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1066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8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6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80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3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4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7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39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3-1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70220" cy="13529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信号量的实现和应用</a:t>
            </a:r>
            <a:r>
              <a:rPr lang="en-US" altLang="zh-CN" dirty="0" smtClean="0"/>
              <a:t>																																  1336101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								</a:t>
            </a:r>
            <a:r>
              <a:rPr lang="zh-CN" altLang="en-US" dirty="0" smtClean="0"/>
              <a:t>白广通 黄渝光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1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Linux-0.11</a:t>
            </a:r>
            <a:r>
              <a:rPr lang="zh-CN" altLang="en-US" dirty="0" smtClean="0"/>
              <a:t>中信号量的实现（续）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sem_open</a:t>
            </a:r>
            <a:r>
              <a:rPr lang="zh-CN" altLang="en-US" dirty="0" smtClean="0"/>
              <a:t>函数的实现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将参数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字符串利用</a:t>
            </a:r>
            <a:r>
              <a:rPr lang="en-US" altLang="zh-CN" dirty="0" err="1" smtClean="0"/>
              <a:t>get_fs_byte</a:t>
            </a:r>
            <a:r>
              <a:rPr lang="zh-CN" altLang="en-US" dirty="0" smtClean="0"/>
              <a:t>函数拷贝到内核中</a:t>
            </a:r>
            <a:endParaRPr lang="en-US" altLang="zh-CN" dirty="0" smtClean="0"/>
          </a:p>
          <a:p>
            <a:pPr lvl="1"/>
            <a:r>
              <a:rPr lang="zh-CN" altLang="en-US" dirty="0"/>
              <a:t>遍历</a:t>
            </a:r>
            <a:r>
              <a:rPr lang="zh-CN" altLang="en-US" dirty="0" smtClean="0"/>
              <a:t>信号量队列，看是否有名字与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相同的信号量，有则直接返回其</a:t>
            </a:r>
            <a:r>
              <a:rPr lang="en-US" altLang="zh-CN" dirty="0" err="1" smtClean="0"/>
              <a:t>sem_ptr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否则创建一个新的</a:t>
            </a:r>
            <a:r>
              <a:rPr lang="en-US" altLang="zh-CN" dirty="0" err="1" smtClean="0"/>
              <a:t>sem_node</a:t>
            </a:r>
            <a:r>
              <a:rPr lang="zh-CN" altLang="en-US" dirty="0" smtClean="0"/>
              <a:t>节点，将其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设为传入的</a:t>
            </a:r>
            <a:r>
              <a:rPr lang="en-US" altLang="zh-CN" dirty="0" smtClean="0"/>
              <a:t>name,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设为传入的</a:t>
            </a:r>
            <a:r>
              <a:rPr lang="en-US" altLang="zh-CN" dirty="0" smtClean="0"/>
              <a:t>value, </a:t>
            </a:r>
            <a:r>
              <a:rPr lang="en-US" altLang="zh-CN" dirty="0" err="1" smtClean="0"/>
              <a:t>wait_queue_head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。设置好后加入到信号量队列中。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471110"/>
            <a:ext cx="9580629" cy="4602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09" y="1334632"/>
            <a:ext cx="9645532" cy="50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sem_wait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清中断（实现原子操作）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信号量</a:t>
            </a:r>
            <a:r>
              <a:rPr lang="zh-CN" altLang="en-US" dirty="0"/>
              <a:t>值</a:t>
            </a:r>
            <a:r>
              <a:rPr lang="zh-CN" altLang="en-US" dirty="0" smtClean="0"/>
              <a:t>减一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如果此时信号量的值小于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，那么创建一个</a:t>
            </a:r>
            <a:r>
              <a:rPr lang="en-US" altLang="zh-CN" dirty="0" err="1" smtClean="0"/>
              <a:t>task_node</a:t>
            </a:r>
            <a:r>
              <a:rPr lang="zh-CN" altLang="en-US" dirty="0" smtClean="0"/>
              <a:t>节点，并将其加入到信号量的进程等待队列</a:t>
            </a:r>
            <a:r>
              <a:rPr lang="en-US" altLang="zh-CN" dirty="0" err="1" smtClean="0"/>
              <a:t>wait_queue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sleep_on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函数睡眠当前进程。</a:t>
            </a:r>
            <a:endParaRPr lang="en-US" altLang="zh-CN" dirty="0" smtClean="0"/>
          </a:p>
          <a:p>
            <a:pPr lvl="1"/>
            <a:r>
              <a:rPr lang="zh-CN" altLang="en-US" dirty="0"/>
              <a:t>开</a:t>
            </a:r>
            <a:r>
              <a:rPr lang="zh-CN" altLang="en-US" dirty="0" smtClean="0"/>
              <a:t>中断</a:t>
            </a:r>
            <a:endParaRPr lang="en-US" altLang="zh-CN" dirty="0" smtClean="0"/>
          </a:p>
          <a:p>
            <a:pPr lvl="1"/>
            <a:r>
              <a:rPr lang="zh-CN" altLang="en-US" dirty="0"/>
              <a:t>返回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5130" y="49593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Linux-0.11</a:t>
            </a:r>
            <a:r>
              <a:rPr lang="zh-CN" altLang="en-US" dirty="0" smtClean="0"/>
              <a:t>中信号量的实现（续）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4" y="1613066"/>
            <a:ext cx="7814140" cy="450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61" y="1896466"/>
            <a:ext cx="5604539" cy="395614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039737" y="4150659"/>
            <a:ext cx="3016156" cy="7898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207224" y="3998294"/>
            <a:ext cx="15119" cy="10377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359890" y="4218897"/>
            <a:ext cx="513397" cy="8171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 err="1" smtClean="0"/>
              <a:t>sem_post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清中断（实现原子操作）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根据传入信号量指针找到相应信号量，将信号量的值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  <a:r>
              <a:rPr lang="zh-CN" altLang="en-US" dirty="0" smtClean="0"/>
              <a:t>加一。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如果信号量的进程等待队列不为空，则取出第一个等待进程的</a:t>
            </a:r>
            <a:r>
              <a:rPr lang="en-US" altLang="zh-CN" dirty="0" err="1" smtClean="0"/>
              <a:t>task_node</a:t>
            </a:r>
            <a:r>
              <a:rPr lang="zh-CN" altLang="en-US" dirty="0" smtClean="0"/>
              <a:t>并记录其</a:t>
            </a:r>
            <a:r>
              <a:rPr lang="en-US" altLang="zh-CN" dirty="0" err="1" smtClean="0"/>
              <a:t>task_ptr</a:t>
            </a:r>
            <a:r>
              <a:rPr lang="zh-CN" altLang="en-US" dirty="0" smtClean="0"/>
              <a:t>（指向具体进程）。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将此</a:t>
            </a:r>
            <a:r>
              <a:rPr lang="en-US" altLang="zh-CN" dirty="0" err="1" smtClean="0"/>
              <a:t>task_node</a:t>
            </a:r>
            <a:r>
              <a:rPr lang="zh-CN" altLang="en-US" dirty="0" smtClean="0"/>
              <a:t>从等待进程队列中删去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释放该</a:t>
            </a:r>
            <a:r>
              <a:rPr lang="en-US" altLang="zh-CN" dirty="0" err="1" smtClean="0"/>
              <a:t>task_node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wake_up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函数唤醒</a:t>
            </a:r>
            <a:r>
              <a:rPr lang="en-US" altLang="zh-CN" dirty="0" err="1" smtClean="0"/>
              <a:t>task_ptr</a:t>
            </a:r>
            <a:r>
              <a:rPr lang="zh-CN" altLang="en-US" dirty="0" smtClean="0"/>
              <a:t>指向的进程。</a:t>
            </a:r>
            <a:endParaRPr lang="en-US" altLang="zh-CN" dirty="0" smtClean="0"/>
          </a:p>
          <a:p>
            <a:pPr lvl="1"/>
            <a:r>
              <a:rPr lang="zh-CN" altLang="en-US" dirty="0"/>
              <a:t>清</a:t>
            </a:r>
            <a:r>
              <a:rPr lang="zh-CN" altLang="en-US" dirty="0" smtClean="0"/>
              <a:t>中断</a:t>
            </a:r>
            <a:endParaRPr lang="en-US" altLang="zh-CN" dirty="0" smtClean="0"/>
          </a:p>
          <a:p>
            <a:pPr lvl="1"/>
            <a:r>
              <a:rPr lang="zh-CN" altLang="en-US" dirty="0"/>
              <a:t>返回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5130" y="49593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Linux-0.11</a:t>
            </a:r>
            <a:r>
              <a:rPr lang="zh-CN" altLang="en-US" dirty="0" smtClean="0"/>
              <a:t>中信号量的实现（续）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06" y="2052918"/>
            <a:ext cx="11284751" cy="39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dirty="0" err="1" smtClean="0"/>
              <a:t>sem_unlink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将传入的字符串参数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get_fs_byte</a:t>
            </a:r>
            <a:r>
              <a:rPr lang="zh-CN" altLang="en-US" dirty="0" smtClean="0"/>
              <a:t>函数拷贝到内核中。</a:t>
            </a:r>
            <a:endParaRPr lang="en-US" altLang="zh-CN" dirty="0" smtClean="0"/>
          </a:p>
          <a:p>
            <a:pPr lvl="1"/>
            <a:r>
              <a:rPr lang="zh-CN" altLang="en-US" dirty="0"/>
              <a:t>遍历</a:t>
            </a:r>
            <a:r>
              <a:rPr lang="zh-CN" altLang="en-US" dirty="0" smtClean="0"/>
              <a:t>信号量队列，在其中寻找名字与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相同的信号量。</a:t>
            </a:r>
            <a:endParaRPr lang="en-US" altLang="zh-CN" dirty="0" smtClean="0"/>
          </a:p>
          <a:p>
            <a:pPr lvl="1"/>
            <a:r>
              <a:rPr lang="zh-CN" altLang="en-US" dirty="0"/>
              <a:t>若</a:t>
            </a:r>
            <a:r>
              <a:rPr lang="zh-CN" altLang="en-US" dirty="0" smtClean="0"/>
              <a:t>找到，则将其从信号量队列中删除并释放该节点所占用的内存，返回</a:t>
            </a:r>
            <a:r>
              <a:rPr lang="en-US" altLang="zh-CN" dirty="0" smtClean="0"/>
              <a:t>0.</a:t>
            </a:r>
          </a:p>
          <a:p>
            <a:pPr lvl="1"/>
            <a:r>
              <a:rPr lang="zh-CN" altLang="en-US" dirty="0"/>
              <a:t>若没</a:t>
            </a:r>
            <a:r>
              <a:rPr lang="zh-CN" altLang="en-US" dirty="0" smtClean="0"/>
              <a:t>找到，返回</a:t>
            </a:r>
            <a:r>
              <a:rPr lang="en-US" altLang="zh-CN" dirty="0" smtClean="0"/>
              <a:t>-1.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5130" y="49593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Linux-0.11</a:t>
            </a:r>
            <a:r>
              <a:rPr lang="zh-CN" altLang="en-US" dirty="0" smtClean="0"/>
              <a:t>中信号量的实现（续）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95898"/>
            <a:ext cx="8498870" cy="65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45130" y="49593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Linux-0.11</a:t>
            </a:r>
            <a:r>
              <a:rPr lang="zh-CN" altLang="en-US" dirty="0" smtClean="0"/>
              <a:t>中信号量的实现效果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323974"/>
            <a:ext cx="4819650" cy="515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8" y="1296212"/>
            <a:ext cx="4819650" cy="5153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63" y="1296212"/>
            <a:ext cx="48196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325" y="2210081"/>
            <a:ext cx="9498013" cy="2519082"/>
          </a:xfrm>
        </p:spPr>
        <p:txBody>
          <a:bodyPr/>
          <a:lstStyle/>
          <a:p>
            <a:r>
              <a:rPr lang="zh-CN" altLang="en-US" sz="16600" dirty="0" smtClean="0"/>
              <a:t>谢谢观看！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7533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pc.c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所用到的头文件有：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53" y="2727132"/>
            <a:ext cx="8650057" cy="28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POSIX</a:t>
            </a:r>
            <a:r>
              <a:rPr lang="zh-CN" altLang="en-US" dirty="0" smtClean="0"/>
              <a:t>信号量接口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4630" y="2256303"/>
            <a:ext cx="8956204" cy="198815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err="1"/>
              <a:t>oflag</a:t>
            </a:r>
            <a:r>
              <a:rPr lang="zh-CN" altLang="en-US" dirty="0"/>
              <a:t>参数可以为：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O_CREAT</a:t>
            </a:r>
            <a:r>
              <a:rPr lang="zh-CN" altLang="en-US" b="1" dirty="0"/>
              <a:t>，</a:t>
            </a:r>
            <a:r>
              <a:rPr lang="en-US" altLang="zh-CN" b="1" dirty="0"/>
              <a:t>O_EXCL</a:t>
            </a:r>
            <a:r>
              <a:rPr lang="zh-CN" altLang="en-US" dirty="0"/>
              <a:t>。如果为</a:t>
            </a:r>
            <a:r>
              <a:rPr lang="en-US" altLang="zh-CN" b="1" dirty="0"/>
              <a:t>0</a:t>
            </a:r>
            <a:r>
              <a:rPr lang="zh-CN" altLang="en-US" dirty="0"/>
              <a:t>表示打开一个已存在的信号量，如果为</a:t>
            </a:r>
            <a:r>
              <a:rPr lang="en-US" altLang="zh-CN" b="1" dirty="0"/>
              <a:t>O_CREAT</a:t>
            </a:r>
            <a:r>
              <a:rPr lang="zh-CN" altLang="en-US" dirty="0"/>
              <a:t>，表示如果信号量不存在就创建一个信号量，如果存在则打开被返回。此时</a:t>
            </a:r>
            <a:r>
              <a:rPr lang="en-US" altLang="zh-CN" dirty="0"/>
              <a:t>mode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需要指定。如果为</a:t>
            </a:r>
            <a:r>
              <a:rPr lang="en-US" altLang="zh-CN" b="1" dirty="0"/>
              <a:t>O_CREAT | O_EXCL</a:t>
            </a:r>
            <a:r>
              <a:rPr lang="zh-CN" altLang="en-US" dirty="0"/>
              <a:t>，表示如果信号量已存在会返回错误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mode</a:t>
            </a:r>
            <a:r>
              <a:rPr lang="zh-CN" altLang="en-US" dirty="0"/>
              <a:t>参数用于创建信号量时，表示信号量的权限位，和</a:t>
            </a:r>
            <a:r>
              <a:rPr lang="en-US" altLang="zh-CN" dirty="0"/>
              <a:t>open</a:t>
            </a:r>
            <a:r>
              <a:rPr lang="zh-CN" altLang="en-US" dirty="0"/>
              <a:t>函数一样包括：</a:t>
            </a:r>
            <a:r>
              <a:rPr lang="en-US" altLang="zh-CN" b="1" dirty="0"/>
              <a:t>S_IRUSR</a:t>
            </a:r>
            <a:r>
              <a:rPr lang="zh-CN" altLang="en-US" b="1" dirty="0"/>
              <a:t>，</a:t>
            </a:r>
            <a:r>
              <a:rPr lang="en-US" altLang="zh-CN" b="1" dirty="0"/>
              <a:t>S_IWUSR</a:t>
            </a:r>
            <a:r>
              <a:rPr lang="zh-CN" altLang="en-US" b="1" dirty="0"/>
              <a:t>，</a:t>
            </a:r>
            <a:r>
              <a:rPr lang="en-US" altLang="zh-CN" b="1" dirty="0"/>
              <a:t>S_IRGRP</a:t>
            </a:r>
            <a:r>
              <a:rPr lang="zh-CN" altLang="en-US" b="1" dirty="0"/>
              <a:t>，</a:t>
            </a:r>
            <a:r>
              <a:rPr lang="en-US" altLang="zh-CN" b="1" dirty="0"/>
              <a:t>S_IWGRP</a:t>
            </a:r>
            <a:r>
              <a:rPr lang="zh-CN" altLang="en-US" b="1" dirty="0"/>
              <a:t>，</a:t>
            </a:r>
            <a:r>
              <a:rPr lang="en-US" altLang="zh-CN" b="1" dirty="0"/>
              <a:t>S_IROTH</a:t>
            </a:r>
            <a:r>
              <a:rPr lang="zh-CN" altLang="en-US" b="1" dirty="0"/>
              <a:t>，</a:t>
            </a:r>
            <a:r>
              <a:rPr lang="en-US" altLang="zh-CN" b="1" dirty="0"/>
              <a:t>S_IWOTH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0" y="1228974"/>
            <a:ext cx="8956204" cy="1027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34" y="4347263"/>
            <a:ext cx="4514600" cy="689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526" y="4347263"/>
            <a:ext cx="4441604" cy="6909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526" y="5302437"/>
            <a:ext cx="4625521" cy="5322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630" y="5302437"/>
            <a:ext cx="4487304" cy="5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pc.c</a:t>
            </a:r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5711" y="2734417"/>
            <a:ext cx="8946541" cy="43097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三个信号量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1" y="2217479"/>
            <a:ext cx="8496300" cy="46765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255712" y="1823179"/>
            <a:ext cx="8946541" cy="43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zh-CN" altLang="en-US" dirty="0" smtClean="0"/>
              <a:t>控制台输出重定向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11" y="3165392"/>
            <a:ext cx="8496300" cy="66675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255710" y="3993037"/>
            <a:ext cx="8946541" cy="43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打开文件缓冲区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10" y="4412136"/>
            <a:ext cx="8496301" cy="437433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255709" y="4991569"/>
            <a:ext cx="8946541" cy="43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4. </a:t>
            </a:r>
            <a:r>
              <a:rPr lang="zh-CN" altLang="en-US" dirty="0" smtClean="0"/>
              <a:t>将</a:t>
            </a:r>
            <a:r>
              <a:rPr lang="zh-CN" altLang="en-US" dirty="0"/>
              <a:t>缓冲</a:t>
            </a:r>
            <a:r>
              <a:rPr lang="zh-CN" altLang="en-US" dirty="0" smtClean="0"/>
              <a:t>队列尾指针初始化为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，并写入缓冲文件最开始的位置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709" y="5450244"/>
            <a:ext cx="1797550" cy="3243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709" y="5770871"/>
            <a:ext cx="8496302" cy="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pc.c</a:t>
            </a:r>
            <a:r>
              <a:rPr lang="zh-CN" altLang="en-US" dirty="0" smtClean="0"/>
              <a:t>摘要（续）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75201" y="1853248"/>
            <a:ext cx="8946541" cy="43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创建生产者进程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2" y="2655697"/>
            <a:ext cx="4267200" cy="2505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587" y="2469959"/>
            <a:ext cx="7031499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pc.c</a:t>
            </a:r>
            <a:r>
              <a:rPr lang="zh-CN" altLang="en-US" dirty="0" smtClean="0"/>
              <a:t>摘要（续）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75201" y="1853248"/>
            <a:ext cx="8946541" cy="43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6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创建消费者进程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13" y="2420700"/>
            <a:ext cx="6680354" cy="3785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763" y="2420700"/>
            <a:ext cx="87439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3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pc.c</a:t>
            </a:r>
            <a:r>
              <a:rPr lang="zh-CN" altLang="en-US" dirty="0" smtClean="0"/>
              <a:t>摘要（续）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75201" y="1853248"/>
            <a:ext cx="8946541" cy="43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7</a:t>
            </a:r>
            <a:r>
              <a:rPr lang="en-US" altLang="zh-CN" dirty="0" smtClean="0"/>
              <a:t>. </a:t>
            </a:r>
            <a:r>
              <a:rPr lang="zh-CN" altLang="en-US" dirty="0" smtClean="0"/>
              <a:t>父进程销毁信号量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80" y="2611145"/>
            <a:ext cx="6542840" cy="163571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75201" y="4573777"/>
            <a:ext cx="8946541" cy="43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8. </a:t>
            </a:r>
            <a:r>
              <a:rPr lang="zh-CN" altLang="en-US" dirty="0" smtClean="0"/>
              <a:t>父进程销毁子进程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789" y="5331674"/>
            <a:ext cx="6592631" cy="5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pc.c</a:t>
            </a:r>
            <a:r>
              <a:rPr lang="zh-CN" altLang="en-US" dirty="0" smtClean="0"/>
              <a:t>输出结果摘要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00" y="1269455"/>
            <a:ext cx="2109076" cy="4981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70" y="1269455"/>
            <a:ext cx="2163057" cy="50204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220" y="1269455"/>
            <a:ext cx="2127487" cy="50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Linux-0.11</a:t>
            </a:r>
            <a:r>
              <a:rPr lang="zh-CN" altLang="en-US" dirty="0" smtClean="0"/>
              <a:t>中信号量的实现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unistd.h</a:t>
            </a:r>
            <a:r>
              <a:rPr lang="zh-CN" altLang="en-US" dirty="0" smtClean="0"/>
              <a:t>中数据结构定义</a:t>
            </a:r>
            <a:r>
              <a:rPr lang="en-US" altLang="zh-CN" dirty="0" smtClean="0"/>
              <a:t>				2. </a:t>
            </a:r>
            <a:r>
              <a:rPr lang="zh-CN" altLang="en-US" dirty="0" smtClean="0"/>
              <a:t>数据结构示意图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1590492"/>
            <a:ext cx="4259277" cy="520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65" y="2151167"/>
            <a:ext cx="5749199" cy="40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493</Words>
  <Application>Microsoft Office PowerPoint</Application>
  <PresentationFormat>宽屏</PresentationFormat>
  <Paragraphs>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Century Gothic</vt:lpstr>
      <vt:lpstr>Wingdings 3</vt:lpstr>
      <vt:lpstr>离子</vt:lpstr>
      <vt:lpstr>实验3-1 </vt:lpstr>
      <vt:lpstr>pc.c</vt:lpstr>
      <vt:lpstr>POSIX信号量接口</vt:lpstr>
      <vt:lpstr>pc.c摘要</vt:lpstr>
      <vt:lpstr>pc.c摘要（续）</vt:lpstr>
      <vt:lpstr>pc.c摘要（续）</vt:lpstr>
      <vt:lpstr>pc.c摘要（续）</vt:lpstr>
      <vt:lpstr>pc.c输出结果摘要</vt:lpstr>
      <vt:lpstr>Linux-0.11中信号量的实现</vt:lpstr>
      <vt:lpstr>Linux-0.11中信号量的实现（续）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实验3-1 </dc:title>
  <dc:creator>Guangtong Bai</dc:creator>
  <cp:lastModifiedBy>Guangtong Bai</cp:lastModifiedBy>
  <cp:revision>131</cp:revision>
  <dcterms:created xsi:type="dcterms:W3CDTF">2016-01-04T14:15:33Z</dcterms:created>
  <dcterms:modified xsi:type="dcterms:W3CDTF">2016-01-05T06:07:08Z</dcterms:modified>
</cp:coreProperties>
</file>