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1" r:id="rId9"/>
    <p:sldId id="259" r:id="rId10"/>
    <p:sldId id="260" r:id="rId11"/>
    <p:sldId id="272" r:id="rId12"/>
    <p:sldId id="261" r:id="rId13"/>
    <p:sldId id="273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1066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8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6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80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3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4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5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7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3A503F-1560-40A6-9755-87971BF03424}" type="datetimeFigureOut">
              <a:rPr lang="zh-CN" altLang="en-US" smtClean="0"/>
              <a:t>2016/1/5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9FA0-942E-4943-B014-008EDD7E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39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3-2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70220" cy="13529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字符显示的控制</a:t>
            </a:r>
            <a:r>
              <a:rPr lang="en-US" altLang="zh-CN" dirty="0" smtClean="0"/>
              <a:t>																																  		  1336101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								</a:t>
            </a:r>
            <a:r>
              <a:rPr lang="zh-CN" altLang="en-US" dirty="0" smtClean="0"/>
              <a:t>白广通 黄渝光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41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console.c</a:t>
            </a:r>
            <a:r>
              <a:rPr lang="zh-CN" altLang="en-US" dirty="0" smtClean="0"/>
              <a:t>屏蔽向控制台的输出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75201" y="1853248"/>
            <a:ext cx="8946541" cy="43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声明（而非定义，否则会报</a:t>
            </a:r>
            <a:r>
              <a:rPr lang="en-US" altLang="zh-CN" dirty="0" smtClean="0"/>
              <a:t>multiple defined</a:t>
            </a:r>
            <a:r>
              <a:rPr lang="zh-CN" altLang="en-US" dirty="0" smtClean="0"/>
              <a:t>错误）</a:t>
            </a:r>
            <a:r>
              <a:rPr lang="en-US" altLang="zh-CN" dirty="0" smtClean="0"/>
              <a:t>my_f12_flag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1" y="2460822"/>
            <a:ext cx="6519862" cy="792956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75200" y="3714350"/>
            <a:ext cx="8946542" cy="17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con_write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每次从</a:t>
            </a:r>
            <a:r>
              <a:rPr lang="en-US" altLang="zh-CN" dirty="0" err="1" smtClean="0"/>
              <a:t>write_q</a:t>
            </a:r>
            <a:r>
              <a:rPr lang="zh-CN" altLang="en-US" dirty="0" smtClean="0"/>
              <a:t>队列取出一个熟</a:t>
            </a:r>
            <a:r>
              <a:rPr lang="en-US" altLang="zh-CN" dirty="0" smtClean="0"/>
              <a:t>(cooked)</a:t>
            </a:r>
            <a:r>
              <a:rPr lang="zh-CN" altLang="en-US" dirty="0" smtClean="0"/>
              <a:t>字符。如果此时</a:t>
            </a:r>
            <a:r>
              <a:rPr lang="en-US" altLang="zh-CN" dirty="0" smtClean="0"/>
              <a:t>my_f12_flag</a:t>
            </a:r>
            <a:r>
              <a:rPr lang="zh-CN" altLang="en-US" dirty="0" smtClean="0"/>
              <a:t>标志是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（与初始状态相反，即</a:t>
            </a:r>
            <a:r>
              <a:rPr lang="en-US" altLang="zh-CN" dirty="0" smtClean="0"/>
              <a:t>F12</a:t>
            </a:r>
            <a:r>
              <a:rPr lang="zh-CN" altLang="en-US" dirty="0" smtClean="0"/>
              <a:t>键被按了奇数次），且取出的字符是字母或者数字。那么将其变为</a:t>
            </a:r>
            <a:r>
              <a:rPr lang="en-US" altLang="zh-CN" dirty="0" smtClean="0"/>
              <a:t>’*‘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0" y="5146827"/>
            <a:ext cx="9618762" cy="12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4338" y="452718"/>
            <a:ext cx="10001249" cy="1400530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console.c</a:t>
            </a:r>
            <a:r>
              <a:rPr lang="zh-CN" altLang="en-US" dirty="0" smtClean="0"/>
              <a:t>屏蔽向控制台的输出效果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6" y="1271586"/>
            <a:ext cx="7991476" cy="53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file_dev.c</a:t>
            </a:r>
            <a:r>
              <a:rPr lang="zh-CN" altLang="en-US" dirty="0"/>
              <a:t>屏蔽</a:t>
            </a:r>
            <a:r>
              <a:rPr lang="zh-CN" altLang="en-US" dirty="0" smtClean="0"/>
              <a:t>向文件的</a:t>
            </a:r>
            <a:r>
              <a:rPr lang="zh-CN" altLang="en-US" dirty="0"/>
              <a:t>输出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75201" y="1853248"/>
            <a:ext cx="8946541" cy="43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同样声明</a:t>
            </a:r>
            <a:r>
              <a:rPr lang="en-US" altLang="zh-CN" dirty="0" smtClean="0"/>
              <a:t>my_f12_flag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1" y="2460822"/>
            <a:ext cx="6519862" cy="792956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75200" y="3600046"/>
            <a:ext cx="8946542" cy="17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修改</a:t>
            </a:r>
            <a:r>
              <a:rPr lang="en-US" altLang="zh-CN" dirty="0" err="1"/>
              <a:t>file</a:t>
            </a:r>
            <a:r>
              <a:rPr lang="en-US" altLang="zh-CN" dirty="0" err="1" smtClean="0"/>
              <a:t>_write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tty_write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函数实现类似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每次从用户缓冲区取出一个字符。如果此时</a:t>
            </a:r>
            <a:r>
              <a:rPr lang="en-US" altLang="zh-CN" dirty="0" smtClean="0"/>
              <a:t>my_f12_flag</a:t>
            </a:r>
            <a:r>
              <a:rPr lang="zh-CN" altLang="en-US" dirty="0" smtClean="0"/>
              <a:t>标志是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（与初始状态相反，即</a:t>
            </a:r>
            <a:r>
              <a:rPr lang="en-US" altLang="zh-CN" dirty="0" smtClean="0"/>
              <a:t>F12</a:t>
            </a:r>
            <a:r>
              <a:rPr lang="zh-CN" altLang="en-US" dirty="0" smtClean="0"/>
              <a:t>键被按了奇数次），且取出的字符是字母或者数字。那么将替换为</a:t>
            </a:r>
            <a:r>
              <a:rPr lang="en-US" altLang="zh-CN" dirty="0" smtClean="0"/>
              <a:t>’*‘</a:t>
            </a:r>
            <a:r>
              <a:rPr lang="zh-CN" altLang="en-US" dirty="0" smtClean="0"/>
              <a:t>，并输出到文件中。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94" y="5382994"/>
            <a:ext cx="8715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627062" y="27650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file_dev.c</a:t>
            </a:r>
            <a:r>
              <a:rPr lang="zh-CN" altLang="en-US" dirty="0" smtClean="0"/>
              <a:t>屏蔽向文件的输出效果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75201" y="1853248"/>
            <a:ext cx="9156584" cy="186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按下</a:t>
            </a:r>
            <a:r>
              <a:rPr lang="en-US" altLang="zh-CN" dirty="0" smtClean="0"/>
              <a:t>F12</a:t>
            </a:r>
            <a:r>
              <a:rPr lang="zh-CN" altLang="en-US" dirty="0" smtClean="0"/>
              <a:t>切换到屏蔽模式</a:t>
            </a:r>
            <a:endParaRPr lang="en-US" altLang="zh-CN" dirty="0" smtClean="0"/>
          </a:p>
          <a:p>
            <a:r>
              <a:rPr lang="zh-CN" altLang="en-US" dirty="0" smtClean="0"/>
              <a:t>编译运行信号量实验程序</a:t>
            </a:r>
            <a:r>
              <a:rPr lang="en-US" altLang="zh-CN" dirty="0" err="1" smtClean="0"/>
              <a:t>pc.c</a:t>
            </a:r>
            <a:r>
              <a:rPr lang="zh-CN" altLang="en-US" dirty="0" smtClean="0"/>
              <a:t>，程序结果输出到文件</a:t>
            </a:r>
            <a:r>
              <a:rPr lang="en-US" altLang="zh-CN" dirty="0" err="1" smtClean="0"/>
              <a:t>data.out</a:t>
            </a:r>
            <a:endParaRPr lang="en-US" altLang="zh-CN" dirty="0" smtClean="0"/>
          </a:p>
          <a:p>
            <a:r>
              <a:rPr lang="zh-CN" altLang="en-US" dirty="0" smtClean="0"/>
              <a:t>按下</a:t>
            </a:r>
            <a:r>
              <a:rPr lang="en-US" altLang="zh-CN" dirty="0" smtClean="0"/>
              <a:t>F12</a:t>
            </a:r>
            <a:r>
              <a:rPr lang="zh-CN" altLang="en-US" dirty="0" smtClean="0"/>
              <a:t>切换到正常模式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data.out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63" y="1176337"/>
            <a:ext cx="8131362" cy="54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325" y="2210081"/>
            <a:ext cx="9498013" cy="2519082"/>
          </a:xfrm>
        </p:spPr>
        <p:txBody>
          <a:bodyPr/>
          <a:lstStyle/>
          <a:p>
            <a:r>
              <a:rPr lang="zh-CN" altLang="en-US" sz="16600" dirty="0" smtClean="0"/>
              <a:t>谢谢观看！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7533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终端基本数据结构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138997"/>
            <a:ext cx="10439229" cy="29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键盘键入、控制台回显工作流程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73" y="1662326"/>
            <a:ext cx="8742171" cy="43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具体到</a:t>
            </a:r>
            <a:r>
              <a:rPr lang="en-US" altLang="zh-CN" dirty="0" smtClean="0"/>
              <a:t>F12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125" y="1538568"/>
            <a:ext cx="11155363" cy="4195481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按下</a:t>
            </a:r>
            <a:r>
              <a:rPr lang="en-US" altLang="zh-CN" dirty="0" smtClean="0"/>
              <a:t>F12</a:t>
            </a:r>
            <a:r>
              <a:rPr lang="zh-CN" altLang="en-US" dirty="0" smtClean="0"/>
              <a:t>，调用中断服务程序</a:t>
            </a:r>
            <a:r>
              <a:rPr lang="en-US" altLang="zh-CN" dirty="0" err="1" smtClean="0"/>
              <a:t>keyboard_interrupt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68" y="2102782"/>
            <a:ext cx="5977243" cy="44562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13" y="2082281"/>
            <a:ext cx="6581775" cy="4476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92654" y="1560055"/>
            <a:ext cx="4708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ea typeface="+mj-ea"/>
                <a:cs typeface="+mj-cs"/>
              </a:rPr>
              <a:t>2. </a:t>
            </a:r>
            <a:r>
              <a:rPr lang="zh-CN" altLang="en-US" sz="2000" dirty="0">
                <a:latin typeface="+mj-lt"/>
                <a:ea typeface="+mj-ea"/>
                <a:cs typeface="+mj-cs"/>
              </a:rPr>
              <a:t>根据键盘扫描码调用对应功能程序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33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具体到</a:t>
            </a:r>
            <a:r>
              <a:rPr lang="en-US" altLang="zh-CN" dirty="0" smtClean="0"/>
              <a:t>F12</a:t>
            </a:r>
            <a:r>
              <a:rPr lang="zh-CN" altLang="en-US" dirty="0" smtClean="0"/>
              <a:t>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126" y="1538569"/>
            <a:ext cx="6254750" cy="961744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函数根据键盘扫描码将转义字符放入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中，并调用</a:t>
            </a:r>
            <a:r>
              <a:rPr lang="en-US" altLang="zh-CN" dirty="0" err="1" smtClean="0"/>
              <a:t>put_queue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2654" y="1560055"/>
            <a:ext cx="47088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ea typeface="+mj-ea"/>
                <a:cs typeface="+mj-cs"/>
              </a:rPr>
              <a:t>4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. 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put_queue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函数将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eax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中的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4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个字节放入到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read_q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队列中</a:t>
            </a:r>
            <a:endParaRPr lang="en-US" altLang="zh-CN" sz="200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22" y="2237163"/>
            <a:ext cx="5837054" cy="35349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20" y="5829302"/>
            <a:ext cx="5200650" cy="857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54" y="2366965"/>
            <a:ext cx="4847886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1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具体到</a:t>
            </a:r>
            <a:r>
              <a:rPr lang="en-US" altLang="zh-CN" dirty="0" smtClean="0"/>
              <a:t>F12</a:t>
            </a:r>
            <a:r>
              <a:rPr lang="zh-CN" altLang="en-US" dirty="0" smtClean="0"/>
              <a:t>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126" y="1538569"/>
            <a:ext cx="6254750" cy="961744"/>
          </a:xfrm>
        </p:spPr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返回到</a:t>
            </a:r>
            <a:r>
              <a:rPr lang="en-US" altLang="zh-CN" dirty="0" err="1" smtClean="0"/>
              <a:t>keyboard_interrupt</a:t>
            </a:r>
            <a:r>
              <a:rPr lang="zh-CN" altLang="en-US" dirty="0" smtClean="0"/>
              <a:t>函数中，调用</a:t>
            </a:r>
            <a:r>
              <a:rPr lang="en-US" altLang="zh-CN" dirty="0" err="1" smtClean="0"/>
              <a:t>do_tty_interrupt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2654" y="1560055"/>
            <a:ext cx="470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ea typeface="+mj-ea"/>
                <a:cs typeface="+mj-cs"/>
              </a:rPr>
              <a:t>6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. 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do_tty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_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函数调用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copy_to_cooked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1" y="2366965"/>
            <a:ext cx="4232274" cy="4107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6" y="3375278"/>
            <a:ext cx="4851197" cy="11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具体到</a:t>
            </a:r>
            <a:r>
              <a:rPr lang="en-US" altLang="zh-CN" dirty="0" smtClean="0"/>
              <a:t>F12</a:t>
            </a:r>
            <a:r>
              <a:rPr lang="zh-CN" altLang="en-US" dirty="0" smtClean="0"/>
              <a:t>上（续）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126" y="1538569"/>
            <a:ext cx="6254750" cy="142201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7. </a:t>
            </a:r>
            <a:r>
              <a:rPr lang="en-US" altLang="zh-CN" dirty="0" err="1" smtClean="0"/>
              <a:t>copy_to_cooked</a:t>
            </a:r>
            <a:r>
              <a:rPr lang="zh-CN" altLang="en-US" dirty="0" smtClean="0"/>
              <a:t>函数将</a:t>
            </a:r>
            <a:r>
              <a:rPr lang="en-US" altLang="zh-CN" dirty="0" err="1" smtClean="0"/>
              <a:t>read_q</a:t>
            </a:r>
            <a:r>
              <a:rPr lang="zh-CN" altLang="en-US" dirty="0" smtClean="0"/>
              <a:t>队列里的字符处理后放到辅助队列</a:t>
            </a:r>
            <a:r>
              <a:rPr lang="en-US" altLang="zh-CN" dirty="0" smtClean="0"/>
              <a:t>secondary</a:t>
            </a:r>
            <a:r>
              <a:rPr lang="zh-CN" altLang="en-US" dirty="0" smtClean="0"/>
              <a:t>中。如果有回显标志</a:t>
            </a:r>
            <a:r>
              <a:rPr lang="en-US" altLang="zh-CN" dirty="0" smtClean="0"/>
              <a:t>L_ECHO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，还会将处理过的字符放到</a:t>
            </a:r>
            <a:r>
              <a:rPr lang="en-US" altLang="zh-CN" dirty="0" err="1" smtClean="0"/>
              <a:t>write_q</a:t>
            </a:r>
            <a:r>
              <a:rPr lang="zh-CN" altLang="en-US" dirty="0" smtClean="0"/>
              <a:t>中一份，并调用</a:t>
            </a:r>
            <a:r>
              <a:rPr lang="en-US" altLang="zh-CN" dirty="0" err="1"/>
              <a:t>con</a:t>
            </a:r>
            <a:r>
              <a:rPr lang="en-US" altLang="zh-CN" dirty="0" err="1" smtClean="0"/>
              <a:t>_write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92654" y="1560055"/>
            <a:ext cx="470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ea typeface="+mj-ea"/>
                <a:cs typeface="+mj-cs"/>
              </a:rPr>
              <a:t>8</a:t>
            </a:r>
            <a:r>
              <a:rPr lang="en-US" altLang="zh-CN" sz="2000" dirty="0" smtClean="0">
                <a:latin typeface="+mj-lt"/>
                <a:ea typeface="+mj-ea"/>
                <a:cs typeface="+mj-cs"/>
              </a:rPr>
              <a:t>. 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con_write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函数将</a:t>
            </a:r>
            <a:r>
              <a:rPr lang="en-US" altLang="zh-CN" sz="2000" dirty="0" err="1" smtClean="0">
                <a:latin typeface="+mj-lt"/>
                <a:ea typeface="+mj-ea"/>
                <a:cs typeface="+mj-cs"/>
              </a:rPr>
              <a:t>write_q</a:t>
            </a:r>
            <a:r>
              <a:rPr lang="zh-CN" altLang="en-US" sz="2000" dirty="0" smtClean="0">
                <a:latin typeface="+mj-lt"/>
                <a:ea typeface="+mj-ea"/>
                <a:cs typeface="+mj-cs"/>
              </a:rPr>
              <a:t>队列中的字符输出到控制台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939099"/>
            <a:ext cx="4900613" cy="36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75" y="1607578"/>
            <a:ext cx="8270074" cy="4593197"/>
          </a:xfr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CN" altLang="en-US" dirty="0" smtClean="0"/>
              <a:t>系统调用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read,write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函数工作流程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tty_io.c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103312" y="1485892"/>
            <a:ext cx="8946541" cy="500062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my_f12_flag</a:t>
            </a:r>
            <a:r>
              <a:rPr lang="zh-CN" altLang="en-US" dirty="0" smtClean="0"/>
              <a:t>标志。此标志用于记录</a:t>
            </a:r>
            <a:r>
              <a:rPr lang="en-US" altLang="zh-CN" dirty="0" smtClean="0"/>
              <a:t>f12</a:t>
            </a:r>
            <a:r>
              <a:rPr lang="zh-CN" altLang="en-US" dirty="0" smtClean="0"/>
              <a:t>的状态，初始为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334" y="1985953"/>
            <a:ext cx="4486275" cy="901880"/>
          </a:xfrm>
          <a:prstGeom prst="rect">
            <a:avLst/>
          </a:prstGeom>
        </p:spPr>
      </p:pic>
      <p:sp>
        <p:nvSpPr>
          <p:cNvPr id="15" name="内容占位符 11"/>
          <p:cNvSpPr txBox="1">
            <a:spLocks/>
          </p:cNvSpPr>
          <p:nvPr/>
        </p:nvSpPr>
        <p:spPr>
          <a:xfrm>
            <a:off x="998537" y="2995604"/>
            <a:ext cx="9159876" cy="183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在</a:t>
            </a:r>
            <a:r>
              <a:rPr lang="en-US" altLang="zh-CN" dirty="0" err="1" smtClean="0"/>
              <a:t>copy_to_cooked</a:t>
            </a:r>
            <a:r>
              <a:rPr lang="zh-CN" altLang="en-US" dirty="0" smtClean="0"/>
              <a:t>函数中，每次检测到用户按了</a:t>
            </a:r>
            <a:r>
              <a:rPr lang="en-US" altLang="zh-CN" dirty="0" smtClean="0"/>
              <a:t>F12</a:t>
            </a:r>
            <a:r>
              <a:rPr lang="zh-CN" altLang="en-US" dirty="0" smtClean="0"/>
              <a:t>键（</a:t>
            </a:r>
            <a:r>
              <a:rPr lang="en-US" altLang="zh-CN" dirty="0" smtClean="0"/>
              <a:t>F12</a:t>
            </a:r>
            <a:r>
              <a:rPr lang="zh-CN" altLang="en-US" dirty="0" smtClean="0"/>
              <a:t>对应的转义字符是“</a:t>
            </a:r>
            <a:r>
              <a:rPr lang="en-US" altLang="zh-CN" dirty="0" smtClean="0"/>
              <a:t>esc[[L</a:t>
            </a:r>
            <a:r>
              <a:rPr lang="zh-CN" altLang="en-US" dirty="0" smtClean="0"/>
              <a:t>”，会被</a:t>
            </a:r>
            <a:r>
              <a:rPr lang="en-US" altLang="zh-CN" dirty="0" err="1" smtClean="0"/>
              <a:t>put_queue</a:t>
            </a:r>
            <a:r>
              <a:rPr lang="zh-CN" altLang="en-US" dirty="0" smtClean="0"/>
              <a:t>函数放入</a:t>
            </a:r>
            <a:r>
              <a:rPr lang="en-US" altLang="zh-CN" dirty="0" err="1" smtClean="0"/>
              <a:t>read_q</a:t>
            </a:r>
            <a:r>
              <a:rPr lang="zh-CN" altLang="en-US" dirty="0" smtClean="0"/>
              <a:t>队列中），也就是在逐个读取</a:t>
            </a:r>
            <a:r>
              <a:rPr lang="en-US" altLang="zh-CN" dirty="0" err="1" smtClean="0"/>
              <a:t>read_q</a:t>
            </a:r>
            <a:r>
              <a:rPr lang="zh-CN" altLang="en-US" dirty="0" smtClean="0"/>
              <a:t>队列中的字符时遇到了“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”，则将</a:t>
            </a:r>
            <a:r>
              <a:rPr lang="en-US" altLang="zh-CN" dirty="0" smtClean="0"/>
              <a:t>my_f12_flag</a:t>
            </a:r>
            <a:r>
              <a:rPr lang="zh-CN" altLang="en-US" dirty="0" smtClean="0"/>
              <a:t>的值改为</a:t>
            </a:r>
            <a:r>
              <a:rPr lang="en-US" altLang="zh-CN" dirty="0" smtClean="0"/>
              <a:t>1-my_f12_flag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44" y="4541006"/>
            <a:ext cx="7301697" cy="18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450</Words>
  <Application>Microsoft Office PowerPoint</Application>
  <PresentationFormat>宽屏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Century Gothic</vt:lpstr>
      <vt:lpstr>Wingdings 3</vt:lpstr>
      <vt:lpstr>离子</vt:lpstr>
      <vt:lpstr>实验3-2 </vt:lpstr>
      <vt:lpstr>终端基本数据结构</vt:lpstr>
      <vt:lpstr>键盘键入、控制台回显工作流程</vt:lpstr>
      <vt:lpstr>具体到F12上</vt:lpstr>
      <vt:lpstr>具体到F12上（续）</vt:lpstr>
      <vt:lpstr>具体到F12上（续）</vt:lpstr>
      <vt:lpstr>具体到F12上（续）</vt:lpstr>
      <vt:lpstr>系统调用(read,write)函数工作流程</vt:lpstr>
      <vt:lpstr>tty_io.c</vt:lpstr>
      <vt:lpstr>修改console.c屏蔽向控制台的输出</vt:lpstr>
      <vt:lpstr>修改console.c屏蔽向控制台的输出效果</vt:lpstr>
      <vt:lpstr>修改file_dev.c屏蔽向文件的输出</vt:lpstr>
      <vt:lpstr>PowerPoint 演示文稿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实验3-1 </dc:title>
  <dc:creator>Guangtong Bai</dc:creator>
  <cp:lastModifiedBy>Guangtong Bai</cp:lastModifiedBy>
  <cp:revision>218</cp:revision>
  <dcterms:created xsi:type="dcterms:W3CDTF">2016-01-04T14:15:33Z</dcterms:created>
  <dcterms:modified xsi:type="dcterms:W3CDTF">2016-01-05T06:08:37Z</dcterms:modified>
</cp:coreProperties>
</file>