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9643" y="2546253"/>
            <a:ext cx="7258930" cy="9918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Operating System Lab 1-1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583679" y="4893213"/>
            <a:ext cx="5230837" cy="99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黄渝光    白广通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8476" y="356116"/>
            <a:ext cx="5460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改写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bootsect.s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主要完成如下功能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08278" y="1215866"/>
            <a:ext cx="3844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bootsect.s能在屏幕上打印一段提示信息“XXX</a:t>
            </a:r>
            <a:r>
              <a:rPr lang="en-US" dirty="0">
                <a:solidFill>
                  <a:schemeClr val="bg1"/>
                </a:solidFill>
              </a:rPr>
              <a:t> is booting...”，其中XXX是你给自己的操作系统起的名字，例如LZJos、Sunix等（可以上论坛上秀秀谁的OS名字最帅，也可以显示一个特色logo，以表示自己操作系统的与众不同。）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9" y="1979751"/>
            <a:ext cx="5770084" cy="4477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97209"/>
            <a:ext cx="5465505" cy="670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16" y="3041869"/>
            <a:ext cx="4028930" cy="34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6" y="356116"/>
            <a:ext cx="10358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现在有两个文件都要编译、链接。一个个手工编译，效率低下，所以借助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Makefile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是最佳方式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4106090" y="3005477"/>
            <a:ext cx="3844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Bootsect.c</a:t>
            </a:r>
            <a:r>
              <a:rPr lang="zh-CN" altLang="en-US" dirty="0" smtClean="0">
                <a:solidFill>
                  <a:schemeClr val="bg1"/>
                </a:solidFill>
              </a:rPr>
              <a:t>删除与</a:t>
            </a:r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r>
              <a:rPr lang="zh-CN" altLang="en-US" dirty="0" smtClean="0">
                <a:solidFill>
                  <a:schemeClr val="bg1"/>
                </a:solidFill>
              </a:rPr>
              <a:t>有关的代码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4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334355"/>
            <a:ext cx="92354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bootsect.s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能完成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的载入，并跳转到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开始地址执行。而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向屏幕输出一行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"Now we are in SETUP"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1" y="2297149"/>
            <a:ext cx="3424782" cy="7147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3" y="3589685"/>
            <a:ext cx="8432517" cy="28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7" y="700114"/>
            <a:ext cx="10358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能获取至少一个基本的硬件参数（如内存参数、显卡参数、硬盘参数等），将其存放在内存的特定地址，并输出到屏幕上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5" y="2861819"/>
            <a:ext cx="9906107" cy="26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229" y="700114"/>
            <a:ext cx="994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不再加载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内核，保持上述信息显示在屏幕上即可</a:t>
            </a:r>
          </a:p>
        </p:txBody>
      </p:sp>
      <p:sp>
        <p:nvSpPr>
          <p:cNvPr id="3" name="矩形 2"/>
          <p:cNvSpPr/>
          <p:nvPr/>
        </p:nvSpPr>
        <p:spPr>
          <a:xfrm>
            <a:off x="8920666" y="2599057"/>
            <a:ext cx="23219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删除无用代码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不再加载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内核</a:t>
            </a:r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死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循环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保持上述信息</a:t>
            </a:r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61" y="1830709"/>
            <a:ext cx="1895144" cy="4645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12" y="1830709"/>
            <a:ext cx="1800213" cy="46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163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Georgia</vt:lpstr>
      <vt:lpstr>Office 主题​​</vt:lpstr>
      <vt:lpstr>Operating System Lab 1-1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Yugung Wong</dc:creator>
  <cp:lastModifiedBy>Yugung Wong</cp:lastModifiedBy>
  <cp:revision>10</cp:revision>
  <dcterms:created xsi:type="dcterms:W3CDTF">2015-11-23T13:54:46Z</dcterms:created>
  <dcterms:modified xsi:type="dcterms:W3CDTF">2015-11-24T04:26:47Z</dcterms:modified>
</cp:coreProperties>
</file>