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0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1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55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9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1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4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16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1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5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1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9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4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8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952292-043B-4AD1-A558-2E75DCFCBFB7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8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1-2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70220" cy="13529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系统调用</a:t>
            </a:r>
            <a:endParaRPr lang="en-US" altLang="zh-CN" dirty="0" smtClean="0"/>
          </a:p>
          <a:p>
            <a:r>
              <a:rPr lang="en-US" altLang="zh-CN" dirty="0" smtClean="0"/>
              <a:t>																1336101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									</a:t>
            </a:r>
            <a:r>
              <a:rPr lang="zh-CN" altLang="en-US" dirty="0" smtClean="0"/>
              <a:t>白广通 黄渝光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7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1886" y="2848188"/>
            <a:ext cx="5162262" cy="1400530"/>
          </a:xfrm>
        </p:spPr>
        <p:txBody>
          <a:bodyPr/>
          <a:lstStyle/>
          <a:p>
            <a:r>
              <a:rPr lang="zh-CN" altLang="en-US" sz="9600" dirty="0" smtClean="0"/>
              <a:t>谢谢观看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2817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unistd.h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39404"/>
            <a:ext cx="8946541" cy="4908996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1. </a:t>
            </a:r>
            <a:r>
              <a:rPr lang="zh-CN" altLang="en-US" sz="3600" dirty="0" smtClean="0"/>
              <a:t>增加两个宏定义</a:t>
            </a:r>
            <a:r>
              <a:rPr lang="en-US" altLang="zh-CN" sz="3600" dirty="0" smtClean="0"/>
              <a:t>__</a:t>
            </a:r>
            <a:r>
              <a:rPr lang="en-US" altLang="zh-CN" sz="3600" dirty="0" err="1" smtClean="0"/>
              <a:t>NR_iam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__</a:t>
            </a:r>
            <a:r>
              <a:rPr lang="en-US" altLang="zh-CN" sz="3600" dirty="0" err="1" smtClean="0"/>
              <a:t>NR_whoami</a:t>
            </a:r>
            <a:r>
              <a:rPr lang="zh-CN" altLang="en-US" sz="3600" dirty="0" smtClean="0"/>
              <a:t>，其后的数字分别表示</a:t>
            </a:r>
            <a:r>
              <a:rPr lang="en-US" altLang="zh-CN" sz="3600" dirty="0" err="1" smtClean="0"/>
              <a:t>iam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whoami</a:t>
            </a:r>
            <a:r>
              <a:rPr lang="zh-CN" altLang="en-US" sz="3600" dirty="0" smtClean="0"/>
              <a:t>的系统调用号。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2. </a:t>
            </a:r>
            <a:r>
              <a:rPr lang="zh-CN" altLang="en-US" sz="3600" dirty="0" smtClean="0"/>
              <a:t>挂载</a:t>
            </a:r>
            <a:r>
              <a:rPr lang="en-US" altLang="zh-CN" sz="3600" dirty="0" smtClean="0"/>
              <a:t>linux-0.11</a:t>
            </a:r>
            <a:r>
              <a:rPr lang="zh-CN" altLang="en-US" sz="3600" dirty="0" smtClean="0"/>
              <a:t>的根文件系统镜像</a:t>
            </a:r>
            <a:r>
              <a:rPr lang="en-US" altLang="zh-CN" sz="3600" dirty="0" smtClean="0"/>
              <a:t>hdc-0.11-new.img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zh-CN" altLang="en-US" sz="3600" dirty="0" smtClean="0"/>
              <a:t>将修改好的</a:t>
            </a:r>
            <a:r>
              <a:rPr lang="en-US" altLang="zh-CN" sz="3600" dirty="0" err="1" smtClean="0"/>
              <a:t>unistd.h</a:t>
            </a:r>
            <a:r>
              <a:rPr lang="zh-CN" altLang="en-US" sz="3600" dirty="0"/>
              <a:t>放</a:t>
            </a:r>
            <a:r>
              <a:rPr lang="zh-CN" altLang="en-US" sz="3600" dirty="0" smtClean="0"/>
              <a:t>到</a:t>
            </a:r>
            <a:r>
              <a:rPr lang="en-US" altLang="zh-CN" sz="3600" dirty="0" smtClean="0"/>
              <a:t>linux-0.11</a:t>
            </a:r>
            <a:r>
              <a:rPr lang="zh-CN" altLang="en-US" sz="3600" dirty="0" smtClean="0"/>
              <a:t>的</a:t>
            </a:r>
            <a:r>
              <a:rPr lang="en-US" altLang="zh-CN" sz="3600" dirty="0" smtClean="0"/>
              <a:t>/</a:t>
            </a:r>
            <a:r>
              <a:rPr lang="en-US" altLang="zh-CN" sz="3600" dirty="0" err="1" smtClean="0"/>
              <a:t>usr</a:t>
            </a:r>
            <a:r>
              <a:rPr lang="en-US" altLang="zh-CN" sz="3600" dirty="0" smtClean="0"/>
              <a:t>/include</a:t>
            </a:r>
            <a:r>
              <a:rPr lang="zh-CN" altLang="en-US" sz="3600" dirty="0" smtClean="0"/>
              <a:t>文件夹下。</a:t>
            </a:r>
            <a:endParaRPr lang="en-US" altLang="zh-CN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30" y="3050864"/>
            <a:ext cx="4572178" cy="7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sys.h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修改系统调用的总数</a:t>
            </a:r>
            <a:endParaRPr lang="en-US" altLang="zh-CN" sz="32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39" y="2748317"/>
            <a:ext cx="7134885" cy="13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sys.h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sys_call_table</a:t>
            </a:r>
            <a:r>
              <a:rPr lang="zh-CN" altLang="en-US" dirty="0" smtClean="0"/>
              <a:t>的函数指针数组的最后添加指向</a:t>
            </a:r>
            <a:r>
              <a:rPr lang="en-US" altLang="zh-CN" dirty="0" err="1" smtClean="0"/>
              <a:t>sys_iam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sys_whoami</a:t>
            </a:r>
            <a:r>
              <a:rPr lang="zh-CN" altLang="en-US" dirty="0" smtClean="0"/>
              <a:t>两个函数的指针。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  <a:r>
              <a:rPr lang="zh-CN" altLang="en-US" dirty="0" smtClean="0"/>
              <a:t>增加对两个系统</a:t>
            </a:r>
            <a:r>
              <a:rPr lang="zh-CN" altLang="en-US" dirty="0"/>
              <a:t>调用</a:t>
            </a:r>
            <a:r>
              <a:rPr lang="zh-CN" altLang="en-US" dirty="0" smtClean="0"/>
              <a:t>函数的声明。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72" y="2801065"/>
            <a:ext cx="5245302" cy="21034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420" y="5390717"/>
            <a:ext cx="4838206" cy="8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who.c#sys_iam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sys_iam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字符数组，只有当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的字符数小于等于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时，才将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拷贝给内核中的目标字符串。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当长度超出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时，返回</a:t>
            </a:r>
            <a:r>
              <a:rPr lang="en-US" altLang="zh-CN" dirty="0" smtClean="0"/>
              <a:t>-(ENIVAL)</a:t>
            </a:r>
            <a:r>
              <a:rPr lang="zh-CN" altLang="en-US" dirty="0" smtClean="0"/>
              <a:t>。因为在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syscalln</a:t>
            </a:r>
            <a:r>
              <a:rPr lang="zh-CN" altLang="en-US" dirty="0" smtClean="0"/>
              <a:t>的宏展开中，如果返回值是负值，就将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设置成返回值的负值，并返回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005"/>
            <a:ext cx="7119172" cy="3059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172" y="3798005"/>
            <a:ext cx="5128690" cy="29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who.c#whoami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sys_whoami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同样是返回</a:t>
            </a:r>
            <a:r>
              <a:rPr lang="en-US" altLang="zh-CN" dirty="0" smtClean="0"/>
              <a:t>-(ENIVAL)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23" y="3165330"/>
            <a:ext cx="6040298" cy="30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在链接阶段添加目标文件</a:t>
            </a:r>
            <a:r>
              <a:rPr lang="en-US" altLang="zh-CN" dirty="0" err="1" smtClean="0"/>
              <a:t>who.o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添加依赖关系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10702"/>
            <a:ext cx="8972448" cy="12508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219292"/>
            <a:ext cx="9411086" cy="6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编写、编译和执行测试程序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iam.c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whoami.c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66" y="2559983"/>
            <a:ext cx="3381375" cy="1590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97" y="4657723"/>
            <a:ext cx="3518995" cy="159067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57658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编译两个测试程序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运行测试程序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002" y="2559983"/>
            <a:ext cx="5572416" cy="6725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02" y="4660909"/>
            <a:ext cx="5581511" cy="9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运行评分程序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2032136"/>
            <a:ext cx="8946541" cy="4195481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testlab2.c</a:t>
            </a:r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运行测试程序</a:t>
            </a:r>
            <a:r>
              <a:rPr lang="en-US" altLang="zh-CN" dirty="0" smtClean="0"/>
              <a:t>testlab2</a:t>
            </a:r>
            <a:r>
              <a:rPr lang="zh-CN" altLang="en-US" dirty="0" smtClean="0"/>
              <a:t>和测试脚本</a:t>
            </a:r>
            <a:r>
              <a:rPr lang="en-US" altLang="zh-CN" dirty="0" smtClean="0"/>
              <a:t>testlab2.sh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2" y="2399448"/>
            <a:ext cx="8858665" cy="448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99" y="3421362"/>
            <a:ext cx="6850933" cy="31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257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实验1-2 </vt:lpstr>
      <vt:lpstr>1. 修改unistd.h</vt:lpstr>
      <vt:lpstr>2. 修改sys.h</vt:lpstr>
      <vt:lpstr>2. 修改sys.h</vt:lpstr>
      <vt:lpstr>3. 实现who.c#sys_iam</vt:lpstr>
      <vt:lpstr>4. 实现who.c#whoami</vt:lpstr>
      <vt:lpstr>5. 修改kernel/Makefile</vt:lpstr>
      <vt:lpstr>6. 编写、编译和执行测试程序</vt:lpstr>
      <vt:lpstr>7. 运行评分程序</vt:lpstr>
      <vt:lpstr>谢谢观看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实验1-2 </dc:title>
  <dc:creator>Guangtong Bai</dc:creator>
  <cp:lastModifiedBy>Guangtong Bai</cp:lastModifiedBy>
  <cp:revision>58</cp:revision>
  <dcterms:created xsi:type="dcterms:W3CDTF">2015-11-23T11:00:44Z</dcterms:created>
  <dcterms:modified xsi:type="dcterms:W3CDTF">2015-11-23T12:40:32Z</dcterms:modified>
</cp:coreProperties>
</file>