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86" r:id="rId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110" y="9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93708" y="2419603"/>
            <a:ext cx="7204582" cy="1120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313382"/>
            <a:ext cx="11049000" cy="442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38100" y="2209800"/>
            <a:ext cx="12268200" cy="5847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7780" marR="5080" indent="242570" algn="ctr">
              <a:lnSpc>
                <a:spcPts val="4300"/>
              </a:lnSpc>
              <a:spcBef>
                <a:spcPts val="260"/>
              </a:spcBef>
            </a:pPr>
            <a:r>
              <a:rPr lang="en-US" kern="1200" dirty="0"/>
              <a:t>Research on </a:t>
            </a:r>
            <a:r>
              <a:rPr lang="en-US" altLang="zh-CN" kern="1200" dirty="0"/>
              <a:t>a fuck</a:t>
            </a:r>
            <a:r>
              <a:rPr lang="en-US" kern="1200" dirty="0"/>
              <a:t> </a:t>
            </a:r>
            <a:r>
              <a:rPr lang="en-US" altLang="zh-CN" kern="1200" dirty="0"/>
              <a:t>M</a:t>
            </a:r>
            <a:r>
              <a:rPr lang="en-US" kern="1200" dirty="0"/>
              <a:t>ultiphysics </a:t>
            </a:r>
            <a:r>
              <a:rPr lang="en-US" altLang="zh-CN" kern="1200" dirty="0"/>
              <a:t>C</a:t>
            </a:r>
            <a:r>
              <a:rPr lang="en-US" kern="1200" dirty="0"/>
              <a:t>oupling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7098" y="4267200"/>
            <a:ext cx="10377805" cy="1561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C Q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" algn="ctr">
              <a:lnSpc>
                <a:spcPct val="100000"/>
              </a:lnSpc>
              <a:spcBef>
                <a:spcPts val="221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Research Center of Satellite Technology</a:t>
            </a:r>
          </a:p>
          <a:p>
            <a:pPr marL="75565" algn="ctr">
              <a:lnSpc>
                <a:spcPct val="100000"/>
              </a:lnSpc>
              <a:spcBef>
                <a:spcPts val="221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caoqian10086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gmail.com    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caoqian10086@outlook.com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3BD7932-465A-420C-AB88-1C48E1001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303693"/>
            <a:ext cx="2987069" cy="82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8"/>
            <a:ext cx="27772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499" y="1408683"/>
            <a:ext cx="346997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89285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Domain adaptation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36373" y="4798058"/>
            <a:ext cx="162674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Training set</a:t>
            </a:r>
            <a:r>
              <a:rPr lang="en-US" sz="2000" b="1" dirty="0">
                <a:latin typeface="Times New Roman"/>
                <a:cs typeface="Times New Roman"/>
              </a:rPr>
              <a:t> 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48775" y="4792979"/>
            <a:ext cx="8267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Test set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5A474A0-12F4-49AC-9269-7F1A88692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12" y="2009513"/>
            <a:ext cx="2783466" cy="278346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9F3F45E-A515-4167-89CF-80157BE20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88" y="2009513"/>
            <a:ext cx="2783466" cy="278346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86EC47EF-BCB3-4D9A-A82C-CBB1FF801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65" y="2009513"/>
            <a:ext cx="2753620" cy="2753620"/>
          </a:xfrm>
          <a:prstGeom prst="rect">
            <a:avLst/>
          </a:prstGeom>
        </p:spPr>
      </p:pic>
      <p:sp>
        <p:nvSpPr>
          <p:cNvPr id="42" name="object 30">
            <a:extLst>
              <a:ext uri="{FF2B5EF4-FFF2-40B4-BE49-F238E27FC236}">
                <a16:creationId xmlns:a16="http://schemas.microsoft.com/office/drawing/2014/main" id="{BEE0C81F-19F2-4985-A709-374E43A3E645}"/>
              </a:ext>
            </a:extLst>
          </p:cNvPr>
          <p:cNvSpPr txBox="1"/>
          <p:nvPr/>
        </p:nvSpPr>
        <p:spPr>
          <a:xfrm>
            <a:off x="5282628" y="4798058"/>
            <a:ext cx="162674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Training set</a:t>
            </a:r>
            <a:r>
              <a:rPr lang="en-US" sz="2000" b="1" dirty="0">
                <a:latin typeface="Times New Roman"/>
                <a:cs typeface="Times New Roman"/>
              </a:rPr>
              <a:t> 2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1" y="432308"/>
            <a:ext cx="223710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408683"/>
            <a:ext cx="52647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89285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Domain adaptation error bound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8"/>
            <a:ext cx="18628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408683"/>
            <a:ext cx="5264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89285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daptation error bound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8"/>
            <a:ext cx="17866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1" y="1408683"/>
            <a:ext cx="6667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89285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Domain generalization error bound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8"/>
            <a:ext cx="32344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Methodology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83183D-2B61-45A3-A029-555624C1DA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270" y="1560209"/>
            <a:ext cx="3779251" cy="3737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3A254C-2B62-42BC-ABBB-43A6C81D62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60209"/>
            <a:ext cx="3737581" cy="37375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2" y="432308"/>
            <a:ext cx="50632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313382"/>
            <a:ext cx="10629900" cy="911788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SzPct val="89285"/>
              <a:buFont typeface="Wingdings"/>
              <a:buChar char=""/>
              <a:tabLst>
                <a:tab pos="240665" algn="l"/>
                <a:tab pos="24130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SzPct val="90000"/>
              <a:buFont typeface="Wingdings"/>
              <a:buChar char=""/>
              <a:tabLst>
                <a:tab pos="469265" algn="l"/>
                <a:tab pos="469900" algn="l"/>
              </a:tabLst>
            </a:pP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sda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ality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qua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2959100"/>
            <a:ext cx="145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Th</a:t>
            </a:r>
            <a:r>
              <a:rPr spc="-180" dirty="0"/>
              <a:t>a</a:t>
            </a:r>
            <a:r>
              <a:rPr spc="-170" dirty="0"/>
              <a:t>n</a:t>
            </a:r>
            <a:r>
              <a:rPr spc="-165" dirty="0"/>
              <a:t>k</a:t>
            </a:r>
            <a:r>
              <a:rPr spc="-450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01820" y="5603748"/>
            <a:ext cx="33883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hit_cq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hit.edu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71014B-BC30-45BB-87DE-7EF4227151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303693"/>
            <a:ext cx="2987069" cy="82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74</Words>
  <Application>Microsoft Office PowerPoint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Research on a fuck Multiphysics Coupling</vt:lpstr>
      <vt:lpstr>Background</vt:lpstr>
      <vt:lpstr>Theory</vt:lpstr>
      <vt:lpstr>Theory</vt:lpstr>
      <vt:lpstr>Theory</vt:lpstr>
      <vt:lpstr>Methodology</vt:lpstr>
      <vt:lpstr>Data manipulation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to Unseen Domains:  A Survey on Domain Generalization</dc:title>
  <cp:lastModifiedBy>cao</cp:lastModifiedBy>
  <cp:revision>11</cp:revision>
  <dcterms:created xsi:type="dcterms:W3CDTF">2021-10-18T03:06:35Z</dcterms:created>
  <dcterms:modified xsi:type="dcterms:W3CDTF">2024-09-12T05:08:12Z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2021-08-04T00:00:00Z</vt:filetime>
  </property>
  <property fmtid="{D5CDD505-2E9C-101B-9397-08002B2CF9AE}" pid="3" name="LastSaved">
    <vt:filetime>2021-10-18T00:00:00Z</vt:filetime>
  </property>
</Properties>
</file>