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84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7.png"/><Relationship Id="rId1" Type="http://schemas.openxmlformats.org/officeDocument/2006/relationships/tags" Target="../tags/tag8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1.png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2.png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3.png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4.png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5.png"/><Relationship Id="rId1" Type="http://schemas.openxmlformats.org/officeDocument/2006/relationships/tags" Target="../tags/tag7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6.png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NLP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05990" y="1490345"/>
            <a:ext cx="7772400" cy="4759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WSD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基于机器词典的WSD</a:t>
            </a:r>
            <a:endParaRPr lang="zh-CN" altLang="en-US"/>
          </a:p>
          <a:p>
            <a:r>
              <a:rPr lang="zh-CN" altLang="en-US"/>
              <a:t>基于义类词典的WSD</a:t>
            </a:r>
            <a:endParaRPr lang="zh-CN" altLang="en-US"/>
          </a:p>
          <a:p>
            <a:r>
              <a:rPr lang="zh-CN" altLang="en-US"/>
              <a:t>基于语料库的WSD</a:t>
            </a:r>
            <a:endParaRPr lang="zh-CN" altLang="en-US"/>
          </a:p>
          <a:p>
            <a:r>
              <a:rPr lang="zh-CN" altLang="en-US"/>
              <a:t>基于规则的WSD</a:t>
            </a:r>
            <a:endParaRPr lang="zh-CN" altLang="en-US"/>
          </a:p>
          <a:p>
            <a:r>
              <a:rPr lang="zh-CN" altLang="en-US"/>
              <a:t>基于统计的WSD</a:t>
            </a:r>
            <a:endParaRPr lang="zh-CN" altLang="en-US"/>
          </a:p>
          <a:p>
            <a:r>
              <a:rPr lang="zh-CN" altLang="en-US"/>
              <a:t>基于机器学习的WSD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线图分析</a:t>
            </a:r>
            <a:r>
              <a:rPr lang="zh-CN" altLang="en-US"/>
              <a:t>法</a:t>
            </a:r>
            <a:endParaRPr lang="zh-CN" altLang="en-US"/>
          </a:p>
          <a:p>
            <a:r>
              <a:rPr lang="en-US" altLang="zh-CN"/>
              <a:t>2.CYK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3.</a:t>
            </a:r>
            <a:r>
              <a:rPr lang="en-US" altLang="zh-CN"/>
              <a:t>WSD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</a:t>
            </a:r>
            <a:r>
              <a:rPr lang="en-US" altLang="zh-CN"/>
              <a:t>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线图是一组节点(node)和边(edge)的集合</a:t>
            </a:r>
            <a:endParaRPr lang="zh-CN" altLang="en-US"/>
          </a:p>
          <a:p>
            <a:r>
              <a:rPr lang="zh-CN" altLang="en-US"/>
              <a:t>节点：对应着输入字符串中的字符间隔</a:t>
            </a:r>
            <a:endParaRPr lang="zh-CN" altLang="en-US"/>
          </a:p>
          <a:p>
            <a:r>
              <a:rPr lang="zh-CN" altLang="en-US"/>
              <a:t> 边：&lt;起点, 终点, 标记&gt;</a:t>
            </a:r>
            <a:endParaRPr lang="zh-CN" altLang="en-US"/>
          </a:p>
          <a:p>
            <a:r>
              <a:rPr lang="zh-CN" altLang="en-US"/>
              <a:t> 其中标记为非终结符或终结符</a:t>
            </a:r>
            <a:endParaRPr lang="zh-CN" altLang="en-US"/>
          </a:p>
          <a:p>
            <a:r>
              <a:rPr lang="zh-CN" altLang="en-US"/>
              <a:t>句法分析过程：从输入串开始，一步步形成chart，使得存在一条边可以覆盖全部节点，并且边上标记为S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23230" y="1470660"/>
            <a:ext cx="6320790" cy="4759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4695" y="1660525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从最后一步开始</a:t>
            </a:r>
            <a:r>
              <a:rPr lang="zh-CN" altLang="en-US"/>
              <a:t>思考：</a:t>
            </a:r>
            <a:endParaRPr lang="zh-CN" altLang="en-US"/>
          </a:p>
          <a:p>
            <a:r>
              <a:rPr lang="zh-CN" altLang="en-US"/>
              <a:t>在一定是</a:t>
            </a:r>
            <a:r>
              <a:rPr lang="en-US" altLang="zh-CN"/>
              <a:t> NP + VP </a:t>
            </a:r>
            <a:r>
              <a:rPr lang="zh-CN" altLang="en-US"/>
              <a:t>归约为</a:t>
            </a:r>
            <a:r>
              <a:rPr lang="en-US" altLang="zh-CN"/>
              <a:t>S</a:t>
            </a:r>
            <a:endParaRPr lang="en-US" altLang="zh-CN"/>
          </a:p>
          <a:p>
            <a:r>
              <a:rPr lang="zh-CN" altLang="en-US"/>
              <a:t>那么如果能把这些中间的结果保留下来，再去做规约就能得到这样的一个</a:t>
            </a:r>
            <a:r>
              <a:rPr lang="en-US" altLang="zh-CN"/>
              <a:t>S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8710" y="1518920"/>
            <a:ext cx="6774180" cy="47015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CYK-</a:t>
            </a:r>
            <a:r>
              <a:rPr lang="en-US" altLang="zh-CN"/>
              <a:t>PCFG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59685" y="1490345"/>
            <a:ext cx="7065010" cy="4759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62150" y="1797050"/>
            <a:ext cx="8260080" cy="41452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59840" y="1490345"/>
            <a:ext cx="8528685" cy="4759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86355" y="1490345"/>
            <a:ext cx="7012305" cy="4759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"/>
  <p:tag name="KSO_WM_UNIT_PLACING_PICTURE_USER_VIEWPORT" val="{&quot;height&quot;:7495,&quot;width&quot;:9954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PP_MARK_KEY" val="4fa9da34-233f-4b95-ab4b-ebd74ae5a2ca"/>
  <p:tag name="COMMONDATA" val="eyJoZGlkIjoiOTAxNWM5YzJiNDhmMzBjOTMxYzg4M2ExMjM3YWIzYzQ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WPS 演示</Application>
  <PresentationFormat>宽屏</PresentationFormat>
  <Paragraphs>31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NLP</vt:lpstr>
      <vt:lpstr>PowerPoint 演示文稿</vt:lpstr>
      <vt:lpstr>chart</vt:lpstr>
      <vt:lpstr>PowerPoint 演示文稿</vt:lpstr>
      <vt:lpstr>PowerPoint 演示文稿</vt:lpstr>
      <vt:lpstr>CYK-PCFG</vt:lpstr>
      <vt:lpstr>PowerPoint 演示文稿</vt:lpstr>
      <vt:lpstr>PowerPoint 演示文稿</vt:lpstr>
      <vt:lpstr>PowerPoint 演示文稿</vt:lpstr>
      <vt:lpstr>PowerPoint 演示文稿</vt:lpstr>
      <vt:lpstr>WSD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惊奇之心</cp:lastModifiedBy>
  <cp:revision>177</cp:revision>
  <dcterms:created xsi:type="dcterms:W3CDTF">2019-06-19T02:08:00Z</dcterms:created>
  <dcterms:modified xsi:type="dcterms:W3CDTF">2023-02-17T12:23:55Z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B42D5C1A4CC84DB4A4856DBA554478AF</vt:lpwstr>
  </property>
</Properties>
</file>