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F2B1-A650-4796-B572-149223545384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71D19-CBB3-455F-A607-FB873B666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5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1D19-CBB3-455F-A607-FB873B666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5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1D19-CBB3-455F-A607-FB873B666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7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1D19-CBB3-455F-A607-FB873B666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6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1D19-CBB3-455F-A607-FB873B666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3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1D19-CBB3-455F-A607-FB873B666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7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8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A98D-91A9-4E3D-92D4-24E3B28AA7FB}" type="datetimeFigureOut">
              <a:rPr lang="zh-CN" altLang="en-US" smtClean="0"/>
              <a:t>2016/12/26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859B-D8CB-411F-9DB0-7CC5FAB56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5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睡眠助手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架构设计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7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1861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睡眠助手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575713" y="2551837"/>
            <a:ext cx="4747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硬件设计</a:t>
            </a:r>
            <a:endParaRPr lang="en-US" altLang="zh-CN" sz="5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软件设计</a:t>
            </a:r>
            <a:endParaRPr lang="zh-CN" altLang="en-US" sz="5400" dirty="0"/>
          </a:p>
        </p:txBody>
      </p:sp>
      <p:sp>
        <p:nvSpPr>
          <p:cNvPr id="9" name="矩形 8"/>
          <p:cNvSpPr/>
          <p:nvPr/>
        </p:nvSpPr>
        <p:spPr>
          <a:xfrm>
            <a:off x="439002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4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1861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睡眠助手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39002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硬件设计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97911" y="2719653"/>
            <a:ext cx="50639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树莓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派作为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中央控制器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Arduino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控制灯光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外围硬件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传感器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通过</a:t>
            </a:r>
            <a:r>
              <a:rPr lang="en-US" altLang="zh-CN" sz="28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Zigbee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协议通信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7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1861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睡眠助手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39002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软件设计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-Android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端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450020" y="2715905"/>
            <a:ext cx="55002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闹钟设置、语音交互、一键开关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调用后端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实现云端功能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讯飞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SDK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、极光推送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SDK</a:t>
            </a: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1861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睡眠助手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39002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软件设计</a:t>
            </a:r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-Web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后端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453734" y="2736502"/>
            <a:ext cx="77348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基于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Flask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框架提供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Restful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用户识别、功能控制、传感器分析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心知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天气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、知乎日报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、图灵机器人</a:t>
            </a:r>
            <a:r>
              <a:rPr lang="en-US" altLang="zh-CN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608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761861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Tooth Fairy</a:t>
            </a:r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睡眠助手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39002" y="378303"/>
            <a:ext cx="4531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网络拓扑图</a:t>
            </a:r>
            <a:endParaRPr lang="zh-CN" altLang="en-US" sz="2400" dirty="0"/>
          </a:p>
        </p:txBody>
      </p:sp>
      <p:pic>
        <p:nvPicPr>
          <p:cNvPr id="1026" name="Picture 2" descr="QQ截图201612231205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68" y="1001050"/>
            <a:ext cx="6941663" cy="527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0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119</Words>
  <Application>Microsoft Office PowerPoint</Application>
  <PresentationFormat>宽屏</PresentationFormat>
  <Paragraphs>28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JhengHei</vt:lpstr>
      <vt:lpstr>宋体</vt:lpstr>
      <vt:lpstr>Arial</vt:lpstr>
      <vt:lpstr>Calibri</vt:lpstr>
      <vt:lpstr>Calibri Light</vt:lpstr>
      <vt:lpstr>Wingdings</vt:lpstr>
      <vt:lpstr>Office Theme</vt:lpstr>
      <vt:lpstr>Tooth Fairy 睡眠助手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Tooth Fairy 睡眠助手</dc:title>
  <dc:creator>Bicong Wang</dc:creator>
  <cp:lastModifiedBy>Bicong Wang</cp:lastModifiedBy>
  <cp:revision>8</cp:revision>
  <dcterms:created xsi:type="dcterms:W3CDTF">2016-12-26T03:41:37Z</dcterms:created>
  <dcterms:modified xsi:type="dcterms:W3CDTF">2016-12-26T05:08:06Z</dcterms:modified>
</cp:coreProperties>
</file>