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2" r:id="rId4"/>
    <p:sldId id="263" r:id="rId5"/>
    <p:sldId id="264" r:id="rId6"/>
    <p:sldId id="267" r:id="rId7"/>
    <p:sldId id="266" r:id="rId8"/>
    <p:sldId id="265" r:id="rId9"/>
    <p:sldId id="269" r:id="rId10"/>
    <p:sldId id="268" r:id="rId11"/>
    <p:sldId id="274" r:id="rId12"/>
    <p:sldId id="270" r:id="rId13"/>
    <p:sldId id="271" r:id="rId14"/>
    <p:sldId id="272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9/29/2018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B93DC-541A-4130-9724-CBC4C3348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3600" b="1" dirty="0"/>
              <a:t>An overview of </a:t>
            </a:r>
            <a:br>
              <a:rPr lang="en-US" altLang="zh-CN" sz="3600" b="1" dirty="0"/>
            </a:br>
            <a:r>
              <a:rPr lang="en-US" altLang="zh-CN" sz="8000" b="1" dirty="0"/>
              <a:t>gradient descent </a:t>
            </a:r>
            <a:br>
              <a:rPr lang="en-US" altLang="zh-CN" sz="3600" b="1" dirty="0"/>
            </a:br>
            <a:r>
              <a:rPr lang="en-US" altLang="zh-CN" sz="3600" b="1" dirty="0"/>
              <a:t>optimization algorithms</a:t>
            </a:r>
            <a:r>
              <a:rPr lang="en-US" altLang="zh-CN" sz="3600" dirty="0"/>
              <a:t> 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56BB1B-E28A-47FC-BA93-1F35FA360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64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9381-5C45-46FB-BC88-2002964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799"/>
            <a:ext cx="3200400" cy="32918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4. </a:t>
            </a:r>
            <a:r>
              <a:rPr lang="en-US" altLang="zh-CN" sz="4000" dirty="0" err="1"/>
              <a:t>RMSprop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CCC231-E129-4C0B-9041-3051B701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131" y="952814"/>
            <a:ext cx="4427377" cy="8158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A2A461-2FBB-4B4D-A735-3B286B475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75" y="2111237"/>
            <a:ext cx="3415838" cy="14041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EFA42C-44C6-482E-A070-1C7782CFF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357" y="3857944"/>
            <a:ext cx="3498643" cy="10792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82380E-ABF7-45C7-B565-208779EE7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880" y="5119618"/>
            <a:ext cx="3252533" cy="11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9381-5C45-46FB-BC88-2002964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799"/>
            <a:ext cx="3200400" cy="32918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5. </a:t>
            </a:r>
            <a:r>
              <a:rPr lang="en-US" altLang="zh-CN" sz="4000" dirty="0" err="1"/>
              <a:t>Adadelta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81E4B5-D6D4-4175-A5E1-AC987CFA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04" y="874369"/>
            <a:ext cx="3332308" cy="1118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1359FF-2173-4DD1-B688-E23913BD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326" y="2351315"/>
            <a:ext cx="5232880" cy="10776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F8A836-660D-4B9A-96DD-54908F158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755" y="3787646"/>
            <a:ext cx="4331837" cy="8686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D6D6EFE-291B-4ADF-BA9D-8EF01B736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230" y="5094514"/>
            <a:ext cx="4017085" cy="14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9381-5C45-46FB-BC88-2002964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799"/>
            <a:ext cx="3200400" cy="32918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6. Adam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25E6F1-CD75-49C4-8E5F-16ED2994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43" y="545646"/>
            <a:ext cx="4243037" cy="14143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941395-4F6D-4C0D-A8D7-B9A57C7FC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790" y="2331718"/>
            <a:ext cx="2744362" cy="19364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BCB349-E298-4A7A-9E66-DDC1EBD57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943" y="4411272"/>
            <a:ext cx="4052057" cy="119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9381-5C45-46FB-BC88-2002964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799"/>
            <a:ext cx="3200400" cy="32918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7. </a:t>
            </a:r>
            <a:r>
              <a:rPr lang="en-US" altLang="zh-CN" sz="4000" dirty="0" err="1"/>
              <a:t>AdaMax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BD2911-4120-488F-826F-299467B0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79" y="838255"/>
            <a:ext cx="4998591" cy="1033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AF226E-FE83-4C0D-9A53-AE46F1F3A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131" y="2591502"/>
            <a:ext cx="5862487" cy="16749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588A68-E634-46B4-89C9-4569D7967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972" y="4945120"/>
            <a:ext cx="3062103" cy="10746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5DDDEA-DD47-4349-BEAE-832DB027F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561" y="3056709"/>
            <a:ext cx="446749" cy="3722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E1FD117-0C74-4878-9130-E7E8B0452C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6924" y="3490656"/>
            <a:ext cx="2055545" cy="5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5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9381-5C45-46FB-BC88-2002964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799"/>
            <a:ext cx="3200400" cy="32918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8. </a:t>
            </a:r>
            <a:r>
              <a:rPr lang="en-US" altLang="zh-CN" sz="4000" dirty="0" err="1"/>
              <a:t>Nadam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B7B185-2346-4B22-BA6A-628CB922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165"/>
            <a:ext cx="3770875" cy="18559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B3AF52-CB07-4909-845B-C7CA218F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9" y="2657637"/>
            <a:ext cx="6500334" cy="11893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EDCB70-E24F-4353-8BFC-8955E259D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29" y="4563760"/>
            <a:ext cx="6135434" cy="13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E2145-8243-40D5-BFCB-E4E7BC04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Additional strategies </a:t>
            </a:r>
            <a:br>
              <a:rPr lang="en-US" altLang="zh-CN" sz="6000" b="1" dirty="0"/>
            </a:br>
            <a:r>
              <a:rPr lang="en-US" altLang="zh-CN" sz="6000" b="1" dirty="0"/>
              <a:t>for optimizing SGD</a:t>
            </a:r>
            <a:r>
              <a:rPr lang="en-US" altLang="zh-CN" sz="6000" dirty="0"/>
              <a:t> </a:t>
            </a:r>
            <a:endParaRPr lang="zh-CN" altLang="en-US" sz="6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A0311-90D1-443A-A3D2-AA5F35FF8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88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9381-5C45-46FB-BC88-2002964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799"/>
            <a:ext cx="3200400" cy="32918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Additional strategies </a:t>
            </a:r>
            <a:br>
              <a:rPr lang="en-US" altLang="zh-CN" sz="4000" dirty="0"/>
            </a:br>
            <a:r>
              <a:rPr lang="en-US" altLang="zh-CN" sz="4000" dirty="0"/>
              <a:t>for optimizing SGD 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AD860C-7C22-4201-A24C-532388032696}"/>
              </a:ext>
            </a:extLst>
          </p:cNvPr>
          <p:cNvSpPr/>
          <p:nvPr/>
        </p:nvSpPr>
        <p:spPr>
          <a:xfrm>
            <a:off x="753108" y="685799"/>
            <a:ext cx="7341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Shuffling and Curriculum Learning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B4CC35-9058-4348-AA53-DB8960AC365F}"/>
              </a:ext>
            </a:extLst>
          </p:cNvPr>
          <p:cNvSpPr/>
          <p:nvPr/>
        </p:nvSpPr>
        <p:spPr>
          <a:xfrm>
            <a:off x="849481" y="2018210"/>
            <a:ext cx="7148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Batch normalization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C2F1DC-40AA-4D2F-ADAF-D5337AD4F2E9}"/>
              </a:ext>
            </a:extLst>
          </p:cNvPr>
          <p:cNvSpPr/>
          <p:nvPr/>
        </p:nvSpPr>
        <p:spPr>
          <a:xfrm>
            <a:off x="1850588" y="3350621"/>
            <a:ext cx="5146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Early stopping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BF0D84-66B9-4A5A-9499-9E5F88BA3DB6}"/>
              </a:ext>
            </a:extLst>
          </p:cNvPr>
          <p:cNvSpPr/>
          <p:nvPr/>
        </p:nvSpPr>
        <p:spPr>
          <a:xfrm>
            <a:off x="1808493" y="4683032"/>
            <a:ext cx="5230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Gradient noise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20913E-C339-4BB8-9F7D-1AFD995E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54" y="5980368"/>
            <a:ext cx="3953357" cy="7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9110A-171D-4CFE-BABF-3249DE271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141AD0-0341-4CF4-98C0-653F1CC64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E1613-69A0-4A99-B940-F06C0EE6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b="1" dirty="0"/>
              <a:t>Gradient descent variants</a:t>
            </a:r>
            <a:r>
              <a:rPr lang="en-US" altLang="zh-CN" sz="5400" dirty="0"/>
              <a:t>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60E20A-E76A-43CF-BDF7-7FAD5D69E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Batch gradient descent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b="1" dirty="0"/>
              <a:t>Stochastic gradient descent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b="1" dirty="0"/>
              <a:t>Mini-batch gradient descent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65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9381-5C45-46FB-BC88-2002964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799"/>
            <a:ext cx="3200400" cy="3291839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Batch </a:t>
            </a:r>
            <a:br>
              <a:rPr lang="en-US" altLang="zh-CN" sz="5400" dirty="0"/>
            </a:br>
            <a:r>
              <a:rPr lang="en-US" altLang="zh-CN" sz="5400" dirty="0"/>
              <a:t>gradient </a:t>
            </a:r>
            <a:br>
              <a:rPr lang="en-US" altLang="zh-CN" sz="5400" dirty="0"/>
            </a:br>
            <a:r>
              <a:rPr lang="en-US" altLang="zh-CN" sz="5400" dirty="0"/>
              <a:t>descent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82AB0A-6A93-425B-92D8-8A1C3FB59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51" y="1843036"/>
            <a:ext cx="4838301" cy="13561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13F798-9BE7-40AA-B7D4-96B05E51C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8" y="4336869"/>
            <a:ext cx="10688323" cy="11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9381-5C45-46FB-BC88-2002964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799"/>
            <a:ext cx="3200400" cy="3860075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Stochastic gradient descent</a:t>
            </a:r>
            <a:br>
              <a:rPr lang="en-US" altLang="zh-CN" sz="5400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8C9D2E-689F-4CCD-84C7-24A4AC39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62" y="2072640"/>
            <a:ext cx="5657721" cy="9610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7CD4E3-0E4E-4397-AC4A-34FF0CC70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4153989"/>
            <a:ext cx="11496338" cy="16126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B93046-144C-4D0A-A24B-92935D541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692" y="1569223"/>
            <a:ext cx="5657721" cy="35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9381-5C45-46FB-BC88-2002964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97" y="433250"/>
            <a:ext cx="3200400" cy="4521927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Mini-batch gradient descent</a:t>
            </a:r>
            <a:br>
              <a:rPr lang="en-US" altLang="zh-CN" sz="5400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F7FCE5-E831-4136-BB4B-E6AB1372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43" y="1820091"/>
            <a:ext cx="6487207" cy="1069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165269-E147-4FE6-9E14-829A5BFE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53" y="4441371"/>
            <a:ext cx="10108430" cy="163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E2145-8243-40D5-BFCB-E4E7BC04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Gradient descent optimization algorithms</a:t>
            </a:r>
            <a:r>
              <a:rPr lang="en-US" altLang="zh-CN" sz="6000" dirty="0"/>
              <a:t>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A0311-90D1-443A-A3D2-AA5F35FF8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68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9381-5C45-46FB-BC88-2002964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799"/>
            <a:ext cx="3200400" cy="32918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1.Momentum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41ED2C-5BAB-434C-8CBB-AD350A23F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6350"/>
            <a:ext cx="8247017" cy="2092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C7C5E6-BD93-41A7-98BB-6079B6FB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34" y="4041928"/>
            <a:ext cx="7496586" cy="2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1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9381-5C45-46FB-BC88-2002964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799"/>
            <a:ext cx="3200400" cy="32918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2.Nesterov accelerated gradient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66FC8D-264C-496C-8FDE-BFFC5036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17" y="1201783"/>
            <a:ext cx="6575265" cy="13316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B7920C-16B5-4AF1-A011-681EC824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17" y="3977638"/>
            <a:ext cx="6822066" cy="21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5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9381-5C45-46FB-BC88-2002964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799"/>
            <a:ext cx="3200400" cy="32918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3. </a:t>
            </a:r>
            <a:r>
              <a:rPr lang="en-US" altLang="zh-CN" sz="4000" dirty="0" err="1"/>
              <a:t>Adagrad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8D2EE2-B428-4326-B687-3C049016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84" y="1125628"/>
            <a:ext cx="3102464" cy="9754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EAE9C6-BC16-4AFA-BDA3-A343B549B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270" y="2331852"/>
            <a:ext cx="3337978" cy="9817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E4003D-E1FF-4B72-9DBF-9258F1BDB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338" y="3544389"/>
            <a:ext cx="4526406" cy="11808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64CB91-3563-4A07-8AF3-35A67CC0B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338" y="5137923"/>
            <a:ext cx="4494668" cy="11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110</TotalTime>
  <Words>64</Words>
  <Application>Microsoft Office PowerPoint</Application>
  <PresentationFormat>宽屏</PresentationFormat>
  <Paragraphs>22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方正姚体</vt:lpstr>
      <vt:lpstr>Rockwell</vt:lpstr>
      <vt:lpstr>Rockwell Condensed</vt:lpstr>
      <vt:lpstr>Wingdings</vt:lpstr>
      <vt:lpstr>木活字</vt:lpstr>
      <vt:lpstr>An overview of  gradient descent  optimization algorithms  </vt:lpstr>
      <vt:lpstr>Gradient descent variants </vt:lpstr>
      <vt:lpstr>Batch  gradient  descent  </vt:lpstr>
      <vt:lpstr>Stochastic gradient descent  </vt:lpstr>
      <vt:lpstr>Mini-batch gradient descent  </vt:lpstr>
      <vt:lpstr>Gradient descent optimization algorithms </vt:lpstr>
      <vt:lpstr>1.Momentum </vt:lpstr>
      <vt:lpstr>2.Nesterov accelerated gradient  </vt:lpstr>
      <vt:lpstr>3. Adagrad </vt:lpstr>
      <vt:lpstr>4. RMSprop </vt:lpstr>
      <vt:lpstr>5. Adadelta </vt:lpstr>
      <vt:lpstr>6. Adam </vt:lpstr>
      <vt:lpstr>7. AdaMax </vt:lpstr>
      <vt:lpstr>8. Nadam </vt:lpstr>
      <vt:lpstr>Additional strategies  for optimizing SGD </vt:lpstr>
      <vt:lpstr>Additional strategies  for optimizing SGD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 gradient descent  optimization algorithms  </dc:title>
  <dc:creator>yang fan</dc:creator>
  <cp:lastModifiedBy>yang fan</cp:lastModifiedBy>
  <cp:revision>9</cp:revision>
  <dcterms:created xsi:type="dcterms:W3CDTF">2018-09-29T05:38:08Z</dcterms:created>
  <dcterms:modified xsi:type="dcterms:W3CDTF">2018-09-29T07:29:07Z</dcterms:modified>
</cp:coreProperties>
</file>