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16840" y="225425"/>
            <a:ext cx="11963400" cy="6602730"/>
            <a:chOff x="544" y="355"/>
            <a:chExt cx="18840" cy="10398"/>
          </a:xfrm>
        </p:grpSpPr>
        <p:grpSp>
          <p:nvGrpSpPr>
            <p:cNvPr id="10" name="组合 9"/>
            <p:cNvGrpSpPr/>
            <p:nvPr/>
          </p:nvGrpSpPr>
          <p:grpSpPr>
            <a:xfrm>
              <a:off x="544" y="355"/>
              <a:ext cx="18593" cy="10090"/>
              <a:chOff x="2169" y="355"/>
              <a:chExt cx="18593" cy="10090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233" y="355"/>
                <a:ext cx="13200" cy="10090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2169" y="1196"/>
                <a:ext cx="13328" cy="289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6209" y="1525"/>
                <a:ext cx="4553" cy="2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The information of input phage including phage_id,phage definition,genome size,protein number and possibily interactive hosts predicted byPHISDector</a:t>
                </a:r>
                <a:endParaRPr lang="en-US" altLang="zh-CN" sz="16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1" name="左箭头 10"/>
            <p:cNvSpPr/>
            <p:nvPr/>
          </p:nvSpPr>
          <p:spPr>
            <a:xfrm>
              <a:off x="14086" y="2466"/>
              <a:ext cx="437" cy="391"/>
            </a:xfrm>
            <a:prstGeom prst="leftArrow">
              <a:avLst/>
            </a:prstGeom>
            <a:noFill/>
            <a:ln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4" y="4227"/>
              <a:ext cx="13328" cy="640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左箭头 12"/>
            <p:cNvSpPr/>
            <p:nvPr/>
          </p:nvSpPr>
          <p:spPr>
            <a:xfrm>
              <a:off x="14005" y="6727"/>
              <a:ext cx="422" cy="484"/>
            </a:xfrm>
            <a:prstGeom prst="leftArrow">
              <a:avLst/>
            </a:prstGeom>
            <a:noFill/>
            <a:ln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584" y="4018"/>
              <a:ext cx="4800" cy="6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The table displays the possibly interactive hosts of input phage,one row for one host.</a:t>
              </a:r>
              <a:endParaRPr lang="en-US" altLang="zh-CN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1600" b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1.</a:t>
              </a:r>
              <a:r>
                <a:rPr lang="en-US" altLang="zh-CN" sz="1600" b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Host_ID</a:t>
              </a: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:NCBI accession number of the host,click to jump to NCBI.</a:t>
              </a:r>
              <a:endParaRPr lang="en-US" altLang="zh-CN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1600" b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2.Host_Def</a:t>
              </a: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:host definition</a:t>
              </a:r>
              <a:endParaRPr lang="en-US" altLang="zh-CN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1600" b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3.Score</a:t>
              </a:r>
              <a:r>
                <a:rPr lang="en-US" altLang="zh-CN" sz="1600" b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:</a:t>
              </a: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The higher, the better</a:t>
              </a:r>
              <a:endParaRPr lang="en-US" altLang="zh-CN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1600" b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4.CRISPR:</a:t>
              </a: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'Yes' means CRISPR support the interaction between input phage and the host under the threshold,'No' mean the contrary.</a:t>
              </a:r>
              <a:endParaRPr lang="en-US" altLang="zh-CN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1600" b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5.Prophage</a:t>
              </a: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,</a:t>
              </a:r>
              <a:r>
                <a:rPr lang="en-US" altLang="zh-CN" sz="1600" b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GeneHomolog,Protein_protein_interaction,Oligonucleotide profile/sequence composition </a:t>
              </a: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are the</a:t>
              </a:r>
              <a:r>
                <a:rPr lang="en-US" altLang="zh-CN" sz="1600" b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same as </a:t>
              </a:r>
              <a:r>
                <a:rPr lang="en-US" altLang="zh-CN" sz="1600" b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CRISPR</a:t>
              </a:r>
              <a:endParaRPr lang="en-US" altLang="zh-CN" sz="1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80" y="847725"/>
            <a:ext cx="8331200" cy="4845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735695" y="1390015"/>
            <a:ext cx="178435" cy="26797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50285" y="1402715"/>
            <a:ext cx="178435" cy="26797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58925" y="1402715"/>
            <a:ext cx="178435" cy="26797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93210" y="1412240"/>
            <a:ext cx="178435" cy="26797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28285" y="1399540"/>
            <a:ext cx="178435" cy="26797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42685" y="1390015"/>
            <a:ext cx="178435" cy="26797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738110" y="1399540"/>
            <a:ext cx="178435" cy="26797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80585" y="1399540"/>
            <a:ext cx="178435" cy="26797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56145" y="1002665"/>
            <a:ext cx="1676400" cy="28829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74105" y="5368290"/>
            <a:ext cx="2739390" cy="3175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1980" y="1003300"/>
            <a:ext cx="1266825" cy="28702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249410" y="1153160"/>
            <a:ext cx="237998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click the button to sort the results order according the the column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20230" y="121920"/>
            <a:ext cx="3538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search for the corresponding rows according to the key words filled in box</a:t>
            </a:r>
            <a:endParaRPr lang="en-US" altLang="zh-CN" sz="1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左箭头 17"/>
          <p:cNvSpPr/>
          <p:nvPr/>
        </p:nvSpPr>
        <p:spPr>
          <a:xfrm rot="16200000">
            <a:off x="8087995" y="739775"/>
            <a:ext cx="218440" cy="149225"/>
          </a:xfrm>
          <a:prstGeom prst="leftArrow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1648460" y="1666240"/>
            <a:ext cx="7291070" cy="234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箭头 19"/>
          <p:cNvSpPr/>
          <p:nvPr/>
        </p:nvSpPr>
        <p:spPr>
          <a:xfrm>
            <a:off x="9030970" y="1508760"/>
            <a:ext cx="218440" cy="149225"/>
          </a:xfrm>
          <a:prstGeom prst="leftArrow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030970" y="5235575"/>
            <a:ext cx="2411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click the button to jump to the corresponding page</a:t>
            </a:r>
            <a:endParaRPr lang="en-US" altLang="zh-CN" sz="1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2290" y="7620"/>
            <a:ext cx="43167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click 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Copy 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to copy the table contents</a:t>
            </a:r>
            <a:endParaRPr lang="en-US" altLang="zh-CN" sz="1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click 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Excel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to download the table as excel format</a:t>
            </a:r>
            <a:endParaRPr lang="en-US" altLang="zh-CN" sz="1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click 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csv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to download the table as csv format</a:t>
            </a:r>
            <a:endParaRPr lang="en-US" altLang="zh-CN" sz="1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1134745" y="814070"/>
            <a:ext cx="188595" cy="178435"/>
          </a:xfrm>
          <a:prstGeom prst="downArrow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WPS 演示</Application>
  <PresentationFormat>宽屏</PresentationFormat>
  <Paragraphs>19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Times New Roman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18883</cp:lastModifiedBy>
  <cp:revision>109</cp:revision>
  <dcterms:created xsi:type="dcterms:W3CDTF">2019-06-19T02:08:00Z</dcterms:created>
  <dcterms:modified xsi:type="dcterms:W3CDTF">2020-02-11T05:54:05Z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