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继承与派生类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dirty="0"/>
              <a:t>不必要时不重复任何东西</a:t>
            </a:r>
            <a:r>
              <a:rPr lang="en-US" altLang="zh-CN" dirty="0"/>
              <a:t>——W.Occam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保护继承方式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基类的共有成员和保护成员都相当于基类的保护成员，派生类可以通过自身的成员函数或调用其子类的成员函数访问他们。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对于基类的私有成员，无论派生类内部成员或派生类使用者都无法直接访问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对于派生类的成员而言，保护成员就像是共有成员。但对于其他函数他们则像是私有成员。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继承类的构造函数和析构函数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428485"/>
            <a:ext cx="10515600" cy="449828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基类的析构函数和构造函数不能被继承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派生类析构函数的一般形式为：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派生类名</a:t>
            </a:r>
            <a:r>
              <a:rPr lang="en-US" altLang="zh-CN" sz="2800" dirty="0"/>
              <a:t>::</a:t>
            </a:r>
            <a:r>
              <a:rPr lang="zh-CN" altLang="en-US" sz="2800" dirty="0"/>
              <a:t>派生类名</a:t>
            </a:r>
            <a:r>
              <a:rPr lang="en-US" altLang="zh-CN" sz="2800" dirty="0"/>
              <a:t>(</a:t>
            </a:r>
            <a:r>
              <a:rPr lang="zh-CN" altLang="en-US" sz="2800" dirty="0"/>
              <a:t>参数总表</a:t>
            </a:r>
            <a:r>
              <a:rPr lang="en-US" altLang="zh-CN" sz="2800" dirty="0"/>
              <a:t>)</a:t>
            </a:r>
            <a:r>
              <a:rPr lang="zh-CN" altLang="en-US" sz="2800" dirty="0"/>
              <a:t>：基类名</a:t>
            </a:r>
            <a:r>
              <a:rPr lang="en-US" altLang="zh-CN" sz="2800" dirty="0"/>
              <a:t>1(</a:t>
            </a:r>
            <a:r>
              <a:rPr lang="zh-CN" altLang="en-US" sz="2800" dirty="0"/>
              <a:t>参数表</a:t>
            </a:r>
            <a:r>
              <a:rPr lang="en-US" altLang="zh-CN" sz="2800" dirty="0"/>
              <a:t>1),...,</a:t>
            </a:r>
            <a:r>
              <a:rPr lang="zh-CN" altLang="en-US" sz="2800" dirty="0"/>
              <a:t>基类名</a:t>
            </a:r>
            <a:r>
              <a:rPr lang="en-US" altLang="zh-CN" sz="2800" dirty="0"/>
              <a:t>n(</a:t>
            </a:r>
            <a:r>
              <a:rPr lang="zh-CN" altLang="en-US" sz="2800" dirty="0"/>
              <a:t>参数表</a:t>
            </a:r>
            <a:r>
              <a:rPr lang="en-US" altLang="zh-CN" sz="2800" dirty="0"/>
              <a:t>n)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    内嵌对象名</a:t>
            </a:r>
            <a:r>
              <a:rPr lang="en-US" altLang="zh-CN" sz="2800" dirty="0"/>
              <a:t>1(</a:t>
            </a:r>
            <a:r>
              <a:rPr lang="zh-CN" altLang="en-US" sz="2800" dirty="0"/>
              <a:t>对象参数表</a:t>
            </a:r>
            <a:r>
              <a:rPr lang="en-US" altLang="zh-CN" sz="2800" dirty="0"/>
              <a:t>1),...,</a:t>
            </a:r>
            <a:r>
              <a:rPr lang="zh-CN" altLang="en-US" sz="2800" dirty="0"/>
              <a:t>内嵌对象名</a:t>
            </a:r>
            <a:r>
              <a:rPr lang="en-US" altLang="zh-CN" sz="2800" dirty="0"/>
              <a:t>m(</a:t>
            </a:r>
            <a:r>
              <a:rPr lang="zh-CN" altLang="en-US" sz="2800" dirty="0"/>
              <a:t>对象参数表</a:t>
            </a:r>
            <a:r>
              <a:rPr lang="en-US" altLang="zh-CN" sz="2800" dirty="0"/>
              <a:t>m)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{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派生类新增成员的初始化；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}</a:t>
            </a:r>
            <a:endParaRPr lang="en-US" altLang="zh-CN" sz="28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派生类构造函数的执行次序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首先，调用基类构造函数，调用顺序按照它们被继承时声明的基类名顺序执行。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其次，调用内嵌对象构造函数，调用次序按各个对象在派生类内声明的顺序。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最后，执行派生类构造函数体中的内容。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类层次结构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派生类本身可以作为基类。如例的一组相关的类按照习惯被称作一个类层次结构。这种层次结构的最常见形式是一棵树。当然他也有可能有更一般的图结构，如例。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由此可见，</a:t>
            </a:r>
            <a:r>
              <a:rPr lang="en-US" altLang="zh-CN" dirty="0"/>
              <a:t>C++</a:t>
            </a:r>
            <a:r>
              <a:rPr lang="zh-CN" altLang="en-US" dirty="0"/>
              <a:t>能够表示类的有向无环图。（图论）（离散多重要）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 marL="0" indent="0">
              <a:lnSpc>
                <a:spcPct val="130000"/>
              </a:lnSpc>
              <a:buNone/>
            </a:pPr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继承的概念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从一个或多个以前定义的类（基类）产生新类的过程成为派生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这个新产生的类叫做派生类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类的继承（</a:t>
            </a:r>
            <a:r>
              <a:rPr lang="en-US" altLang="zh-CN" sz="2800" dirty="0"/>
              <a:t>inheritance</a:t>
            </a:r>
            <a:r>
              <a:rPr lang="zh-CN" altLang="en-US" sz="2800" dirty="0"/>
              <a:t>）是指新类从基类那里得到基类的特征，也就是继承基类的数据和函数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派生的新类同时也可以增加或重新定义数据和函数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派生类的定义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678940"/>
            <a:ext cx="10668000" cy="44983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class </a:t>
            </a:r>
            <a:r>
              <a:rPr lang="zh-CN" altLang="en-US" sz="2800" dirty="0"/>
              <a:t>派生类名：继承方式 基类名</a:t>
            </a:r>
            <a:r>
              <a:rPr lang="en-US" altLang="zh-CN" sz="2800" dirty="0"/>
              <a:t>1</a:t>
            </a:r>
            <a:r>
              <a:rPr lang="zh-CN" altLang="en-US" sz="2800" dirty="0"/>
              <a:t>，继承方式 基类名</a:t>
            </a:r>
            <a:r>
              <a:rPr lang="en-US" altLang="zh-CN" sz="2800" dirty="0"/>
              <a:t>2,...,</a:t>
            </a:r>
            <a:r>
              <a:rPr lang="zh-CN" altLang="en-US" sz="2800" dirty="0"/>
              <a:t>继承方式 基类名</a:t>
            </a:r>
            <a:r>
              <a:rPr lang="en-US" altLang="zh-CN" sz="2800" dirty="0"/>
              <a:t>n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{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     派生类增加的成员声明；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}</a:t>
            </a:r>
            <a:r>
              <a:rPr lang="zh-CN" altLang="en-US" sz="2800" dirty="0"/>
              <a:t>；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基类和派生类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采用已存在的类去定义建立新类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新类成为派生类（子类）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已存在的类成为基类（父类、超类）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派生类与基类具有相对性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  如：人</a:t>
            </a:r>
            <a:r>
              <a:rPr lang="en-US" altLang="zh-CN" sz="2800" dirty="0"/>
              <a:t>-&gt;</a:t>
            </a:r>
            <a:r>
              <a:rPr lang="zh-CN" altLang="en-US" sz="2800" dirty="0"/>
              <a:t>学生</a:t>
            </a:r>
            <a:r>
              <a:rPr lang="en-US" altLang="zh-CN" sz="2800" dirty="0"/>
              <a:t>-&gt;</a:t>
            </a:r>
            <a:r>
              <a:rPr lang="zh-CN" altLang="en-US" sz="2800" dirty="0"/>
              <a:t>大学生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派生类关系常用图形表示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由派生类到基类的箭头，表引用关系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118985" y="2882265"/>
            <a:ext cx="1881505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2345" y="3038475"/>
            <a:ext cx="16840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Person</a:t>
            </a:r>
            <a:endParaRPr lang="en-US" altLang="zh-CN" sz="28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8056245" y="3935095"/>
            <a:ext cx="6985" cy="101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240270" y="5146040"/>
            <a:ext cx="1671955" cy="77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40270" y="5275580"/>
            <a:ext cx="18681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employee</a:t>
            </a:r>
            <a:endParaRPr lang="en-US" altLang="zh-CN" sz="28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派生类定义的变化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派生出新类时，可以做如下几种变化：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可以增加新的数据成员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可以增加新的函数成员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可以重新定义已有的成员函数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4.</a:t>
            </a:r>
            <a:r>
              <a:rPr lang="zh-CN" altLang="en-US" sz="2800" dirty="0"/>
              <a:t>可以改变现有成员的数据值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派生类的作用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/>
              <a:t>从基类接受成员</a:t>
            </a:r>
            <a:endParaRPr lang="zh-CN" altLang="en-US" sz="3200" dirty="0"/>
          </a:p>
          <a:p>
            <a:pPr>
              <a:lnSpc>
                <a:spcPct val="130000"/>
              </a:lnSpc>
            </a:pPr>
            <a:r>
              <a:rPr lang="zh-CN" altLang="en-US" sz="3200" dirty="0"/>
              <a:t>派生类对基类的扩充</a:t>
            </a:r>
            <a:endParaRPr lang="zh-CN" altLang="en-US" sz="3200" dirty="0"/>
          </a:p>
          <a:p>
            <a:pPr>
              <a:lnSpc>
                <a:spcPct val="130000"/>
              </a:lnSpc>
            </a:pPr>
            <a:r>
              <a:rPr lang="zh-CN" altLang="en-US" sz="3200" dirty="0"/>
              <a:t>派生类对基类成员的改造</a:t>
            </a:r>
            <a:endParaRPr lang="zh-CN" altLang="en-US" sz="3200" dirty="0"/>
          </a:p>
          <a:p>
            <a:pPr>
              <a:lnSpc>
                <a:spcPct val="130000"/>
              </a:lnSpc>
            </a:pPr>
            <a:r>
              <a:rPr lang="zh-CN" altLang="en-US" sz="3200" dirty="0"/>
              <a:t>系统的默认值是私有继承</a:t>
            </a:r>
            <a:endParaRPr lang="zh-CN" altLang="en-US" sz="32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继承方式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/>
              <a:t>公有继承 </a:t>
            </a:r>
            <a:r>
              <a:rPr lang="en-US" altLang="zh-CN" sz="3200" dirty="0"/>
              <a:t>public</a:t>
            </a:r>
            <a:endParaRPr lang="en-US" altLang="zh-CN" sz="3200" dirty="0"/>
          </a:p>
          <a:p>
            <a:pPr>
              <a:lnSpc>
                <a:spcPct val="130000"/>
              </a:lnSpc>
            </a:pPr>
            <a:r>
              <a:rPr lang="zh-CN" altLang="en-US" sz="3200" dirty="0"/>
              <a:t>私有继承 </a:t>
            </a:r>
            <a:r>
              <a:rPr lang="en-US" altLang="zh-CN" sz="3200" dirty="0"/>
              <a:t>private</a:t>
            </a:r>
            <a:endParaRPr lang="en-US" altLang="zh-CN" sz="3200" dirty="0"/>
          </a:p>
          <a:p>
            <a:pPr>
              <a:lnSpc>
                <a:spcPct val="130000"/>
              </a:lnSpc>
            </a:pPr>
            <a:r>
              <a:rPr lang="zh-CN" altLang="en-US" sz="3200" dirty="0"/>
              <a:t>保护继承 </a:t>
            </a:r>
            <a:r>
              <a:rPr lang="en-US" altLang="zh-CN" sz="3200" dirty="0"/>
              <a:t>protected</a:t>
            </a:r>
            <a:endParaRPr lang="en-US" altLang="zh-CN" sz="32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公有继承方式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基类的共有成员相当于派生类的共有成员，即派生类可以像访问自身共有成员一样访问基类共有成员；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>
                <a:sym typeface="+mn-ea"/>
              </a:rPr>
              <a:t>基类的保护成员相当于派生类的保护成员，即派生类可以像访问自身保护成员一样访问基类保护成员；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sym typeface="+mn-ea"/>
              </a:rPr>
              <a:t>派生类内部成员无法直接访问基类的私有成员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私有继承方式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基类的共有成员和保护成员都相当于派生类的私有成员，派生类只能通过自身函数访问他们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对于基类的私有成员，无论派生类内部成员或派生类使用者都无法直接访问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5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5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b"/>
  <p:tag name="KSO_WM_UNIT_INDEX" val="1"/>
  <p:tag name="KSO_WM_UNIT_ID" val="custom16053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演示</Application>
  <PresentationFormat>宽屏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Calibri</vt:lpstr>
      <vt:lpstr>A000120140530A99PPBG</vt:lpstr>
      <vt:lpstr>继承与派生类</vt:lpstr>
      <vt:lpstr>继承的概念</vt:lpstr>
      <vt:lpstr>派生类的定义</vt:lpstr>
      <vt:lpstr>基类和派生类</vt:lpstr>
      <vt:lpstr>派生类定义的变化</vt:lpstr>
      <vt:lpstr>派生类的作用</vt:lpstr>
      <vt:lpstr>继承方式</vt:lpstr>
      <vt:lpstr>公有继承方式</vt:lpstr>
      <vt:lpstr>私有继承方式</vt:lpstr>
      <vt:lpstr>保护继承方式</vt:lpstr>
      <vt:lpstr>继承类的构造函数和析构函数</vt:lpstr>
      <vt:lpstr>派生类构造函数的执行次序</vt:lpstr>
      <vt:lpstr>LOREM IPSUM DOLOR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Adminstrator</dc:creator>
  <cp:lastModifiedBy>Adminstrator</cp:lastModifiedBy>
  <cp:revision>10</cp:revision>
  <dcterms:created xsi:type="dcterms:W3CDTF">2017-05-10T09:51:00Z</dcterms:created>
  <dcterms:modified xsi:type="dcterms:W3CDTF">2017-05-13T12:51:35Z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