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019922" y="2012700"/>
            <a:ext cx="6722899" cy="1893792"/>
          </a:xfrm>
        </p:spPr>
        <p:txBody>
          <a:bodyPr/>
          <a:lstStyle/>
          <a:p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altLang="en-US" sz="5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第四次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C/C++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组技术分享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5400" dirty="0"/>
              <a:t>谢谢观看</a:t>
            </a:r>
            <a:endParaRPr lang="zh-CN" altLang="en-US" sz="5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86351" y="3634120"/>
            <a:ext cx="3814318" cy="651278"/>
          </a:xfrm>
        </p:spPr>
        <p:txBody>
          <a:bodyPr>
            <a:normAutofit/>
          </a:bodyPr>
          <a:p>
            <a:r>
              <a:rPr lang="en-US" altLang="zh-CN" dirty="0"/>
              <a:t>C/C++</a:t>
            </a:r>
            <a:r>
              <a:rPr lang="zh-CN" altLang="en-US" dirty="0"/>
              <a:t>组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类（一个用户定义类型）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描述一个对象，分为两部分讨论，特征与功能，分别对应一个类里的数值和函数。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以小车为例：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120515" y="3724910"/>
            <a:ext cx="2356485" cy="855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84040" y="4501515"/>
            <a:ext cx="461010" cy="4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884545" y="4514215"/>
            <a:ext cx="408305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对角圆角矩形 6"/>
          <p:cNvSpPr/>
          <p:nvPr/>
        </p:nvSpPr>
        <p:spPr>
          <a:xfrm>
            <a:off x="5542280" y="3724910"/>
            <a:ext cx="934720" cy="65786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042660" y="4159250"/>
            <a:ext cx="1539875" cy="4997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53985" y="4461510"/>
            <a:ext cx="10795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50RMB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883535" y="4791075"/>
            <a:ext cx="1750695" cy="1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56740" y="4646295"/>
            <a:ext cx="12636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能跑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通过将函数声明为成员建立类型和函数之间的联系。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调用：只能采用标准的结构成员访问语法形式调用。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定义成员函数： 要给出有关结构的名字（不同的结构里可能有同样名字的成员函数）。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class X{ ... }; 被称为一个类定义，也叫类声明。class 可以清		楚地表达一些对象的访问限制（一个struct也是一个class</a:t>
            </a:r>
            <a:r>
              <a:rPr lang="zh-CN" altLang="en-US" dirty="0"/>
              <a:t>，</a:t>
            </a:r>
            <a:r>
              <a:rPr lang="en-US" altLang="zh-CN" dirty="0"/>
              <a:t>但其成员的默认方式是公用的）。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class 一般有三个部分,private,pubilc,protected.对应三种访问限制类型。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关于初始化...因为没有任何一个地方说一个对象必须经过初	始化，所以程序员往往会忘记这件事情，所以，一个好的途径是让程序员有能力去声明一个函数，其目的就是去完成对对象的初始化。这样一个函数会构造起给定类型的值，所以称为构造函数，它具有与类相同的名字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允许多个构造函数，构造函数服从与其他函数一样的重载规则。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减少相关函数数目的一种方式是采用默认参数。如给</a:t>
            </a:r>
            <a:r>
              <a:rPr lang="en-US" altLang="zh-CN" dirty="0"/>
              <a:t>Date</a:t>
            </a:r>
            <a:r>
              <a:rPr lang="zh-CN" altLang="en-US" dirty="0"/>
              <a:t>的每个参数一个默认值，解释为</a:t>
            </a:r>
            <a:r>
              <a:rPr lang="en-US" altLang="zh-CN" dirty="0"/>
              <a:t>“</a:t>
            </a:r>
            <a:r>
              <a:rPr lang="zh-CN" altLang="en-US" dirty="0"/>
              <a:t>取默认值：</a:t>
            </a:r>
            <a:r>
              <a:rPr lang="en-US" altLang="zh-CN" dirty="0"/>
              <a:t>today”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静态成员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为</a:t>
            </a:r>
            <a:r>
              <a:rPr lang="en-US" altLang="zh-CN" dirty="0"/>
              <a:t>Date</a:t>
            </a:r>
            <a:r>
              <a:rPr lang="zh-CN" altLang="en-US" dirty="0"/>
              <a:t>提供默认值隐含着一个重要问题：</a:t>
            </a:r>
            <a:r>
              <a:rPr lang="en-US" altLang="zh-CN" dirty="0"/>
              <a:t>Date</a:t>
            </a:r>
            <a:r>
              <a:rPr lang="zh-CN" altLang="en-US" dirty="0"/>
              <a:t>是依赖于</a:t>
            </a:r>
            <a:r>
              <a:rPr lang="en-US" altLang="zh-CN" dirty="0"/>
              <a:t>today</a:t>
            </a:r>
            <a:r>
              <a:rPr lang="zh-CN" altLang="en-US" dirty="0"/>
              <a:t>环境的类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如果一个变量是类的一部分，但却不是该类各个对象的一部分，他就被称为一个</a:t>
            </a:r>
            <a:r>
              <a:rPr lang="en-US" altLang="zh-CN" dirty="0"/>
              <a:t>static</a:t>
            </a:r>
            <a:r>
              <a:rPr lang="zh-CN" altLang="en-US" dirty="0"/>
              <a:t>静态成员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静态成员（函数和数据成员）需要另行定义。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类对象的复制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类对象可以复制，且可利用同一个类的对象进行复制来进行初始化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也可以通过复制进行按默认方式的复制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自引用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状态更新函数</a:t>
            </a:r>
            <a:r>
              <a:rPr lang="en-US" altLang="zh-CN" dirty="0"/>
              <a:t>add_year()</a:t>
            </a:r>
            <a:r>
              <a:rPr lang="zh-CN" altLang="en-US" dirty="0"/>
              <a:t>、</a:t>
            </a:r>
            <a:r>
              <a:rPr lang="en-US" altLang="zh-CN" dirty="0"/>
              <a:t>add_month()</a:t>
            </a:r>
            <a:r>
              <a:rPr lang="zh-CN" altLang="en-US" dirty="0"/>
              <a:t>和</a:t>
            </a:r>
            <a:r>
              <a:rPr lang="en-US" altLang="zh-CN" dirty="0"/>
              <a:t>add_day()</a:t>
            </a:r>
            <a:r>
              <a:rPr lang="zh-CN" altLang="en-US" dirty="0"/>
              <a:t>都被定义为不返回值的函数，可以让其返回一个到被更新函数的引用，以使对于对象的操作可以串联起来。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//*this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物理的和逻辑的常量性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可变的</a:t>
            </a:r>
            <a:r>
              <a:rPr lang="en-US" altLang="zh-CN" dirty="0"/>
              <a:t>——mutable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在类函数内部的函数定义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如果一个函数是在类定义的内部定义的，而不仅仅是在这里声明，他就被作为一个在线成员函数。他应该是小的，频繁使用的函数。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与类本身一样，这种函数的意义在所有使用中必须一致。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42.xml><?xml version="1.0" encoding="utf-8"?>
<p:tagLst xmlns:p="http://schemas.openxmlformats.org/presentationml/2006/main">
  <p:tag name="MH" val="20150921105644"/>
  <p:tag name="MH_LIBRARY" val="GRAPHIC"/>
  <p:tag name="KSO_WM_TEMPLATE_CATEGORY" val="custom"/>
  <p:tag name="KSO_WM_TEMPLATE_INDEX" val="160539"/>
  <p:tag name="KSO_WM_TAG_VERSION" val="1.0"/>
  <p:tag name="KSO_WM_SLIDE_ID" val="custom160539_12"/>
  <p:tag name="KSO_WM_SLIDE_INDEX" val="12"/>
  <p:tag name="KSO_WM_SLIDE_ITEM_CNT" val="2"/>
  <p:tag name="KSO_WM_SLIDE_LAYOUT" val="a_b_e"/>
  <p:tag name="KSO_WM_SLIDE_LAYOUT_CNT" val="1_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WPS 演示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Calibri</vt:lpstr>
      <vt:lpstr>1_A000120140530A99PPBG</vt:lpstr>
      <vt:lpstr>类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Adminstrator</cp:lastModifiedBy>
  <cp:revision>5</cp:revision>
  <dcterms:created xsi:type="dcterms:W3CDTF">2015-05-05T08:02:00Z</dcterms:created>
  <dcterms:modified xsi:type="dcterms:W3CDTF">2017-04-22T12:30:00Z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