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19132" y="1724624"/>
            <a:ext cx="9621214" cy="1747445"/>
          </a:xfrm>
        </p:spPr>
        <p:txBody>
          <a:bodyPr>
            <a:normAutofit fontScale="90000"/>
          </a:bodyPr>
          <a:lstStyle/>
          <a:p>
            <a:r>
              <a:rPr lang="zh-CN" altLang="en-US" sz="4400" dirty="0">
                <a:latin typeface="文鼎霹雳体" panose="020B0602010101010101" pitchFamily="33" charset="-122"/>
                <a:ea typeface="文鼎霹雳体" panose="020B0602010101010101" pitchFamily="33" charset="-122"/>
              </a:rPr>
              <a:t>第三周</a:t>
            </a:r>
            <a:r>
              <a:rPr lang="en-US" altLang="zh-CN" dirty="0">
                <a:latin typeface="文鼎霹雳体" panose="020B0602010101010101" pitchFamily="33" charset="-122"/>
                <a:ea typeface="文鼎霹雳体" panose="020B0602010101010101" pitchFamily="33" charset="-122"/>
              </a:rPr>
              <a:t>Android</a:t>
            </a:r>
            <a:r>
              <a:rPr lang="zh-CN" altLang="en-US" dirty="0">
                <a:latin typeface="文鼎霹雳体" panose="020B0602010101010101" pitchFamily="33" charset="-122"/>
                <a:ea typeface="文鼎霹雳体" panose="020B0602010101010101" pitchFamily="33" charset="-122"/>
              </a:rPr>
              <a:t>小组技术分享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02125" y="3704719"/>
            <a:ext cx="6987645" cy="1388534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——By</a:t>
            </a:r>
            <a:r>
              <a:rPr lang="zh-CN" altLang="en-US" sz="2800" b="1" dirty="0"/>
              <a:t>史子鉴</a:t>
            </a:r>
          </a:p>
        </p:txBody>
      </p:sp>
    </p:spTree>
    <p:extLst>
      <p:ext uri="{BB962C8B-B14F-4D97-AF65-F5344CB8AC3E}">
        <p14:creationId xmlns:p14="http://schemas.microsoft.com/office/powerpoint/2010/main" val="37576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4406" y="182217"/>
            <a:ext cx="10018713" cy="705677"/>
          </a:xfrm>
        </p:spPr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en-US" altLang="zh-CN" b="1" dirty="0"/>
              <a:t> Android</a:t>
            </a:r>
            <a:r>
              <a:rPr lang="zh-CN" altLang="en-US" b="1" dirty="0"/>
              <a:t>组件系列</a:t>
            </a:r>
            <a:r>
              <a:rPr lang="en-US" altLang="zh-CN" b="1" dirty="0"/>
              <a:t>----Activity</a:t>
            </a:r>
            <a:r>
              <a:rPr lang="zh-CN" altLang="en-US" b="1" dirty="0"/>
              <a:t>组件详解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323165"/>
            <a:ext cx="1219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1614406" y="887895"/>
            <a:ext cx="10577594" cy="549965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一、</a:t>
            </a:r>
            <a:r>
              <a:rPr lang="en-US" altLang="zh-CN" dirty="0"/>
              <a:t>Activity</a:t>
            </a:r>
            <a:r>
              <a:rPr lang="zh-CN" altLang="en-US" dirty="0"/>
              <a:t>简介：</a:t>
            </a:r>
          </a:p>
          <a:p>
            <a:r>
              <a:rPr lang="en-US" altLang="zh-CN" dirty="0"/>
              <a:t>Activity</a:t>
            </a:r>
            <a:r>
              <a:rPr lang="zh-CN" altLang="en-US" dirty="0"/>
              <a:t>组件是四大组件之一，在应用中一个</a:t>
            </a:r>
            <a:r>
              <a:rPr lang="en-US" altLang="zh-CN" dirty="0"/>
              <a:t>Activity</a:t>
            </a:r>
            <a:r>
              <a:rPr lang="zh-CN" altLang="en-US" dirty="0"/>
              <a:t>可以用来表示一个界面， 中文意思也可以理解为“活动” ，即一个活动开始，代表</a:t>
            </a:r>
            <a:r>
              <a:rPr lang="en-US" altLang="zh-CN" dirty="0"/>
              <a:t>Activity</a:t>
            </a:r>
            <a:r>
              <a:rPr lang="zh-CN" altLang="en-US" dirty="0"/>
              <a:t>组件启动；活动结束，代表一个</a:t>
            </a:r>
            <a:r>
              <a:rPr lang="en-US" altLang="zh-CN" dirty="0"/>
              <a:t>Activity</a:t>
            </a:r>
            <a:r>
              <a:rPr lang="zh-CN" altLang="en-US" dirty="0"/>
              <a:t>的生命周期结束。</a:t>
            </a:r>
          </a:p>
          <a:p>
            <a:r>
              <a:rPr lang="zh-CN" altLang="en-US" dirty="0"/>
              <a:t>一个</a:t>
            </a:r>
            <a:r>
              <a:rPr lang="en-US" altLang="zh-CN" dirty="0"/>
              <a:t>android</a:t>
            </a:r>
            <a:r>
              <a:rPr lang="zh-CN" altLang="en-US" dirty="0"/>
              <a:t>应用必须通过</a:t>
            </a:r>
            <a:r>
              <a:rPr lang="en-US" altLang="zh-CN" dirty="0"/>
              <a:t>Activity</a:t>
            </a:r>
            <a:r>
              <a:rPr lang="zh-CN" altLang="en-US" dirty="0"/>
              <a:t>来运行和启动，和</a:t>
            </a:r>
            <a:r>
              <a:rPr lang="en-US" altLang="zh-CN" dirty="0"/>
              <a:t>J2ME </a:t>
            </a:r>
            <a:r>
              <a:rPr lang="zh-CN" altLang="en-US" dirty="0"/>
              <a:t>的</a:t>
            </a:r>
            <a:r>
              <a:rPr lang="en-US" altLang="zh-CN" dirty="0"/>
              <a:t>MIDlet </a:t>
            </a:r>
            <a:r>
              <a:rPr lang="zh-CN" altLang="en-US" dirty="0"/>
              <a:t>一样，在</a:t>
            </a:r>
            <a:r>
              <a:rPr lang="en-US" altLang="zh-CN" dirty="0"/>
              <a:t>android</a:t>
            </a:r>
            <a:r>
              <a:rPr lang="zh-CN" altLang="en-US" dirty="0"/>
              <a:t>中，</a:t>
            </a:r>
            <a:r>
              <a:rPr lang="en-US" altLang="zh-CN" dirty="0"/>
              <a:t>Activity</a:t>
            </a:r>
            <a:r>
              <a:rPr lang="zh-CN" altLang="en-US" dirty="0"/>
              <a:t>的生命周期统一交给系统管理。与</a:t>
            </a:r>
            <a:r>
              <a:rPr lang="en-US" altLang="zh-CN" dirty="0"/>
              <a:t>MIDlet </a:t>
            </a:r>
            <a:r>
              <a:rPr lang="zh-CN" altLang="en-US" dirty="0"/>
              <a:t>不同的是安装在</a:t>
            </a:r>
            <a:r>
              <a:rPr lang="en-US" altLang="zh-CN" dirty="0"/>
              <a:t>android </a:t>
            </a:r>
            <a:r>
              <a:rPr lang="zh-CN" altLang="en-US" dirty="0"/>
              <a:t>中的所有的</a:t>
            </a:r>
            <a:r>
              <a:rPr lang="en-US" altLang="zh-CN" dirty="0"/>
              <a:t>Activity </a:t>
            </a:r>
            <a:r>
              <a:rPr lang="zh-CN" altLang="en-US" dirty="0"/>
              <a:t>都是平等的。</a:t>
            </a:r>
          </a:p>
          <a:p>
            <a:r>
              <a:rPr lang="zh-CN" altLang="en-US" dirty="0"/>
              <a:t>理解以下四个基本概念，将有助于我们更好的了解</a:t>
            </a:r>
            <a:r>
              <a:rPr lang="en-US" altLang="zh-CN" dirty="0"/>
              <a:t>Activity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• Application</a:t>
            </a:r>
            <a:r>
              <a:rPr lang="zh-CN" altLang="en-US" dirty="0"/>
              <a:t>（</a:t>
            </a:r>
            <a:r>
              <a:rPr lang="en-US" altLang="zh-CN" dirty="0"/>
              <a:t>APP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• Activity</a:t>
            </a:r>
          </a:p>
          <a:p>
            <a:r>
              <a:rPr lang="en-US" altLang="zh-CN" dirty="0"/>
              <a:t>• Activity</a:t>
            </a:r>
            <a:r>
              <a:rPr lang="zh-CN" altLang="en-US" dirty="0"/>
              <a:t>栈</a:t>
            </a:r>
          </a:p>
          <a:p>
            <a:r>
              <a:rPr lang="en-US" altLang="zh-CN" dirty="0"/>
              <a:t>• Task</a:t>
            </a:r>
          </a:p>
          <a:p>
            <a:r>
              <a:rPr lang="zh-CN" altLang="en-US" dirty="0"/>
              <a:t>每个</a:t>
            </a:r>
            <a:r>
              <a:rPr lang="en-US" altLang="zh-CN" dirty="0"/>
              <a:t>Application</a:t>
            </a:r>
            <a:r>
              <a:rPr lang="zh-CN" altLang="en-US" dirty="0"/>
              <a:t>均占有独立的内存空间。需要注意的是：</a:t>
            </a:r>
            <a:r>
              <a:rPr lang="en-US" altLang="zh-CN" dirty="0"/>
              <a:t>Application</a:t>
            </a:r>
            <a:r>
              <a:rPr lang="zh-CN" altLang="en-US" dirty="0"/>
              <a:t>之间虽然相互独立，但</a:t>
            </a:r>
            <a:r>
              <a:rPr lang="en-US" altLang="zh-CN" dirty="0"/>
              <a:t>APP_1</a:t>
            </a:r>
            <a:r>
              <a:rPr lang="zh-CN" altLang="en-US" dirty="0"/>
              <a:t>中的</a:t>
            </a:r>
            <a:r>
              <a:rPr lang="en-US" altLang="zh-CN" dirty="0"/>
              <a:t>Activity</a:t>
            </a:r>
            <a:r>
              <a:rPr lang="zh-CN" altLang="en-US" dirty="0"/>
              <a:t>与</a:t>
            </a:r>
            <a:r>
              <a:rPr lang="en-US" altLang="zh-CN" dirty="0"/>
              <a:t>APP_2</a:t>
            </a:r>
            <a:r>
              <a:rPr lang="zh-CN" altLang="en-US" dirty="0"/>
              <a:t>中的</a:t>
            </a:r>
            <a:r>
              <a:rPr lang="en-US" altLang="zh-CN" dirty="0"/>
              <a:t>Activity</a:t>
            </a:r>
            <a:r>
              <a:rPr lang="zh-CN" altLang="en-US" dirty="0"/>
              <a:t>之间可以进行通信（调用、访问等）。</a:t>
            </a:r>
          </a:p>
        </p:txBody>
      </p:sp>
    </p:spTree>
    <p:extLst>
      <p:ext uri="{BB962C8B-B14F-4D97-AF65-F5344CB8AC3E}">
        <p14:creationId xmlns:p14="http://schemas.microsoft.com/office/powerpoint/2010/main" val="124410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198783"/>
            <a:ext cx="10018713" cy="6520069"/>
          </a:xfrm>
        </p:spPr>
        <p:txBody>
          <a:bodyPr>
            <a:normAutofit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Activity</a:t>
            </a:r>
            <a:r>
              <a:rPr lang="zh-CN" altLang="en-US" dirty="0"/>
              <a:t>的状态和生命周期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Activity</a:t>
            </a:r>
            <a:r>
              <a:rPr lang="zh-CN" altLang="en-US" dirty="0"/>
              <a:t>的状态：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b="1" dirty="0"/>
              <a:t>Resumed</a:t>
            </a:r>
            <a:r>
              <a:rPr lang="zh-CN" altLang="en-US" dirty="0"/>
              <a:t>：</a:t>
            </a:r>
            <a:r>
              <a:rPr lang="en-US" altLang="zh-CN" dirty="0"/>
              <a:t>Activity</a:t>
            </a:r>
            <a:r>
              <a:rPr lang="zh-CN" altLang="en-US" dirty="0"/>
              <a:t>对象出于运行状态。一个新</a:t>
            </a:r>
            <a:r>
              <a:rPr lang="en-US" altLang="zh-CN" dirty="0"/>
              <a:t>Activity </a:t>
            </a:r>
            <a:r>
              <a:rPr lang="zh-CN" altLang="en-US" dirty="0"/>
              <a:t>启动入栈后，它在屏幕最前端，处于栈的最顶端，此时它处于可见并可以与用户交互的激活状态。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b="1" dirty="0"/>
              <a:t>Paused</a:t>
            </a:r>
            <a:r>
              <a:rPr lang="zh-CN" altLang="en-US" dirty="0"/>
              <a:t>：另一个</a:t>
            </a:r>
            <a:r>
              <a:rPr lang="en-US" altLang="zh-CN" dirty="0"/>
              <a:t>Activity</a:t>
            </a:r>
            <a:r>
              <a:rPr lang="zh-CN" altLang="en-US" dirty="0"/>
              <a:t>位于前端，但是本</a:t>
            </a:r>
            <a:r>
              <a:rPr lang="en-US" altLang="zh-CN" dirty="0"/>
              <a:t>Activity</a:t>
            </a:r>
            <a:r>
              <a:rPr lang="zh-CN" altLang="en-US" dirty="0"/>
              <a:t>还可见。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Paused</a:t>
            </a:r>
            <a:r>
              <a:rPr lang="zh-CN" altLang="en-US" dirty="0"/>
              <a:t>状态常用于：当</a:t>
            </a:r>
            <a:r>
              <a:rPr lang="en-US" altLang="zh-CN" dirty="0"/>
              <a:t>Activity</a:t>
            </a:r>
            <a:r>
              <a:rPr lang="zh-CN" altLang="en-US" dirty="0"/>
              <a:t>被另一个透明或者</a:t>
            </a:r>
            <a:r>
              <a:rPr lang="en-US" altLang="zh-CN" dirty="0"/>
              <a:t>Dialog</a:t>
            </a:r>
            <a:r>
              <a:rPr lang="zh-CN" altLang="en-US" dirty="0"/>
              <a:t>样式的</a:t>
            </a:r>
            <a:r>
              <a:rPr lang="en-US" altLang="zh-CN" dirty="0"/>
              <a:t>Activity</a:t>
            </a:r>
            <a:r>
              <a:rPr lang="zh-CN" altLang="en-US" dirty="0"/>
              <a:t>覆盖时的状态。此时它依然与窗口管理器保持连接，系统继续维护其内部状态，所以它仍然可见，但它已经失去了焦点故不可与用户交互。注：一个</a:t>
            </a:r>
            <a:r>
              <a:rPr lang="en-US" altLang="zh-CN" dirty="0"/>
              <a:t>Activity</a:t>
            </a:r>
            <a:r>
              <a:rPr lang="zh-CN" altLang="en-US" dirty="0"/>
              <a:t>出于</a:t>
            </a:r>
            <a:r>
              <a:rPr lang="en-US" altLang="zh-CN" dirty="0"/>
              <a:t>paused</a:t>
            </a:r>
            <a:r>
              <a:rPr lang="zh-CN" altLang="en-US" dirty="0"/>
              <a:t>状态时，系统并不会释放资源。释放资源你的操作要靠开发者来完成。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b="1" dirty="0"/>
              <a:t>Stopped</a:t>
            </a:r>
            <a:r>
              <a:rPr lang="zh-CN" altLang="en-US" dirty="0"/>
              <a:t>：另一个</a:t>
            </a:r>
            <a:r>
              <a:rPr lang="en-US" altLang="zh-CN" dirty="0"/>
              <a:t>Activity</a:t>
            </a:r>
            <a:r>
              <a:rPr lang="zh-CN" altLang="en-US" dirty="0"/>
              <a:t>位于前端，完全遮挡本</a:t>
            </a:r>
            <a:r>
              <a:rPr lang="en-US" altLang="zh-CN" dirty="0"/>
              <a:t>Activity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b="1" dirty="0"/>
              <a:t>killed</a:t>
            </a:r>
            <a:r>
              <a:rPr lang="zh-CN" altLang="en-US" dirty="0"/>
              <a:t>：</a:t>
            </a:r>
            <a:r>
              <a:rPr lang="en-US" altLang="zh-CN" dirty="0"/>
              <a:t>Activity</a:t>
            </a:r>
            <a:r>
              <a:rPr lang="zh-CN" altLang="en-US" dirty="0"/>
              <a:t>被系统杀死回收或者没有被启动时。</a:t>
            </a:r>
          </a:p>
        </p:txBody>
      </p:sp>
    </p:spTree>
    <p:extLst>
      <p:ext uri="{BB962C8B-B14F-4D97-AF65-F5344CB8AC3E}">
        <p14:creationId xmlns:p14="http://schemas.microsoft.com/office/powerpoint/2010/main" val="118495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089" y="715617"/>
            <a:ext cx="11007911" cy="5618921"/>
          </a:xfrm>
        </p:spPr>
      </p:pic>
    </p:spTree>
    <p:extLst>
      <p:ext uri="{BB962C8B-B14F-4D97-AF65-F5344CB8AC3E}">
        <p14:creationId xmlns:p14="http://schemas.microsoft.com/office/powerpoint/2010/main" val="181499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http://images.cnitblog.com/i/641601/201408/20150041393467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304" y="-66862"/>
            <a:ext cx="5393635" cy="694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846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09" y="291548"/>
            <a:ext cx="10018713" cy="79513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浅谈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1155214"/>
            <a:ext cx="6241708" cy="303474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对于</a:t>
            </a:r>
            <a:r>
              <a:rPr lang="en-US" altLang="zh-CN" dirty="0"/>
              <a:t>MVP</a:t>
            </a:r>
            <a:r>
              <a:rPr lang="zh-CN" altLang="en-US" dirty="0"/>
              <a:t>（</a:t>
            </a:r>
            <a:r>
              <a:rPr lang="en-US" altLang="zh-CN" dirty="0"/>
              <a:t>Model View Presenter</a:t>
            </a:r>
            <a:r>
              <a:rPr lang="zh-CN" altLang="en-US" dirty="0"/>
              <a:t>），许多人评论：“</a:t>
            </a:r>
            <a:r>
              <a:rPr lang="en-US" altLang="zh-CN" dirty="0"/>
              <a:t>MVC</a:t>
            </a:r>
            <a:r>
              <a:rPr lang="zh-CN" altLang="en-US" dirty="0"/>
              <a:t>的演化版本”，“让</a:t>
            </a:r>
            <a:r>
              <a:rPr lang="en-US" altLang="zh-CN" dirty="0"/>
              <a:t>Model</a:t>
            </a:r>
            <a:r>
              <a:rPr lang="zh-CN" altLang="en-US" dirty="0"/>
              <a:t>和</a:t>
            </a:r>
            <a:r>
              <a:rPr lang="en-US" altLang="zh-CN" dirty="0"/>
              <a:t>View</a:t>
            </a:r>
            <a:r>
              <a:rPr lang="zh-CN" altLang="en-US" dirty="0"/>
              <a:t>完全解耦”等等。</a:t>
            </a:r>
          </a:p>
          <a:p>
            <a:r>
              <a:rPr lang="zh-CN" altLang="en-US" dirty="0"/>
              <a:t>大多数程序员对于</a:t>
            </a:r>
            <a:r>
              <a:rPr lang="en-US" altLang="zh-CN" dirty="0"/>
              <a:t>MVP</a:t>
            </a:r>
            <a:r>
              <a:rPr lang="zh-CN" altLang="en-US" dirty="0"/>
              <a:t>的普遍的认识是：“代码很清晰，不过增加了很多类”。这个模式的确让代码的清晰度有了很大的提升。让我们回顾下，没有应用</a:t>
            </a:r>
            <a:r>
              <a:rPr lang="en-US" altLang="zh-CN" dirty="0"/>
              <a:t>MVP</a:t>
            </a:r>
            <a:r>
              <a:rPr lang="zh-CN" altLang="en-US" dirty="0"/>
              <a:t>的代码结构即</a:t>
            </a:r>
            <a:r>
              <a:rPr lang="en-US" altLang="zh-CN" dirty="0"/>
              <a:t>MVC</a:t>
            </a:r>
            <a:r>
              <a:rPr lang="zh-CN" altLang="en-US" dirty="0"/>
              <a:t>模式：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018" y="1300987"/>
            <a:ext cx="4408879" cy="244937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60251" y="4189961"/>
            <a:ext cx="971304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View</a:t>
            </a:r>
            <a:r>
              <a:rPr lang="zh-CN" altLang="en-US" sz="2400" dirty="0"/>
              <a:t>：对应于布局文件     </a:t>
            </a:r>
            <a:r>
              <a:rPr lang="en-US" altLang="zh-CN" sz="2400" dirty="0"/>
              <a:t>Model</a:t>
            </a:r>
            <a:r>
              <a:rPr lang="zh-CN" altLang="en-US" sz="2400" dirty="0"/>
              <a:t>：业务逻辑和实体模型 </a:t>
            </a:r>
            <a:br>
              <a:rPr lang="zh-CN" altLang="en-US" sz="2400" dirty="0"/>
            </a:br>
            <a:r>
              <a:rPr lang="en-US" altLang="zh-CN" sz="2400" dirty="0" err="1"/>
              <a:t>Controllor</a:t>
            </a:r>
            <a:r>
              <a:rPr lang="zh-CN" altLang="en-US" sz="2400" dirty="0"/>
              <a:t>：对应于</a:t>
            </a:r>
            <a:r>
              <a:rPr lang="en-US" altLang="zh-CN" sz="2400" dirty="0"/>
              <a:t>Activity </a:t>
            </a:r>
            <a:br>
              <a:rPr lang="en-US" altLang="zh-CN" sz="2400" dirty="0"/>
            </a:br>
            <a:r>
              <a:rPr lang="zh-CN" altLang="en-US" sz="2400" dirty="0"/>
              <a:t>看起来的确像那么回事，但是细细的想想这个</a:t>
            </a:r>
            <a:r>
              <a:rPr lang="en-US" altLang="zh-CN" sz="2400" dirty="0"/>
              <a:t>View</a:t>
            </a:r>
            <a:r>
              <a:rPr lang="zh-CN" altLang="en-US" sz="2400" dirty="0"/>
              <a:t>对应于布局文件，其实能做的事情特别少，实际上关于该布局文件中的数据绑定的操作，事件处理的代码都在</a:t>
            </a:r>
            <a:r>
              <a:rPr lang="en-US" altLang="zh-CN" sz="2400" dirty="0"/>
              <a:t>Activity</a:t>
            </a:r>
            <a:r>
              <a:rPr lang="zh-CN" altLang="en-US" sz="2400" dirty="0"/>
              <a:t>中，造成了</a:t>
            </a:r>
            <a:r>
              <a:rPr lang="en-US" altLang="zh-CN" sz="2400" dirty="0"/>
              <a:t>Activity</a:t>
            </a:r>
            <a:r>
              <a:rPr lang="zh-CN" altLang="en-US" sz="2400" dirty="0"/>
              <a:t>既像</a:t>
            </a:r>
            <a:r>
              <a:rPr lang="en-US" altLang="zh-CN" sz="2400" dirty="0"/>
              <a:t>View</a:t>
            </a:r>
            <a:r>
              <a:rPr lang="zh-CN" altLang="en-US" sz="2400" dirty="0"/>
              <a:t>又像</a:t>
            </a:r>
            <a:r>
              <a:rPr lang="en-US" altLang="zh-CN" sz="2400" dirty="0"/>
              <a:t>Controller</a:t>
            </a:r>
            <a:r>
              <a:rPr lang="zh-CN" altLang="en-US" sz="2400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92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96345" y="159026"/>
            <a:ext cx="10018713" cy="1126435"/>
          </a:xfrm>
        </p:spPr>
        <p:txBody>
          <a:bodyPr>
            <a:normAutofit/>
          </a:bodyPr>
          <a:lstStyle/>
          <a:p>
            <a:r>
              <a:rPr lang="zh-CN" altLang="en-US" dirty="0"/>
              <a:t>而当将架构改为</a:t>
            </a:r>
            <a:r>
              <a:rPr lang="en-US" altLang="zh-CN" dirty="0"/>
              <a:t>MVP</a:t>
            </a:r>
            <a:r>
              <a:rPr lang="zh-CN" altLang="en-US" dirty="0"/>
              <a:t>以后，</a:t>
            </a:r>
            <a:r>
              <a:rPr lang="en-US" altLang="zh-CN" dirty="0"/>
              <a:t>Presenter</a:t>
            </a:r>
            <a:r>
              <a:rPr lang="zh-CN" altLang="en-US" dirty="0"/>
              <a:t>的出现，将</a:t>
            </a:r>
            <a:r>
              <a:rPr lang="en-US" altLang="zh-CN" dirty="0" err="1"/>
              <a:t>Actvity</a:t>
            </a:r>
            <a:r>
              <a:rPr lang="zh-CN" altLang="en-US" dirty="0"/>
              <a:t>视为</a:t>
            </a:r>
            <a:r>
              <a:rPr lang="en-US" altLang="zh-CN" dirty="0"/>
              <a:t>View</a:t>
            </a:r>
            <a:r>
              <a:rPr lang="zh-CN" altLang="en-US" dirty="0"/>
              <a:t>层，</a:t>
            </a:r>
            <a:r>
              <a:rPr lang="en-US" altLang="zh-CN" dirty="0"/>
              <a:t>Presenter</a:t>
            </a:r>
            <a:r>
              <a:rPr lang="zh-CN" altLang="en-US" dirty="0"/>
              <a:t>负责完成</a:t>
            </a:r>
            <a:r>
              <a:rPr lang="en-US" altLang="zh-CN" dirty="0"/>
              <a:t>View</a:t>
            </a:r>
            <a:r>
              <a:rPr lang="zh-CN" altLang="en-US" dirty="0"/>
              <a:t>层与</a:t>
            </a:r>
            <a:r>
              <a:rPr lang="en-US" altLang="zh-CN" dirty="0"/>
              <a:t>Model</a:t>
            </a:r>
            <a:r>
              <a:rPr lang="zh-CN" altLang="en-US" dirty="0"/>
              <a:t>层的交互。现在是这样的：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87691" y="4819474"/>
            <a:ext cx="9886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View </a:t>
            </a:r>
            <a:r>
              <a:rPr lang="zh-CN" altLang="en-US" sz="2400" dirty="0"/>
              <a:t>对应于</a:t>
            </a:r>
            <a:r>
              <a:rPr lang="en-US" altLang="zh-CN" sz="2400" dirty="0"/>
              <a:t>Activity</a:t>
            </a:r>
            <a:r>
              <a:rPr lang="zh-CN" altLang="en-US" sz="2400" dirty="0"/>
              <a:t>，负责</a:t>
            </a:r>
            <a:r>
              <a:rPr lang="en-US" altLang="zh-CN" sz="2400" dirty="0"/>
              <a:t>View</a:t>
            </a:r>
            <a:r>
              <a:rPr lang="zh-CN" altLang="en-US" sz="2400" dirty="0"/>
              <a:t>的绘制以及与用户交互 </a:t>
            </a:r>
            <a:br>
              <a:rPr lang="zh-CN" altLang="en-US" sz="2400" dirty="0"/>
            </a:br>
            <a:r>
              <a:rPr lang="en-US" altLang="zh-CN" sz="2400" dirty="0"/>
              <a:t>Model </a:t>
            </a:r>
            <a:r>
              <a:rPr lang="zh-CN" altLang="en-US" sz="2400" dirty="0"/>
              <a:t>依然是业务逻辑和实体模型 </a:t>
            </a:r>
            <a:br>
              <a:rPr lang="zh-CN" altLang="en-US" sz="2400" dirty="0"/>
            </a:br>
            <a:r>
              <a:rPr lang="en-US" altLang="zh-CN" sz="2400" dirty="0"/>
              <a:t>Presenter </a:t>
            </a:r>
            <a:r>
              <a:rPr lang="zh-CN" altLang="en-US" sz="2400" dirty="0"/>
              <a:t>负责完成</a:t>
            </a:r>
            <a:r>
              <a:rPr lang="en-US" altLang="zh-CN" sz="2400" dirty="0"/>
              <a:t>View</a:t>
            </a:r>
            <a:r>
              <a:rPr lang="zh-CN" altLang="en-US" sz="2400" dirty="0"/>
              <a:t>于</a:t>
            </a:r>
            <a:r>
              <a:rPr lang="en-US" altLang="zh-CN" sz="2400" dirty="0"/>
              <a:t>Model</a:t>
            </a:r>
            <a:r>
              <a:rPr lang="zh-CN" altLang="en-US" sz="2400" dirty="0"/>
              <a:t>间的交互 </a:t>
            </a:r>
            <a:endParaRPr lang="en-US" altLang="zh-CN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691" y="1285461"/>
            <a:ext cx="9409550" cy="310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90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36102" y="0"/>
            <a:ext cx="5066197" cy="6718852"/>
          </a:xfrm>
        </p:spPr>
        <p:txBody>
          <a:bodyPr>
            <a:normAutofit fontScale="92500"/>
          </a:bodyPr>
          <a:lstStyle/>
          <a:p>
            <a:r>
              <a:rPr lang="zh-CN" altLang="en-US" sz="2800" dirty="0"/>
              <a:t>小结下，也就是说，之所以让人觉得耳目一新，是因为这次的跳跃是从并不标准的</a:t>
            </a:r>
            <a:r>
              <a:rPr lang="en-US" altLang="zh-CN" sz="2800" dirty="0"/>
              <a:t>MVC</a:t>
            </a:r>
            <a:r>
              <a:rPr lang="zh-CN" altLang="en-US" sz="2800" dirty="0"/>
              <a:t>到</a:t>
            </a:r>
            <a:r>
              <a:rPr lang="en-US" altLang="zh-CN" sz="2800" dirty="0"/>
              <a:t>MVP</a:t>
            </a:r>
            <a:r>
              <a:rPr lang="zh-CN" altLang="en-US" sz="2800" dirty="0"/>
              <a:t>的一个转变，减少了</a:t>
            </a:r>
            <a:r>
              <a:rPr lang="en-US" altLang="zh-CN" sz="2800" dirty="0"/>
              <a:t>Activity</a:t>
            </a:r>
            <a:r>
              <a:rPr lang="zh-CN" altLang="en-US" sz="2800" dirty="0"/>
              <a:t>的职责，简化了</a:t>
            </a:r>
            <a:r>
              <a:rPr lang="en-US" altLang="zh-CN" sz="2800" dirty="0"/>
              <a:t>Activity</a:t>
            </a:r>
            <a:r>
              <a:rPr lang="zh-CN" altLang="en-US" sz="2800" dirty="0"/>
              <a:t>中的代码，将复杂的逻辑代码提取到了</a:t>
            </a:r>
            <a:r>
              <a:rPr lang="en-US" altLang="zh-CN" sz="2800" dirty="0"/>
              <a:t>Presenter</a:t>
            </a:r>
            <a:r>
              <a:rPr lang="zh-CN" altLang="en-US" sz="2800" dirty="0"/>
              <a:t>中进行处理。相应的好处就是，耦合度更低，更方便的进行测试。</a:t>
            </a:r>
            <a:endParaRPr lang="en-US" altLang="zh-CN" sz="2800" dirty="0"/>
          </a:p>
          <a:p>
            <a:r>
              <a:rPr lang="zh-CN" altLang="en-US" sz="2800" dirty="0"/>
              <a:t>其实最明显的区别就是，</a:t>
            </a:r>
            <a:r>
              <a:rPr lang="en-US" altLang="zh-CN" sz="2800" dirty="0"/>
              <a:t>MVC</a:t>
            </a:r>
            <a:r>
              <a:rPr lang="zh-CN" altLang="en-US" sz="2800" dirty="0"/>
              <a:t>中是允许</a:t>
            </a:r>
            <a:r>
              <a:rPr lang="en-US" altLang="zh-CN" sz="2800" dirty="0"/>
              <a:t>Model</a:t>
            </a:r>
            <a:r>
              <a:rPr lang="zh-CN" altLang="en-US" sz="2800" dirty="0"/>
              <a:t>和</a:t>
            </a:r>
            <a:r>
              <a:rPr lang="en-US" altLang="zh-CN" sz="2800" dirty="0"/>
              <a:t>View</a:t>
            </a:r>
            <a:r>
              <a:rPr lang="zh-CN" altLang="en-US" sz="2800" dirty="0"/>
              <a:t>进行交互的，而</a:t>
            </a:r>
            <a:r>
              <a:rPr lang="en-US" altLang="zh-CN" sz="2800" dirty="0"/>
              <a:t>MVP</a:t>
            </a:r>
            <a:r>
              <a:rPr lang="zh-CN" altLang="en-US" sz="2800" dirty="0"/>
              <a:t>中很明显，</a:t>
            </a:r>
            <a:r>
              <a:rPr lang="en-US" altLang="zh-CN" sz="2800" dirty="0"/>
              <a:t>Model</a:t>
            </a:r>
            <a:r>
              <a:rPr lang="zh-CN" altLang="en-US" sz="2800" dirty="0"/>
              <a:t>与</a:t>
            </a:r>
            <a:r>
              <a:rPr lang="en-US" altLang="zh-CN" sz="2800" dirty="0"/>
              <a:t>View</a:t>
            </a:r>
            <a:r>
              <a:rPr lang="zh-CN" altLang="en-US" sz="2800" dirty="0"/>
              <a:t>之间的交互由</a:t>
            </a:r>
            <a:r>
              <a:rPr lang="en-US" altLang="zh-CN" sz="2800" dirty="0"/>
              <a:t>Presenter</a:t>
            </a:r>
            <a:r>
              <a:rPr lang="zh-CN" altLang="en-US" sz="2800" dirty="0"/>
              <a:t>完成。还有一点就是</a:t>
            </a:r>
            <a:r>
              <a:rPr lang="en-US" altLang="zh-CN" sz="2800" dirty="0"/>
              <a:t>Presenter</a:t>
            </a:r>
            <a:r>
              <a:rPr lang="zh-CN" altLang="en-US" sz="2800" dirty="0"/>
              <a:t>与</a:t>
            </a:r>
            <a:r>
              <a:rPr lang="en-US" altLang="zh-CN" sz="2800" dirty="0"/>
              <a:t>View</a:t>
            </a:r>
            <a:r>
              <a:rPr lang="zh-CN" altLang="en-US" sz="2800" dirty="0"/>
              <a:t>之间的交互是通过接口的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273" y="803620"/>
            <a:ext cx="5389701" cy="511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31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52</TotalTime>
  <Words>645</Words>
  <Application>Microsoft Office PowerPoint</Application>
  <PresentationFormat>宽屏</PresentationFormat>
  <Paragraphs>28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华文楷体</vt:lpstr>
      <vt:lpstr>微软雅黑</vt:lpstr>
      <vt:lpstr>文鼎霹雳体</vt:lpstr>
      <vt:lpstr>Arial</vt:lpstr>
      <vt:lpstr>Corbel</vt:lpstr>
      <vt:lpstr>视差</vt:lpstr>
      <vt:lpstr>第三周Android小组技术分享</vt:lpstr>
      <vt:lpstr>1. Android组件系列----Activity组件详解</vt:lpstr>
      <vt:lpstr>PowerPoint 演示文稿</vt:lpstr>
      <vt:lpstr>PowerPoint 演示文稿</vt:lpstr>
      <vt:lpstr>PowerPoint 演示文稿</vt:lpstr>
      <vt:lpstr>2.浅谈Android中MVP模式与MVC的区别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第二周Android小组技术分享</dc:title>
  <dc:creator>shizijian0511@163.com</dc:creator>
  <cp:lastModifiedBy>shizijian0511@163.com</cp:lastModifiedBy>
  <cp:revision>6</cp:revision>
  <dcterms:created xsi:type="dcterms:W3CDTF">2017-04-08T09:29:54Z</dcterms:created>
  <dcterms:modified xsi:type="dcterms:W3CDTF">2017-04-08T11:12:35Z</dcterms:modified>
</cp:coreProperties>
</file>