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2AE70-BBFA-4463-8191-3A0329C419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1662DC-2C79-427B-B8B4-C8E0C0F62524}">
      <dgm:prSet phldrT="[文本]"/>
      <dgm:spPr/>
      <dgm:t>
        <a:bodyPr/>
        <a:lstStyle/>
        <a:p>
          <a:r>
            <a:rPr lang="en-US" altLang="zh-CN" dirty="0" smtClean="0"/>
            <a:t>start</a:t>
          </a:r>
        </a:p>
        <a:p>
          <a:r>
            <a:rPr lang="en-US" altLang="zh-CN" dirty="0" smtClean="0"/>
            <a:t>up</a:t>
          </a:r>
          <a:endParaRPr lang="zh-CN" altLang="en-US" dirty="0"/>
        </a:p>
      </dgm:t>
    </dgm:pt>
    <dgm:pt modelId="{A96D8293-2391-4B2A-B8B6-6E3D8DACB0EA}" type="parTrans" cxnId="{A0773C0A-FEF3-4DB7-B0C7-73632CF2C8F6}">
      <dgm:prSet/>
      <dgm:spPr/>
      <dgm:t>
        <a:bodyPr/>
        <a:lstStyle/>
        <a:p>
          <a:endParaRPr lang="zh-CN" altLang="en-US"/>
        </a:p>
      </dgm:t>
    </dgm:pt>
    <dgm:pt modelId="{AB1E386D-F4F3-467C-A3F5-2FBF38E8A283}" type="sibTrans" cxnId="{A0773C0A-FEF3-4DB7-B0C7-73632CF2C8F6}">
      <dgm:prSet/>
      <dgm:spPr/>
      <dgm:t>
        <a:bodyPr/>
        <a:lstStyle/>
        <a:p>
          <a:endParaRPr lang="zh-CN" altLang="en-US"/>
        </a:p>
      </dgm:t>
    </dgm:pt>
    <dgm:pt modelId="{3BE8E317-2306-4991-B2E0-671207B86B9D}">
      <dgm:prSet phldrT="[文本]"/>
      <dgm:spPr/>
      <dgm:t>
        <a:bodyPr/>
        <a:lstStyle/>
        <a:p>
          <a:r>
            <a:rPr lang="en-US" altLang="zh-CN" dirty="0" smtClean="0"/>
            <a:t>sign in</a:t>
          </a:r>
          <a:endParaRPr lang="zh-CN" altLang="en-US" dirty="0"/>
        </a:p>
      </dgm:t>
    </dgm:pt>
    <dgm:pt modelId="{A6621B95-9019-4815-BFE6-B48A889F3B4E}" type="parTrans" cxnId="{F0EB31AC-7804-4A40-A5C4-6ADA48E2E226}">
      <dgm:prSet/>
      <dgm:spPr/>
      <dgm:t>
        <a:bodyPr/>
        <a:lstStyle/>
        <a:p>
          <a:endParaRPr lang="zh-CN" altLang="en-US"/>
        </a:p>
      </dgm:t>
    </dgm:pt>
    <dgm:pt modelId="{00FA1D45-C9A7-4083-A34C-4BCD29899FE1}" type="sibTrans" cxnId="{F0EB31AC-7804-4A40-A5C4-6ADA48E2E226}">
      <dgm:prSet/>
      <dgm:spPr/>
      <dgm:t>
        <a:bodyPr/>
        <a:lstStyle/>
        <a:p>
          <a:endParaRPr lang="zh-CN" altLang="en-US"/>
        </a:p>
      </dgm:t>
    </dgm:pt>
    <dgm:pt modelId="{15554F39-0096-4E29-AE02-6553B72A7F06}">
      <dgm:prSet phldrT="[文本]"/>
      <dgm:spPr/>
      <dgm:t>
        <a:bodyPr/>
        <a:lstStyle/>
        <a:p>
          <a:r>
            <a:rPr lang="en-US" altLang="zh-CN" dirty="0" smtClean="0"/>
            <a:t>index</a:t>
          </a:r>
          <a:endParaRPr lang="zh-CN" altLang="en-US" dirty="0"/>
        </a:p>
      </dgm:t>
    </dgm:pt>
    <dgm:pt modelId="{F262C010-FB48-4B11-AFF2-E5090735AF24}" type="parTrans" cxnId="{77688DA1-4F48-4FD0-83D3-431AB1A592C4}">
      <dgm:prSet/>
      <dgm:spPr/>
      <dgm:t>
        <a:bodyPr/>
        <a:lstStyle/>
        <a:p>
          <a:endParaRPr lang="zh-CN" altLang="en-US"/>
        </a:p>
      </dgm:t>
    </dgm:pt>
    <dgm:pt modelId="{E6E9BE0B-B122-4BAE-8AC7-D37EC8FCD702}" type="sibTrans" cxnId="{77688DA1-4F48-4FD0-83D3-431AB1A592C4}">
      <dgm:prSet/>
      <dgm:spPr/>
      <dgm:t>
        <a:bodyPr/>
        <a:lstStyle/>
        <a:p>
          <a:endParaRPr lang="zh-CN" altLang="en-US"/>
        </a:p>
      </dgm:t>
    </dgm:pt>
    <dgm:pt modelId="{7222D2BE-A717-4144-B4F3-7B8126AE823E}">
      <dgm:prSet phldrT="[文本]"/>
      <dgm:spPr/>
      <dgm:t>
        <a:bodyPr/>
        <a:lstStyle/>
        <a:p>
          <a:r>
            <a:rPr lang="en-US" altLang="zh-CN" dirty="0" smtClean="0"/>
            <a:t>sign up</a:t>
          </a:r>
          <a:endParaRPr lang="zh-CN" altLang="en-US" dirty="0"/>
        </a:p>
      </dgm:t>
    </dgm:pt>
    <dgm:pt modelId="{D1F78E56-C3A5-437E-8A64-302271B8CE56}" type="parTrans" cxnId="{63B005A6-8525-48A9-AC01-22E72C93C952}">
      <dgm:prSet/>
      <dgm:spPr/>
      <dgm:t>
        <a:bodyPr/>
        <a:lstStyle/>
        <a:p>
          <a:endParaRPr lang="zh-CN" altLang="en-US"/>
        </a:p>
      </dgm:t>
    </dgm:pt>
    <dgm:pt modelId="{DE47AC17-87E1-4EBE-9A80-87E60FB16FDA}" type="sibTrans" cxnId="{63B005A6-8525-48A9-AC01-22E72C93C952}">
      <dgm:prSet/>
      <dgm:spPr/>
      <dgm:t>
        <a:bodyPr/>
        <a:lstStyle/>
        <a:p>
          <a:endParaRPr lang="zh-CN" altLang="en-US"/>
        </a:p>
      </dgm:t>
    </dgm:pt>
    <dgm:pt modelId="{5E5FAAA1-01A7-4706-8940-531DC5898DDA}" type="pres">
      <dgm:prSet presAssocID="{0EA2AE70-BBFA-4463-8191-3A0329C419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64F66B-B58D-4214-A3E8-6E5ECA0A4DE2}" type="pres">
      <dgm:prSet presAssocID="{B51662DC-2C79-427B-B8B4-C8E0C0F62524}" presName="root1" presStyleCnt="0"/>
      <dgm:spPr/>
    </dgm:pt>
    <dgm:pt modelId="{199177B4-62F4-43D0-8EE2-C21EF01EA7D0}" type="pres">
      <dgm:prSet presAssocID="{B51662DC-2C79-427B-B8B4-C8E0C0F6252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51C30E-0D20-46D8-87C5-1C1A3135A666}" type="pres">
      <dgm:prSet presAssocID="{B51662DC-2C79-427B-B8B4-C8E0C0F62524}" presName="level2hierChild" presStyleCnt="0"/>
      <dgm:spPr/>
    </dgm:pt>
    <dgm:pt modelId="{DD21F9B8-1F56-4CB9-95AB-A1416AB268F5}" type="pres">
      <dgm:prSet presAssocID="{A6621B95-9019-4815-BFE6-B48A889F3B4E}" presName="conn2-1" presStyleLbl="parChTrans1D2" presStyleIdx="0" presStyleCnt="2"/>
      <dgm:spPr/>
    </dgm:pt>
    <dgm:pt modelId="{F3A73E88-8310-4A16-933B-E9913F2E1CFD}" type="pres">
      <dgm:prSet presAssocID="{A6621B95-9019-4815-BFE6-B48A889F3B4E}" presName="connTx" presStyleLbl="parChTrans1D2" presStyleIdx="0" presStyleCnt="2"/>
      <dgm:spPr/>
    </dgm:pt>
    <dgm:pt modelId="{824B224B-8BB7-45F5-AB67-229E738DF59E}" type="pres">
      <dgm:prSet presAssocID="{3BE8E317-2306-4991-B2E0-671207B86B9D}" presName="root2" presStyleCnt="0"/>
      <dgm:spPr/>
    </dgm:pt>
    <dgm:pt modelId="{00988842-913A-4867-A141-ED4502B587F8}" type="pres">
      <dgm:prSet presAssocID="{3BE8E317-2306-4991-B2E0-671207B86B9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99DCE2-C29F-4420-A858-FF8659F2B256}" type="pres">
      <dgm:prSet presAssocID="{3BE8E317-2306-4991-B2E0-671207B86B9D}" presName="level3hierChild" presStyleCnt="0"/>
      <dgm:spPr/>
    </dgm:pt>
    <dgm:pt modelId="{0CB1596D-82B0-42DB-8E52-92E34455FD3C}" type="pres">
      <dgm:prSet presAssocID="{D1F78E56-C3A5-437E-8A64-302271B8CE56}" presName="conn2-1" presStyleLbl="parChTrans1D2" presStyleIdx="1" presStyleCnt="2"/>
      <dgm:spPr/>
    </dgm:pt>
    <dgm:pt modelId="{C0274FA2-956B-458F-9FA3-D9695C016D55}" type="pres">
      <dgm:prSet presAssocID="{D1F78E56-C3A5-437E-8A64-302271B8CE56}" presName="connTx" presStyleLbl="parChTrans1D2" presStyleIdx="1" presStyleCnt="2"/>
      <dgm:spPr/>
    </dgm:pt>
    <dgm:pt modelId="{6435C08E-F0E5-45FB-8823-72C754F6FD42}" type="pres">
      <dgm:prSet presAssocID="{7222D2BE-A717-4144-B4F3-7B8126AE823E}" presName="root2" presStyleCnt="0"/>
      <dgm:spPr/>
    </dgm:pt>
    <dgm:pt modelId="{33522A22-5007-4E2C-85EF-3B6E8F06680C}" type="pres">
      <dgm:prSet presAssocID="{7222D2BE-A717-4144-B4F3-7B8126AE82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01743-1E6E-4C96-A92B-33BCBF589CC7}" type="pres">
      <dgm:prSet presAssocID="{7222D2BE-A717-4144-B4F3-7B8126AE823E}" presName="level3hierChild" presStyleCnt="0"/>
      <dgm:spPr/>
    </dgm:pt>
    <dgm:pt modelId="{C587D56D-A968-476C-8FF9-7275A967D644}" type="pres">
      <dgm:prSet presAssocID="{F262C010-FB48-4B11-AFF2-E5090735AF24}" presName="conn2-1" presStyleLbl="parChTrans1D3" presStyleIdx="0" presStyleCnt="1"/>
      <dgm:spPr/>
    </dgm:pt>
    <dgm:pt modelId="{D626880A-B119-4838-B6B0-F09F18F4D6C4}" type="pres">
      <dgm:prSet presAssocID="{F262C010-FB48-4B11-AFF2-E5090735AF24}" presName="connTx" presStyleLbl="parChTrans1D3" presStyleIdx="0" presStyleCnt="1"/>
      <dgm:spPr/>
    </dgm:pt>
    <dgm:pt modelId="{648D8169-9AEA-42A5-BC85-B73F7E61E717}" type="pres">
      <dgm:prSet presAssocID="{15554F39-0096-4E29-AE02-6553B72A7F06}" presName="root2" presStyleCnt="0"/>
      <dgm:spPr/>
    </dgm:pt>
    <dgm:pt modelId="{C756076E-C51C-4079-B3F9-0F79ADEB9454}" type="pres">
      <dgm:prSet presAssocID="{15554F39-0096-4E29-AE02-6553B72A7F06}" presName="LevelTwoTextNode" presStyleLbl="node3" presStyleIdx="0" presStyleCnt="1" custLinFactNeighborX="-1042" custLinFactNeighborY="-493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B85DD0-14EA-471D-828E-B96F6AE6A5F9}" type="pres">
      <dgm:prSet presAssocID="{15554F39-0096-4E29-AE02-6553B72A7F06}" presName="level3hierChild" presStyleCnt="0"/>
      <dgm:spPr/>
    </dgm:pt>
  </dgm:ptLst>
  <dgm:cxnLst>
    <dgm:cxn modelId="{C2DC8037-A7C0-4A78-BB8E-C079D2A4EFFC}" type="presOf" srcId="{A6621B95-9019-4815-BFE6-B48A889F3B4E}" destId="{F3A73E88-8310-4A16-933B-E9913F2E1CFD}" srcOrd="1" destOrd="0" presId="urn:microsoft.com/office/officeart/2005/8/layout/hierarchy2"/>
    <dgm:cxn modelId="{EFC6A1A1-ADE9-47DC-8AEC-99B4BA059CF9}" type="presOf" srcId="{0EA2AE70-BBFA-4463-8191-3A0329C419EA}" destId="{5E5FAAA1-01A7-4706-8940-531DC5898DDA}" srcOrd="0" destOrd="0" presId="urn:microsoft.com/office/officeart/2005/8/layout/hierarchy2"/>
    <dgm:cxn modelId="{012FB3A1-6925-4F3A-94C4-997916AA0731}" type="presOf" srcId="{F262C010-FB48-4B11-AFF2-E5090735AF24}" destId="{D626880A-B119-4838-B6B0-F09F18F4D6C4}" srcOrd="1" destOrd="0" presId="urn:microsoft.com/office/officeart/2005/8/layout/hierarchy2"/>
    <dgm:cxn modelId="{1E48F861-2A15-4D8E-931A-5BA1F7A2D35D}" type="presOf" srcId="{15554F39-0096-4E29-AE02-6553B72A7F06}" destId="{C756076E-C51C-4079-B3F9-0F79ADEB9454}" srcOrd="0" destOrd="0" presId="urn:microsoft.com/office/officeart/2005/8/layout/hierarchy2"/>
    <dgm:cxn modelId="{BEC11100-14B6-4A20-9A44-1CA923A58DFB}" type="presOf" srcId="{7222D2BE-A717-4144-B4F3-7B8126AE823E}" destId="{33522A22-5007-4E2C-85EF-3B6E8F06680C}" srcOrd="0" destOrd="0" presId="urn:microsoft.com/office/officeart/2005/8/layout/hierarchy2"/>
    <dgm:cxn modelId="{A0773C0A-FEF3-4DB7-B0C7-73632CF2C8F6}" srcId="{0EA2AE70-BBFA-4463-8191-3A0329C419EA}" destId="{B51662DC-2C79-427B-B8B4-C8E0C0F62524}" srcOrd="0" destOrd="0" parTransId="{A96D8293-2391-4B2A-B8B6-6E3D8DACB0EA}" sibTransId="{AB1E386D-F4F3-467C-A3F5-2FBF38E8A283}"/>
    <dgm:cxn modelId="{9C9CE354-650B-4877-B697-335BFBFB302D}" type="presOf" srcId="{3BE8E317-2306-4991-B2E0-671207B86B9D}" destId="{00988842-913A-4867-A141-ED4502B587F8}" srcOrd="0" destOrd="0" presId="urn:microsoft.com/office/officeart/2005/8/layout/hierarchy2"/>
    <dgm:cxn modelId="{1142C82D-2291-4246-A18A-36DC2CCA124B}" type="presOf" srcId="{D1F78E56-C3A5-437E-8A64-302271B8CE56}" destId="{0CB1596D-82B0-42DB-8E52-92E34455FD3C}" srcOrd="0" destOrd="0" presId="urn:microsoft.com/office/officeart/2005/8/layout/hierarchy2"/>
    <dgm:cxn modelId="{9A1B2E89-C1F4-478A-82F8-D60A31E043DC}" type="presOf" srcId="{F262C010-FB48-4B11-AFF2-E5090735AF24}" destId="{C587D56D-A968-476C-8FF9-7275A967D644}" srcOrd="0" destOrd="0" presId="urn:microsoft.com/office/officeart/2005/8/layout/hierarchy2"/>
    <dgm:cxn modelId="{63B005A6-8525-48A9-AC01-22E72C93C952}" srcId="{B51662DC-2C79-427B-B8B4-C8E0C0F62524}" destId="{7222D2BE-A717-4144-B4F3-7B8126AE823E}" srcOrd="1" destOrd="0" parTransId="{D1F78E56-C3A5-437E-8A64-302271B8CE56}" sibTransId="{DE47AC17-87E1-4EBE-9A80-87E60FB16FDA}"/>
    <dgm:cxn modelId="{2AF8258B-68FD-4A2E-B501-9216C2C414CD}" type="presOf" srcId="{B51662DC-2C79-427B-B8B4-C8E0C0F62524}" destId="{199177B4-62F4-43D0-8EE2-C21EF01EA7D0}" srcOrd="0" destOrd="0" presId="urn:microsoft.com/office/officeart/2005/8/layout/hierarchy2"/>
    <dgm:cxn modelId="{6B26B55A-6F00-450D-AE52-250CADED5496}" type="presOf" srcId="{A6621B95-9019-4815-BFE6-B48A889F3B4E}" destId="{DD21F9B8-1F56-4CB9-95AB-A1416AB268F5}" srcOrd="0" destOrd="0" presId="urn:microsoft.com/office/officeart/2005/8/layout/hierarchy2"/>
    <dgm:cxn modelId="{09209BB1-7E04-4185-B529-FB2FB87F750E}" type="presOf" srcId="{D1F78E56-C3A5-437E-8A64-302271B8CE56}" destId="{C0274FA2-956B-458F-9FA3-D9695C016D55}" srcOrd="1" destOrd="0" presId="urn:microsoft.com/office/officeart/2005/8/layout/hierarchy2"/>
    <dgm:cxn modelId="{77688DA1-4F48-4FD0-83D3-431AB1A592C4}" srcId="{7222D2BE-A717-4144-B4F3-7B8126AE823E}" destId="{15554F39-0096-4E29-AE02-6553B72A7F06}" srcOrd="0" destOrd="0" parTransId="{F262C010-FB48-4B11-AFF2-E5090735AF24}" sibTransId="{E6E9BE0B-B122-4BAE-8AC7-D37EC8FCD702}"/>
    <dgm:cxn modelId="{F0EB31AC-7804-4A40-A5C4-6ADA48E2E226}" srcId="{B51662DC-2C79-427B-B8B4-C8E0C0F62524}" destId="{3BE8E317-2306-4991-B2E0-671207B86B9D}" srcOrd="0" destOrd="0" parTransId="{A6621B95-9019-4815-BFE6-B48A889F3B4E}" sibTransId="{00FA1D45-C9A7-4083-A34C-4BCD29899FE1}"/>
    <dgm:cxn modelId="{4C7CEC90-53A5-4961-94B1-58A19797FD49}" type="presParOf" srcId="{5E5FAAA1-01A7-4706-8940-531DC5898DDA}" destId="{5764F66B-B58D-4214-A3E8-6E5ECA0A4DE2}" srcOrd="0" destOrd="0" presId="urn:microsoft.com/office/officeart/2005/8/layout/hierarchy2"/>
    <dgm:cxn modelId="{F0B9BA62-89BC-4F55-B732-78631842D4E6}" type="presParOf" srcId="{5764F66B-B58D-4214-A3E8-6E5ECA0A4DE2}" destId="{199177B4-62F4-43D0-8EE2-C21EF01EA7D0}" srcOrd="0" destOrd="0" presId="urn:microsoft.com/office/officeart/2005/8/layout/hierarchy2"/>
    <dgm:cxn modelId="{9DCEB0CA-D1CF-4CE5-ADFD-E00A850D75A0}" type="presParOf" srcId="{5764F66B-B58D-4214-A3E8-6E5ECA0A4DE2}" destId="{9C51C30E-0D20-46D8-87C5-1C1A3135A666}" srcOrd="1" destOrd="0" presId="urn:microsoft.com/office/officeart/2005/8/layout/hierarchy2"/>
    <dgm:cxn modelId="{2FA34554-8BC7-4FA3-A354-FDC207EFB7C8}" type="presParOf" srcId="{9C51C30E-0D20-46D8-87C5-1C1A3135A666}" destId="{DD21F9B8-1F56-4CB9-95AB-A1416AB268F5}" srcOrd="0" destOrd="0" presId="urn:microsoft.com/office/officeart/2005/8/layout/hierarchy2"/>
    <dgm:cxn modelId="{E2B23625-9D3B-4310-BF19-AD5DD61364BC}" type="presParOf" srcId="{DD21F9B8-1F56-4CB9-95AB-A1416AB268F5}" destId="{F3A73E88-8310-4A16-933B-E9913F2E1CFD}" srcOrd="0" destOrd="0" presId="urn:microsoft.com/office/officeart/2005/8/layout/hierarchy2"/>
    <dgm:cxn modelId="{546B2BD1-9D2A-487F-BDC6-0FFF96C15BE2}" type="presParOf" srcId="{9C51C30E-0D20-46D8-87C5-1C1A3135A666}" destId="{824B224B-8BB7-45F5-AB67-229E738DF59E}" srcOrd="1" destOrd="0" presId="urn:microsoft.com/office/officeart/2005/8/layout/hierarchy2"/>
    <dgm:cxn modelId="{25BD2999-3FBC-460A-AAA2-F484D266FC9B}" type="presParOf" srcId="{824B224B-8BB7-45F5-AB67-229E738DF59E}" destId="{00988842-913A-4867-A141-ED4502B587F8}" srcOrd="0" destOrd="0" presId="urn:microsoft.com/office/officeart/2005/8/layout/hierarchy2"/>
    <dgm:cxn modelId="{D6ACC21C-BC0E-4FB6-93F0-B1C0AF4693C4}" type="presParOf" srcId="{824B224B-8BB7-45F5-AB67-229E738DF59E}" destId="{7D99DCE2-C29F-4420-A858-FF8659F2B256}" srcOrd="1" destOrd="0" presId="urn:microsoft.com/office/officeart/2005/8/layout/hierarchy2"/>
    <dgm:cxn modelId="{29E45468-F06A-4908-8D02-52606FCB7346}" type="presParOf" srcId="{9C51C30E-0D20-46D8-87C5-1C1A3135A666}" destId="{0CB1596D-82B0-42DB-8E52-92E34455FD3C}" srcOrd="2" destOrd="0" presId="urn:microsoft.com/office/officeart/2005/8/layout/hierarchy2"/>
    <dgm:cxn modelId="{D97A7DC0-8630-4A92-9932-3D13E128858E}" type="presParOf" srcId="{0CB1596D-82B0-42DB-8E52-92E34455FD3C}" destId="{C0274FA2-956B-458F-9FA3-D9695C016D55}" srcOrd="0" destOrd="0" presId="urn:microsoft.com/office/officeart/2005/8/layout/hierarchy2"/>
    <dgm:cxn modelId="{1976DFAC-12C7-4D01-A5D7-567E88041DB0}" type="presParOf" srcId="{9C51C30E-0D20-46D8-87C5-1C1A3135A666}" destId="{6435C08E-F0E5-45FB-8823-72C754F6FD42}" srcOrd="3" destOrd="0" presId="urn:microsoft.com/office/officeart/2005/8/layout/hierarchy2"/>
    <dgm:cxn modelId="{0F5F3526-4F12-4491-B4F2-3818E25299F6}" type="presParOf" srcId="{6435C08E-F0E5-45FB-8823-72C754F6FD42}" destId="{33522A22-5007-4E2C-85EF-3B6E8F06680C}" srcOrd="0" destOrd="0" presId="urn:microsoft.com/office/officeart/2005/8/layout/hierarchy2"/>
    <dgm:cxn modelId="{6F94E924-9AC2-4B9C-9B9B-BCE6BBEB376B}" type="presParOf" srcId="{6435C08E-F0E5-45FB-8823-72C754F6FD42}" destId="{D6001743-1E6E-4C96-A92B-33BCBF589CC7}" srcOrd="1" destOrd="0" presId="urn:microsoft.com/office/officeart/2005/8/layout/hierarchy2"/>
    <dgm:cxn modelId="{579C7EAC-B569-4258-BD8B-310C63DEEBE6}" type="presParOf" srcId="{D6001743-1E6E-4C96-A92B-33BCBF589CC7}" destId="{C587D56D-A968-476C-8FF9-7275A967D644}" srcOrd="0" destOrd="0" presId="urn:microsoft.com/office/officeart/2005/8/layout/hierarchy2"/>
    <dgm:cxn modelId="{13C05B50-E0B7-40E1-AEB1-4E00F28AE8CE}" type="presParOf" srcId="{C587D56D-A968-476C-8FF9-7275A967D644}" destId="{D626880A-B119-4838-B6B0-F09F18F4D6C4}" srcOrd="0" destOrd="0" presId="urn:microsoft.com/office/officeart/2005/8/layout/hierarchy2"/>
    <dgm:cxn modelId="{68574740-55D4-4A46-8356-5ED237F52FC5}" type="presParOf" srcId="{D6001743-1E6E-4C96-A92B-33BCBF589CC7}" destId="{648D8169-9AEA-42A5-BC85-B73F7E61E717}" srcOrd="1" destOrd="0" presId="urn:microsoft.com/office/officeart/2005/8/layout/hierarchy2"/>
    <dgm:cxn modelId="{546F749C-47BB-4EF3-8945-E317D2F3C1CD}" type="presParOf" srcId="{648D8169-9AEA-42A5-BC85-B73F7E61E717}" destId="{C756076E-C51C-4079-B3F9-0F79ADEB9454}" srcOrd="0" destOrd="0" presId="urn:microsoft.com/office/officeart/2005/8/layout/hierarchy2"/>
    <dgm:cxn modelId="{D7634C61-8662-4C5F-9A2B-6D25ACB9E6C7}" type="presParOf" srcId="{648D8169-9AEA-42A5-BC85-B73F7E61E717}" destId="{B8B85DD0-14EA-471D-828E-B96F6AE6A5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36FF5-0308-4161-962F-C91BC3C3C2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8280D7-AC79-44B6-B4FC-B8459C295862}">
      <dgm:prSet phldrT="[文本]"/>
      <dgm:spPr/>
      <dgm:t>
        <a:bodyPr/>
        <a:lstStyle/>
        <a:p>
          <a:r>
            <a:rPr lang="en-US" altLang="zh-CN" dirty="0" smtClean="0"/>
            <a:t>index</a:t>
          </a:r>
          <a:endParaRPr lang="zh-CN" altLang="en-US" dirty="0"/>
        </a:p>
      </dgm:t>
    </dgm:pt>
    <dgm:pt modelId="{38A0B1C5-A37E-47FF-8B2C-782442635FC5}" type="parTrans" cxnId="{E6C74675-F581-4386-A9E9-5B4D49F15A21}">
      <dgm:prSet/>
      <dgm:spPr/>
      <dgm:t>
        <a:bodyPr/>
        <a:lstStyle/>
        <a:p>
          <a:endParaRPr lang="zh-CN" altLang="en-US"/>
        </a:p>
      </dgm:t>
    </dgm:pt>
    <dgm:pt modelId="{7B080830-EDA5-4BA5-9228-4D0948A0A3E7}" type="sibTrans" cxnId="{E6C74675-F581-4386-A9E9-5B4D49F15A21}">
      <dgm:prSet/>
      <dgm:spPr/>
      <dgm:t>
        <a:bodyPr/>
        <a:lstStyle/>
        <a:p>
          <a:endParaRPr lang="zh-CN" altLang="en-US"/>
        </a:p>
      </dgm:t>
    </dgm:pt>
    <dgm:pt modelId="{F9626348-8535-41E3-A836-6F50F3CF38A0}">
      <dgm:prSet phldrT="[文本]"/>
      <dgm:spPr/>
      <dgm:t>
        <a:bodyPr/>
        <a:lstStyle/>
        <a:p>
          <a:r>
            <a:rPr lang="en-US" altLang="zh-CN" dirty="0" smtClean="0"/>
            <a:t>timeline</a:t>
          </a:r>
          <a:endParaRPr lang="zh-CN" altLang="en-US" dirty="0"/>
        </a:p>
      </dgm:t>
    </dgm:pt>
    <dgm:pt modelId="{EF19226C-47CF-403D-9BD0-3BFF35F675DF}" type="parTrans" cxnId="{D752E79F-F429-4D90-BD18-0C0E179A340B}">
      <dgm:prSet/>
      <dgm:spPr/>
      <dgm:t>
        <a:bodyPr/>
        <a:lstStyle/>
        <a:p>
          <a:endParaRPr lang="zh-CN" altLang="en-US"/>
        </a:p>
      </dgm:t>
    </dgm:pt>
    <dgm:pt modelId="{5D0FE76E-9468-4FE1-9797-407B5E101CC9}" type="sibTrans" cxnId="{D752E79F-F429-4D90-BD18-0C0E179A340B}">
      <dgm:prSet/>
      <dgm:spPr/>
      <dgm:t>
        <a:bodyPr/>
        <a:lstStyle/>
        <a:p>
          <a:endParaRPr lang="zh-CN" altLang="en-US"/>
        </a:p>
      </dgm:t>
    </dgm:pt>
    <dgm:pt modelId="{A5713DC2-17E6-45C2-8190-5E15A94CF60C}">
      <dgm:prSet phldrT="[文本]"/>
      <dgm:spPr/>
      <dgm:t>
        <a:bodyPr/>
        <a:lstStyle/>
        <a:p>
          <a:r>
            <a:rPr lang="en-US" altLang="zh-CN" dirty="0" smtClean="0"/>
            <a:t>card</a:t>
          </a:r>
          <a:endParaRPr lang="zh-CN" altLang="en-US" dirty="0"/>
        </a:p>
      </dgm:t>
    </dgm:pt>
    <dgm:pt modelId="{F2012C02-C992-47A2-B407-FAF59204E9F2}" type="parTrans" cxnId="{3613CF3E-4CF0-4855-A02F-EC9398596D78}">
      <dgm:prSet/>
      <dgm:spPr/>
      <dgm:t>
        <a:bodyPr/>
        <a:lstStyle/>
        <a:p>
          <a:endParaRPr lang="zh-CN" altLang="en-US"/>
        </a:p>
      </dgm:t>
    </dgm:pt>
    <dgm:pt modelId="{BA0B8220-0A9A-46AA-98D9-CBD65C8D3872}" type="sibTrans" cxnId="{3613CF3E-4CF0-4855-A02F-EC9398596D78}">
      <dgm:prSet/>
      <dgm:spPr/>
      <dgm:t>
        <a:bodyPr/>
        <a:lstStyle/>
        <a:p>
          <a:endParaRPr lang="zh-CN" altLang="en-US"/>
        </a:p>
      </dgm:t>
    </dgm:pt>
    <dgm:pt modelId="{D6100744-9559-4B33-ABAE-AD1F672548F7}">
      <dgm:prSet phldrT="[文本]"/>
      <dgm:spPr/>
      <dgm:t>
        <a:bodyPr/>
        <a:lstStyle/>
        <a:p>
          <a:r>
            <a:rPr lang="en-US" altLang="zh-CN" dirty="0" smtClean="0"/>
            <a:t>Card</a:t>
          </a:r>
          <a:endParaRPr lang="zh-CN" altLang="en-US" dirty="0"/>
        </a:p>
      </dgm:t>
    </dgm:pt>
    <dgm:pt modelId="{6E3227E9-2ECA-41D8-A378-7CF738EEE066}" type="parTrans" cxnId="{B92C850F-6060-4D26-8336-691BAF0240A0}">
      <dgm:prSet/>
      <dgm:spPr/>
      <dgm:t>
        <a:bodyPr/>
        <a:lstStyle/>
        <a:p>
          <a:endParaRPr lang="zh-CN" altLang="en-US"/>
        </a:p>
      </dgm:t>
    </dgm:pt>
    <dgm:pt modelId="{AD3DFA4F-B4B0-4428-A007-90F5C0325845}" type="sibTrans" cxnId="{B92C850F-6060-4D26-8336-691BAF0240A0}">
      <dgm:prSet/>
      <dgm:spPr/>
      <dgm:t>
        <a:bodyPr/>
        <a:lstStyle/>
        <a:p>
          <a:endParaRPr lang="zh-CN" altLang="en-US"/>
        </a:p>
      </dgm:t>
    </dgm:pt>
    <dgm:pt modelId="{DE6681CA-9DC4-4CF9-B0D0-54B3DA444329}">
      <dgm:prSet phldrT="[文本]"/>
      <dgm:spPr/>
      <dgm:t>
        <a:bodyPr/>
        <a:lstStyle/>
        <a:p>
          <a:r>
            <a:rPr lang="en-US" altLang="zh-CN" dirty="0" smtClean="0"/>
            <a:t>Personal</a:t>
          </a:r>
        </a:p>
        <a:p>
          <a:r>
            <a:rPr lang="en-US" altLang="zh-CN" dirty="0" smtClean="0"/>
            <a:t>page</a:t>
          </a:r>
          <a:endParaRPr lang="zh-CN" altLang="en-US" dirty="0"/>
        </a:p>
      </dgm:t>
    </dgm:pt>
    <dgm:pt modelId="{70D7DC4D-2970-4DA4-9858-27988CD0BE37}" type="parTrans" cxnId="{50118953-7024-4B43-91DF-9D36F0475BB2}">
      <dgm:prSet/>
      <dgm:spPr/>
      <dgm:t>
        <a:bodyPr/>
        <a:lstStyle/>
        <a:p>
          <a:endParaRPr lang="zh-CN" altLang="en-US"/>
        </a:p>
      </dgm:t>
    </dgm:pt>
    <dgm:pt modelId="{0772CD50-A556-48B0-B20C-0516DE23876A}" type="sibTrans" cxnId="{50118953-7024-4B43-91DF-9D36F0475BB2}">
      <dgm:prSet/>
      <dgm:spPr/>
      <dgm:t>
        <a:bodyPr/>
        <a:lstStyle/>
        <a:p>
          <a:endParaRPr lang="zh-CN" altLang="en-US"/>
        </a:p>
      </dgm:t>
    </dgm:pt>
    <dgm:pt modelId="{AA16EBC2-3B66-4192-A98D-F2CC390C14BE}">
      <dgm:prSet phldrT="[文本]"/>
      <dgm:spPr/>
      <dgm:t>
        <a:bodyPr/>
        <a:lstStyle/>
        <a:p>
          <a:r>
            <a:rPr lang="en-US" altLang="zh-CN" dirty="0" smtClean="0"/>
            <a:t>Board</a:t>
          </a:r>
          <a:endParaRPr lang="zh-CN" altLang="en-US" dirty="0"/>
        </a:p>
      </dgm:t>
    </dgm:pt>
    <dgm:pt modelId="{56FCC2AB-FC5B-4DC9-91D2-459D84A9511C}" type="parTrans" cxnId="{43F0E564-E6CB-409A-8EAB-435D712E39A8}">
      <dgm:prSet/>
      <dgm:spPr/>
      <dgm:t>
        <a:bodyPr/>
        <a:lstStyle/>
        <a:p>
          <a:endParaRPr lang="zh-CN" altLang="en-US"/>
        </a:p>
      </dgm:t>
    </dgm:pt>
    <dgm:pt modelId="{137F0F95-6E3C-4504-B72E-95E17D06830D}" type="sibTrans" cxnId="{43F0E564-E6CB-409A-8EAB-435D712E39A8}">
      <dgm:prSet/>
      <dgm:spPr/>
      <dgm:t>
        <a:bodyPr/>
        <a:lstStyle/>
        <a:p>
          <a:endParaRPr lang="zh-CN" altLang="en-US"/>
        </a:p>
      </dgm:t>
    </dgm:pt>
    <dgm:pt modelId="{8B8AED32-9342-439E-8258-A211CF8AC3C0}">
      <dgm:prSet phldrT="[文本]"/>
      <dgm:spPr/>
      <dgm:t>
        <a:bodyPr/>
        <a:lstStyle/>
        <a:p>
          <a:r>
            <a:rPr lang="en-US" altLang="zh-CN" dirty="0" smtClean="0"/>
            <a:t>Board</a:t>
          </a:r>
          <a:endParaRPr lang="zh-CN" altLang="en-US" dirty="0"/>
        </a:p>
      </dgm:t>
    </dgm:pt>
    <dgm:pt modelId="{53B4F71A-82D2-49BB-92BB-07F50B08CE4A}" type="parTrans" cxnId="{738766C2-6BC6-49DE-844F-8B21364FD26B}">
      <dgm:prSet/>
      <dgm:spPr/>
      <dgm:t>
        <a:bodyPr/>
        <a:lstStyle/>
        <a:p>
          <a:endParaRPr lang="zh-CN" altLang="en-US"/>
        </a:p>
      </dgm:t>
    </dgm:pt>
    <dgm:pt modelId="{7C51CF33-5117-4794-94FF-9BF07595CB3E}" type="sibTrans" cxnId="{738766C2-6BC6-49DE-844F-8B21364FD26B}">
      <dgm:prSet/>
      <dgm:spPr/>
      <dgm:t>
        <a:bodyPr/>
        <a:lstStyle/>
        <a:p>
          <a:endParaRPr lang="zh-CN" altLang="en-US"/>
        </a:p>
      </dgm:t>
    </dgm:pt>
    <dgm:pt modelId="{E65F8431-08FC-42A8-8D91-E19112675E3B}">
      <dgm:prSet phldrT="[文本]"/>
      <dgm:spPr/>
      <dgm:t>
        <a:bodyPr/>
        <a:lstStyle/>
        <a:p>
          <a:r>
            <a:rPr lang="en-US" altLang="zh-CN" dirty="0" smtClean="0"/>
            <a:t>Drawer</a:t>
          </a:r>
          <a:endParaRPr lang="zh-CN" altLang="en-US" dirty="0"/>
        </a:p>
      </dgm:t>
    </dgm:pt>
    <dgm:pt modelId="{15E0D3BD-6F88-42FF-99DE-D295DE3B8AC2}" type="parTrans" cxnId="{4FF69D95-94F2-49BD-B09D-7B6464EBA3D2}">
      <dgm:prSet/>
      <dgm:spPr/>
      <dgm:t>
        <a:bodyPr/>
        <a:lstStyle/>
        <a:p>
          <a:endParaRPr lang="zh-CN" altLang="en-US"/>
        </a:p>
      </dgm:t>
    </dgm:pt>
    <dgm:pt modelId="{E109B35C-3D37-4FA0-9B3B-091D860AF2A6}" type="sibTrans" cxnId="{4FF69D95-94F2-49BD-B09D-7B6464EBA3D2}">
      <dgm:prSet/>
      <dgm:spPr/>
      <dgm:t>
        <a:bodyPr/>
        <a:lstStyle/>
        <a:p>
          <a:endParaRPr lang="zh-CN" altLang="en-US"/>
        </a:p>
      </dgm:t>
    </dgm:pt>
    <dgm:pt modelId="{956C808E-8EAA-4F48-BC8C-BFA21AB18925}">
      <dgm:prSet phldrT="[文本]"/>
      <dgm:spPr/>
      <dgm:t>
        <a:bodyPr/>
        <a:lstStyle/>
        <a:p>
          <a:r>
            <a:rPr lang="en-US" altLang="zh-CN" dirty="0" smtClean="0"/>
            <a:t>drawer</a:t>
          </a:r>
          <a:endParaRPr lang="zh-CN" altLang="en-US" dirty="0"/>
        </a:p>
      </dgm:t>
    </dgm:pt>
    <dgm:pt modelId="{08F84275-6685-43BE-B57C-A9BF02C04476}" type="parTrans" cxnId="{AF973E92-1E05-4BAF-B7F4-180FCA71F40A}">
      <dgm:prSet/>
      <dgm:spPr/>
      <dgm:t>
        <a:bodyPr/>
        <a:lstStyle/>
        <a:p>
          <a:endParaRPr lang="zh-CN" altLang="en-US"/>
        </a:p>
      </dgm:t>
    </dgm:pt>
    <dgm:pt modelId="{470077B6-7B63-4369-8FD1-BAAD1C86B654}" type="sibTrans" cxnId="{AF973E92-1E05-4BAF-B7F4-180FCA71F40A}">
      <dgm:prSet/>
      <dgm:spPr/>
      <dgm:t>
        <a:bodyPr/>
        <a:lstStyle/>
        <a:p>
          <a:endParaRPr lang="zh-CN" altLang="en-US"/>
        </a:p>
      </dgm:t>
    </dgm:pt>
    <dgm:pt modelId="{972A2306-D9AA-4ACA-ACE8-74AAAF867C6A}">
      <dgm:prSet phldrT="[文本]"/>
      <dgm:spPr/>
      <dgm:t>
        <a:bodyPr/>
        <a:lstStyle/>
        <a:p>
          <a:r>
            <a:rPr lang="en-US" altLang="zh-CN" dirty="0" smtClean="0"/>
            <a:t>Card</a:t>
          </a:r>
          <a:endParaRPr lang="zh-CN" altLang="en-US" dirty="0"/>
        </a:p>
      </dgm:t>
    </dgm:pt>
    <dgm:pt modelId="{858E2535-9776-419B-96AF-75A769D7678F}" type="parTrans" cxnId="{A81258F4-CEE3-44A0-93FB-5110F01AEE13}">
      <dgm:prSet/>
      <dgm:spPr/>
      <dgm:t>
        <a:bodyPr/>
        <a:lstStyle/>
        <a:p>
          <a:endParaRPr lang="zh-CN" altLang="en-US"/>
        </a:p>
      </dgm:t>
    </dgm:pt>
    <dgm:pt modelId="{49B06704-F7CA-4777-B6B0-77C34EB7A098}" type="sibTrans" cxnId="{A81258F4-CEE3-44A0-93FB-5110F01AEE13}">
      <dgm:prSet/>
      <dgm:spPr/>
      <dgm:t>
        <a:bodyPr/>
        <a:lstStyle/>
        <a:p>
          <a:endParaRPr lang="zh-CN" altLang="en-US"/>
        </a:p>
      </dgm:t>
    </dgm:pt>
    <dgm:pt modelId="{0B66385C-865B-435E-B6D8-C8ED8AA5B4C5}">
      <dgm:prSet phldrT="[文本]"/>
      <dgm:spPr/>
      <dgm:t>
        <a:bodyPr/>
        <a:lstStyle/>
        <a:p>
          <a:r>
            <a:rPr lang="en-US" altLang="zh-CN" dirty="0" smtClean="0"/>
            <a:t>Card</a:t>
          </a:r>
          <a:endParaRPr lang="zh-CN" altLang="en-US" dirty="0"/>
        </a:p>
      </dgm:t>
    </dgm:pt>
    <dgm:pt modelId="{1A80A344-3BF6-4D29-AD35-537E4CCE5EBC}" type="parTrans" cxnId="{0FE59AF2-8135-436D-9FD8-115DC7B97CF6}">
      <dgm:prSet/>
      <dgm:spPr/>
      <dgm:t>
        <a:bodyPr/>
        <a:lstStyle/>
        <a:p>
          <a:endParaRPr lang="zh-CN" altLang="en-US"/>
        </a:p>
      </dgm:t>
    </dgm:pt>
    <dgm:pt modelId="{DE33C4D9-9A46-4786-A87A-4D1516AB2068}" type="sibTrans" cxnId="{0FE59AF2-8135-436D-9FD8-115DC7B97CF6}">
      <dgm:prSet/>
      <dgm:spPr/>
      <dgm:t>
        <a:bodyPr/>
        <a:lstStyle/>
        <a:p>
          <a:endParaRPr lang="zh-CN" altLang="en-US"/>
        </a:p>
      </dgm:t>
    </dgm:pt>
    <dgm:pt modelId="{0840F4A1-2B63-447C-B368-E09E5892F7EC}">
      <dgm:prSet phldrT="[文本]"/>
      <dgm:spPr/>
      <dgm:t>
        <a:bodyPr/>
        <a:lstStyle/>
        <a:p>
          <a:r>
            <a:rPr lang="en-US" altLang="zh-CN" dirty="0" smtClean="0"/>
            <a:t>card</a:t>
          </a:r>
          <a:endParaRPr lang="zh-CN" altLang="en-US" dirty="0"/>
        </a:p>
      </dgm:t>
    </dgm:pt>
    <dgm:pt modelId="{24BDD9B9-2501-4509-A39E-114644993590}" type="parTrans" cxnId="{E852754A-D80E-43D3-9AC9-D90B52A2E90E}">
      <dgm:prSet/>
      <dgm:spPr/>
      <dgm:t>
        <a:bodyPr/>
        <a:lstStyle/>
        <a:p>
          <a:endParaRPr lang="zh-CN" altLang="en-US"/>
        </a:p>
      </dgm:t>
    </dgm:pt>
    <dgm:pt modelId="{D38910DD-EDE4-4F38-85FC-00193F5E08E0}" type="sibTrans" cxnId="{E852754A-D80E-43D3-9AC9-D90B52A2E90E}">
      <dgm:prSet/>
      <dgm:spPr/>
      <dgm:t>
        <a:bodyPr/>
        <a:lstStyle/>
        <a:p>
          <a:endParaRPr lang="zh-CN" altLang="en-US"/>
        </a:p>
      </dgm:t>
    </dgm:pt>
    <dgm:pt modelId="{37C7D009-4498-419C-8506-37E9CFEC401F}">
      <dgm:prSet phldrT="[文本]"/>
      <dgm:spPr/>
      <dgm:t>
        <a:bodyPr/>
        <a:lstStyle/>
        <a:p>
          <a:r>
            <a:rPr lang="en-US" altLang="zh-CN" dirty="0" smtClean="0"/>
            <a:t>card</a:t>
          </a:r>
          <a:endParaRPr lang="zh-CN" altLang="en-US" dirty="0"/>
        </a:p>
      </dgm:t>
    </dgm:pt>
    <dgm:pt modelId="{6A8EC836-1308-4B0E-A7E9-B4B5C15BACFD}" type="parTrans" cxnId="{EF624642-B9ED-42B3-857E-FE89F0E47704}">
      <dgm:prSet/>
      <dgm:spPr/>
      <dgm:t>
        <a:bodyPr/>
        <a:lstStyle/>
        <a:p>
          <a:endParaRPr lang="zh-CN" altLang="en-US"/>
        </a:p>
      </dgm:t>
    </dgm:pt>
    <dgm:pt modelId="{45E94477-4D40-4BD7-AE96-A541B4A6F2EF}" type="sibTrans" cxnId="{EF624642-B9ED-42B3-857E-FE89F0E47704}">
      <dgm:prSet/>
      <dgm:spPr/>
      <dgm:t>
        <a:bodyPr/>
        <a:lstStyle/>
        <a:p>
          <a:endParaRPr lang="zh-CN" altLang="en-US"/>
        </a:p>
      </dgm:t>
    </dgm:pt>
    <dgm:pt modelId="{62B634F6-AE4E-4C2D-B0E4-A48690346723}" type="pres">
      <dgm:prSet presAssocID="{14236FF5-0308-4161-962F-C91BC3C3C2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C01D00-61AB-408E-B39B-DF8449601E12}" type="pres">
      <dgm:prSet presAssocID="{BC8280D7-AC79-44B6-B4FC-B8459C295862}" presName="root1" presStyleCnt="0"/>
      <dgm:spPr/>
    </dgm:pt>
    <dgm:pt modelId="{1195BC80-5041-4FA9-8775-FBE3D5550792}" type="pres">
      <dgm:prSet presAssocID="{BC8280D7-AC79-44B6-B4FC-B8459C295862}" presName="LevelOneTextNode" presStyleLbl="node0" presStyleIdx="0" presStyleCnt="1">
        <dgm:presLayoutVars>
          <dgm:chPref val="3"/>
        </dgm:presLayoutVars>
      </dgm:prSet>
      <dgm:spPr/>
    </dgm:pt>
    <dgm:pt modelId="{5595D53A-08C9-4A73-840B-7B93BE86DAD7}" type="pres">
      <dgm:prSet presAssocID="{BC8280D7-AC79-44B6-B4FC-B8459C295862}" presName="level2hierChild" presStyleCnt="0"/>
      <dgm:spPr/>
    </dgm:pt>
    <dgm:pt modelId="{D2B8E073-3770-474F-A871-2D0CEEA82136}" type="pres">
      <dgm:prSet presAssocID="{EF19226C-47CF-403D-9BD0-3BFF35F675DF}" presName="conn2-1" presStyleLbl="parChTrans1D2" presStyleIdx="0" presStyleCnt="2"/>
      <dgm:spPr/>
    </dgm:pt>
    <dgm:pt modelId="{00F0003B-AF22-4967-833A-E67A4305481E}" type="pres">
      <dgm:prSet presAssocID="{EF19226C-47CF-403D-9BD0-3BFF35F675DF}" presName="connTx" presStyleLbl="parChTrans1D2" presStyleIdx="0" presStyleCnt="2"/>
      <dgm:spPr/>
    </dgm:pt>
    <dgm:pt modelId="{3508A866-850B-405E-B6CA-88CDF040836D}" type="pres">
      <dgm:prSet presAssocID="{F9626348-8535-41E3-A836-6F50F3CF38A0}" presName="root2" presStyleCnt="0"/>
      <dgm:spPr/>
    </dgm:pt>
    <dgm:pt modelId="{F274E3F6-4743-44C1-928B-FAA5D775D94A}" type="pres">
      <dgm:prSet presAssocID="{F9626348-8535-41E3-A836-6F50F3CF38A0}" presName="LevelTwoTextNode" presStyleLbl="node2" presStyleIdx="0" presStyleCnt="2">
        <dgm:presLayoutVars>
          <dgm:chPref val="3"/>
        </dgm:presLayoutVars>
      </dgm:prSet>
      <dgm:spPr/>
    </dgm:pt>
    <dgm:pt modelId="{CAB5F1D9-B6FA-4111-B8C4-7249C2724DCB}" type="pres">
      <dgm:prSet presAssocID="{F9626348-8535-41E3-A836-6F50F3CF38A0}" presName="level3hierChild" presStyleCnt="0"/>
      <dgm:spPr/>
    </dgm:pt>
    <dgm:pt modelId="{87B204FC-362C-474C-9AD3-0D18ACDA845E}" type="pres">
      <dgm:prSet presAssocID="{F2012C02-C992-47A2-B407-FAF59204E9F2}" presName="conn2-1" presStyleLbl="parChTrans1D3" presStyleIdx="0" presStyleCnt="5"/>
      <dgm:spPr/>
    </dgm:pt>
    <dgm:pt modelId="{E0D16AA6-971E-4F58-85D6-61E2FBA88BEC}" type="pres">
      <dgm:prSet presAssocID="{F2012C02-C992-47A2-B407-FAF59204E9F2}" presName="connTx" presStyleLbl="parChTrans1D3" presStyleIdx="0" presStyleCnt="5"/>
      <dgm:spPr/>
    </dgm:pt>
    <dgm:pt modelId="{E0568883-404C-4C61-8866-22F153539B77}" type="pres">
      <dgm:prSet presAssocID="{A5713DC2-17E6-45C2-8190-5E15A94CF60C}" presName="root2" presStyleCnt="0"/>
      <dgm:spPr/>
    </dgm:pt>
    <dgm:pt modelId="{AFA8D54B-FC01-4C9F-9479-4ED70C9405BE}" type="pres">
      <dgm:prSet presAssocID="{A5713DC2-17E6-45C2-8190-5E15A94CF60C}" presName="LevelTwoTextNode" presStyleLbl="node3" presStyleIdx="0" presStyleCnt="5">
        <dgm:presLayoutVars>
          <dgm:chPref val="3"/>
        </dgm:presLayoutVars>
      </dgm:prSet>
      <dgm:spPr/>
    </dgm:pt>
    <dgm:pt modelId="{898CDFC9-8440-4AAC-9F8A-C3672A62C00B}" type="pres">
      <dgm:prSet presAssocID="{A5713DC2-17E6-45C2-8190-5E15A94CF60C}" presName="level3hierChild" presStyleCnt="0"/>
      <dgm:spPr/>
    </dgm:pt>
    <dgm:pt modelId="{EAA57FCA-80A3-4A92-9330-3E395AE8FCBB}" type="pres">
      <dgm:prSet presAssocID="{6E3227E9-2ECA-41D8-A378-7CF738EEE066}" presName="conn2-1" presStyleLbl="parChTrans1D3" presStyleIdx="1" presStyleCnt="5"/>
      <dgm:spPr/>
    </dgm:pt>
    <dgm:pt modelId="{D84EBEC2-1BC4-44AD-B612-12A21561985F}" type="pres">
      <dgm:prSet presAssocID="{6E3227E9-2ECA-41D8-A378-7CF738EEE066}" presName="connTx" presStyleLbl="parChTrans1D3" presStyleIdx="1" presStyleCnt="5"/>
      <dgm:spPr/>
    </dgm:pt>
    <dgm:pt modelId="{45EC2487-D8AA-45F9-B7D4-519D564A2AA8}" type="pres">
      <dgm:prSet presAssocID="{D6100744-9559-4B33-ABAE-AD1F672548F7}" presName="root2" presStyleCnt="0"/>
      <dgm:spPr/>
    </dgm:pt>
    <dgm:pt modelId="{7300A13D-E028-4633-9AB8-21D35E314056}" type="pres">
      <dgm:prSet presAssocID="{D6100744-9559-4B33-ABAE-AD1F672548F7}" presName="LevelTwoTextNode" presStyleLbl="node3" presStyleIdx="1" presStyleCnt="5">
        <dgm:presLayoutVars>
          <dgm:chPref val="3"/>
        </dgm:presLayoutVars>
      </dgm:prSet>
      <dgm:spPr/>
    </dgm:pt>
    <dgm:pt modelId="{092E1B7B-6A89-4CA0-B29E-9695EEA0D6D1}" type="pres">
      <dgm:prSet presAssocID="{D6100744-9559-4B33-ABAE-AD1F672548F7}" presName="level3hierChild" presStyleCnt="0"/>
      <dgm:spPr/>
    </dgm:pt>
    <dgm:pt modelId="{C837FB56-D1CA-4607-9D2B-8B6CCE06904E}" type="pres">
      <dgm:prSet presAssocID="{6A8EC836-1308-4B0E-A7E9-B4B5C15BACFD}" presName="conn2-1" presStyleLbl="parChTrans1D3" presStyleIdx="2" presStyleCnt="5"/>
      <dgm:spPr/>
    </dgm:pt>
    <dgm:pt modelId="{EDBF474D-C272-4A14-A64D-97755ABCD2CD}" type="pres">
      <dgm:prSet presAssocID="{6A8EC836-1308-4B0E-A7E9-B4B5C15BACFD}" presName="connTx" presStyleLbl="parChTrans1D3" presStyleIdx="2" presStyleCnt="5"/>
      <dgm:spPr/>
    </dgm:pt>
    <dgm:pt modelId="{3E6CF553-95BD-46B8-8591-C7F8BA6F6EB8}" type="pres">
      <dgm:prSet presAssocID="{37C7D009-4498-419C-8506-37E9CFEC401F}" presName="root2" presStyleCnt="0"/>
      <dgm:spPr/>
    </dgm:pt>
    <dgm:pt modelId="{DFDACD44-EC11-412B-9769-3237BD9A0066}" type="pres">
      <dgm:prSet presAssocID="{37C7D009-4498-419C-8506-37E9CFEC401F}" presName="LevelTwoTextNode" presStyleLbl="node3" presStyleIdx="2" presStyleCnt="5">
        <dgm:presLayoutVars>
          <dgm:chPref val="3"/>
        </dgm:presLayoutVars>
      </dgm:prSet>
      <dgm:spPr/>
    </dgm:pt>
    <dgm:pt modelId="{1C73142C-3FA7-4163-B636-383186DA7527}" type="pres">
      <dgm:prSet presAssocID="{37C7D009-4498-419C-8506-37E9CFEC401F}" presName="level3hierChild" presStyleCnt="0"/>
      <dgm:spPr/>
    </dgm:pt>
    <dgm:pt modelId="{82E259CC-8823-4C64-858D-ED068637CD5F}" type="pres">
      <dgm:prSet presAssocID="{70D7DC4D-2970-4DA4-9858-27988CD0BE37}" presName="conn2-1" presStyleLbl="parChTrans1D2" presStyleIdx="1" presStyleCnt="2"/>
      <dgm:spPr/>
    </dgm:pt>
    <dgm:pt modelId="{B685BB81-4ED6-445E-9D49-23AD95B85C1B}" type="pres">
      <dgm:prSet presAssocID="{70D7DC4D-2970-4DA4-9858-27988CD0BE37}" presName="connTx" presStyleLbl="parChTrans1D2" presStyleIdx="1" presStyleCnt="2"/>
      <dgm:spPr/>
    </dgm:pt>
    <dgm:pt modelId="{F4901C5C-DB3C-4DD2-990A-59EE5FA0310B}" type="pres">
      <dgm:prSet presAssocID="{DE6681CA-9DC4-4CF9-B0D0-54B3DA444329}" presName="root2" presStyleCnt="0"/>
      <dgm:spPr/>
    </dgm:pt>
    <dgm:pt modelId="{12A0F7F6-9076-4315-8718-41598AE42D02}" type="pres">
      <dgm:prSet presAssocID="{DE6681CA-9DC4-4CF9-B0D0-54B3DA444329}" presName="LevelTwoTextNode" presStyleLbl="node2" presStyleIdx="1" presStyleCnt="2">
        <dgm:presLayoutVars>
          <dgm:chPref val="3"/>
        </dgm:presLayoutVars>
      </dgm:prSet>
      <dgm:spPr/>
    </dgm:pt>
    <dgm:pt modelId="{6FFBE93E-59B3-4443-AE71-5072352B6981}" type="pres">
      <dgm:prSet presAssocID="{DE6681CA-9DC4-4CF9-B0D0-54B3DA444329}" presName="level3hierChild" presStyleCnt="0"/>
      <dgm:spPr/>
    </dgm:pt>
    <dgm:pt modelId="{2D156610-E3D6-49CE-B440-7DB68059A5B2}" type="pres">
      <dgm:prSet presAssocID="{56FCC2AB-FC5B-4DC9-91D2-459D84A9511C}" presName="conn2-1" presStyleLbl="parChTrans1D3" presStyleIdx="3" presStyleCnt="5"/>
      <dgm:spPr/>
    </dgm:pt>
    <dgm:pt modelId="{66596830-AEEB-42F8-BF65-084407F1E133}" type="pres">
      <dgm:prSet presAssocID="{56FCC2AB-FC5B-4DC9-91D2-459D84A9511C}" presName="connTx" presStyleLbl="parChTrans1D3" presStyleIdx="3" presStyleCnt="5"/>
      <dgm:spPr/>
    </dgm:pt>
    <dgm:pt modelId="{63AB6D2F-BDD8-4DEA-952D-9BB541CF7565}" type="pres">
      <dgm:prSet presAssocID="{AA16EBC2-3B66-4192-A98D-F2CC390C14BE}" presName="root2" presStyleCnt="0"/>
      <dgm:spPr/>
    </dgm:pt>
    <dgm:pt modelId="{8B552B5A-E414-412D-A159-8E26011675A0}" type="pres">
      <dgm:prSet presAssocID="{AA16EBC2-3B66-4192-A98D-F2CC390C14BE}" presName="LevelTwoTextNode" presStyleLbl="node3" presStyleIdx="3" presStyleCnt="5">
        <dgm:presLayoutVars>
          <dgm:chPref val="3"/>
        </dgm:presLayoutVars>
      </dgm:prSet>
      <dgm:spPr/>
    </dgm:pt>
    <dgm:pt modelId="{5D22551B-64A4-4B79-9346-E40BB4AE4ECA}" type="pres">
      <dgm:prSet presAssocID="{AA16EBC2-3B66-4192-A98D-F2CC390C14BE}" presName="level3hierChild" presStyleCnt="0"/>
      <dgm:spPr/>
    </dgm:pt>
    <dgm:pt modelId="{47607762-0CBC-4CD2-B993-66A7A5D182C7}" type="pres">
      <dgm:prSet presAssocID="{15E0D3BD-6F88-42FF-99DE-D295DE3B8AC2}" presName="conn2-1" presStyleLbl="parChTrans1D4" presStyleIdx="0" presStyleCnt="5"/>
      <dgm:spPr/>
    </dgm:pt>
    <dgm:pt modelId="{E0828C48-45BA-4CD5-9000-A4ADB2795D67}" type="pres">
      <dgm:prSet presAssocID="{15E0D3BD-6F88-42FF-99DE-D295DE3B8AC2}" presName="connTx" presStyleLbl="parChTrans1D4" presStyleIdx="0" presStyleCnt="5"/>
      <dgm:spPr/>
    </dgm:pt>
    <dgm:pt modelId="{56E6E58B-2AC5-4B2E-BBA7-79AEFEBFFDB5}" type="pres">
      <dgm:prSet presAssocID="{E65F8431-08FC-42A8-8D91-E19112675E3B}" presName="root2" presStyleCnt="0"/>
      <dgm:spPr/>
    </dgm:pt>
    <dgm:pt modelId="{8281B44C-42D3-4477-BB49-EE5204195F9C}" type="pres">
      <dgm:prSet presAssocID="{E65F8431-08FC-42A8-8D91-E19112675E3B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7DC159-71DE-452A-9F38-07F176A055E3}" type="pres">
      <dgm:prSet presAssocID="{E65F8431-08FC-42A8-8D91-E19112675E3B}" presName="level3hierChild" presStyleCnt="0"/>
      <dgm:spPr/>
    </dgm:pt>
    <dgm:pt modelId="{42F3A9CA-2B4C-491E-8ED9-DA07483BE5C2}" type="pres">
      <dgm:prSet presAssocID="{858E2535-9776-419B-96AF-75A769D7678F}" presName="conn2-1" presStyleLbl="parChTrans1D4" presStyleIdx="1" presStyleCnt="5"/>
      <dgm:spPr/>
    </dgm:pt>
    <dgm:pt modelId="{3B66AD4E-4AA7-4BB2-A40B-7A8C063C552D}" type="pres">
      <dgm:prSet presAssocID="{858E2535-9776-419B-96AF-75A769D7678F}" presName="connTx" presStyleLbl="parChTrans1D4" presStyleIdx="1" presStyleCnt="5"/>
      <dgm:spPr/>
    </dgm:pt>
    <dgm:pt modelId="{FAA90957-72CF-4EB2-B061-D9A7E37CBF95}" type="pres">
      <dgm:prSet presAssocID="{972A2306-D9AA-4ACA-ACE8-74AAAF867C6A}" presName="root2" presStyleCnt="0"/>
      <dgm:spPr/>
    </dgm:pt>
    <dgm:pt modelId="{6FBEC29B-401C-4857-9AC2-DEE3D4F9A942}" type="pres">
      <dgm:prSet presAssocID="{972A2306-D9AA-4ACA-ACE8-74AAAF867C6A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5BCCCC-3423-4F8A-8EAA-9DE50E77BAF9}" type="pres">
      <dgm:prSet presAssocID="{972A2306-D9AA-4ACA-ACE8-74AAAF867C6A}" presName="level3hierChild" presStyleCnt="0"/>
      <dgm:spPr/>
    </dgm:pt>
    <dgm:pt modelId="{4B6131CF-CDC2-4F9A-AFE0-F89205B388B3}" type="pres">
      <dgm:prSet presAssocID="{1A80A344-3BF6-4D29-AD35-537E4CCE5EBC}" presName="conn2-1" presStyleLbl="parChTrans1D4" presStyleIdx="2" presStyleCnt="5"/>
      <dgm:spPr/>
    </dgm:pt>
    <dgm:pt modelId="{DB897439-BFA1-4916-8140-12D9B0C80D09}" type="pres">
      <dgm:prSet presAssocID="{1A80A344-3BF6-4D29-AD35-537E4CCE5EBC}" presName="connTx" presStyleLbl="parChTrans1D4" presStyleIdx="2" presStyleCnt="5"/>
      <dgm:spPr/>
    </dgm:pt>
    <dgm:pt modelId="{FB445148-A53B-4728-9495-A1BDA69910D8}" type="pres">
      <dgm:prSet presAssocID="{0B66385C-865B-435E-B6D8-C8ED8AA5B4C5}" presName="root2" presStyleCnt="0"/>
      <dgm:spPr/>
    </dgm:pt>
    <dgm:pt modelId="{71BD6E39-F421-4C11-A410-E768CA74AC3D}" type="pres">
      <dgm:prSet presAssocID="{0B66385C-865B-435E-B6D8-C8ED8AA5B4C5}" presName="LevelTwoTextNode" presStyleLbl="node4" presStyleIdx="2" presStyleCnt="5">
        <dgm:presLayoutVars>
          <dgm:chPref val="3"/>
        </dgm:presLayoutVars>
      </dgm:prSet>
      <dgm:spPr/>
    </dgm:pt>
    <dgm:pt modelId="{36E11F20-010C-480C-923B-B46F4ADE57CB}" type="pres">
      <dgm:prSet presAssocID="{0B66385C-865B-435E-B6D8-C8ED8AA5B4C5}" presName="level3hierChild" presStyleCnt="0"/>
      <dgm:spPr/>
    </dgm:pt>
    <dgm:pt modelId="{05F818E2-748E-47FE-BA76-7452BD38163E}" type="pres">
      <dgm:prSet presAssocID="{24BDD9B9-2501-4509-A39E-114644993590}" presName="conn2-1" presStyleLbl="parChTrans1D4" presStyleIdx="3" presStyleCnt="5"/>
      <dgm:spPr/>
    </dgm:pt>
    <dgm:pt modelId="{97BF1F93-558D-49D0-8023-EF586A949C7A}" type="pres">
      <dgm:prSet presAssocID="{24BDD9B9-2501-4509-A39E-114644993590}" presName="connTx" presStyleLbl="parChTrans1D4" presStyleIdx="3" presStyleCnt="5"/>
      <dgm:spPr/>
    </dgm:pt>
    <dgm:pt modelId="{CF08697F-C06D-4F0E-827C-F9DD38351C48}" type="pres">
      <dgm:prSet presAssocID="{0840F4A1-2B63-447C-B368-E09E5892F7EC}" presName="root2" presStyleCnt="0"/>
      <dgm:spPr/>
    </dgm:pt>
    <dgm:pt modelId="{83F35259-F1FE-4643-9479-4235BBE37A90}" type="pres">
      <dgm:prSet presAssocID="{0840F4A1-2B63-447C-B368-E09E5892F7EC}" presName="LevelTwoTextNode" presStyleLbl="node4" presStyleIdx="3" presStyleCnt="5">
        <dgm:presLayoutVars>
          <dgm:chPref val="3"/>
        </dgm:presLayoutVars>
      </dgm:prSet>
      <dgm:spPr/>
    </dgm:pt>
    <dgm:pt modelId="{9B5751AF-311F-4845-B514-7C11E128F9F8}" type="pres">
      <dgm:prSet presAssocID="{0840F4A1-2B63-447C-B368-E09E5892F7EC}" presName="level3hierChild" presStyleCnt="0"/>
      <dgm:spPr/>
    </dgm:pt>
    <dgm:pt modelId="{380A8522-3F55-4704-9C07-DB858C546F59}" type="pres">
      <dgm:prSet presAssocID="{08F84275-6685-43BE-B57C-A9BF02C04476}" presName="conn2-1" presStyleLbl="parChTrans1D4" presStyleIdx="4" presStyleCnt="5"/>
      <dgm:spPr/>
    </dgm:pt>
    <dgm:pt modelId="{2A6F3BDB-631A-4174-8124-72B098A32BF4}" type="pres">
      <dgm:prSet presAssocID="{08F84275-6685-43BE-B57C-A9BF02C04476}" presName="connTx" presStyleLbl="parChTrans1D4" presStyleIdx="4" presStyleCnt="5"/>
      <dgm:spPr/>
    </dgm:pt>
    <dgm:pt modelId="{DA7BC687-C8DA-4A6F-BDCD-5014D67C1AEF}" type="pres">
      <dgm:prSet presAssocID="{956C808E-8EAA-4F48-BC8C-BFA21AB18925}" presName="root2" presStyleCnt="0"/>
      <dgm:spPr/>
    </dgm:pt>
    <dgm:pt modelId="{0429B209-3A06-401D-BA5C-67E40B9CF2B3}" type="pres">
      <dgm:prSet presAssocID="{956C808E-8EAA-4F48-BC8C-BFA21AB18925}" presName="LevelTwoTextNode" presStyleLbl="node4" presStyleIdx="4" presStyleCnt="5">
        <dgm:presLayoutVars>
          <dgm:chPref val="3"/>
        </dgm:presLayoutVars>
      </dgm:prSet>
      <dgm:spPr/>
    </dgm:pt>
    <dgm:pt modelId="{6751654B-A694-400C-BE4A-A4476AB215FA}" type="pres">
      <dgm:prSet presAssocID="{956C808E-8EAA-4F48-BC8C-BFA21AB18925}" presName="level3hierChild" presStyleCnt="0"/>
      <dgm:spPr/>
    </dgm:pt>
    <dgm:pt modelId="{E92F94D7-1A04-4491-B9B8-6FF317B48DAC}" type="pres">
      <dgm:prSet presAssocID="{53B4F71A-82D2-49BB-92BB-07F50B08CE4A}" presName="conn2-1" presStyleLbl="parChTrans1D3" presStyleIdx="4" presStyleCnt="5"/>
      <dgm:spPr/>
    </dgm:pt>
    <dgm:pt modelId="{E52FF936-4BB1-41F7-9228-A5297E652D40}" type="pres">
      <dgm:prSet presAssocID="{53B4F71A-82D2-49BB-92BB-07F50B08CE4A}" presName="connTx" presStyleLbl="parChTrans1D3" presStyleIdx="4" presStyleCnt="5"/>
      <dgm:spPr/>
    </dgm:pt>
    <dgm:pt modelId="{4E83E651-AE9A-4BB5-9CD6-DDADC2E49E7C}" type="pres">
      <dgm:prSet presAssocID="{8B8AED32-9342-439E-8258-A211CF8AC3C0}" presName="root2" presStyleCnt="0"/>
      <dgm:spPr/>
    </dgm:pt>
    <dgm:pt modelId="{A1446E82-1091-4D69-AE44-92E7263E8C73}" type="pres">
      <dgm:prSet presAssocID="{8B8AED32-9342-439E-8258-A211CF8AC3C0}" presName="LevelTwoTextNode" presStyleLbl="node3" presStyleIdx="4" presStyleCnt="5">
        <dgm:presLayoutVars>
          <dgm:chPref val="3"/>
        </dgm:presLayoutVars>
      </dgm:prSet>
      <dgm:spPr/>
    </dgm:pt>
    <dgm:pt modelId="{EA8D2DDE-451F-4F16-A0C3-5D3CBA7BF1F7}" type="pres">
      <dgm:prSet presAssocID="{8B8AED32-9342-439E-8258-A211CF8AC3C0}" presName="level3hierChild" presStyleCnt="0"/>
      <dgm:spPr/>
    </dgm:pt>
  </dgm:ptLst>
  <dgm:cxnLst>
    <dgm:cxn modelId="{BF9E8EED-F154-45B4-AA28-886EEFD175A0}" type="presOf" srcId="{6A8EC836-1308-4B0E-A7E9-B4B5C15BACFD}" destId="{C837FB56-D1CA-4607-9D2B-8B6CCE06904E}" srcOrd="0" destOrd="0" presId="urn:microsoft.com/office/officeart/2005/8/layout/hierarchy2"/>
    <dgm:cxn modelId="{1A534166-EA52-4503-9ECF-0262E2DA587F}" type="presOf" srcId="{F2012C02-C992-47A2-B407-FAF59204E9F2}" destId="{E0D16AA6-971E-4F58-85D6-61E2FBA88BEC}" srcOrd="1" destOrd="0" presId="urn:microsoft.com/office/officeart/2005/8/layout/hierarchy2"/>
    <dgm:cxn modelId="{AA2F240A-76C7-4A86-941A-0676BE339954}" type="presOf" srcId="{858E2535-9776-419B-96AF-75A769D7678F}" destId="{3B66AD4E-4AA7-4BB2-A40B-7A8C063C552D}" srcOrd="1" destOrd="0" presId="urn:microsoft.com/office/officeart/2005/8/layout/hierarchy2"/>
    <dgm:cxn modelId="{815EC96F-E72D-4E64-BD8D-56CAA6F555A7}" type="presOf" srcId="{8B8AED32-9342-439E-8258-A211CF8AC3C0}" destId="{A1446E82-1091-4D69-AE44-92E7263E8C73}" srcOrd="0" destOrd="0" presId="urn:microsoft.com/office/officeart/2005/8/layout/hierarchy2"/>
    <dgm:cxn modelId="{3FA5E8A0-C217-470B-85E4-50FE3519CCA6}" type="presOf" srcId="{F9626348-8535-41E3-A836-6F50F3CF38A0}" destId="{F274E3F6-4743-44C1-928B-FAA5D775D94A}" srcOrd="0" destOrd="0" presId="urn:microsoft.com/office/officeart/2005/8/layout/hierarchy2"/>
    <dgm:cxn modelId="{7E335E8D-C674-4BD9-B2EF-88D55C198E44}" type="presOf" srcId="{15E0D3BD-6F88-42FF-99DE-D295DE3B8AC2}" destId="{E0828C48-45BA-4CD5-9000-A4ADB2795D67}" srcOrd="1" destOrd="0" presId="urn:microsoft.com/office/officeart/2005/8/layout/hierarchy2"/>
    <dgm:cxn modelId="{FAE65083-FDFB-44DB-BB33-9B3D2108DA7F}" type="presOf" srcId="{15E0D3BD-6F88-42FF-99DE-D295DE3B8AC2}" destId="{47607762-0CBC-4CD2-B993-66A7A5D182C7}" srcOrd="0" destOrd="0" presId="urn:microsoft.com/office/officeart/2005/8/layout/hierarchy2"/>
    <dgm:cxn modelId="{9243A8DE-DF48-449E-A1D6-6ABF08B3BE1E}" type="presOf" srcId="{70D7DC4D-2970-4DA4-9858-27988CD0BE37}" destId="{82E259CC-8823-4C64-858D-ED068637CD5F}" srcOrd="0" destOrd="0" presId="urn:microsoft.com/office/officeart/2005/8/layout/hierarchy2"/>
    <dgm:cxn modelId="{43F0E564-E6CB-409A-8EAB-435D712E39A8}" srcId="{DE6681CA-9DC4-4CF9-B0D0-54B3DA444329}" destId="{AA16EBC2-3B66-4192-A98D-F2CC390C14BE}" srcOrd="0" destOrd="0" parTransId="{56FCC2AB-FC5B-4DC9-91D2-459D84A9511C}" sibTransId="{137F0F95-6E3C-4504-B72E-95E17D06830D}"/>
    <dgm:cxn modelId="{4FF69D95-94F2-49BD-B09D-7B6464EBA3D2}" srcId="{AA16EBC2-3B66-4192-A98D-F2CC390C14BE}" destId="{E65F8431-08FC-42A8-8D91-E19112675E3B}" srcOrd="0" destOrd="0" parTransId="{15E0D3BD-6F88-42FF-99DE-D295DE3B8AC2}" sibTransId="{E109B35C-3D37-4FA0-9B3B-091D860AF2A6}"/>
    <dgm:cxn modelId="{F933E0EC-6C7F-4121-9412-BF8FCB9996CB}" type="presOf" srcId="{1A80A344-3BF6-4D29-AD35-537E4CCE5EBC}" destId="{4B6131CF-CDC2-4F9A-AFE0-F89205B388B3}" srcOrd="0" destOrd="0" presId="urn:microsoft.com/office/officeart/2005/8/layout/hierarchy2"/>
    <dgm:cxn modelId="{50118953-7024-4B43-91DF-9D36F0475BB2}" srcId="{BC8280D7-AC79-44B6-B4FC-B8459C295862}" destId="{DE6681CA-9DC4-4CF9-B0D0-54B3DA444329}" srcOrd="1" destOrd="0" parTransId="{70D7DC4D-2970-4DA4-9858-27988CD0BE37}" sibTransId="{0772CD50-A556-48B0-B20C-0516DE23876A}"/>
    <dgm:cxn modelId="{EB1C78FF-6A76-42F3-867A-118521B9CAD2}" type="presOf" srcId="{1A80A344-3BF6-4D29-AD35-537E4CCE5EBC}" destId="{DB897439-BFA1-4916-8140-12D9B0C80D09}" srcOrd="1" destOrd="0" presId="urn:microsoft.com/office/officeart/2005/8/layout/hierarchy2"/>
    <dgm:cxn modelId="{BDC572F2-5053-42E8-8939-9FB58399E717}" type="presOf" srcId="{37C7D009-4498-419C-8506-37E9CFEC401F}" destId="{DFDACD44-EC11-412B-9769-3237BD9A0066}" srcOrd="0" destOrd="0" presId="urn:microsoft.com/office/officeart/2005/8/layout/hierarchy2"/>
    <dgm:cxn modelId="{8577428A-0B2C-451D-9C63-6DA1E238E002}" type="presOf" srcId="{BC8280D7-AC79-44B6-B4FC-B8459C295862}" destId="{1195BC80-5041-4FA9-8775-FBE3D5550792}" srcOrd="0" destOrd="0" presId="urn:microsoft.com/office/officeart/2005/8/layout/hierarchy2"/>
    <dgm:cxn modelId="{C3F235AA-2243-41F5-A093-81460477AB5B}" type="presOf" srcId="{53B4F71A-82D2-49BB-92BB-07F50B08CE4A}" destId="{E52FF936-4BB1-41F7-9228-A5297E652D40}" srcOrd="1" destOrd="0" presId="urn:microsoft.com/office/officeart/2005/8/layout/hierarchy2"/>
    <dgm:cxn modelId="{95772AD0-DF50-4D1C-A5F3-D74848CCC79F}" type="presOf" srcId="{AA16EBC2-3B66-4192-A98D-F2CC390C14BE}" destId="{8B552B5A-E414-412D-A159-8E26011675A0}" srcOrd="0" destOrd="0" presId="urn:microsoft.com/office/officeart/2005/8/layout/hierarchy2"/>
    <dgm:cxn modelId="{D38386A3-8804-49EA-A63D-3026765EE58D}" type="presOf" srcId="{E65F8431-08FC-42A8-8D91-E19112675E3B}" destId="{8281B44C-42D3-4477-BB49-EE5204195F9C}" srcOrd="0" destOrd="0" presId="urn:microsoft.com/office/officeart/2005/8/layout/hierarchy2"/>
    <dgm:cxn modelId="{1F74ACB5-B0D0-4964-949D-1D2A7D247BA6}" type="presOf" srcId="{972A2306-D9AA-4ACA-ACE8-74AAAF867C6A}" destId="{6FBEC29B-401C-4857-9AC2-DEE3D4F9A942}" srcOrd="0" destOrd="0" presId="urn:microsoft.com/office/officeart/2005/8/layout/hierarchy2"/>
    <dgm:cxn modelId="{B92C850F-6060-4D26-8336-691BAF0240A0}" srcId="{F9626348-8535-41E3-A836-6F50F3CF38A0}" destId="{D6100744-9559-4B33-ABAE-AD1F672548F7}" srcOrd="1" destOrd="0" parTransId="{6E3227E9-2ECA-41D8-A378-7CF738EEE066}" sibTransId="{AD3DFA4F-B4B0-4428-A007-90F5C0325845}"/>
    <dgm:cxn modelId="{AF973E92-1E05-4BAF-B7F4-180FCA71F40A}" srcId="{AA16EBC2-3B66-4192-A98D-F2CC390C14BE}" destId="{956C808E-8EAA-4F48-BC8C-BFA21AB18925}" srcOrd="1" destOrd="0" parTransId="{08F84275-6685-43BE-B57C-A9BF02C04476}" sibTransId="{470077B6-7B63-4369-8FD1-BAAD1C86B654}"/>
    <dgm:cxn modelId="{893A79A1-1E50-4765-8641-2DC1926CE75D}" type="presOf" srcId="{A5713DC2-17E6-45C2-8190-5E15A94CF60C}" destId="{AFA8D54B-FC01-4C9F-9479-4ED70C9405BE}" srcOrd="0" destOrd="0" presId="urn:microsoft.com/office/officeart/2005/8/layout/hierarchy2"/>
    <dgm:cxn modelId="{2403FF11-51F7-4B0D-828D-BB3585B2F54B}" type="presOf" srcId="{6E3227E9-2ECA-41D8-A378-7CF738EEE066}" destId="{EAA57FCA-80A3-4A92-9330-3E395AE8FCBB}" srcOrd="0" destOrd="0" presId="urn:microsoft.com/office/officeart/2005/8/layout/hierarchy2"/>
    <dgm:cxn modelId="{4E2F4CF6-4A7C-4C7F-884E-3E2842B6F853}" type="presOf" srcId="{EF19226C-47CF-403D-9BD0-3BFF35F675DF}" destId="{D2B8E073-3770-474F-A871-2D0CEEA82136}" srcOrd="0" destOrd="0" presId="urn:microsoft.com/office/officeart/2005/8/layout/hierarchy2"/>
    <dgm:cxn modelId="{0FE59AF2-8135-436D-9FD8-115DC7B97CF6}" srcId="{E65F8431-08FC-42A8-8D91-E19112675E3B}" destId="{0B66385C-865B-435E-B6D8-C8ED8AA5B4C5}" srcOrd="1" destOrd="0" parTransId="{1A80A344-3BF6-4D29-AD35-537E4CCE5EBC}" sibTransId="{DE33C4D9-9A46-4786-A87A-4D1516AB2068}"/>
    <dgm:cxn modelId="{E852754A-D80E-43D3-9AC9-D90B52A2E90E}" srcId="{E65F8431-08FC-42A8-8D91-E19112675E3B}" destId="{0840F4A1-2B63-447C-B368-E09E5892F7EC}" srcOrd="2" destOrd="0" parTransId="{24BDD9B9-2501-4509-A39E-114644993590}" sibTransId="{D38910DD-EDE4-4F38-85FC-00193F5E08E0}"/>
    <dgm:cxn modelId="{3578337E-E86A-442B-AE24-40736AE6D183}" type="presOf" srcId="{6E3227E9-2ECA-41D8-A378-7CF738EEE066}" destId="{D84EBEC2-1BC4-44AD-B612-12A21561985F}" srcOrd="1" destOrd="0" presId="urn:microsoft.com/office/officeart/2005/8/layout/hierarchy2"/>
    <dgm:cxn modelId="{B302B996-BCF8-4AD5-B62C-C5C74F6E5FAF}" type="presOf" srcId="{08F84275-6685-43BE-B57C-A9BF02C04476}" destId="{2A6F3BDB-631A-4174-8124-72B098A32BF4}" srcOrd="1" destOrd="0" presId="urn:microsoft.com/office/officeart/2005/8/layout/hierarchy2"/>
    <dgm:cxn modelId="{3B4E94F4-8A23-419C-B7DF-BDDB3F1EDDA8}" type="presOf" srcId="{53B4F71A-82D2-49BB-92BB-07F50B08CE4A}" destId="{E92F94D7-1A04-4491-B9B8-6FF317B48DAC}" srcOrd="0" destOrd="0" presId="urn:microsoft.com/office/officeart/2005/8/layout/hierarchy2"/>
    <dgm:cxn modelId="{C8CFB0CB-5D0D-402F-AFF7-CD4413B36E9A}" type="presOf" srcId="{0B66385C-865B-435E-B6D8-C8ED8AA5B4C5}" destId="{71BD6E39-F421-4C11-A410-E768CA74AC3D}" srcOrd="0" destOrd="0" presId="urn:microsoft.com/office/officeart/2005/8/layout/hierarchy2"/>
    <dgm:cxn modelId="{F62DDF7F-EDB0-4BF1-8D62-0B8D7EFA6FD5}" type="presOf" srcId="{F2012C02-C992-47A2-B407-FAF59204E9F2}" destId="{87B204FC-362C-474C-9AD3-0D18ACDA845E}" srcOrd="0" destOrd="0" presId="urn:microsoft.com/office/officeart/2005/8/layout/hierarchy2"/>
    <dgm:cxn modelId="{ACB11CF9-4EF5-4E56-B85F-047FE5571D0D}" type="presOf" srcId="{08F84275-6685-43BE-B57C-A9BF02C04476}" destId="{380A8522-3F55-4704-9C07-DB858C546F59}" srcOrd="0" destOrd="0" presId="urn:microsoft.com/office/officeart/2005/8/layout/hierarchy2"/>
    <dgm:cxn modelId="{E059C88A-24E7-4BA0-AE18-ECF3A8968E19}" type="presOf" srcId="{56FCC2AB-FC5B-4DC9-91D2-459D84A9511C}" destId="{66596830-AEEB-42F8-BF65-084407F1E133}" srcOrd="1" destOrd="0" presId="urn:microsoft.com/office/officeart/2005/8/layout/hierarchy2"/>
    <dgm:cxn modelId="{A81258F4-CEE3-44A0-93FB-5110F01AEE13}" srcId="{E65F8431-08FC-42A8-8D91-E19112675E3B}" destId="{972A2306-D9AA-4ACA-ACE8-74AAAF867C6A}" srcOrd="0" destOrd="0" parTransId="{858E2535-9776-419B-96AF-75A769D7678F}" sibTransId="{49B06704-F7CA-4777-B6B0-77C34EB7A098}"/>
    <dgm:cxn modelId="{8F32072B-CEC4-44E1-9501-91786ECF0684}" type="presOf" srcId="{24BDD9B9-2501-4509-A39E-114644993590}" destId="{05F818E2-748E-47FE-BA76-7452BD38163E}" srcOrd="0" destOrd="0" presId="urn:microsoft.com/office/officeart/2005/8/layout/hierarchy2"/>
    <dgm:cxn modelId="{3613CF3E-4CF0-4855-A02F-EC9398596D78}" srcId="{F9626348-8535-41E3-A836-6F50F3CF38A0}" destId="{A5713DC2-17E6-45C2-8190-5E15A94CF60C}" srcOrd="0" destOrd="0" parTransId="{F2012C02-C992-47A2-B407-FAF59204E9F2}" sibTransId="{BA0B8220-0A9A-46AA-98D9-CBD65C8D3872}"/>
    <dgm:cxn modelId="{DE4867D4-0E6B-431A-AD48-CC9097D3D797}" type="presOf" srcId="{70D7DC4D-2970-4DA4-9858-27988CD0BE37}" destId="{B685BB81-4ED6-445E-9D49-23AD95B85C1B}" srcOrd="1" destOrd="0" presId="urn:microsoft.com/office/officeart/2005/8/layout/hierarchy2"/>
    <dgm:cxn modelId="{43E42D25-EBC6-49BE-8944-56B2E212013A}" type="presOf" srcId="{DE6681CA-9DC4-4CF9-B0D0-54B3DA444329}" destId="{12A0F7F6-9076-4315-8718-41598AE42D02}" srcOrd="0" destOrd="0" presId="urn:microsoft.com/office/officeart/2005/8/layout/hierarchy2"/>
    <dgm:cxn modelId="{E8768762-3FCA-4289-AB55-F9FF846D1074}" type="presOf" srcId="{D6100744-9559-4B33-ABAE-AD1F672548F7}" destId="{7300A13D-E028-4633-9AB8-21D35E314056}" srcOrd="0" destOrd="0" presId="urn:microsoft.com/office/officeart/2005/8/layout/hierarchy2"/>
    <dgm:cxn modelId="{45586FDB-BA36-4BDA-9040-10AE46AABF7D}" type="presOf" srcId="{0840F4A1-2B63-447C-B368-E09E5892F7EC}" destId="{83F35259-F1FE-4643-9479-4235BBE37A90}" srcOrd="0" destOrd="0" presId="urn:microsoft.com/office/officeart/2005/8/layout/hierarchy2"/>
    <dgm:cxn modelId="{8E55B367-7F28-4219-8634-041DA187E483}" type="presOf" srcId="{56FCC2AB-FC5B-4DC9-91D2-459D84A9511C}" destId="{2D156610-E3D6-49CE-B440-7DB68059A5B2}" srcOrd="0" destOrd="0" presId="urn:microsoft.com/office/officeart/2005/8/layout/hierarchy2"/>
    <dgm:cxn modelId="{D752E79F-F429-4D90-BD18-0C0E179A340B}" srcId="{BC8280D7-AC79-44B6-B4FC-B8459C295862}" destId="{F9626348-8535-41E3-A836-6F50F3CF38A0}" srcOrd="0" destOrd="0" parTransId="{EF19226C-47CF-403D-9BD0-3BFF35F675DF}" sibTransId="{5D0FE76E-9468-4FE1-9797-407B5E101CC9}"/>
    <dgm:cxn modelId="{EF624642-B9ED-42B3-857E-FE89F0E47704}" srcId="{F9626348-8535-41E3-A836-6F50F3CF38A0}" destId="{37C7D009-4498-419C-8506-37E9CFEC401F}" srcOrd="2" destOrd="0" parTransId="{6A8EC836-1308-4B0E-A7E9-B4B5C15BACFD}" sibTransId="{45E94477-4D40-4BD7-AE96-A541B4A6F2EF}"/>
    <dgm:cxn modelId="{C09937E9-00FA-48B9-B791-5E0E2CE31DDE}" type="presOf" srcId="{956C808E-8EAA-4F48-BC8C-BFA21AB18925}" destId="{0429B209-3A06-401D-BA5C-67E40B9CF2B3}" srcOrd="0" destOrd="0" presId="urn:microsoft.com/office/officeart/2005/8/layout/hierarchy2"/>
    <dgm:cxn modelId="{BDA11070-B876-4C91-9157-DE3942B4E60D}" type="presOf" srcId="{24BDD9B9-2501-4509-A39E-114644993590}" destId="{97BF1F93-558D-49D0-8023-EF586A949C7A}" srcOrd="1" destOrd="0" presId="urn:microsoft.com/office/officeart/2005/8/layout/hierarchy2"/>
    <dgm:cxn modelId="{D600A391-BE58-47C3-B6D9-9E0E866AB93E}" type="presOf" srcId="{14236FF5-0308-4161-962F-C91BC3C3C2BC}" destId="{62B634F6-AE4E-4C2D-B0E4-A48690346723}" srcOrd="0" destOrd="0" presId="urn:microsoft.com/office/officeart/2005/8/layout/hierarchy2"/>
    <dgm:cxn modelId="{127E4817-695E-462F-A2FA-409225307FBF}" type="presOf" srcId="{6A8EC836-1308-4B0E-A7E9-B4B5C15BACFD}" destId="{EDBF474D-C272-4A14-A64D-97755ABCD2CD}" srcOrd="1" destOrd="0" presId="urn:microsoft.com/office/officeart/2005/8/layout/hierarchy2"/>
    <dgm:cxn modelId="{738766C2-6BC6-49DE-844F-8B21364FD26B}" srcId="{DE6681CA-9DC4-4CF9-B0D0-54B3DA444329}" destId="{8B8AED32-9342-439E-8258-A211CF8AC3C0}" srcOrd="1" destOrd="0" parTransId="{53B4F71A-82D2-49BB-92BB-07F50B08CE4A}" sibTransId="{7C51CF33-5117-4794-94FF-9BF07595CB3E}"/>
    <dgm:cxn modelId="{C7774560-4FD9-4B2C-A5AC-77E2DFB83076}" type="presOf" srcId="{858E2535-9776-419B-96AF-75A769D7678F}" destId="{42F3A9CA-2B4C-491E-8ED9-DA07483BE5C2}" srcOrd="0" destOrd="0" presId="urn:microsoft.com/office/officeart/2005/8/layout/hierarchy2"/>
    <dgm:cxn modelId="{E6C74675-F581-4386-A9E9-5B4D49F15A21}" srcId="{14236FF5-0308-4161-962F-C91BC3C3C2BC}" destId="{BC8280D7-AC79-44B6-B4FC-B8459C295862}" srcOrd="0" destOrd="0" parTransId="{38A0B1C5-A37E-47FF-8B2C-782442635FC5}" sibTransId="{7B080830-EDA5-4BA5-9228-4D0948A0A3E7}"/>
    <dgm:cxn modelId="{B9D1E30E-B6C6-454B-BC7C-5723F47D102C}" type="presOf" srcId="{EF19226C-47CF-403D-9BD0-3BFF35F675DF}" destId="{00F0003B-AF22-4967-833A-E67A4305481E}" srcOrd="1" destOrd="0" presId="urn:microsoft.com/office/officeart/2005/8/layout/hierarchy2"/>
    <dgm:cxn modelId="{033F8113-C3C3-4D88-B823-817638BEA51D}" type="presParOf" srcId="{62B634F6-AE4E-4C2D-B0E4-A48690346723}" destId="{27C01D00-61AB-408E-B39B-DF8449601E12}" srcOrd="0" destOrd="0" presId="urn:microsoft.com/office/officeart/2005/8/layout/hierarchy2"/>
    <dgm:cxn modelId="{991177FE-D112-412E-9A75-3C283823735B}" type="presParOf" srcId="{27C01D00-61AB-408E-B39B-DF8449601E12}" destId="{1195BC80-5041-4FA9-8775-FBE3D5550792}" srcOrd="0" destOrd="0" presId="urn:microsoft.com/office/officeart/2005/8/layout/hierarchy2"/>
    <dgm:cxn modelId="{A6FD06F5-4483-41EA-9004-B1FD0A0D0B51}" type="presParOf" srcId="{27C01D00-61AB-408E-B39B-DF8449601E12}" destId="{5595D53A-08C9-4A73-840B-7B93BE86DAD7}" srcOrd="1" destOrd="0" presId="urn:microsoft.com/office/officeart/2005/8/layout/hierarchy2"/>
    <dgm:cxn modelId="{EFE62D40-61B5-4F43-A10B-832782116F82}" type="presParOf" srcId="{5595D53A-08C9-4A73-840B-7B93BE86DAD7}" destId="{D2B8E073-3770-474F-A871-2D0CEEA82136}" srcOrd="0" destOrd="0" presId="urn:microsoft.com/office/officeart/2005/8/layout/hierarchy2"/>
    <dgm:cxn modelId="{FEAECADC-8BA2-42AF-B85E-A7B62D826E92}" type="presParOf" srcId="{D2B8E073-3770-474F-A871-2D0CEEA82136}" destId="{00F0003B-AF22-4967-833A-E67A4305481E}" srcOrd="0" destOrd="0" presId="urn:microsoft.com/office/officeart/2005/8/layout/hierarchy2"/>
    <dgm:cxn modelId="{3459018B-AE30-4812-ADD1-153BDE5DEC00}" type="presParOf" srcId="{5595D53A-08C9-4A73-840B-7B93BE86DAD7}" destId="{3508A866-850B-405E-B6CA-88CDF040836D}" srcOrd="1" destOrd="0" presId="urn:microsoft.com/office/officeart/2005/8/layout/hierarchy2"/>
    <dgm:cxn modelId="{631EFED1-4CCE-41E1-AB03-22EC009FC6D3}" type="presParOf" srcId="{3508A866-850B-405E-B6CA-88CDF040836D}" destId="{F274E3F6-4743-44C1-928B-FAA5D775D94A}" srcOrd="0" destOrd="0" presId="urn:microsoft.com/office/officeart/2005/8/layout/hierarchy2"/>
    <dgm:cxn modelId="{FC01A148-4DF7-475F-9E45-5A9908759EA5}" type="presParOf" srcId="{3508A866-850B-405E-B6CA-88CDF040836D}" destId="{CAB5F1D9-B6FA-4111-B8C4-7249C2724DCB}" srcOrd="1" destOrd="0" presId="urn:microsoft.com/office/officeart/2005/8/layout/hierarchy2"/>
    <dgm:cxn modelId="{E306A115-81B7-407F-866E-5BD781EBE644}" type="presParOf" srcId="{CAB5F1D9-B6FA-4111-B8C4-7249C2724DCB}" destId="{87B204FC-362C-474C-9AD3-0D18ACDA845E}" srcOrd="0" destOrd="0" presId="urn:microsoft.com/office/officeart/2005/8/layout/hierarchy2"/>
    <dgm:cxn modelId="{53A1AA50-F1F1-46BF-B69B-C9C4ED85E48F}" type="presParOf" srcId="{87B204FC-362C-474C-9AD3-0D18ACDA845E}" destId="{E0D16AA6-971E-4F58-85D6-61E2FBA88BEC}" srcOrd="0" destOrd="0" presId="urn:microsoft.com/office/officeart/2005/8/layout/hierarchy2"/>
    <dgm:cxn modelId="{DA6CCFED-4AAF-4690-9DC8-EFCFAA2D1304}" type="presParOf" srcId="{CAB5F1D9-B6FA-4111-B8C4-7249C2724DCB}" destId="{E0568883-404C-4C61-8866-22F153539B77}" srcOrd="1" destOrd="0" presId="urn:microsoft.com/office/officeart/2005/8/layout/hierarchy2"/>
    <dgm:cxn modelId="{4B0D47EA-FBD9-423C-B8B2-86967D8A110B}" type="presParOf" srcId="{E0568883-404C-4C61-8866-22F153539B77}" destId="{AFA8D54B-FC01-4C9F-9479-4ED70C9405BE}" srcOrd="0" destOrd="0" presId="urn:microsoft.com/office/officeart/2005/8/layout/hierarchy2"/>
    <dgm:cxn modelId="{E0301562-FE09-4CBC-8C69-0C198AE3B348}" type="presParOf" srcId="{E0568883-404C-4C61-8866-22F153539B77}" destId="{898CDFC9-8440-4AAC-9F8A-C3672A62C00B}" srcOrd="1" destOrd="0" presId="urn:microsoft.com/office/officeart/2005/8/layout/hierarchy2"/>
    <dgm:cxn modelId="{4BB31307-62D5-4511-BBF3-59AE9B9E4E3E}" type="presParOf" srcId="{CAB5F1D9-B6FA-4111-B8C4-7249C2724DCB}" destId="{EAA57FCA-80A3-4A92-9330-3E395AE8FCBB}" srcOrd="2" destOrd="0" presId="urn:microsoft.com/office/officeart/2005/8/layout/hierarchy2"/>
    <dgm:cxn modelId="{7675F52F-F0A1-4A53-8205-EF16CD7F9A2F}" type="presParOf" srcId="{EAA57FCA-80A3-4A92-9330-3E395AE8FCBB}" destId="{D84EBEC2-1BC4-44AD-B612-12A21561985F}" srcOrd="0" destOrd="0" presId="urn:microsoft.com/office/officeart/2005/8/layout/hierarchy2"/>
    <dgm:cxn modelId="{638B3F55-0EA5-45C0-8BD0-FA77535B9F75}" type="presParOf" srcId="{CAB5F1D9-B6FA-4111-B8C4-7249C2724DCB}" destId="{45EC2487-D8AA-45F9-B7D4-519D564A2AA8}" srcOrd="3" destOrd="0" presId="urn:microsoft.com/office/officeart/2005/8/layout/hierarchy2"/>
    <dgm:cxn modelId="{41E1DE3D-F834-4529-9609-2246119E5157}" type="presParOf" srcId="{45EC2487-D8AA-45F9-B7D4-519D564A2AA8}" destId="{7300A13D-E028-4633-9AB8-21D35E314056}" srcOrd="0" destOrd="0" presId="urn:microsoft.com/office/officeart/2005/8/layout/hierarchy2"/>
    <dgm:cxn modelId="{46549DB3-81E8-4E41-A059-5FCC791C1550}" type="presParOf" srcId="{45EC2487-D8AA-45F9-B7D4-519D564A2AA8}" destId="{092E1B7B-6A89-4CA0-B29E-9695EEA0D6D1}" srcOrd="1" destOrd="0" presId="urn:microsoft.com/office/officeart/2005/8/layout/hierarchy2"/>
    <dgm:cxn modelId="{FAD24F8A-F9E4-4546-A524-E77238BE0712}" type="presParOf" srcId="{CAB5F1D9-B6FA-4111-B8C4-7249C2724DCB}" destId="{C837FB56-D1CA-4607-9D2B-8B6CCE06904E}" srcOrd="4" destOrd="0" presId="urn:microsoft.com/office/officeart/2005/8/layout/hierarchy2"/>
    <dgm:cxn modelId="{6D65FB7F-A3D4-456C-8BFE-5FE42A2DC5BB}" type="presParOf" srcId="{C837FB56-D1CA-4607-9D2B-8B6CCE06904E}" destId="{EDBF474D-C272-4A14-A64D-97755ABCD2CD}" srcOrd="0" destOrd="0" presId="urn:microsoft.com/office/officeart/2005/8/layout/hierarchy2"/>
    <dgm:cxn modelId="{E1D0AD5F-A96E-43DF-A73E-1A9D788703D9}" type="presParOf" srcId="{CAB5F1D9-B6FA-4111-B8C4-7249C2724DCB}" destId="{3E6CF553-95BD-46B8-8591-C7F8BA6F6EB8}" srcOrd="5" destOrd="0" presId="urn:microsoft.com/office/officeart/2005/8/layout/hierarchy2"/>
    <dgm:cxn modelId="{6D68153F-8554-4044-AAF0-5BE1A6778EA0}" type="presParOf" srcId="{3E6CF553-95BD-46B8-8591-C7F8BA6F6EB8}" destId="{DFDACD44-EC11-412B-9769-3237BD9A0066}" srcOrd="0" destOrd="0" presId="urn:microsoft.com/office/officeart/2005/8/layout/hierarchy2"/>
    <dgm:cxn modelId="{FAAFA9AD-7859-434C-9F00-2122A642F96C}" type="presParOf" srcId="{3E6CF553-95BD-46B8-8591-C7F8BA6F6EB8}" destId="{1C73142C-3FA7-4163-B636-383186DA7527}" srcOrd="1" destOrd="0" presId="urn:microsoft.com/office/officeart/2005/8/layout/hierarchy2"/>
    <dgm:cxn modelId="{23CEF9ED-9A18-4DA8-88B2-304DC7ABAC42}" type="presParOf" srcId="{5595D53A-08C9-4A73-840B-7B93BE86DAD7}" destId="{82E259CC-8823-4C64-858D-ED068637CD5F}" srcOrd="2" destOrd="0" presId="urn:microsoft.com/office/officeart/2005/8/layout/hierarchy2"/>
    <dgm:cxn modelId="{87676598-BF3A-4840-988F-3A513733E405}" type="presParOf" srcId="{82E259CC-8823-4C64-858D-ED068637CD5F}" destId="{B685BB81-4ED6-445E-9D49-23AD95B85C1B}" srcOrd="0" destOrd="0" presId="urn:microsoft.com/office/officeart/2005/8/layout/hierarchy2"/>
    <dgm:cxn modelId="{E82F26E7-27E7-42EA-8FA7-4457546D612D}" type="presParOf" srcId="{5595D53A-08C9-4A73-840B-7B93BE86DAD7}" destId="{F4901C5C-DB3C-4DD2-990A-59EE5FA0310B}" srcOrd="3" destOrd="0" presId="urn:microsoft.com/office/officeart/2005/8/layout/hierarchy2"/>
    <dgm:cxn modelId="{9D5A6134-CA90-416D-A31C-9DA4277E4C4C}" type="presParOf" srcId="{F4901C5C-DB3C-4DD2-990A-59EE5FA0310B}" destId="{12A0F7F6-9076-4315-8718-41598AE42D02}" srcOrd="0" destOrd="0" presId="urn:microsoft.com/office/officeart/2005/8/layout/hierarchy2"/>
    <dgm:cxn modelId="{9C3462A4-7936-41A4-90E4-B3F90B6CC800}" type="presParOf" srcId="{F4901C5C-DB3C-4DD2-990A-59EE5FA0310B}" destId="{6FFBE93E-59B3-4443-AE71-5072352B6981}" srcOrd="1" destOrd="0" presId="urn:microsoft.com/office/officeart/2005/8/layout/hierarchy2"/>
    <dgm:cxn modelId="{F7ABABD1-307C-44C0-97F0-5DB9D8DF71E0}" type="presParOf" srcId="{6FFBE93E-59B3-4443-AE71-5072352B6981}" destId="{2D156610-E3D6-49CE-B440-7DB68059A5B2}" srcOrd="0" destOrd="0" presId="urn:microsoft.com/office/officeart/2005/8/layout/hierarchy2"/>
    <dgm:cxn modelId="{6143F3EF-1552-4997-BF70-D59C3A390224}" type="presParOf" srcId="{2D156610-E3D6-49CE-B440-7DB68059A5B2}" destId="{66596830-AEEB-42F8-BF65-084407F1E133}" srcOrd="0" destOrd="0" presId="urn:microsoft.com/office/officeart/2005/8/layout/hierarchy2"/>
    <dgm:cxn modelId="{0D806CEA-2C2E-4BAB-BB09-F74551A73847}" type="presParOf" srcId="{6FFBE93E-59B3-4443-AE71-5072352B6981}" destId="{63AB6D2F-BDD8-4DEA-952D-9BB541CF7565}" srcOrd="1" destOrd="0" presId="urn:microsoft.com/office/officeart/2005/8/layout/hierarchy2"/>
    <dgm:cxn modelId="{46902150-6C70-40F9-ADA4-C5D903CF010A}" type="presParOf" srcId="{63AB6D2F-BDD8-4DEA-952D-9BB541CF7565}" destId="{8B552B5A-E414-412D-A159-8E26011675A0}" srcOrd="0" destOrd="0" presId="urn:microsoft.com/office/officeart/2005/8/layout/hierarchy2"/>
    <dgm:cxn modelId="{39A6B9DE-30B2-4F11-A2B9-86A5D6324B7E}" type="presParOf" srcId="{63AB6D2F-BDD8-4DEA-952D-9BB541CF7565}" destId="{5D22551B-64A4-4B79-9346-E40BB4AE4ECA}" srcOrd="1" destOrd="0" presId="urn:microsoft.com/office/officeart/2005/8/layout/hierarchy2"/>
    <dgm:cxn modelId="{0270894B-EB69-4F53-AFB7-0C5678DE5149}" type="presParOf" srcId="{5D22551B-64A4-4B79-9346-E40BB4AE4ECA}" destId="{47607762-0CBC-4CD2-B993-66A7A5D182C7}" srcOrd="0" destOrd="0" presId="urn:microsoft.com/office/officeart/2005/8/layout/hierarchy2"/>
    <dgm:cxn modelId="{7082CB85-BAA1-48CA-B538-074F3BC73D5C}" type="presParOf" srcId="{47607762-0CBC-4CD2-B993-66A7A5D182C7}" destId="{E0828C48-45BA-4CD5-9000-A4ADB2795D67}" srcOrd="0" destOrd="0" presId="urn:microsoft.com/office/officeart/2005/8/layout/hierarchy2"/>
    <dgm:cxn modelId="{49FFCE30-8895-4AD5-832E-969F276A9F93}" type="presParOf" srcId="{5D22551B-64A4-4B79-9346-E40BB4AE4ECA}" destId="{56E6E58B-2AC5-4B2E-BBA7-79AEFEBFFDB5}" srcOrd="1" destOrd="0" presId="urn:microsoft.com/office/officeart/2005/8/layout/hierarchy2"/>
    <dgm:cxn modelId="{0AD13E3D-9849-45E9-8116-FB8C43DEC6F0}" type="presParOf" srcId="{56E6E58B-2AC5-4B2E-BBA7-79AEFEBFFDB5}" destId="{8281B44C-42D3-4477-BB49-EE5204195F9C}" srcOrd="0" destOrd="0" presId="urn:microsoft.com/office/officeart/2005/8/layout/hierarchy2"/>
    <dgm:cxn modelId="{4F5F5E16-99BD-4BD2-8A65-A68CC10DC5E3}" type="presParOf" srcId="{56E6E58B-2AC5-4B2E-BBA7-79AEFEBFFDB5}" destId="{997DC159-71DE-452A-9F38-07F176A055E3}" srcOrd="1" destOrd="0" presId="urn:microsoft.com/office/officeart/2005/8/layout/hierarchy2"/>
    <dgm:cxn modelId="{7D8EEB3C-2839-4096-84C3-A8239EAA283D}" type="presParOf" srcId="{997DC159-71DE-452A-9F38-07F176A055E3}" destId="{42F3A9CA-2B4C-491E-8ED9-DA07483BE5C2}" srcOrd="0" destOrd="0" presId="urn:microsoft.com/office/officeart/2005/8/layout/hierarchy2"/>
    <dgm:cxn modelId="{FEE77D51-4796-4147-8FA0-941B0E83275E}" type="presParOf" srcId="{42F3A9CA-2B4C-491E-8ED9-DA07483BE5C2}" destId="{3B66AD4E-4AA7-4BB2-A40B-7A8C063C552D}" srcOrd="0" destOrd="0" presId="urn:microsoft.com/office/officeart/2005/8/layout/hierarchy2"/>
    <dgm:cxn modelId="{CB7B6D91-6910-4B58-9FD1-1C5BCF414FA9}" type="presParOf" srcId="{997DC159-71DE-452A-9F38-07F176A055E3}" destId="{FAA90957-72CF-4EB2-B061-D9A7E37CBF95}" srcOrd="1" destOrd="0" presId="urn:microsoft.com/office/officeart/2005/8/layout/hierarchy2"/>
    <dgm:cxn modelId="{274A9FBE-91AD-47C7-BECA-00681A0D3B00}" type="presParOf" srcId="{FAA90957-72CF-4EB2-B061-D9A7E37CBF95}" destId="{6FBEC29B-401C-4857-9AC2-DEE3D4F9A942}" srcOrd="0" destOrd="0" presId="urn:microsoft.com/office/officeart/2005/8/layout/hierarchy2"/>
    <dgm:cxn modelId="{CD244531-3043-4F26-929A-56E953A773DE}" type="presParOf" srcId="{FAA90957-72CF-4EB2-B061-D9A7E37CBF95}" destId="{255BCCCC-3423-4F8A-8EAA-9DE50E77BAF9}" srcOrd="1" destOrd="0" presId="urn:microsoft.com/office/officeart/2005/8/layout/hierarchy2"/>
    <dgm:cxn modelId="{FA558E4A-1A46-41B2-BD03-986AD342E1D0}" type="presParOf" srcId="{997DC159-71DE-452A-9F38-07F176A055E3}" destId="{4B6131CF-CDC2-4F9A-AFE0-F89205B388B3}" srcOrd="2" destOrd="0" presId="urn:microsoft.com/office/officeart/2005/8/layout/hierarchy2"/>
    <dgm:cxn modelId="{2E939D1B-6CD4-44F0-BDDA-EFD2BCF850E6}" type="presParOf" srcId="{4B6131CF-CDC2-4F9A-AFE0-F89205B388B3}" destId="{DB897439-BFA1-4916-8140-12D9B0C80D09}" srcOrd="0" destOrd="0" presId="urn:microsoft.com/office/officeart/2005/8/layout/hierarchy2"/>
    <dgm:cxn modelId="{81735257-0F2A-4F26-9C8D-332E11908121}" type="presParOf" srcId="{997DC159-71DE-452A-9F38-07F176A055E3}" destId="{FB445148-A53B-4728-9495-A1BDA69910D8}" srcOrd="3" destOrd="0" presId="urn:microsoft.com/office/officeart/2005/8/layout/hierarchy2"/>
    <dgm:cxn modelId="{4BBE87DF-B0EF-4AAE-95FD-61706A100A07}" type="presParOf" srcId="{FB445148-A53B-4728-9495-A1BDA69910D8}" destId="{71BD6E39-F421-4C11-A410-E768CA74AC3D}" srcOrd="0" destOrd="0" presId="urn:microsoft.com/office/officeart/2005/8/layout/hierarchy2"/>
    <dgm:cxn modelId="{B81BFABB-C06D-4BBB-ABD0-98B2D34F166D}" type="presParOf" srcId="{FB445148-A53B-4728-9495-A1BDA69910D8}" destId="{36E11F20-010C-480C-923B-B46F4ADE57CB}" srcOrd="1" destOrd="0" presId="urn:microsoft.com/office/officeart/2005/8/layout/hierarchy2"/>
    <dgm:cxn modelId="{0D71F032-1693-4CEF-89B3-A2190C2156A8}" type="presParOf" srcId="{997DC159-71DE-452A-9F38-07F176A055E3}" destId="{05F818E2-748E-47FE-BA76-7452BD38163E}" srcOrd="4" destOrd="0" presId="urn:microsoft.com/office/officeart/2005/8/layout/hierarchy2"/>
    <dgm:cxn modelId="{48B0D95D-F798-43A5-8558-EE83F2A3437F}" type="presParOf" srcId="{05F818E2-748E-47FE-BA76-7452BD38163E}" destId="{97BF1F93-558D-49D0-8023-EF586A949C7A}" srcOrd="0" destOrd="0" presId="urn:microsoft.com/office/officeart/2005/8/layout/hierarchy2"/>
    <dgm:cxn modelId="{15AD9E66-09EA-4812-8C55-472939A033AC}" type="presParOf" srcId="{997DC159-71DE-452A-9F38-07F176A055E3}" destId="{CF08697F-C06D-4F0E-827C-F9DD38351C48}" srcOrd="5" destOrd="0" presId="urn:microsoft.com/office/officeart/2005/8/layout/hierarchy2"/>
    <dgm:cxn modelId="{4D67D625-A527-46E0-832D-6E8FF14A3184}" type="presParOf" srcId="{CF08697F-C06D-4F0E-827C-F9DD38351C48}" destId="{83F35259-F1FE-4643-9479-4235BBE37A90}" srcOrd="0" destOrd="0" presId="urn:microsoft.com/office/officeart/2005/8/layout/hierarchy2"/>
    <dgm:cxn modelId="{544C8C7E-4E5E-4C53-88F3-27C55F74F0F8}" type="presParOf" srcId="{CF08697F-C06D-4F0E-827C-F9DD38351C48}" destId="{9B5751AF-311F-4845-B514-7C11E128F9F8}" srcOrd="1" destOrd="0" presId="urn:microsoft.com/office/officeart/2005/8/layout/hierarchy2"/>
    <dgm:cxn modelId="{96B76BDD-547B-476E-90EE-747D7384FD7A}" type="presParOf" srcId="{5D22551B-64A4-4B79-9346-E40BB4AE4ECA}" destId="{380A8522-3F55-4704-9C07-DB858C546F59}" srcOrd="2" destOrd="0" presId="urn:microsoft.com/office/officeart/2005/8/layout/hierarchy2"/>
    <dgm:cxn modelId="{834896C4-D7AB-4FA5-86D2-D99C03ABEFA8}" type="presParOf" srcId="{380A8522-3F55-4704-9C07-DB858C546F59}" destId="{2A6F3BDB-631A-4174-8124-72B098A32BF4}" srcOrd="0" destOrd="0" presId="urn:microsoft.com/office/officeart/2005/8/layout/hierarchy2"/>
    <dgm:cxn modelId="{E6C84987-6D35-4F05-A82A-34F0F5FBC64E}" type="presParOf" srcId="{5D22551B-64A4-4B79-9346-E40BB4AE4ECA}" destId="{DA7BC687-C8DA-4A6F-BDCD-5014D67C1AEF}" srcOrd="3" destOrd="0" presId="urn:microsoft.com/office/officeart/2005/8/layout/hierarchy2"/>
    <dgm:cxn modelId="{DFB22FAF-FEA4-407C-BF29-12907B3F0522}" type="presParOf" srcId="{DA7BC687-C8DA-4A6F-BDCD-5014D67C1AEF}" destId="{0429B209-3A06-401D-BA5C-67E40B9CF2B3}" srcOrd="0" destOrd="0" presId="urn:microsoft.com/office/officeart/2005/8/layout/hierarchy2"/>
    <dgm:cxn modelId="{CEECE98A-BF0E-4C92-9773-3E176E06EBD5}" type="presParOf" srcId="{DA7BC687-C8DA-4A6F-BDCD-5014D67C1AEF}" destId="{6751654B-A694-400C-BE4A-A4476AB215FA}" srcOrd="1" destOrd="0" presId="urn:microsoft.com/office/officeart/2005/8/layout/hierarchy2"/>
    <dgm:cxn modelId="{56CFF285-A612-446E-A7FE-5044CB1B7D06}" type="presParOf" srcId="{6FFBE93E-59B3-4443-AE71-5072352B6981}" destId="{E92F94D7-1A04-4491-B9B8-6FF317B48DAC}" srcOrd="2" destOrd="0" presId="urn:microsoft.com/office/officeart/2005/8/layout/hierarchy2"/>
    <dgm:cxn modelId="{8AF8827D-4EF1-44CE-8319-666BA3B24113}" type="presParOf" srcId="{E92F94D7-1A04-4491-B9B8-6FF317B48DAC}" destId="{E52FF936-4BB1-41F7-9228-A5297E652D40}" srcOrd="0" destOrd="0" presId="urn:microsoft.com/office/officeart/2005/8/layout/hierarchy2"/>
    <dgm:cxn modelId="{D9A40A52-AF1C-4FC4-BAAE-E9340FCC380D}" type="presParOf" srcId="{6FFBE93E-59B3-4443-AE71-5072352B6981}" destId="{4E83E651-AE9A-4BB5-9CD6-DDADC2E49E7C}" srcOrd="3" destOrd="0" presId="urn:microsoft.com/office/officeart/2005/8/layout/hierarchy2"/>
    <dgm:cxn modelId="{7010DA46-DFC0-46E3-B452-9FE94F58DC5A}" type="presParOf" srcId="{4E83E651-AE9A-4BB5-9CD6-DDADC2E49E7C}" destId="{A1446E82-1091-4D69-AE44-92E7263E8C73}" srcOrd="0" destOrd="0" presId="urn:microsoft.com/office/officeart/2005/8/layout/hierarchy2"/>
    <dgm:cxn modelId="{6958AD19-4259-4C5D-954A-853F19B8D2CC}" type="presParOf" srcId="{4E83E651-AE9A-4BB5-9CD6-DDADC2E49E7C}" destId="{EA8D2DDE-451F-4F16-A0C3-5D3CBA7BF1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177B4-62F4-43D0-8EE2-C21EF01EA7D0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start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up</a:t>
          </a:r>
          <a:endParaRPr lang="zh-CN" altLang="en-US" sz="2900" kern="1200" dirty="0"/>
        </a:p>
      </dsp:txBody>
      <dsp:txXfrm>
        <a:off x="33423" y="2206182"/>
        <a:ext cx="2075219" cy="1006302"/>
      </dsp:txXfrm>
    </dsp:sp>
    <dsp:sp modelId="{DD21F9B8-1F56-4CB9-95AB-A1416AB268F5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00988842-913A-4867-A141-ED4502B587F8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sign in</a:t>
          </a:r>
          <a:endParaRPr lang="zh-CN" altLang="en-US" sz="2900" kern="1200" dirty="0"/>
        </a:p>
      </dsp:txBody>
      <dsp:txXfrm>
        <a:off x="3026390" y="1591555"/>
        <a:ext cx="2075219" cy="1006302"/>
      </dsp:txXfrm>
    </dsp:sp>
    <dsp:sp modelId="{0CB1596D-82B0-42DB-8E52-92E34455FD3C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33522A22-5007-4E2C-85EF-3B6E8F06680C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sign up</a:t>
          </a:r>
          <a:endParaRPr lang="zh-CN" altLang="en-US" sz="2900" kern="1200" dirty="0"/>
        </a:p>
      </dsp:txBody>
      <dsp:txXfrm>
        <a:off x="3026390" y="2820809"/>
        <a:ext cx="2075219" cy="1006302"/>
      </dsp:txXfrm>
    </dsp:sp>
    <dsp:sp modelId="{C587D56D-A968-476C-8FF9-7275A967D644}">
      <dsp:nvSpPr>
        <dsp:cNvPr id="0" name=""/>
        <dsp:cNvSpPr/>
      </dsp:nvSpPr>
      <dsp:spPr>
        <a:xfrm rot="19657510">
          <a:off x="5056275" y="3042189"/>
          <a:ext cx="98613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8613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24691" y="3035290"/>
        <a:ext cx="49306" cy="49306"/>
      </dsp:txXfrm>
    </dsp:sp>
    <dsp:sp modelId="{C756076E-C51C-4079-B3F9-0F79ADEB9454}">
      <dsp:nvSpPr>
        <dsp:cNvPr id="0" name=""/>
        <dsp:cNvSpPr/>
      </dsp:nvSpPr>
      <dsp:spPr>
        <a:xfrm>
          <a:off x="5965773" y="226146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index</a:t>
          </a:r>
          <a:endParaRPr lang="zh-CN" altLang="en-US" sz="2900" kern="1200" dirty="0"/>
        </a:p>
      </dsp:txBody>
      <dsp:txXfrm>
        <a:off x="5997080" y="2292775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5BC80-5041-4FA9-8775-FBE3D5550792}">
      <dsp:nvSpPr>
        <dsp:cNvPr id="0" name=""/>
        <dsp:cNvSpPr/>
      </dsp:nvSpPr>
      <dsp:spPr>
        <a:xfrm>
          <a:off x="3968" y="257861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index</a:t>
          </a:r>
          <a:endParaRPr lang="zh-CN" altLang="en-US" sz="1600" kern="1200" dirty="0"/>
        </a:p>
      </dsp:txBody>
      <dsp:txXfrm>
        <a:off x="21985" y="2596629"/>
        <a:ext cx="1194278" cy="579122"/>
      </dsp:txXfrm>
    </dsp:sp>
    <dsp:sp modelId="{D2B8E073-3770-474F-A871-2D0CEEA82136}">
      <dsp:nvSpPr>
        <dsp:cNvPr id="0" name=""/>
        <dsp:cNvSpPr/>
      </dsp:nvSpPr>
      <dsp:spPr>
        <a:xfrm rot="17350740">
          <a:off x="731341" y="2168543"/>
          <a:ext cx="149800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498003" y="1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2893" y="2141311"/>
        <a:ext cx="74900" cy="74900"/>
      </dsp:txXfrm>
    </dsp:sp>
    <dsp:sp modelId="{F274E3F6-4743-44C1-928B-FAA5D775D94A}">
      <dsp:nvSpPr>
        <dsp:cNvPr id="0" name=""/>
        <dsp:cNvSpPr/>
      </dsp:nvSpPr>
      <dsp:spPr>
        <a:xfrm>
          <a:off x="1726406" y="1163753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timeline</a:t>
          </a:r>
          <a:endParaRPr lang="zh-CN" altLang="en-US" sz="1600" kern="1200" dirty="0"/>
        </a:p>
      </dsp:txBody>
      <dsp:txXfrm>
        <a:off x="1744423" y="1181770"/>
        <a:ext cx="1194278" cy="579122"/>
      </dsp:txXfrm>
    </dsp:sp>
    <dsp:sp modelId="{87B204FC-362C-474C-9AD3-0D18ACDA845E}">
      <dsp:nvSpPr>
        <dsp:cNvPr id="0" name=""/>
        <dsp:cNvSpPr/>
      </dsp:nvSpPr>
      <dsp:spPr>
        <a:xfrm rot="18289469">
          <a:off x="2771897" y="1107399"/>
          <a:ext cx="86176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6176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1237" y="1096072"/>
        <a:ext cx="43088" cy="43088"/>
      </dsp:txXfrm>
    </dsp:sp>
    <dsp:sp modelId="{AFA8D54B-FC01-4C9F-9479-4ED70C9405BE}">
      <dsp:nvSpPr>
        <dsp:cNvPr id="0" name=""/>
        <dsp:cNvSpPr/>
      </dsp:nvSpPr>
      <dsp:spPr>
        <a:xfrm>
          <a:off x="3448843" y="456323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3466860" y="474340"/>
        <a:ext cx="1194278" cy="579122"/>
      </dsp:txXfrm>
    </dsp:sp>
    <dsp:sp modelId="{EAA57FCA-80A3-4A92-9330-3E395AE8FCBB}">
      <dsp:nvSpPr>
        <dsp:cNvPr id="0" name=""/>
        <dsp:cNvSpPr/>
      </dsp:nvSpPr>
      <dsp:spPr>
        <a:xfrm>
          <a:off x="2956718" y="1461114"/>
          <a:ext cx="492125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2125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90478" y="1459028"/>
        <a:ext cx="24606" cy="24606"/>
      </dsp:txXfrm>
    </dsp:sp>
    <dsp:sp modelId="{7300A13D-E028-4633-9AB8-21D35E314056}">
      <dsp:nvSpPr>
        <dsp:cNvPr id="0" name=""/>
        <dsp:cNvSpPr/>
      </dsp:nvSpPr>
      <dsp:spPr>
        <a:xfrm>
          <a:off x="3448843" y="1163753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3466860" y="1181770"/>
        <a:ext cx="1194278" cy="579122"/>
      </dsp:txXfrm>
    </dsp:sp>
    <dsp:sp modelId="{C837FB56-D1CA-4607-9D2B-8B6CCE06904E}">
      <dsp:nvSpPr>
        <dsp:cNvPr id="0" name=""/>
        <dsp:cNvSpPr/>
      </dsp:nvSpPr>
      <dsp:spPr>
        <a:xfrm rot="3310531">
          <a:off x="2771897" y="1814829"/>
          <a:ext cx="86176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6176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1237" y="1803502"/>
        <a:ext cx="43088" cy="43088"/>
      </dsp:txXfrm>
    </dsp:sp>
    <dsp:sp modelId="{DFDACD44-EC11-412B-9769-3237BD9A0066}">
      <dsp:nvSpPr>
        <dsp:cNvPr id="0" name=""/>
        <dsp:cNvSpPr/>
      </dsp:nvSpPr>
      <dsp:spPr>
        <a:xfrm>
          <a:off x="3448843" y="1871183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3466860" y="1889200"/>
        <a:ext cx="1194278" cy="579122"/>
      </dsp:txXfrm>
    </dsp:sp>
    <dsp:sp modelId="{82E259CC-8823-4C64-858D-ED068637CD5F}">
      <dsp:nvSpPr>
        <dsp:cNvPr id="0" name=""/>
        <dsp:cNvSpPr/>
      </dsp:nvSpPr>
      <dsp:spPr>
        <a:xfrm rot="4249260">
          <a:off x="731341" y="3583403"/>
          <a:ext cx="149800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498003" y="1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2893" y="3556170"/>
        <a:ext cx="74900" cy="74900"/>
      </dsp:txXfrm>
    </dsp:sp>
    <dsp:sp modelId="{12A0F7F6-9076-4315-8718-41598AE42D02}">
      <dsp:nvSpPr>
        <dsp:cNvPr id="0" name=""/>
        <dsp:cNvSpPr/>
      </dsp:nvSpPr>
      <dsp:spPr>
        <a:xfrm>
          <a:off x="1726406" y="399347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Personal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page</a:t>
          </a:r>
          <a:endParaRPr lang="zh-CN" altLang="en-US" sz="1600" kern="1200" dirty="0"/>
        </a:p>
      </dsp:txBody>
      <dsp:txXfrm>
        <a:off x="1744423" y="4011489"/>
        <a:ext cx="1194278" cy="579122"/>
      </dsp:txXfrm>
    </dsp:sp>
    <dsp:sp modelId="{2D156610-E3D6-49CE-B440-7DB68059A5B2}">
      <dsp:nvSpPr>
        <dsp:cNvPr id="0" name=""/>
        <dsp:cNvSpPr/>
      </dsp:nvSpPr>
      <dsp:spPr>
        <a:xfrm rot="19457599">
          <a:off x="2899754" y="4113975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7629" y="4109041"/>
        <a:ext cx="30302" cy="30302"/>
      </dsp:txXfrm>
    </dsp:sp>
    <dsp:sp modelId="{8B552B5A-E414-412D-A159-8E26011675A0}">
      <dsp:nvSpPr>
        <dsp:cNvPr id="0" name=""/>
        <dsp:cNvSpPr/>
      </dsp:nvSpPr>
      <dsp:spPr>
        <a:xfrm>
          <a:off x="3448843" y="3639757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Board</a:t>
          </a:r>
          <a:endParaRPr lang="zh-CN" altLang="en-US" sz="1600" kern="1200" dirty="0"/>
        </a:p>
      </dsp:txBody>
      <dsp:txXfrm>
        <a:off x="3466860" y="3657774"/>
        <a:ext cx="1194278" cy="579122"/>
      </dsp:txXfrm>
    </dsp:sp>
    <dsp:sp modelId="{47607762-0CBC-4CD2-B993-66A7A5D182C7}">
      <dsp:nvSpPr>
        <dsp:cNvPr id="0" name=""/>
        <dsp:cNvSpPr/>
      </dsp:nvSpPr>
      <dsp:spPr>
        <a:xfrm rot="19457599">
          <a:off x="4622191" y="3760260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10067" y="3755326"/>
        <a:ext cx="30302" cy="30302"/>
      </dsp:txXfrm>
    </dsp:sp>
    <dsp:sp modelId="{8281B44C-42D3-4477-BB49-EE5204195F9C}">
      <dsp:nvSpPr>
        <dsp:cNvPr id="0" name=""/>
        <dsp:cNvSpPr/>
      </dsp:nvSpPr>
      <dsp:spPr>
        <a:xfrm>
          <a:off x="5171281" y="328604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Drawer</a:t>
          </a:r>
          <a:endParaRPr lang="zh-CN" altLang="en-US" sz="1600" kern="1200" dirty="0"/>
        </a:p>
      </dsp:txBody>
      <dsp:txXfrm>
        <a:off x="5189298" y="3304059"/>
        <a:ext cx="1194278" cy="579122"/>
      </dsp:txXfrm>
    </dsp:sp>
    <dsp:sp modelId="{42F3A9CA-2B4C-491E-8ED9-DA07483BE5C2}">
      <dsp:nvSpPr>
        <dsp:cNvPr id="0" name=""/>
        <dsp:cNvSpPr/>
      </dsp:nvSpPr>
      <dsp:spPr>
        <a:xfrm rot="18289469">
          <a:off x="6216772" y="3229688"/>
          <a:ext cx="86176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6176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26112" y="3218361"/>
        <a:ext cx="43088" cy="43088"/>
      </dsp:txXfrm>
    </dsp:sp>
    <dsp:sp modelId="{6FBEC29B-401C-4857-9AC2-DEE3D4F9A942}">
      <dsp:nvSpPr>
        <dsp:cNvPr id="0" name=""/>
        <dsp:cNvSpPr/>
      </dsp:nvSpPr>
      <dsp:spPr>
        <a:xfrm>
          <a:off x="6893718" y="257861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6911735" y="2596629"/>
        <a:ext cx="1194278" cy="579122"/>
      </dsp:txXfrm>
    </dsp:sp>
    <dsp:sp modelId="{4B6131CF-CDC2-4F9A-AFE0-F89205B388B3}">
      <dsp:nvSpPr>
        <dsp:cNvPr id="0" name=""/>
        <dsp:cNvSpPr/>
      </dsp:nvSpPr>
      <dsp:spPr>
        <a:xfrm>
          <a:off x="6401593" y="3583403"/>
          <a:ext cx="492125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2125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35353" y="3581317"/>
        <a:ext cx="24606" cy="24606"/>
      </dsp:txXfrm>
    </dsp:sp>
    <dsp:sp modelId="{71BD6E39-F421-4C11-A410-E768CA74AC3D}">
      <dsp:nvSpPr>
        <dsp:cNvPr id="0" name=""/>
        <dsp:cNvSpPr/>
      </dsp:nvSpPr>
      <dsp:spPr>
        <a:xfrm>
          <a:off x="6893718" y="328604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6911735" y="3304059"/>
        <a:ext cx="1194278" cy="579122"/>
      </dsp:txXfrm>
    </dsp:sp>
    <dsp:sp modelId="{05F818E2-748E-47FE-BA76-7452BD38163E}">
      <dsp:nvSpPr>
        <dsp:cNvPr id="0" name=""/>
        <dsp:cNvSpPr/>
      </dsp:nvSpPr>
      <dsp:spPr>
        <a:xfrm rot="3310531">
          <a:off x="6216772" y="3937118"/>
          <a:ext cx="86176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6176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26112" y="3925791"/>
        <a:ext cx="43088" cy="43088"/>
      </dsp:txXfrm>
    </dsp:sp>
    <dsp:sp modelId="{83F35259-F1FE-4643-9479-4235BBE37A90}">
      <dsp:nvSpPr>
        <dsp:cNvPr id="0" name=""/>
        <dsp:cNvSpPr/>
      </dsp:nvSpPr>
      <dsp:spPr>
        <a:xfrm>
          <a:off x="6893718" y="399347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6911735" y="4011489"/>
        <a:ext cx="1194278" cy="579122"/>
      </dsp:txXfrm>
    </dsp:sp>
    <dsp:sp modelId="{380A8522-3F55-4704-9C07-DB858C546F59}">
      <dsp:nvSpPr>
        <dsp:cNvPr id="0" name=""/>
        <dsp:cNvSpPr/>
      </dsp:nvSpPr>
      <dsp:spPr>
        <a:xfrm rot="2142401">
          <a:off x="4622191" y="4113975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10067" y="4109041"/>
        <a:ext cx="30302" cy="30302"/>
      </dsp:txXfrm>
    </dsp:sp>
    <dsp:sp modelId="{0429B209-3A06-401D-BA5C-67E40B9CF2B3}">
      <dsp:nvSpPr>
        <dsp:cNvPr id="0" name=""/>
        <dsp:cNvSpPr/>
      </dsp:nvSpPr>
      <dsp:spPr>
        <a:xfrm>
          <a:off x="5171281" y="399347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drawer</a:t>
          </a:r>
          <a:endParaRPr lang="zh-CN" altLang="en-US" sz="1600" kern="1200" dirty="0"/>
        </a:p>
      </dsp:txBody>
      <dsp:txXfrm>
        <a:off x="5189298" y="4011489"/>
        <a:ext cx="1194278" cy="579122"/>
      </dsp:txXfrm>
    </dsp:sp>
    <dsp:sp modelId="{E92F94D7-1A04-4491-B9B8-6FF317B48DAC}">
      <dsp:nvSpPr>
        <dsp:cNvPr id="0" name=""/>
        <dsp:cNvSpPr/>
      </dsp:nvSpPr>
      <dsp:spPr>
        <a:xfrm rot="2142401">
          <a:off x="2899754" y="4467690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7629" y="4462756"/>
        <a:ext cx="30302" cy="30302"/>
      </dsp:txXfrm>
    </dsp:sp>
    <dsp:sp modelId="{A1446E82-1091-4D69-AE44-92E7263E8C73}">
      <dsp:nvSpPr>
        <dsp:cNvPr id="0" name=""/>
        <dsp:cNvSpPr/>
      </dsp:nvSpPr>
      <dsp:spPr>
        <a:xfrm>
          <a:off x="3448843" y="4347187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Board</a:t>
          </a:r>
          <a:endParaRPr lang="zh-CN" altLang="en-US" sz="1600" kern="1200" dirty="0"/>
        </a:p>
      </dsp:txBody>
      <dsp:txXfrm>
        <a:off x="3466860" y="4365204"/>
        <a:ext cx="1194278" cy="57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1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7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9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5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9A91-DDDC-4855-ACF8-69310D9AC7C1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BC98-AD5F-412C-880A-203379E7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09752280"/>
              </p:ext>
            </p:extLst>
          </p:nvPr>
        </p:nvGraphicFramePr>
        <p:xfrm>
          <a:off x="155547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6658374" y="2768958"/>
            <a:ext cx="888642" cy="73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607636" y="3503054"/>
            <a:ext cx="1403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206611" y="602102"/>
            <a:ext cx="7130573" cy="1068916"/>
            <a:chOff x="2116" y="2174875"/>
            <a:chExt cx="2137833" cy="1068916"/>
          </a:xfrm>
        </p:grpSpPr>
        <p:sp>
          <p:nvSpPr>
            <p:cNvPr id="15" name="圆角矩形 14"/>
            <p:cNvSpPr/>
            <p:nvPr/>
          </p:nvSpPr>
          <p:spPr>
            <a:xfrm>
              <a:off x="2116" y="2174875"/>
              <a:ext cx="2137833" cy="10689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423" y="2206182"/>
              <a:ext cx="2075219" cy="1006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网页跳转逻辑示意图</a:t>
              </a:r>
              <a:endPara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190123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5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2015-07-29T16:59:17Z</dcterms:created>
  <dcterms:modified xsi:type="dcterms:W3CDTF">2015-07-29T17:12:01Z</dcterms:modified>
</cp:coreProperties>
</file>