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83" r:id="rId10"/>
    <p:sldId id="280" r:id="rId11"/>
    <p:sldId id="281" r:id="rId12"/>
    <p:sldId id="282" r:id="rId13"/>
    <p:sldId id="284" r:id="rId14"/>
    <p:sldId id="264" r:id="rId15"/>
    <p:sldId id="275" r:id="rId16"/>
    <p:sldId id="277" r:id="rId17"/>
    <p:sldId id="265" r:id="rId18"/>
    <p:sldId id="274" r:id="rId19"/>
    <p:sldId id="285" r:id="rId20"/>
    <p:sldId id="286" r:id="rId21"/>
    <p:sldId id="266" r:id="rId22"/>
    <p:sldId id="267" r:id="rId23"/>
    <p:sldId id="268" r:id="rId24"/>
    <p:sldId id="278" r:id="rId25"/>
    <p:sldId id="290" r:id="rId26"/>
    <p:sldId id="292" r:id="rId27"/>
    <p:sldId id="271" r:id="rId28"/>
    <p:sldId id="269" r:id="rId29"/>
    <p:sldId id="279" r:id="rId30"/>
    <p:sldId id="291" r:id="rId31"/>
    <p:sldId id="272" r:id="rId32"/>
    <p:sldId id="288" r:id="rId33"/>
    <p:sldId id="289" r:id="rId34"/>
    <p:sldId id="276" r:id="rId35"/>
    <p:sldId id="27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16803-1ADC-4CC9-9ADA-14D957CA0FEA}" v="25" dt="2021-07-18T13:52:27.784"/>
    <p1510:client id="{F18449B8-C798-498D-93AC-38443D6B26DB}" v="129" dt="2021-07-19T02:44:15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DZR MPCBIT" userId="ec6bc746d51f1350" providerId="LiveId" clId="{FDE9D29A-19B1-4C38-BC42-10C4AEF8AAA0}"/>
    <pc:docChg chg="undo custSel addSld modSld">
      <pc:chgData name="WDZR MPCBIT" userId="ec6bc746d51f1350" providerId="LiveId" clId="{FDE9D29A-19B1-4C38-BC42-10C4AEF8AAA0}" dt="2021-07-01T09:05:32.440" v="4464" actId="20577"/>
      <pc:docMkLst>
        <pc:docMk/>
      </pc:docMkLst>
      <pc:sldChg chg="modNotesTx">
        <pc:chgData name="WDZR MPCBIT" userId="ec6bc746d51f1350" providerId="LiveId" clId="{FDE9D29A-19B1-4C38-BC42-10C4AEF8AAA0}" dt="2021-07-01T08:01:52.095" v="1598" actId="20577"/>
        <pc:sldMkLst>
          <pc:docMk/>
          <pc:sldMk cId="3021298143" sldId="257"/>
        </pc:sldMkLst>
      </pc:sldChg>
      <pc:sldChg chg="modSp mod">
        <pc:chgData name="WDZR MPCBIT" userId="ec6bc746d51f1350" providerId="LiveId" clId="{FDE9D29A-19B1-4C38-BC42-10C4AEF8AAA0}" dt="2021-07-01T07:13:59.627" v="1" actId="27636"/>
        <pc:sldMkLst>
          <pc:docMk/>
          <pc:sldMk cId="401647912" sldId="260"/>
        </pc:sldMkLst>
        <pc:spChg chg="mod">
          <ac:chgData name="WDZR MPCBIT" userId="ec6bc746d51f1350" providerId="LiveId" clId="{FDE9D29A-19B1-4C38-BC42-10C4AEF8AAA0}" dt="2021-07-01T07:13:59.627" v="1" actId="27636"/>
          <ac:spMkLst>
            <pc:docMk/>
            <pc:sldMk cId="401647912" sldId="260"/>
            <ac:spMk id="3" creationId="{3A498389-17BD-4D3C-A488-2FA84BBB97E4}"/>
          </ac:spMkLst>
        </pc:spChg>
      </pc:sldChg>
      <pc:sldChg chg="modSp mod">
        <pc:chgData name="WDZR MPCBIT" userId="ec6bc746d51f1350" providerId="LiveId" clId="{FDE9D29A-19B1-4C38-BC42-10C4AEF8AAA0}" dt="2021-07-01T07:22:28.571" v="377" actId="20577"/>
        <pc:sldMkLst>
          <pc:docMk/>
          <pc:sldMk cId="880682482" sldId="262"/>
        </pc:sldMkLst>
        <pc:spChg chg="mod">
          <ac:chgData name="WDZR MPCBIT" userId="ec6bc746d51f1350" providerId="LiveId" clId="{FDE9D29A-19B1-4C38-BC42-10C4AEF8AAA0}" dt="2021-07-01T07:22:28.571" v="377" actId="20577"/>
          <ac:spMkLst>
            <pc:docMk/>
            <pc:sldMk cId="880682482" sldId="262"/>
            <ac:spMk id="3" creationId="{A72227DE-CB34-4C27-94CE-836F15CA5AED}"/>
          </ac:spMkLst>
        </pc:spChg>
      </pc:sldChg>
      <pc:sldChg chg="modSp new mod">
        <pc:chgData name="WDZR MPCBIT" userId="ec6bc746d51f1350" providerId="LiveId" clId="{FDE9D29A-19B1-4C38-BC42-10C4AEF8AAA0}" dt="2021-07-01T07:55:30.628" v="1462" actId="20577"/>
        <pc:sldMkLst>
          <pc:docMk/>
          <pc:sldMk cId="878274774" sldId="263"/>
        </pc:sldMkLst>
        <pc:spChg chg="mod">
          <ac:chgData name="WDZR MPCBIT" userId="ec6bc746d51f1350" providerId="LiveId" clId="{FDE9D29A-19B1-4C38-BC42-10C4AEF8AAA0}" dt="2021-07-01T07:22:40.751" v="390" actId="20577"/>
          <ac:spMkLst>
            <pc:docMk/>
            <pc:sldMk cId="878274774" sldId="263"/>
            <ac:spMk id="2" creationId="{18EC3BDA-CE19-430E-9A8C-5A85B871A916}"/>
          </ac:spMkLst>
        </pc:spChg>
        <pc:spChg chg="mod">
          <ac:chgData name="WDZR MPCBIT" userId="ec6bc746d51f1350" providerId="LiveId" clId="{FDE9D29A-19B1-4C38-BC42-10C4AEF8AAA0}" dt="2021-07-01T07:55:30.628" v="1462" actId="20577"/>
          <ac:spMkLst>
            <pc:docMk/>
            <pc:sldMk cId="878274774" sldId="263"/>
            <ac:spMk id="3" creationId="{29193CF7-187E-4BE4-80EE-967EBA67A8DF}"/>
          </ac:spMkLst>
        </pc:spChg>
      </pc:sldChg>
      <pc:sldChg chg="modSp new mod">
        <pc:chgData name="WDZR MPCBIT" userId="ec6bc746d51f1350" providerId="LiveId" clId="{FDE9D29A-19B1-4C38-BC42-10C4AEF8AAA0}" dt="2021-07-01T07:58:50.302" v="1564" actId="20577"/>
        <pc:sldMkLst>
          <pc:docMk/>
          <pc:sldMk cId="3725616499" sldId="264"/>
        </pc:sldMkLst>
        <pc:spChg chg="mod">
          <ac:chgData name="WDZR MPCBIT" userId="ec6bc746d51f1350" providerId="LiveId" clId="{FDE9D29A-19B1-4C38-BC42-10C4AEF8AAA0}" dt="2021-07-01T07:56:48.293" v="1474" actId="20577"/>
          <ac:spMkLst>
            <pc:docMk/>
            <pc:sldMk cId="3725616499" sldId="264"/>
            <ac:spMk id="2" creationId="{02BD138F-D558-451F-8AC5-2AEE0B0F2D68}"/>
          </ac:spMkLst>
        </pc:spChg>
        <pc:spChg chg="mod">
          <ac:chgData name="WDZR MPCBIT" userId="ec6bc746d51f1350" providerId="LiveId" clId="{FDE9D29A-19B1-4C38-BC42-10C4AEF8AAA0}" dt="2021-07-01T07:58:50.302" v="1564" actId="20577"/>
          <ac:spMkLst>
            <pc:docMk/>
            <pc:sldMk cId="3725616499" sldId="264"/>
            <ac:spMk id="3" creationId="{E6B0E4B4-E4A0-427A-BD78-0839E699D62E}"/>
          </ac:spMkLst>
        </pc:spChg>
      </pc:sldChg>
      <pc:sldChg chg="modSp new mod modNotesTx">
        <pc:chgData name="WDZR MPCBIT" userId="ec6bc746d51f1350" providerId="LiveId" clId="{FDE9D29A-19B1-4C38-BC42-10C4AEF8AAA0}" dt="2021-07-01T08:14:36.669" v="1898" actId="20577"/>
        <pc:sldMkLst>
          <pc:docMk/>
          <pc:sldMk cId="1418947697" sldId="265"/>
        </pc:sldMkLst>
        <pc:spChg chg="mod">
          <ac:chgData name="WDZR MPCBIT" userId="ec6bc746d51f1350" providerId="LiveId" clId="{FDE9D29A-19B1-4C38-BC42-10C4AEF8AAA0}" dt="2021-07-01T08:06:23.742" v="1615" actId="20577"/>
          <ac:spMkLst>
            <pc:docMk/>
            <pc:sldMk cId="1418947697" sldId="265"/>
            <ac:spMk id="2" creationId="{FA437AB4-90EE-42C3-9DBA-5DBBD10373B3}"/>
          </ac:spMkLst>
        </pc:spChg>
        <pc:spChg chg="mod">
          <ac:chgData name="WDZR MPCBIT" userId="ec6bc746d51f1350" providerId="LiveId" clId="{FDE9D29A-19B1-4C38-BC42-10C4AEF8AAA0}" dt="2021-07-01T08:08:44.920" v="1845" actId="20577"/>
          <ac:spMkLst>
            <pc:docMk/>
            <pc:sldMk cId="1418947697" sldId="265"/>
            <ac:spMk id="3" creationId="{DFC7D897-4AD7-41C1-97B6-6BF6101F0A41}"/>
          </ac:spMkLst>
        </pc:spChg>
      </pc:sldChg>
      <pc:sldChg chg="modSp new mod">
        <pc:chgData name="WDZR MPCBIT" userId="ec6bc746d51f1350" providerId="LiveId" clId="{FDE9D29A-19B1-4C38-BC42-10C4AEF8AAA0}" dt="2021-07-01T08:20:16.481" v="2227" actId="20577"/>
        <pc:sldMkLst>
          <pc:docMk/>
          <pc:sldMk cId="76947888" sldId="266"/>
        </pc:sldMkLst>
        <pc:spChg chg="mod">
          <ac:chgData name="WDZR MPCBIT" userId="ec6bc746d51f1350" providerId="LiveId" clId="{FDE9D29A-19B1-4C38-BC42-10C4AEF8AAA0}" dt="2021-07-01T08:16:07.609" v="1915" actId="20577"/>
          <ac:spMkLst>
            <pc:docMk/>
            <pc:sldMk cId="76947888" sldId="266"/>
            <ac:spMk id="2" creationId="{DBEAC62F-0169-4B31-AE5C-F0E1D1C7C3BB}"/>
          </ac:spMkLst>
        </pc:spChg>
        <pc:spChg chg="mod">
          <ac:chgData name="WDZR MPCBIT" userId="ec6bc746d51f1350" providerId="LiveId" clId="{FDE9D29A-19B1-4C38-BC42-10C4AEF8AAA0}" dt="2021-07-01T08:20:16.481" v="2227" actId="20577"/>
          <ac:spMkLst>
            <pc:docMk/>
            <pc:sldMk cId="76947888" sldId="266"/>
            <ac:spMk id="3" creationId="{CC86A81D-1228-4486-8BC9-DE24C1DD8151}"/>
          </ac:spMkLst>
        </pc:spChg>
      </pc:sldChg>
      <pc:sldChg chg="modSp new mod modNotesTx">
        <pc:chgData name="WDZR MPCBIT" userId="ec6bc746d51f1350" providerId="LiveId" clId="{FDE9D29A-19B1-4C38-BC42-10C4AEF8AAA0}" dt="2021-07-01T08:32:12.417" v="2560" actId="20577"/>
        <pc:sldMkLst>
          <pc:docMk/>
          <pc:sldMk cId="504028428" sldId="267"/>
        </pc:sldMkLst>
        <pc:spChg chg="mod">
          <ac:chgData name="WDZR MPCBIT" userId="ec6bc746d51f1350" providerId="LiveId" clId="{FDE9D29A-19B1-4C38-BC42-10C4AEF8AAA0}" dt="2021-07-01T08:21:33.483" v="2258" actId="20577"/>
          <ac:spMkLst>
            <pc:docMk/>
            <pc:sldMk cId="504028428" sldId="267"/>
            <ac:spMk id="2" creationId="{8DF701AF-1E33-41F4-AFC2-CFE7091E01B3}"/>
          </ac:spMkLst>
        </pc:spChg>
        <pc:spChg chg="mod">
          <ac:chgData name="WDZR MPCBIT" userId="ec6bc746d51f1350" providerId="LiveId" clId="{FDE9D29A-19B1-4C38-BC42-10C4AEF8AAA0}" dt="2021-07-01T08:32:12.417" v="2560" actId="20577"/>
          <ac:spMkLst>
            <pc:docMk/>
            <pc:sldMk cId="504028428" sldId="267"/>
            <ac:spMk id="3" creationId="{CD182158-2A6A-4B07-8E3B-8EDD7BD61E42}"/>
          </ac:spMkLst>
        </pc:spChg>
      </pc:sldChg>
      <pc:sldChg chg="modSp new mod">
        <pc:chgData name="WDZR MPCBIT" userId="ec6bc746d51f1350" providerId="LiveId" clId="{FDE9D29A-19B1-4C38-BC42-10C4AEF8AAA0}" dt="2021-07-01T08:37:43.936" v="2938" actId="20577"/>
        <pc:sldMkLst>
          <pc:docMk/>
          <pc:sldMk cId="362552962" sldId="268"/>
        </pc:sldMkLst>
        <pc:spChg chg="mod">
          <ac:chgData name="WDZR MPCBIT" userId="ec6bc746d51f1350" providerId="LiveId" clId="{FDE9D29A-19B1-4C38-BC42-10C4AEF8AAA0}" dt="2021-07-01T08:28:27.167" v="2544" actId="20577"/>
          <ac:spMkLst>
            <pc:docMk/>
            <pc:sldMk cId="362552962" sldId="268"/>
            <ac:spMk id="2" creationId="{105A0B34-10FA-4A28-94E9-75966F9396CF}"/>
          </ac:spMkLst>
        </pc:spChg>
        <pc:spChg chg="mod">
          <ac:chgData name="WDZR MPCBIT" userId="ec6bc746d51f1350" providerId="LiveId" clId="{FDE9D29A-19B1-4C38-BC42-10C4AEF8AAA0}" dt="2021-07-01T08:37:43.936" v="2938" actId="20577"/>
          <ac:spMkLst>
            <pc:docMk/>
            <pc:sldMk cId="362552962" sldId="268"/>
            <ac:spMk id="3" creationId="{6FC289A6-F4A6-4CF8-AA4B-FFB4D61BF027}"/>
          </ac:spMkLst>
        </pc:spChg>
      </pc:sldChg>
      <pc:sldChg chg="modSp new mod">
        <pc:chgData name="WDZR MPCBIT" userId="ec6bc746d51f1350" providerId="LiveId" clId="{FDE9D29A-19B1-4C38-BC42-10C4AEF8AAA0}" dt="2021-07-01T08:51:52.597" v="3390" actId="20577"/>
        <pc:sldMkLst>
          <pc:docMk/>
          <pc:sldMk cId="898739610" sldId="269"/>
        </pc:sldMkLst>
        <pc:spChg chg="mod">
          <ac:chgData name="WDZR MPCBIT" userId="ec6bc746d51f1350" providerId="LiveId" clId="{FDE9D29A-19B1-4C38-BC42-10C4AEF8AAA0}" dt="2021-07-01T08:38:00.342" v="2953" actId="20577"/>
          <ac:spMkLst>
            <pc:docMk/>
            <pc:sldMk cId="898739610" sldId="269"/>
            <ac:spMk id="2" creationId="{B426BC47-A256-4977-A90D-99834AC148F3}"/>
          </ac:spMkLst>
        </pc:spChg>
        <pc:spChg chg="mod">
          <ac:chgData name="WDZR MPCBIT" userId="ec6bc746d51f1350" providerId="LiveId" clId="{FDE9D29A-19B1-4C38-BC42-10C4AEF8AAA0}" dt="2021-07-01T08:51:52.597" v="3390" actId="20577"/>
          <ac:spMkLst>
            <pc:docMk/>
            <pc:sldMk cId="898739610" sldId="269"/>
            <ac:spMk id="3" creationId="{FA74994C-8BA1-4E3C-A41D-C9CE1B923289}"/>
          </ac:spMkLst>
        </pc:spChg>
      </pc:sldChg>
      <pc:sldChg chg="modSp new mod">
        <pc:chgData name="WDZR MPCBIT" userId="ec6bc746d51f1350" providerId="LiveId" clId="{FDE9D29A-19B1-4C38-BC42-10C4AEF8AAA0}" dt="2021-07-01T08:57:31.789" v="3762" actId="20577"/>
        <pc:sldMkLst>
          <pc:docMk/>
          <pc:sldMk cId="3882177941" sldId="270"/>
        </pc:sldMkLst>
        <pc:spChg chg="mod">
          <ac:chgData name="WDZR MPCBIT" userId="ec6bc746d51f1350" providerId="LiveId" clId="{FDE9D29A-19B1-4C38-BC42-10C4AEF8AAA0}" dt="2021-07-01T08:52:08.605" v="3405" actId="20577"/>
          <ac:spMkLst>
            <pc:docMk/>
            <pc:sldMk cId="3882177941" sldId="270"/>
            <ac:spMk id="2" creationId="{BD847FB8-F067-46B1-8648-E70E4CA1BA70}"/>
          </ac:spMkLst>
        </pc:spChg>
        <pc:spChg chg="mod">
          <ac:chgData name="WDZR MPCBIT" userId="ec6bc746d51f1350" providerId="LiveId" clId="{FDE9D29A-19B1-4C38-BC42-10C4AEF8AAA0}" dt="2021-07-01T08:57:31.789" v="3762" actId="20577"/>
          <ac:spMkLst>
            <pc:docMk/>
            <pc:sldMk cId="3882177941" sldId="270"/>
            <ac:spMk id="3" creationId="{EBB25A42-2BD1-4C34-B8D9-62BB21256179}"/>
          </ac:spMkLst>
        </pc:spChg>
      </pc:sldChg>
      <pc:sldChg chg="modSp new mod">
        <pc:chgData name="WDZR MPCBIT" userId="ec6bc746d51f1350" providerId="LiveId" clId="{FDE9D29A-19B1-4C38-BC42-10C4AEF8AAA0}" dt="2021-07-01T09:01:41.197" v="4275" actId="20577"/>
        <pc:sldMkLst>
          <pc:docMk/>
          <pc:sldMk cId="1216677905" sldId="271"/>
        </pc:sldMkLst>
        <pc:spChg chg="mod">
          <ac:chgData name="WDZR MPCBIT" userId="ec6bc746d51f1350" providerId="LiveId" clId="{FDE9D29A-19B1-4C38-BC42-10C4AEF8AAA0}" dt="2021-07-01T08:57:38.617" v="3778" actId="20577"/>
          <ac:spMkLst>
            <pc:docMk/>
            <pc:sldMk cId="1216677905" sldId="271"/>
            <ac:spMk id="2" creationId="{9CC11244-1D69-4502-8DB7-54D18ACD4D48}"/>
          </ac:spMkLst>
        </pc:spChg>
        <pc:spChg chg="mod">
          <ac:chgData name="WDZR MPCBIT" userId="ec6bc746d51f1350" providerId="LiveId" clId="{FDE9D29A-19B1-4C38-BC42-10C4AEF8AAA0}" dt="2021-07-01T09:01:41.197" v="4275" actId="20577"/>
          <ac:spMkLst>
            <pc:docMk/>
            <pc:sldMk cId="1216677905" sldId="271"/>
            <ac:spMk id="3" creationId="{8486135F-296B-4F47-A4F0-C5DB43897D5A}"/>
          </ac:spMkLst>
        </pc:spChg>
      </pc:sldChg>
      <pc:sldChg chg="modSp new mod">
        <pc:chgData name="WDZR MPCBIT" userId="ec6bc746d51f1350" providerId="LiveId" clId="{FDE9D29A-19B1-4C38-BC42-10C4AEF8AAA0}" dt="2021-07-01T09:05:32.440" v="4464" actId="20577"/>
        <pc:sldMkLst>
          <pc:docMk/>
          <pc:sldMk cId="2053087562" sldId="272"/>
        </pc:sldMkLst>
        <pc:spChg chg="mod">
          <ac:chgData name="WDZR MPCBIT" userId="ec6bc746d51f1350" providerId="LiveId" clId="{FDE9D29A-19B1-4C38-BC42-10C4AEF8AAA0}" dt="2021-07-01T09:02:48.838" v="4290" actId="20577"/>
          <ac:spMkLst>
            <pc:docMk/>
            <pc:sldMk cId="2053087562" sldId="272"/>
            <ac:spMk id="2" creationId="{D74F4B0D-BA93-4F4B-BA5E-1B6F852E2B50}"/>
          </ac:spMkLst>
        </pc:spChg>
        <pc:spChg chg="mod">
          <ac:chgData name="WDZR MPCBIT" userId="ec6bc746d51f1350" providerId="LiveId" clId="{FDE9D29A-19B1-4C38-BC42-10C4AEF8AAA0}" dt="2021-07-01T09:05:32.440" v="4464" actId="20577"/>
          <ac:spMkLst>
            <pc:docMk/>
            <pc:sldMk cId="2053087562" sldId="272"/>
            <ac:spMk id="3" creationId="{980A3B76-43FD-4FC7-805B-5BA00C7CFC7F}"/>
          </ac:spMkLst>
        </pc:spChg>
      </pc:sldChg>
    </pc:docChg>
  </pc:docChgLst>
  <pc:docChgLst>
    <pc:chgData name="WDZR MPCBIT" userId="ec6bc746d51f1350" providerId="LiveId" clId="{267E852B-C2A2-4AAC-8C52-FCF434FCD5C7}"/>
    <pc:docChg chg="undo custSel addSld delSld modSld">
      <pc:chgData name="WDZR MPCBIT" userId="ec6bc746d51f1350" providerId="LiveId" clId="{267E852B-C2A2-4AAC-8C52-FCF434FCD5C7}" dt="2021-06-30T14:01:10.017" v="1931" actId="15"/>
      <pc:docMkLst>
        <pc:docMk/>
      </pc:docMkLst>
      <pc:sldChg chg="modSp new">
        <pc:chgData name="WDZR MPCBIT" userId="ec6bc746d51f1350" providerId="LiveId" clId="{267E852B-C2A2-4AAC-8C52-FCF434FCD5C7}" dt="2021-06-30T13:30:37.706" v="129"/>
        <pc:sldMkLst>
          <pc:docMk/>
          <pc:sldMk cId="3869676808" sldId="256"/>
        </pc:sldMkLst>
        <pc:spChg chg="mod">
          <ac:chgData name="WDZR MPCBIT" userId="ec6bc746d51f1350" providerId="LiveId" clId="{267E852B-C2A2-4AAC-8C52-FCF434FCD5C7}" dt="2021-06-30T13:30:37.706" v="129"/>
          <ac:spMkLst>
            <pc:docMk/>
            <pc:sldMk cId="3869676808" sldId="256"/>
            <ac:spMk id="2" creationId="{D8AFB5E5-EA32-4A20-BEE8-3B25F814A979}"/>
          </ac:spMkLst>
        </pc:spChg>
        <pc:spChg chg="mod">
          <ac:chgData name="WDZR MPCBIT" userId="ec6bc746d51f1350" providerId="LiveId" clId="{267E852B-C2A2-4AAC-8C52-FCF434FCD5C7}" dt="2021-06-30T13:30:37.706" v="129"/>
          <ac:spMkLst>
            <pc:docMk/>
            <pc:sldMk cId="3869676808" sldId="256"/>
            <ac:spMk id="3" creationId="{7F0B32BC-A695-4D47-8D62-6B341D91D6F9}"/>
          </ac:spMkLst>
        </pc:spChg>
      </pc:sldChg>
      <pc:sldChg chg="modSp new mod modNotesTx">
        <pc:chgData name="WDZR MPCBIT" userId="ec6bc746d51f1350" providerId="LiveId" clId="{267E852B-C2A2-4AAC-8C52-FCF434FCD5C7}" dt="2021-06-30T13:59:35.447" v="1857"/>
        <pc:sldMkLst>
          <pc:docMk/>
          <pc:sldMk cId="3021298143" sldId="257"/>
        </pc:sldMkLst>
        <pc:spChg chg="mod">
          <ac:chgData name="WDZR MPCBIT" userId="ec6bc746d51f1350" providerId="LiveId" clId="{267E852B-C2A2-4AAC-8C52-FCF434FCD5C7}" dt="2021-06-30T13:30:37.706" v="129"/>
          <ac:spMkLst>
            <pc:docMk/>
            <pc:sldMk cId="3021298143" sldId="257"/>
            <ac:spMk id="2" creationId="{9ED18BFF-2AB1-4698-81A7-FDA4E46EF566}"/>
          </ac:spMkLst>
        </pc:spChg>
        <pc:spChg chg="mod">
          <ac:chgData name="WDZR MPCBIT" userId="ec6bc746d51f1350" providerId="LiveId" clId="{267E852B-C2A2-4AAC-8C52-FCF434FCD5C7}" dt="2021-06-30T13:53:14.274" v="1435" actId="20577"/>
          <ac:spMkLst>
            <pc:docMk/>
            <pc:sldMk cId="3021298143" sldId="257"/>
            <ac:spMk id="3" creationId="{DFE97C0E-1E14-4D69-B38C-AB34AE47A168}"/>
          </ac:spMkLst>
        </pc:spChg>
      </pc:sldChg>
      <pc:sldChg chg="modSp new mod">
        <pc:chgData name="WDZR MPCBIT" userId="ec6bc746d51f1350" providerId="LiveId" clId="{267E852B-C2A2-4AAC-8C52-FCF434FCD5C7}" dt="2021-06-30T13:40:30.349" v="516" actId="20577"/>
        <pc:sldMkLst>
          <pc:docMk/>
          <pc:sldMk cId="1319943368" sldId="258"/>
        </pc:sldMkLst>
        <pc:spChg chg="mod">
          <ac:chgData name="WDZR MPCBIT" userId="ec6bc746d51f1350" providerId="LiveId" clId="{267E852B-C2A2-4AAC-8C52-FCF434FCD5C7}" dt="2021-06-30T13:40:30.349" v="516" actId="20577"/>
          <ac:spMkLst>
            <pc:docMk/>
            <pc:sldMk cId="1319943368" sldId="258"/>
            <ac:spMk id="2" creationId="{EBB56A82-0519-4F60-A3A6-961A1C019064}"/>
          </ac:spMkLst>
        </pc:spChg>
        <pc:spChg chg="mod">
          <ac:chgData name="WDZR MPCBIT" userId="ec6bc746d51f1350" providerId="LiveId" clId="{267E852B-C2A2-4AAC-8C52-FCF434FCD5C7}" dt="2021-06-30T13:39:36.301" v="483" actId="20577"/>
          <ac:spMkLst>
            <pc:docMk/>
            <pc:sldMk cId="1319943368" sldId="258"/>
            <ac:spMk id="3" creationId="{992B25E8-9317-42CD-BE6F-C08513799D18}"/>
          </ac:spMkLst>
        </pc:spChg>
      </pc:sldChg>
      <pc:sldChg chg="addSp modSp new mod">
        <pc:chgData name="WDZR MPCBIT" userId="ec6bc746d51f1350" providerId="LiveId" clId="{267E852B-C2A2-4AAC-8C52-FCF434FCD5C7}" dt="2021-06-30T13:43:23.660" v="775" actId="20577"/>
        <pc:sldMkLst>
          <pc:docMk/>
          <pc:sldMk cId="2812730841" sldId="259"/>
        </pc:sldMkLst>
        <pc:spChg chg="mod">
          <ac:chgData name="WDZR MPCBIT" userId="ec6bc746d51f1350" providerId="LiveId" clId="{267E852B-C2A2-4AAC-8C52-FCF434FCD5C7}" dt="2021-06-30T13:40:31.640" v="518" actId="20577"/>
          <ac:spMkLst>
            <pc:docMk/>
            <pc:sldMk cId="2812730841" sldId="259"/>
            <ac:spMk id="2" creationId="{851F0E8C-6B26-4716-AF70-F7F3C8281565}"/>
          </ac:spMkLst>
        </pc:spChg>
        <pc:spChg chg="mod">
          <ac:chgData name="WDZR MPCBIT" userId="ec6bc746d51f1350" providerId="LiveId" clId="{267E852B-C2A2-4AAC-8C52-FCF434FCD5C7}" dt="2021-06-30T13:43:23.660" v="775" actId="20577"/>
          <ac:spMkLst>
            <pc:docMk/>
            <pc:sldMk cId="2812730841" sldId="259"/>
            <ac:spMk id="3" creationId="{F434C0B2-8B89-4C61-B222-6584F9359AA1}"/>
          </ac:spMkLst>
        </pc:spChg>
        <pc:spChg chg="add mod">
          <ac:chgData name="WDZR MPCBIT" userId="ec6bc746d51f1350" providerId="LiveId" clId="{267E852B-C2A2-4AAC-8C52-FCF434FCD5C7}" dt="2021-06-30T13:40:39.261" v="521"/>
          <ac:spMkLst>
            <pc:docMk/>
            <pc:sldMk cId="2812730841" sldId="259"/>
            <ac:spMk id="4" creationId="{E2B18B2E-1278-4817-A19B-00745ED34044}"/>
          </ac:spMkLst>
        </pc:spChg>
      </pc:sldChg>
      <pc:sldChg chg="modSp new mod">
        <pc:chgData name="WDZR MPCBIT" userId="ec6bc746d51f1350" providerId="LiveId" clId="{267E852B-C2A2-4AAC-8C52-FCF434FCD5C7}" dt="2021-06-30T13:50:26.690" v="1248" actId="20577"/>
        <pc:sldMkLst>
          <pc:docMk/>
          <pc:sldMk cId="401647912" sldId="260"/>
        </pc:sldMkLst>
        <pc:spChg chg="mod">
          <ac:chgData name="WDZR MPCBIT" userId="ec6bc746d51f1350" providerId="LiveId" clId="{267E852B-C2A2-4AAC-8C52-FCF434FCD5C7}" dt="2021-06-30T13:43:29.362" v="783" actId="20577"/>
          <ac:spMkLst>
            <pc:docMk/>
            <pc:sldMk cId="401647912" sldId="260"/>
            <ac:spMk id="2" creationId="{6035C0BD-7A27-4510-96C2-124DFCBE02F4}"/>
          </ac:spMkLst>
        </pc:spChg>
        <pc:spChg chg="mod">
          <ac:chgData name="WDZR MPCBIT" userId="ec6bc746d51f1350" providerId="LiveId" clId="{267E852B-C2A2-4AAC-8C52-FCF434FCD5C7}" dt="2021-06-30T13:50:26.690" v="1248" actId="20577"/>
          <ac:spMkLst>
            <pc:docMk/>
            <pc:sldMk cId="401647912" sldId="260"/>
            <ac:spMk id="3" creationId="{3A498389-17BD-4D3C-A488-2FA84BBB97E4}"/>
          </ac:spMkLst>
        </pc:spChg>
      </pc:sldChg>
      <pc:sldChg chg="modSp new mod">
        <pc:chgData name="WDZR MPCBIT" userId="ec6bc746d51f1350" providerId="LiveId" clId="{267E852B-C2A2-4AAC-8C52-FCF434FCD5C7}" dt="2021-06-30T13:58:40.010" v="1775" actId="113"/>
        <pc:sldMkLst>
          <pc:docMk/>
          <pc:sldMk cId="1295945705" sldId="261"/>
        </pc:sldMkLst>
        <pc:spChg chg="mod">
          <ac:chgData name="WDZR MPCBIT" userId="ec6bc746d51f1350" providerId="LiveId" clId="{267E852B-C2A2-4AAC-8C52-FCF434FCD5C7}" dt="2021-06-30T13:51:24.305" v="1258" actId="20577"/>
          <ac:spMkLst>
            <pc:docMk/>
            <pc:sldMk cId="1295945705" sldId="261"/>
            <ac:spMk id="2" creationId="{8FEA317C-6139-4782-B1D6-FA1136073F45}"/>
          </ac:spMkLst>
        </pc:spChg>
        <pc:spChg chg="mod">
          <ac:chgData name="WDZR MPCBIT" userId="ec6bc746d51f1350" providerId="LiveId" clId="{267E852B-C2A2-4AAC-8C52-FCF434FCD5C7}" dt="2021-06-30T13:58:40.010" v="1775" actId="113"/>
          <ac:spMkLst>
            <pc:docMk/>
            <pc:sldMk cId="1295945705" sldId="261"/>
            <ac:spMk id="3" creationId="{813BAFAA-7F62-4EEF-B5AC-B6D5A4FD4F15}"/>
          </ac:spMkLst>
        </pc:spChg>
      </pc:sldChg>
      <pc:sldChg chg="modSp new mod">
        <pc:chgData name="WDZR MPCBIT" userId="ec6bc746d51f1350" providerId="LiveId" clId="{267E852B-C2A2-4AAC-8C52-FCF434FCD5C7}" dt="2021-06-30T14:01:10.017" v="1931" actId="15"/>
        <pc:sldMkLst>
          <pc:docMk/>
          <pc:sldMk cId="880682482" sldId="262"/>
        </pc:sldMkLst>
        <pc:spChg chg="mod">
          <ac:chgData name="WDZR MPCBIT" userId="ec6bc746d51f1350" providerId="LiveId" clId="{267E852B-C2A2-4AAC-8C52-FCF434FCD5C7}" dt="2021-06-30T14:00:16.745" v="1865" actId="20577"/>
          <ac:spMkLst>
            <pc:docMk/>
            <pc:sldMk cId="880682482" sldId="262"/>
            <ac:spMk id="2" creationId="{AA264F34-B01A-4FE5-9BB0-FC251A3EB2B6}"/>
          </ac:spMkLst>
        </pc:spChg>
        <pc:spChg chg="mod">
          <ac:chgData name="WDZR MPCBIT" userId="ec6bc746d51f1350" providerId="LiveId" clId="{267E852B-C2A2-4AAC-8C52-FCF434FCD5C7}" dt="2021-06-30T14:01:10.017" v="1931" actId="15"/>
          <ac:spMkLst>
            <pc:docMk/>
            <pc:sldMk cId="880682482" sldId="262"/>
            <ac:spMk id="3" creationId="{A72227DE-CB34-4C27-94CE-836F15CA5AED}"/>
          </ac:spMkLst>
        </pc:spChg>
      </pc:sldChg>
      <pc:sldChg chg="modSp new del mod">
        <pc:chgData name="WDZR MPCBIT" userId="ec6bc746d51f1350" providerId="LiveId" clId="{267E852B-C2A2-4AAC-8C52-FCF434FCD5C7}" dt="2021-06-30T13:59:23.285" v="1818" actId="2696"/>
        <pc:sldMkLst>
          <pc:docMk/>
          <pc:sldMk cId="3096022207" sldId="262"/>
        </pc:sldMkLst>
        <pc:spChg chg="mod">
          <ac:chgData name="WDZR MPCBIT" userId="ec6bc746d51f1350" providerId="LiveId" clId="{267E852B-C2A2-4AAC-8C52-FCF434FCD5C7}" dt="2021-06-30T13:58:54.740" v="1783" actId="20577"/>
          <ac:spMkLst>
            <pc:docMk/>
            <pc:sldMk cId="3096022207" sldId="262"/>
            <ac:spMk id="2" creationId="{E0A4FBB5-22AC-4791-A942-EEB335A2ADDB}"/>
          </ac:spMkLst>
        </pc:spChg>
        <pc:spChg chg="mod">
          <ac:chgData name="WDZR MPCBIT" userId="ec6bc746d51f1350" providerId="LiveId" clId="{267E852B-C2A2-4AAC-8C52-FCF434FCD5C7}" dt="2021-06-30T13:59:19.364" v="1817" actId="20577"/>
          <ac:spMkLst>
            <pc:docMk/>
            <pc:sldMk cId="3096022207" sldId="262"/>
            <ac:spMk id="3" creationId="{08BE3299-E849-4D0B-9FF0-5087E06BC1C3}"/>
          </ac:spMkLst>
        </pc:spChg>
      </pc:sldChg>
    </pc:docChg>
  </pc:docChgLst>
  <pc:docChgLst>
    <pc:chgData name="WDZR MPCBIT" userId="ec6bc746d51f1350" providerId="LiveId" clId="{F18449B8-C798-498D-93AC-38443D6B26DB}"/>
    <pc:docChg chg="undo custSel addSld delSld modSld">
      <pc:chgData name="WDZR MPCBIT" userId="ec6bc746d51f1350" providerId="LiveId" clId="{F18449B8-C798-498D-93AC-38443D6B26DB}" dt="2021-07-19T02:44:18.895" v="3094" actId="20577"/>
      <pc:docMkLst>
        <pc:docMk/>
      </pc:docMkLst>
      <pc:sldChg chg="modSp mod">
        <pc:chgData name="WDZR MPCBIT" userId="ec6bc746d51f1350" providerId="LiveId" clId="{F18449B8-C798-498D-93AC-38443D6B26DB}" dt="2021-07-15T06:49:45.860" v="46" actId="20577"/>
        <pc:sldMkLst>
          <pc:docMk/>
          <pc:sldMk cId="3869676808" sldId="256"/>
        </pc:sldMkLst>
        <pc:spChg chg="mod">
          <ac:chgData name="WDZR MPCBIT" userId="ec6bc746d51f1350" providerId="LiveId" clId="{F18449B8-C798-498D-93AC-38443D6B26DB}" dt="2021-07-15T06:49:13.614" v="20" actId="20577"/>
          <ac:spMkLst>
            <pc:docMk/>
            <pc:sldMk cId="3869676808" sldId="256"/>
            <ac:spMk id="2" creationId="{D8AFB5E5-EA32-4A20-BEE8-3B25F814A979}"/>
          </ac:spMkLst>
        </pc:spChg>
        <pc:spChg chg="mod">
          <ac:chgData name="WDZR MPCBIT" userId="ec6bc746d51f1350" providerId="LiveId" clId="{F18449B8-C798-498D-93AC-38443D6B26DB}" dt="2021-07-15T06:49:45.860" v="46" actId="20577"/>
          <ac:spMkLst>
            <pc:docMk/>
            <pc:sldMk cId="3869676808" sldId="256"/>
            <ac:spMk id="3" creationId="{7F0B32BC-A695-4D47-8D62-6B341D91D6F9}"/>
          </ac:spMkLst>
        </pc:spChg>
      </pc:sldChg>
      <pc:sldChg chg="modNotesTx">
        <pc:chgData name="WDZR MPCBIT" userId="ec6bc746d51f1350" providerId="LiveId" clId="{F18449B8-C798-498D-93AC-38443D6B26DB}" dt="2021-07-15T06:57:47.067" v="455" actId="20577"/>
        <pc:sldMkLst>
          <pc:docMk/>
          <pc:sldMk cId="3021298143" sldId="257"/>
        </pc:sldMkLst>
      </pc:sldChg>
      <pc:sldChg chg="modSp mod">
        <pc:chgData name="WDZR MPCBIT" userId="ec6bc746d51f1350" providerId="LiveId" clId="{F18449B8-C798-498D-93AC-38443D6B26DB}" dt="2021-07-19T02:12:06.997" v="2235" actId="27636"/>
        <pc:sldMkLst>
          <pc:docMk/>
          <pc:sldMk cId="401647912" sldId="260"/>
        </pc:sldMkLst>
        <pc:spChg chg="mod">
          <ac:chgData name="WDZR MPCBIT" userId="ec6bc746d51f1350" providerId="LiveId" clId="{F18449B8-C798-498D-93AC-38443D6B26DB}" dt="2021-07-19T02:12:06.997" v="2235" actId="27636"/>
          <ac:spMkLst>
            <pc:docMk/>
            <pc:sldMk cId="401647912" sldId="260"/>
            <ac:spMk id="3" creationId="{3A498389-17BD-4D3C-A488-2FA84BBB97E4}"/>
          </ac:spMkLst>
        </pc:spChg>
      </pc:sldChg>
      <pc:sldChg chg="modSp mod">
        <pc:chgData name="WDZR MPCBIT" userId="ec6bc746d51f1350" providerId="LiveId" clId="{F18449B8-C798-498D-93AC-38443D6B26DB}" dt="2021-07-15T06:51:59.293" v="120"/>
        <pc:sldMkLst>
          <pc:docMk/>
          <pc:sldMk cId="880682482" sldId="262"/>
        </pc:sldMkLst>
        <pc:spChg chg="mod">
          <ac:chgData name="WDZR MPCBIT" userId="ec6bc746d51f1350" providerId="LiveId" clId="{F18449B8-C798-498D-93AC-38443D6B26DB}" dt="2021-07-15T06:51:59.293" v="120"/>
          <ac:spMkLst>
            <pc:docMk/>
            <pc:sldMk cId="880682482" sldId="262"/>
            <ac:spMk id="3" creationId="{A72227DE-CB34-4C27-94CE-836F15CA5AED}"/>
          </ac:spMkLst>
        </pc:spChg>
      </pc:sldChg>
      <pc:sldChg chg="modSp del mod modNotesTx">
        <pc:chgData name="WDZR MPCBIT" userId="ec6bc746d51f1350" providerId="LiveId" clId="{F18449B8-C798-498D-93AC-38443D6B26DB}" dt="2021-07-19T02:43:18.260" v="3068" actId="2696"/>
        <pc:sldMkLst>
          <pc:docMk/>
          <pc:sldMk cId="878274774" sldId="263"/>
        </pc:sldMkLst>
        <pc:spChg chg="mod">
          <ac:chgData name="WDZR MPCBIT" userId="ec6bc746d51f1350" providerId="LiveId" clId="{F18449B8-C798-498D-93AC-38443D6B26DB}" dt="2021-07-19T02:19:36.179" v="2305" actId="21"/>
          <ac:spMkLst>
            <pc:docMk/>
            <pc:sldMk cId="878274774" sldId="263"/>
            <ac:spMk id="3" creationId="{29193CF7-187E-4BE4-80EE-967EBA67A8DF}"/>
          </ac:spMkLst>
        </pc:spChg>
      </pc:sldChg>
      <pc:sldChg chg="modSp mod">
        <pc:chgData name="WDZR MPCBIT" userId="ec6bc746d51f1350" providerId="LiveId" clId="{F18449B8-C798-498D-93AC-38443D6B26DB}" dt="2021-07-15T07:43:39.917" v="2189" actId="20577"/>
        <pc:sldMkLst>
          <pc:docMk/>
          <pc:sldMk cId="3725616499" sldId="264"/>
        </pc:sldMkLst>
        <pc:spChg chg="mod">
          <ac:chgData name="WDZR MPCBIT" userId="ec6bc746d51f1350" providerId="LiveId" clId="{F18449B8-C798-498D-93AC-38443D6B26DB}" dt="2021-07-15T07:43:39.917" v="2189" actId="20577"/>
          <ac:spMkLst>
            <pc:docMk/>
            <pc:sldMk cId="3725616499" sldId="264"/>
            <ac:spMk id="3" creationId="{E6B0E4B4-E4A0-427A-BD78-0839E699D62E}"/>
          </ac:spMkLst>
        </pc:spChg>
      </pc:sldChg>
      <pc:sldChg chg="modSp mod">
        <pc:chgData name="WDZR MPCBIT" userId="ec6bc746d51f1350" providerId="LiveId" clId="{F18449B8-C798-498D-93AC-38443D6B26DB}" dt="2021-07-15T07:35:40.129" v="2172" actId="20577"/>
        <pc:sldMkLst>
          <pc:docMk/>
          <pc:sldMk cId="1418947697" sldId="265"/>
        </pc:sldMkLst>
        <pc:spChg chg="mod">
          <ac:chgData name="WDZR MPCBIT" userId="ec6bc746d51f1350" providerId="LiveId" clId="{F18449B8-C798-498D-93AC-38443D6B26DB}" dt="2021-07-15T07:35:40.129" v="2172" actId="20577"/>
          <ac:spMkLst>
            <pc:docMk/>
            <pc:sldMk cId="1418947697" sldId="265"/>
            <ac:spMk id="3" creationId="{DFC7D897-4AD7-41C1-97B6-6BF6101F0A41}"/>
          </ac:spMkLst>
        </pc:spChg>
      </pc:sldChg>
      <pc:sldChg chg="modSp mod">
        <pc:chgData name="WDZR MPCBIT" userId="ec6bc746d51f1350" providerId="LiveId" clId="{F18449B8-C798-498D-93AC-38443D6B26DB}" dt="2021-07-15T07:07:16.419" v="902" actId="20577"/>
        <pc:sldMkLst>
          <pc:docMk/>
          <pc:sldMk cId="76947888" sldId="266"/>
        </pc:sldMkLst>
        <pc:spChg chg="mod">
          <ac:chgData name="WDZR MPCBIT" userId="ec6bc746d51f1350" providerId="LiveId" clId="{F18449B8-C798-498D-93AC-38443D6B26DB}" dt="2021-07-15T07:07:16.419" v="902" actId="20577"/>
          <ac:spMkLst>
            <pc:docMk/>
            <pc:sldMk cId="76947888" sldId="266"/>
            <ac:spMk id="3" creationId="{CC86A81D-1228-4486-8BC9-DE24C1DD8151}"/>
          </ac:spMkLst>
        </pc:spChg>
      </pc:sldChg>
      <pc:sldChg chg="modSp mod">
        <pc:chgData name="WDZR MPCBIT" userId="ec6bc746d51f1350" providerId="LiveId" clId="{F18449B8-C798-498D-93AC-38443D6B26DB}" dt="2021-07-15T07:13:12.579" v="1272" actId="15"/>
        <pc:sldMkLst>
          <pc:docMk/>
          <pc:sldMk cId="504028428" sldId="267"/>
        </pc:sldMkLst>
        <pc:spChg chg="mod">
          <ac:chgData name="WDZR MPCBIT" userId="ec6bc746d51f1350" providerId="LiveId" clId="{F18449B8-C798-498D-93AC-38443D6B26DB}" dt="2021-07-15T07:13:12.579" v="1272" actId="15"/>
          <ac:spMkLst>
            <pc:docMk/>
            <pc:sldMk cId="504028428" sldId="267"/>
            <ac:spMk id="3" creationId="{CD182158-2A6A-4B07-8E3B-8EDD7BD61E42}"/>
          </ac:spMkLst>
        </pc:spChg>
      </pc:sldChg>
      <pc:sldChg chg="addSp modSp mod">
        <pc:chgData name="WDZR MPCBIT" userId="ec6bc746d51f1350" providerId="LiveId" clId="{F18449B8-C798-498D-93AC-38443D6B26DB}" dt="2021-07-15T07:16:36.351" v="1283" actId="14100"/>
        <pc:sldMkLst>
          <pc:docMk/>
          <pc:sldMk cId="362552962" sldId="268"/>
        </pc:sldMkLst>
        <pc:picChg chg="add mod">
          <ac:chgData name="WDZR MPCBIT" userId="ec6bc746d51f1350" providerId="LiveId" clId="{F18449B8-C798-498D-93AC-38443D6B26DB}" dt="2021-07-15T07:16:36.351" v="1283" actId="14100"/>
          <ac:picMkLst>
            <pc:docMk/>
            <pc:sldMk cId="362552962" sldId="268"/>
            <ac:picMk id="5" creationId="{1B640605-3A4B-45BD-B038-E02EA03DF146}"/>
          </ac:picMkLst>
        </pc:picChg>
      </pc:sldChg>
      <pc:sldChg chg="addSp delSp modSp mod">
        <pc:chgData name="WDZR MPCBIT" userId="ec6bc746d51f1350" providerId="LiveId" clId="{F18449B8-C798-498D-93AC-38443D6B26DB}" dt="2021-07-15T07:43:00.513" v="2174" actId="478"/>
        <pc:sldMkLst>
          <pc:docMk/>
          <pc:sldMk cId="898739610" sldId="269"/>
        </pc:sldMkLst>
        <pc:spChg chg="mod">
          <ac:chgData name="WDZR MPCBIT" userId="ec6bc746d51f1350" providerId="LiveId" clId="{F18449B8-C798-498D-93AC-38443D6B26DB}" dt="2021-07-15T07:18:59.917" v="1379" actId="20577"/>
          <ac:spMkLst>
            <pc:docMk/>
            <pc:sldMk cId="898739610" sldId="269"/>
            <ac:spMk id="3" creationId="{FA74994C-8BA1-4E3C-A41D-C9CE1B923289}"/>
          </ac:spMkLst>
        </pc:spChg>
        <pc:picChg chg="add del mod">
          <ac:chgData name="WDZR MPCBIT" userId="ec6bc746d51f1350" providerId="LiveId" clId="{F18449B8-C798-498D-93AC-38443D6B26DB}" dt="2021-07-15T07:43:00.513" v="2174" actId="478"/>
          <ac:picMkLst>
            <pc:docMk/>
            <pc:sldMk cId="898739610" sldId="269"/>
            <ac:picMk id="4" creationId="{6A95A137-E52C-41FD-9EB9-2A75B60BF1E7}"/>
          </ac:picMkLst>
        </pc:picChg>
      </pc:sldChg>
      <pc:sldChg chg="modSp mod">
        <pc:chgData name="WDZR MPCBIT" userId="ec6bc746d51f1350" providerId="LiveId" clId="{F18449B8-C798-498D-93AC-38443D6B26DB}" dt="2021-07-15T07:15:45.378" v="1280" actId="27636"/>
        <pc:sldMkLst>
          <pc:docMk/>
          <pc:sldMk cId="3882177941" sldId="270"/>
        </pc:sldMkLst>
        <pc:spChg chg="mod">
          <ac:chgData name="WDZR MPCBIT" userId="ec6bc746d51f1350" providerId="LiveId" clId="{F18449B8-C798-498D-93AC-38443D6B26DB}" dt="2021-07-15T07:15:45.378" v="1280" actId="27636"/>
          <ac:spMkLst>
            <pc:docMk/>
            <pc:sldMk cId="3882177941" sldId="270"/>
            <ac:spMk id="3" creationId="{EBB25A42-2BD1-4C34-B8D9-62BB21256179}"/>
          </ac:spMkLst>
        </pc:spChg>
      </pc:sldChg>
      <pc:sldChg chg="modSp mod">
        <pc:chgData name="WDZR MPCBIT" userId="ec6bc746d51f1350" providerId="LiveId" clId="{F18449B8-C798-498D-93AC-38443D6B26DB}" dt="2021-07-15T07:25:41.475" v="1538" actId="20577"/>
        <pc:sldMkLst>
          <pc:docMk/>
          <pc:sldMk cId="2053087562" sldId="272"/>
        </pc:sldMkLst>
        <pc:spChg chg="mod">
          <ac:chgData name="WDZR MPCBIT" userId="ec6bc746d51f1350" providerId="LiveId" clId="{F18449B8-C798-498D-93AC-38443D6B26DB}" dt="2021-07-15T07:25:41.475" v="1538" actId="20577"/>
          <ac:spMkLst>
            <pc:docMk/>
            <pc:sldMk cId="2053087562" sldId="272"/>
            <ac:spMk id="3" creationId="{980A3B76-43FD-4FC7-805B-5BA00C7CFC7F}"/>
          </ac:spMkLst>
        </pc:spChg>
      </pc:sldChg>
      <pc:sldChg chg="addSp modSp new mod">
        <pc:chgData name="WDZR MPCBIT" userId="ec6bc746d51f1350" providerId="LiveId" clId="{F18449B8-C798-498D-93AC-38443D6B26DB}" dt="2021-07-15T06:56:16.058" v="454" actId="20577"/>
        <pc:sldMkLst>
          <pc:docMk/>
          <pc:sldMk cId="4244114829" sldId="273"/>
        </pc:sldMkLst>
        <pc:spChg chg="mod">
          <ac:chgData name="WDZR MPCBIT" userId="ec6bc746d51f1350" providerId="LiveId" clId="{F18449B8-C798-498D-93AC-38443D6B26DB}" dt="2021-07-15T06:52:05.159" v="128" actId="20577"/>
          <ac:spMkLst>
            <pc:docMk/>
            <pc:sldMk cId="4244114829" sldId="273"/>
            <ac:spMk id="2" creationId="{CD23D641-677B-44A2-BA26-7E09495BA487}"/>
          </ac:spMkLst>
        </pc:spChg>
        <pc:spChg chg="mod">
          <ac:chgData name="WDZR MPCBIT" userId="ec6bc746d51f1350" providerId="LiveId" clId="{F18449B8-C798-498D-93AC-38443D6B26DB}" dt="2021-07-15T06:56:16.058" v="454" actId="20577"/>
          <ac:spMkLst>
            <pc:docMk/>
            <pc:sldMk cId="4244114829" sldId="273"/>
            <ac:spMk id="3" creationId="{1AFEAC3A-304D-48F8-909A-3917ACE5B582}"/>
          </ac:spMkLst>
        </pc:spChg>
        <pc:picChg chg="add mod">
          <ac:chgData name="WDZR MPCBIT" userId="ec6bc746d51f1350" providerId="LiveId" clId="{F18449B8-C798-498D-93AC-38443D6B26DB}" dt="2021-07-15T06:55:57.843" v="444" actId="1076"/>
          <ac:picMkLst>
            <pc:docMk/>
            <pc:sldMk cId="4244114829" sldId="273"/>
            <ac:picMk id="5" creationId="{3A66F5D5-B611-4E72-97E6-A20A04989306}"/>
          </ac:picMkLst>
        </pc:picChg>
      </pc:sldChg>
      <pc:sldChg chg="modSp new mod">
        <pc:chgData name="WDZR MPCBIT" userId="ec6bc746d51f1350" providerId="LiveId" clId="{F18449B8-C798-498D-93AC-38443D6B26DB}" dt="2021-07-15T07:11:36.739" v="1183" actId="20577"/>
        <pc:sldMkLst>
          <pc:docMk/>
          <pc:sldMk cId="1435890088" sldId="274"/>
        </pc:sldMkLst>
        <pc:spChg chg="mod">
          <ac:chgData name="WDZR MPCBIT" userId="ec6bc746d51f1350" providerId="LiveId" clId="{F18449B8-C798-498D-93AC-38443D6B26DB}" dt="2021-07-15T07:04:59.308" v="732" actId="20577"/>
          <ac:spMkLst>
            <pc:docMk/>
            <pc:sldMk cId="1435890088" sldId="274"/>
            <ac:spMk id="2" creationId="{98F50086-A68D-4D6A-AD99-1C854B7402D9}"/>
          </ac:spMkLst>
        </pc:spChg>
        <pc:spChg chg="mod">
          <ac:chgData name="WDZR MPCBIT" userId="ec6bc746d51f1350" providerId="LiveId" clId="{F18449B8-C798-498D-93AC-38443D6B26DB}" dt="2021-07-15T07:11:36.739" v="1183" actId="20577"/>
          <ac:spMkLst>
            <pc:docMk/>
            <pc:sldMk cId="1435890088" sldId="274"/>
            <ac:spMk id="3" creationId="{5DCE6EA4-6AA3-468B-BF53-26F7FB6C6A33}"/>
          </ac:spMkLst>
        </pc:spChg>
      </pc:sldChg>
      <pc:sldChg chg="modSp new mod">
        <pc:chgData name="WDZR MPCBIT" userId="ec6bc746d51f1350" providerId="LiveId" clId="{F18449B8-C798-498D-93AC-38443D6B26DB}" dt="2021-07-15T07:35:26.128" v="2157" actId="20577"/>
        <pc:sldMkLst>
          <pc:docMk/>
          <pc:sldMk cId="3399125791" sldId="275"/>
        </pc:sldMkLst>
        <pc:spChg chg="mod">
          <ac:chgData name="WDZR MPCBIT" userId="ec6bc746d51f1350" providerId="LiveId" clId="{F18449B8-C798-498D-93AC-38443D6B26DB}" dt="2021-07-15T07:27:13.117" v="1555" actId="20577"/>
          <ac:spMkLst>
            <pc:docMk/>
            <pc:sldMk cId="3399125791" sldId="275"/>
            <ac:spMk id="2" creationId="{160CC838-9F39-47CB-B2FB-44D1CC062493}"/>
          </ac:spMkLst>
        </pc:spChg>
        <pc:spChg chg="mod">
          <ac:chgData name="WDZR MPCBIT" userId="ec6bc746d51f1350" providerId="LiveId" clId="{F18449B8-C798-498D-93AC-38443D6B26DB}" dt="2021-07-15T07:35:26.128" v="2157" actId="20577"/>
          <ac:spMkLst>
            <pc:docMk/>
            <pc:sldMk cId="3399125791" sldId="275"/>
            <ac:spMk id="3" creationId="{4F99CC80-4DE8-4504-8863-5906D919E92A}"/>
          </ac:spMkLst>
        </pc:spChg>
      </pc:sldChg>
      <pc:sldChg chg="modSp new mod">
        <pc:chgData name="WDZR MPCBIT" userId="ec6bc746d51f1350" providerId="LiveId" clId="{F18449B8-C798-498D-93AC-38443D6B26DB}" dt="2021-07-19T02:21:58.274" v="2412"/>
        <pc:sldMkLst>
          <pc:docMk/>
          <pc:sldMk cId="2253241284" sldId="280"/>
        </pc:sldMkLst>
        <pc:spChg chg="mod">
          <ac:chgData name="WDZR MPCBIT" userId="ec6bc746d51f1350" providerId="LiveId" clId="{F18449B8-C798-498D-93AC-38443D6B26DB}" dt="2021-07-19T02:11:46.596" v="2201" actId="20577"/>
          <ac:spMkLst>
            <pc:docMk/>
            <pc:sldMk cId="2253241284" sldId="280"/>
            <ac:spMk id="2" creationId="{FCA37FF3-3528-45A6-B63C-BDB6BDDC496F}"/>
          </ac:spMkLst>
        </pc:spChg>
        <pc:spChg chg="mod">
          <ac:chgData name="WDZR MPCBIT" userId="ec6bc746d51f1350" providerId="LiveId" clId="{F18449B8-C798-498D-93AC-38443D6B26DB}" dt="2021-07-19T02:21:58.274" v="2412"/>
          <ac:spMkLst>
            <pc:docMk/>
            <pc:sldMk cId="2253241284" sldId="280"/>
            <ac:spMk id="3" creationId="{B7745966-89AF-4FA2-8C21-F45D40FF4037}"/>
          </ac:spMkLst>
        </pc:spChg>
      </pc:sldChg>
      <pc:sldChg chg="modSp new mod">
        <pc:chgData name="WDZR MPCBIT" userId="ec6bc746d51f1350" providerId="LiveId" clId="{F18449B8-C798-498D-93AC-38443D6B26DB}" dt="2021-07-19T02:34:43.276" v="2611"/>
        <pc:sldMkLst>
          <pc:docMk/>
          <pc:sldMk cId="2764017349" sldId="281"/>
        </pc:sldMkLst>
        <pc:spChg chg="mod">
          <ac:chgData name="WDZR MPCBIT" userId="ec6bc746d51f1350" providerId="LiveId" clId="{F18449B8-C798-498D-93AC-38443D6B26DB}" dt="2021-07-19T02:32:05.550" v="2425" actId="20577"/>
          <ac:spMkLst>
            <pc:docMk/>
            <pc:sldMk cId="2764017349" sldId="281"/>
            <ac:spMk id="2" creationId="{6E03E5A4-0B53-4BF9-AD49-BCB62B6B4A06}"/>
          </ac:spMkLst>
        </pc:spChg>
        <pc:spChg chg="mod">
          <ac:chgData name="WDZR MPCBIT" userId="ec6bc746d51f1350" providerId="LiveId" clId="{F18449B8-C798-498D-93AC-38443D6B26DB}" dt="2021-07-19T02:34:43.276" v="2611"/>
          <ac:spMkLst>
            <pc:docMk/>
            <pc:sldMk cId="2764017349" sldId="281"/>
            <ac:spMk id="3" creationId="{D910F21A-A86A-407E-B89B-00EB98C9CEAA}"/>
          </ac:spMkLst>
        </pc:spChg>
      </pc:sldChg>
      <pc:sldChg chg="modSp new mod">
        <pc:chgData name="WDZR MPCBIT" userId="ec6bc746d51f1350" providerId="LiveId" clId="{F18449B8-C798-498D-93AC-38443D6B26DB}" dt="2021-07-19T02:38:45.052" v="2931" actId="20577"/>
        <pc:sldMkLst>
          <pc:docMk/>
          <pc:sldMk cId="495343425" sldId="282"/>
        </pc:sldMkLst>
        <pc:spChg chg="mod">
          <ac:chgData name="WDZR MPCBIT" userId="ec6bc746d51f1350" providerId="LiveId" clId="{F18449B8-C798-498D-93AC-38443D6B26DB}" dt="2021-07-19T02:34:55.056" v="2624" actId="20577"/>
          <ac:spMkLst>
            <pc:docMk/>
            <pc:sldMk cId="495343425" sldId="282"/>
            <ac:spMk id="2" creationId="{EAA046C2-290E-4607-8448-B22D1968A43F}"/>
          </ac:spMkLst>
        </pc:spChg>
        <pc:spChg chg="mod">
          <ac:chgData name="WDZR MPCBIT" userId="ec6bc746d51f1350" providerId="LiveId" clId="{F18449B8-C798-498D-93AC-38443D6B26DB}" dt="2021-07-19T02:38:45.052" v="2931" actId="20577"/>
          <ac:spMkLst>
            <pc:docMk/>
            <pc:sldMk cId="495343425" sldId="282"/>
            <ac:spMk id="3" creationId="{17BBB92A-B270-4036-ADDC-1AE2DDA62E55}"/>
          </ac:spMkLst>
        </pc:spChg>
      </pc:sldChg>
      <pc:sldChg chg="modSp new mod">
        <pc:chgData name="WDZR MPCBIT" userId="ec6bc746d51f1350" providerId="LiveId" clId="{F18449B8-C798-498D-93AC-38443D6B26DB}" dt="2021-07-19T02:44:18.895" v="3094" actId="20577"/>
        <pc:sldMkLst>
          <pc:docMk/>
          <pc:sldMk cId="3182629415" sldId="283"/>
        </pc:sldMkLst>
        <pc:spChg chg="mod">
          <ac:chgData name="WDZR MPCBIT" userId="ec6bc746d51f1350" providerId="LiveId" clId="{F18449B8-C798-498D-93AC-38443D6B26DB}" dt="2021-07-19T02:37:01.093" v="2765" actId="20577"/>
          <ac:spMkLst>
            <pc:docMk/>
            <pc:sldMk cId="3182629415" sldId="283"/>
            <ac:spMk id="2" creationId="{305BB528-ABCC-41F2-BAF1-328B12788B8E}"/>
          </ac:spMkLst>
        </pc:spChg>
        <pc:spChg chg="mod">
          <ac:chgData name="WDZR MPCBIT" userId="ec6bc746d51f1350" providerId="LiveId" clId="{F18449B8-C798-498D-93AC-38443D6B26DB}" dt="2021-07-19T02:44:18.895" v="3094" actId="20577"/>
          <ac:spMkLst>
            <pc:docMk/>
            <pc:sldMk cId="3182629415" sldId="283"/>
            <ac:spMk id="3" creationId="{B7BF81F5-665E-47F1-AB4C-EB5360C7C9E2}"/>
          </ac:spMkLst>
        </pc:spChg>
      </pc:sldChg>
      <pc:sldChg chg="modSp new mod">
        <pc:chgData name="WDZR MPCBIT" userId="ec6bc746d51f1350" providerId="LiveId" clId="{F18449B8-C798-498D-93AC-38443D6B26DB}" dt="2021-07-19T02:41:46.800" v="3067" actId="20577"/>
        <pc:sldMkLst>
          <pc:docMk/>
          <pc:sldMk cId="539662112" sldId="284"/>
        </pc:sldMkLst>
        <pc:spChg chg="mod">
          <ac:chgData name="WDZR MPCBIT" userId="ec6bc746d51f1350" providerId="LiveId" clId="{F18449B8-C798-498D-93AC-38443D6B26DB}" dt="2021-07-19T02:37:39.264" v="2829" actId="20577"/>
          <ac:spMkLst>
            <pc:docMk/>
            <pc:sldMk cId="539662112" sldId="284"/>
            <ac:spMk id="2" creationId="{90815CE4-6C3D-4EC3-A751-425798462623}"/>
          </ac:spMkLst>
        </pc:spChg>
        <pc:spChg chg="mod">
          <ac:chgData name="WDZR MPCBIT" userId="ec6bc746d51f1350" providerId="LiveId" clId="{F18449B8-C798-498D-93AC-38443D6B26DB}" dt="2021-07-19T02:41:46.800" v="3067" actId="20577"/>
          <ac:spMkLst>
            <pc:docMk/>
            <pc:sldMk cId="539662112" sldId="284"/>
            <ac:spMk id="3" creationId="{D2C74F32-8637-41C8-8F7B-6339A7A40C03}"/>
          </ac:spMkLst>
        </pc:spChg>
      </pc:sldChg>
    </pc:docChg>
  </pc:docChgLst>
  <pc:docChgLst>
    <pc:chgData name="WDZR MPCBIT" userId="ec6bc746d51f1350" providerId="LiveId" clId="{C7016803-1ADC-4CC9-9ADA-14D957CA0FEA}"/>
    <pc:docChg chg="undo redo custSel addSld modSld sldOrd">
      <pc:chgData name="WDZR MPCBIT" userId="ec6bc746d51f1350" providerId="LiveId" clId="{C7016803-1ADC-4CC9-9ADA-14D957CA0FEA}" dt="2021-07-19T11:00:07.475" v="2542" actId="20577"/>
      <pc:docMkLst>
        <pc:docMk/>
      </pc:docMkLst>
      <pc:sldChg chg="modSp mod">
        <pc:chgData name="WDZR MPCBIT" userId="ec6bc746d51f1350" providerId="LiveId" clId="{C7016803-1ADC-4CC9-9ADA-14D957CA0FEA}" dt="2021-07-18T13:40:14.279" v="1443" actId="20577"/>
        <pc:sldMkLst>
          <pc:docMk/>
          <pc:sldMk cId="3021298143" sldId="257"/>
        </pc:sldMkLst>
        <pc:spChg chg="mod">
          <ac:chgData name="WDZR MPCBIT" userId="ec6bc746d51f1350" providerId="LiveId" clId="{C7016803-1ADC-4CC9-9ADA-14D957CA0FEA}" dt="2021-07-18T13:40:14.279" v="1443" actId="20577"/>
          <ac:spMkLst>
            <pc:docMk/>
            <pc:sldMk cId="3021298143" sldId="257"/>
            <ac:spMk id="3" creationId="{DFE97C0E-1E14-4D69-B38C-AB34AE47A168}"/>
          </ac:spMkLst>
        </pc:spChg>
      </pc:sldChg>
      <pc:sldChg chg="modSp mod">
        <pc:chgData name="WDZR MPCBIT" userId="ec6bc746d51f1350" providerId="LiveId" clId="{C7016803-1ADC-4CC9-9ADA-14D957CA0FEA}" dt="2021-07-18T13:08:25.741" v="1" actId="27636"/>
        <pc:sldMkLst>
          <pc:docMk/>
          <pc:sldMk cId="401647912" sldId="260"/>
        </pc:sldMkLst>
        <pc:spChg chg="mod">
          <ac:chgData name="WDZR MPCBIT" userId="ec6bc746d51f1350" providerId="LiveId" clId="{C7016803-1ADC-4CC9-9ADA-14D957CA0FEA}" dt="2021-07-18T13:08:25.741" v="1" actId="27636"/>
          <ac:spMkLst>
            <pc:docMk/>
            <pc:sldMk cId="401647912" sldId="260"/>
            <ac:spMk id="3" creationId="{3A498389-17BD-4D3C-A488-2FA84BBB97E4}"/>
          </ac:spMkLst>
        </pc:spChg>
      </pc:sldChg>
      <pc:sldChg chg="modSp mod">
        <pc:chgData name="WDZR MPCBIT" userId="ec6bc746d51f1350" providerId="LiveId" clId="{C7016803-1ADC-4CC9-9ADA-14D957CA0FEA}" dt="2021-07-18T14:04:44.405" v="2266" actId="27636"/>
        <pc:sldMkLst>
          <pc:docMk/>
          <pc:sldMk cId="880682482" sldId="262"/>
        </pc:sldMkLst>
        <pc:spChg chg="mod">
          <ac:chgData name="WDZR MPCBIT" userId="ec6bc746d51f1350" providerId="LiveId" clId="{C7016803-1ADC-4CC9-9ADA-14D957CA0FEA}" dt="2021-07-18T14:04:44.405" v="2266" actId="27636"/>
          <ac:spMkLst>
            <pc:docMk/>
            <pc:sldMk cId="880682482" sldId="262"/>
            <ac:spMk id="3" creationId="{A72227DE-CB34-4C27-94CE-836F15CA5AED}"/>
          </ac:spMkLst>
        </pc:spChg>
      </pc:sldChg>
      <pc:sldChg chg="addSp modSp mod">
        <pc:chgData name="WDZR MPCBIT" userId="ec6bc746d51f1350" providerId="LiveId" clId="{C7016803-1ADC-4CC9-9ADA-14D957CA0FEA}" dt="2021-07-18T13:25:18.312" v="1069" actId="1076"/>
        <pc:sldMkLst>
          <pc:docMk/>
          <pc:sldMk cId="1418947697" sldId="265"/>
        </pc:sldMkLst>
        <pc:spChg chg="mod">
          <ac:chgData name="WDZR MPCBIT" userId="ec6bc746d51f1350" providerId="LiveId" clId="{C7016803-1ADC-4CC9-9ADA-14D957CA0FEA}" dt="2021-07-18T13:25:15.678" v="1068" actId="27636"/>
          <ac:spMkLst>
            <pc:docMk/>
            <pc:sldMk cId="1418947697" sldId="265"/>
            <ac:spMk id="3" creationId="{DFC7D897-4AD7-41C1-97B6-6BF6101F0A41}"/>
          </ac:spMkLst>
        </pc:spChg>
        <pc:picChg chg="add mod">
          <ac:chgData name="WDZR MPCBIT" userId="ec6bc746d51f1350" providerId="LiveId" clId="{C7016803-1ADC-4CC9-9ADA-14D957CA0FEA}" dt="2021-07-18T13:25:18.312" v="1069" actId="1076"/>
          <ac:picMkLst>
            <pc:docMk/>
            <pc:sldMk cId="1418947697" sldId="265"/>
            <ac:picMk id="4" creationId="{07BFA323-4D6A-49FA-9038-551B59D6D2E4}"/>
          </ac:picMkLst>
        </pc:picChg>
      </pc:sldChg>
      <pc:sldChg chg="modSp mod">
        <pc:chgData name="WDZR MPCBIT" userId="ec6bc746d51f1350" providerId="LiveId" clId="{C7016803-1ADC-4CC9-9ADA-14D957CA0FEA}" dt="2021-07-18T13:26:50.478" v="1092" actId="15"/>
        <pc:sldMkLst>
          <pc:docMk/>
          <pc:sldMk cId="76947888" sldId="266"/>
        </pc:sldMkLst>
        <pc:spChg chg="mod">
          <ac:chgData name="WDZR MPCBIT" userId="ec6bc746d51f1350" providerId="LiveId" clId="{C7016803-1ADC-4CC9-9ADA-14D957CA0FEA}" dt="2021-07-18T13:26:50.478" v="1092" actId="15"/>
          <ac:spMkLst>
            <pc:docMk/>
            <pc:sldMk cId="76947888" sldId="266"/>
            <ac:spMk id="3" creationId="{CC86A81D-1228-4486-8BC9-DE24C1DD8151}"/>
          </ac:spMkLst>
        </pc:spChg>
      </pc:sldChg>
      <pc:sldChg chg="delSp modSp mod">
        <pc:chgData name="WDZR MPCBIT" userId="ec6bc746d51f1350" providerId="LiveId" clId="{C7016803-1ADC-4CC9-9ADA-14D957CA0FEA}" dt="2021-07-19T11:00:07.475" v="2542" actId="20577"/>
        <pc:sldMkLst>
          <pc:docMk/>
          <pc:sldMk cId="362552962" sldId="268"/>
        </pc:sldMkLst>
        <pc:spChg chg="mod">
          <ac:chgData name="WDZR MPCBIT" userId="ec6bc746d51f1350" providerId="LiveId" clId="{C7016803-1ADC-4CC9-9ADA-14D957CA0FEA}" dt="2021-07-19T11:00:07.475" v="2542" actId="20577"/>
          <ac:spMkLst>
            <pc:docMk/>
            <pc:sldMk cId="362552962" sldId="268"/>
            <ac:spMk id="3" creationId="{6FC289A6-F4A6-4CF8-AA4B-FFB4D61BF027}"/>
          </ac:spMkLst>
        </pc:spChg>
        <pc:picChg chg="del">
          <ac:chgData name="WDZR MPCBIT" userId="ec6bc746d51f1350" providerId="LiveId" clId="{C7016803-1ADC-4CC9-9ADA-14D957CA0FEA}" dt="2021-07-18T13:32:50.671" v="1132" actId="21"/>
          <ac:picMkLst>
            <pc:docMk/>
            <pc:sldMk cId="362552962" sldId="268"/>
            <ac:picMk id="5" creationId="{1B640605-3A4B-45BD-B038-E02EA03DF146}"/>
          </ac:picMkLst>
        </pc:picChg>
      </pc:sldChg>
      <pc:sldChg chg="modSp mod">
        <pc:chgData name="WDZR MPCBIT" userId="ec6bc746d51f1350" providerId="LiveId" clId="{C7016803-1ADC-4CC9-9ADA-14D957CA0FEA}" dt="2021-07-18T13:57:52.738" v="1935" actId="27636"/>
        <pc:sldMkLst>
          <pc:docMk/>
          <pc:sldMk cId="898739610" sldId="269"/>
        </pc:sldMkLst>
        <pc:spChg chg="mod">
          <ac:chgData name="WDZR MPCBIT" userId="ec6bc746d51f1350" providerId="LiveId" clId="{C7016803-1ADC-4CC9-9ADA-14D957CA0FEA}" dt="2021-07-18T13:57:52.738" v="1935" actId="27636"/>
          <ac:spMkLst>
            <pc:docMk/>
            <pc:sldMk cId="898739610" sldId="269"/>
            <ac:spMk id="3" creationId="{FA74994C-8BA1-4E3C-A41D-C9CE1B923289}"/>
          </ac:spMkLst>
        </pc:spChg>
      </pc:sldChg>
      <pc:sldChg chg="modSp mod ord">
        <pc:chgData name="WDZR MPCBIT" userId="ec6bc746d51f1350" providerId="LiveId" clId="{C7016803-1ADC-4CC9-9ADA-14D957CA0FEA}" dt="2021-07-18T13:59:53.896" v="2184"/>
        <pc:sldMkLst>
          <pc:docMk/>
          <pc:sldMk cId="3882177941" sldId="270"/>
        </pc:sldMkLst>
        <pc:spChg chg="mod">
          <ac:chgData name="WDZR MPCBIT" userId="ec6bc746d51f1350" providerId="LiveId" clId="{C7016803-1ADC-4CC9-9ADA-14D957CA0FEA}" dt="2021-07-18T13:56:54.141" v="1899" actId="20577"/>
          <ac:spMkLst>
            <pc:docMk/>
            <pc:sldMk cId="3882177941" sldId="270"/>
            <ac:spMk id="3" creationId="{EBB25A42-2BD1-4C34-B8D9-62BB21256179}"/>
          </ac:spMkLst>
        </pc:spChg>
      </pc:sldChg>
      <pc:sldChg chg="modSp mod">
        <pc:chgData name="WDZR MPCBIT" userId="ec6bc746d51f1350" providerId="LiveId" clId="{C7016803-1ADC-4CC9-9ADA-14D957CA0FEA}" dt="2021-07-18T13:21:23.937" v="985" actId="20577"/>
        <pc:sldMkLst>
          <pc:docMk/>
          <pc:sldMk cId="1216677905" sldId="271"/>
        </pc:sldMkLst>
        <pc:spChg chg="mod">
          <ac:chgData name="WDZR MPCBIT" userId="ec6bc746d51f1350" providerId="LiveId" clId="{C7016803-1ADC-4CC9-9ADA-14D957CA0FEA}" dt="2021-07-18T13:21:23.937" v="985" actId="20577"/>
          <ac:spMkLst>
            <pc:docMk/>
            <pc:sldMk cId="1216677905" sldId="271"/>
            <ac:spMk id="3" creationId="{8486135F-296B-4F47-A4F0-C5DB43897D5A}"/>
          </ac:spMkLst>
        </pc:spChg>
      </pc:sldChg>
      <pc:sldChg chg="modSp mod">
        <pc:chgData name="WDZR MPCBIT" userId="ec6bc746d51f1350" providerId="LiveId" clId="{C7016803-1ADC-4CC9-9ADA-14D957CA0FEA}" dt="2021-07-18T13:11:02.446" v="230" actId="20577"/>
        <pc:sldMkLst>
          <pc:docMk/>
          <pc:sldMk cId="2053087562" sldId="272"/>
        </pc:sldMkLst>
        <pc:spChg chg="mod">
          <ac:chgData name="WDZR MPCBIT" userId="ec6bc746d51f1350" providerId="LiveId" clId="{C7016803-1ADC-4CC9-9ADA-14D957CA0FEA}" dt="2021-07-18T13:11:02.446" v="230" actId="20577"/>
          <ac:spMkLst>
            <pc:docMk/>
            <pc:sldMk cId="2053087562" sldId="272"/>
            <ac:spMk id="3" creationId="{980A3B76-43FD-4FC7-805B-5BA00C7CFC7F}"/>
          </ac:spMkLst>
        </pc:spChg>
      </pc:sldChg>
      <pc:sldChg chg="addSp modSp mod">
        <pc:chgData name="WDZR MPCBIT" userId="ec6bc746d51f1350" providerId="LiveId" clId="{C7016803-1ADC-4CC9-9ADA-14D957CA0FEA}" dt="2021-07-18T13:26:28.260" v="1078" actId="1076"/>
        <pc:sldMkLst>
          <pc:docMk/>
          <pc:sldMk cId="1435890088" sldId="274"/>
        </pc:sldMkLst>
        <pc:spChg chg="mod">
          <ac:chgData name="WDZR MPCBIT" userId="ec6bc746d51f1350" providerId="LiveId" clId="{C7016803-1ADC-4CC9-9ADA-14D957CA0FEA}" dt="2021-07-18T13:26:01.197" v="1073" actId="14100"/>
          <ac:spMkLst>
            <pc:docMk/>
            <pc:sldMk cId="1435890088" sldId="274"/>
            <ac:spMk id="3" creationId="{5DCE6EA4-6AA3-468B-BF53-26F7FB6C6A33}"/>
          </ac:spMkLst>
        </pc:spChg>
        <pc:picChg chg="add mod">
          <ac:chgData name="WDZR MPCBIT" userId="ec6bc746d51f1350" providerId="LiveId" clId="{C7016803-1ADC-4CC9-9ADA-14D957CA0FEA}" dt="2021-07-18T13:26:28.260" v="1078" actId="1076"/>
          <ac:picMkLst>
            <pc:docMk/>
            <pc:sldMk cId="1435890088" sldId="274"/>
            <ac:picMk id="4" creationId="{C55513BE-AF7D-4394-AE07-74213805AB78}"/>
          </ac:picMkLst>
        </pc:picChg>
      </pc:sldChg>
      <pc:sldChg chg="addSp modSp mod">
        <pc:chgData name="WDZR MPCBIT" userId="ec6bc746d51f1350" providerId="LiveId" clId="{C7016803-1ADC-4CC9-9ADA-14D957CA0FEA}" dt="2021-07-18T14:10:55.632" v="2541" actId="20577"/>
        <pc:sldMkLst>
          <pc:docMk/>
          <pc:sldMk cId="3399125791" sldId="275"/>
        </pc:sldMkLst>
        <pc:spChg chg="mod">
          <ac:chgData name="WDZR MPCBIT" userId="ec6bc746d51f1350" providerId="LiveId" clId="{C7016803-1ADC-4CC9-9ADA-14D957CA0FEA}" dt="2021-07-18T14:10:55.632" v="2541" actId="20577"/>
          <ac:spMkLst>
            <pc:docMk/>
            <pc:sldMk cId="3399125791" sldId="275"/>
            <ac:spMk id="3" creationId="{4F99CC80-4DE8-4504-8863-5906D919E92A}"/>
          </ac:spMkLst>
        </pc:spChg>
        <pc:picChg chg="add mod">
          <ac:chgData name="WDZR MPCBIT" userId="ec6bc746d51f1350" providerId="LiveId" clId="{C7016803-1ADC-4CC9-9ADA-14D957CA0FEA}" dt="2021-07-18T13:24:11.002" v="1061" actId="1076"/>
          <ac:picMkLst>
            <pc:docMk/>
            <pc:sldMk cId="3399125791" sldId="275"/>
            <ac:picMk id="4" creationId="{3381DD11-AE09-4F46-B8A1-DECD8656E977}"/>
          </ac:picMkLst>
        </pc:picChg>
      </pc:sldChg>
      <pc:sldChg chg="modSp new mod">
        <pc:chgData name="WDZR MPCBIT" userId="ec6bc746d51f1350" providerId="LiveId" clId="{C7016803-1ADC-4CC9-9ADA-14D957CA0FEA}" dt="2021-07-18T13:52:43.117" v="1710" actId="27636"/>
        <pc:sldMkLst>
          <pc:docMk/>
          <pc:sldMk cId="2930819902" sldId="276"/>
        </pc:sldMkLst>
        <pc:spChg chg="mod">
          <ac:chgData name="WDZR MPCBIT" userId="ec6bc746d51f1350" providerId="LiveId" clId="{C7016803-1ADC-4CC9-9ADA-14D957CA0FEA}" dt="2021-07-18T13:14:11.543" v="249" actId="20577"/>
          <ac:spMkLst>
            <pc:docMk/>
            <pc:sldMk cId="2930819902" sldId="276"/>
            <ac:spMk id="2" creationId="{A5A422B4-D956-4655-8C9B-4FA7F1B376D2}"/>
          </ac:spMkLst>
        </pc:spChg>
        <pc:spChg chg="mod">
          <ac:chgData name="WDZR MPCBIT" userId="ec6bc746d51f1350" providerId="LiveId" clId="{C7016803-1ADC-4CC9-9ADA-14D957CA0FEA}" dt="2021-07-18T13:52:43.117" v="1710" actId="27636"/>
          <ac:spMkLst>
            <pc:docMk/>
            <pc:sldMk cId="2930819902" sldId="276"/>
            <ac:spMk id="3" creationId="{AAFF422D-9895-4088-AA70-FDD9C8B2C9F7}"/>
          </ac:spMkLst>
        </pc:spChg>
      </pc:sldChg>
      <pc:sldChg chg="addSp modSp new mod">
        <pc:chgData name="WDZR MPCBIT" userId="ec6bc746d51f1350" providerId="LiveId" clId="{C7016803-1ADC-4CC9-9ADA-14D957CA0FEA}" dt="2021-07-18T13:24:15.810" v="1062" actId="1076"/>
        <pc:sldMkLst>
          <pc:docMk/>
          <pc:sldMk cId="3168928125" sldId="277"/>
        </pc:sldMkLst>
        <pc:spChg chg="mod">
          <ac:chgData name="WDZR MPCBIT" userId="ec6bc746d51f1350" providerId="LiveId" clId="{C7016803-1ADC-4CC9-9ADA-14D957CA0FEA}" dt="2021-07-18T13:22:40.600" v="1013" actId="20577"/>
          <ac:spMkLst>
            <pc:docMk/>
            <pc:sldMk cId="3168928125" sldId="277"/>
            <ac:spMk id="2" creationId="{9BEA3D26-2CA7-4786-AE3E-A4F74D74E1E6}"/>
          </ac:spMkLst>
        </pc:spChg>
        <pc:spChg chg="mod">
          <ac:chgData name="WDZR MPCBIT" userId="ec6bc746d51f1350" providerId="LiveId" clId="{C7016803-1ADC-4CC9-9ADA-14D957CA0FEA}" dt="2021-07-18T13:24:00.382" v="1058" actId="14100"/>
          <ac:spMkLst>
            <pc:docMk/>
            <pc:sldMk cId="3168928125" sldId="277"/>
            <ac:spMk id="3" creationId="{B5F93A40-B7AF-48CF-9464-60F55E0FC8B0}"/>
          </ac:spMkLst>
        </pc:spChg>
        <pc:picChg chg="add mod">
          <ac:chgData name="WDZR MPCBIT" userId="ec6bc746d51f1350" providerId="LiveId" clId="{C7016803-1ADC-4CC9-9ADA-14D957CA0FEA}" dt="2021-07-18T13:24:15.810" v="1062" actId="1076"/>
          <ac:picMkLst>
            <pc:docMk/>
            <pc:sldMk cId="3168928125" sldId="277"/>
            <ac:picMk id="4" creationId="{29B4FEED-2D5C-4B4E-9D8F-EC668C43761D}"/>
          </ac:picMkLst>
        </pc:picChg>
      </pc:sldChg>
      <pc:sldChg chg="addSp delSp modSp new mod setBg">
        <pc:chgData name="WDZR MPCBIT" userId="ec6bc746d51f1350" providerId="LiveId" clId="{C7016803-1ADC-4CC9-9ADA-14D957CA0FEA}" dt="2021-07-18T13:33:03.330" v="1140" actId="14100"/>
        <pc:sldMkLst>
          <pc:docMk/>
          <pc:sldMk cId="1882735700" sldId="278"/>
        </pc:sldMkLst>
        <pc:spChg chg="mod">
          <ac:chgData name="WDZR MPCBIT" userId="ec6bc746d51f1350" providerId="LiveId" clId="{C7016803-1ADC-4CC9-9ADA-14D957CA0FEA}" dt="2021-07-18T13:32:56.123" v="1137" actId="26606"/>
          <ac:spMkLst>
            <pc:docMk/>
            <pc:sldMk cId="1882735700" sldId="278"/>
            <ac:spMk id="2" creationId="{4DF0D8BA-4A78-4AFC-9D71-1B8691A120CB}"/>
          </ac:spMkLst>
        </pc:spChg>
        <pc:spChg chg="mod">
          <ac:chgData name="WDZR MPCBIT" userId="ec6bc746d51f1350" providerId="LiveId" clId="{C7016803-1ADC-4CC9-9ADA-14D957CA0FEA}" dt="2021-07-18T13:32:59.824" v="1138" actId="14100"/>
          <ac:spMkLst>
            <pc:docMk/>
            <pc:sldMk cId="1882735700" sldId="278"/>
            <ac:spMk id="3" creationId="{D71E56A2-30D4-48B6-BD88-007655F69D85}"/>
          </ac:spMkLst>
        </pc:spChg>
        <pc:spChg chg="add del">
          <ac:chgData name="WDZR MPCBIT" userId="ec6bc746d51f1350" providerId="LiveId" clId="{C7016803-1ADC-4CC9-9ADA-14D957CA0FEA}" dt="2021-07-18T13:32:56.123" v="1137" actId="26606"/>
          <ac:spMkLst>
            <pc:docMk/>
            <pc:sldMk cId="1882735700" sldId="278"/>
            <ac:spMk id="9" creationId="{2B97F24A-32CE-4C1C-A50D-3016B394DCFB}"/>
          </ac:spMkLst>
        </pc:spChg>
        <pc:spChg chg="add del">
          <ac:chgData name="WDZR MPCBIT" userId="ec6bc746d51f1350" providerId="LiveId" clId="{C7016803-1ADC-4CC9-9ADA-14D957CA0FEA}" dt="2021-07-18T13:32:56.123" v="1137" actId="26606"/>
          <ac:spMkLst>
            <pc:docMk/>
            <pc:sldMk cId="1882735700" sldId="278"/>
            <ac:spMk id="11" creationId="{6357EC4F-235E-4222-A36F-C7878ACE37F2}"/>
          </ac:spMkLst>
        </pc:spChg>
        <pc:picChg chg="add mod">
          <ac:chgData name="WDZR MPCBIT" userId="ec6bc746d51f1350" providerId="LiveId" clId="{C7016803-1ADC-4CC9-9ADA-14D957CA0FEA}" dt="2021-07-18T13:33:03.330" v="1140" actId="14100"/>
          <ac:picMkLst>
            <pc:docMk/>
            <pc:sldMk cId="1882735700" sldId="278"/>
            <ac:picMk id="4" creationId="{170321F9-E86B-4404-B22C-C9BE2F91CE1D}"/>
          </ac:picMkLst>
        </pc:picChg>
      </pc:sldChg>
      <pc:sldChg chg="modSp new mod">
        <pc:chgData name="WDZR MPCBIT" userId="ec6bc746d51f1350" providerId="LiveId" clId="{C7016803-1ADC-4CC9-9ADA-14D957CA0FEA}" dt="2021-07-18T13:59:45.860" v="2182" actId="20577"/>
        <pc:sldMkLst>
          <pc:docMk/>
          <pc:sldMk cId="2639772945" sldId="279"/>
        </pc:sldMkLst>
        <pc:spChg chg="mod">
          <ac:chgData name="WDZR MPCBIT" userId="ec6bc746d51f1350" providerId="LiveId" clId="{C7016803-1ADC-4CC9-9ADA-14D957CA0FEA}" dt="2021-07-18T13:59:45.860" v="2182" actId="20577"/>
          <ac:spMkLst>
            <pc:docMk/>
            <pc:sldMk cId="2639772945" sldId="279"/>
            <ac:spMk id="2" creationId="{FA9AB7C7-D3C3-4855-B585-475CBF9B7040}"/>
          </ac:spMkLst>
        </pc:spChg>
        <pc:spChg chg="mod">
          <ac:chgData name="WDZR MPCBIT" userId="ec6bc746d51f1350" providerId="LiveId" clId="{C7016803-1ADC-4CC9-9ADA-14D957CA0FEA}" dt="2021-07-18T13:59:26.379" v="2168" actId="20577"/>
          <ac:spMkLst>
            <pc:docMk/>
            <pc:sldMk cId="2639772945" sldId="279"/>
            <ac:spMk id="3" creationId="{C5522952-8FF2-499D-893B-256456E7DA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24E8-318C-48E8-A3E4-84C6B2359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23BCA-0D05-4452-A056-3D9CFC197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9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6838457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23BCA-0D05-4452-A056-3D9CFC197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教材中是以分类问题引入的激活函数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23BCA-0D05-4452-A056-3D9CFC197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3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通用近似定理的讨论：</a:t>
            </a:r>
            <a:r>
              <a:rPr lang="zh-CN" altLang="en-US" dirty="0">
                <a:hlinkClick r:id="rId3"/>
              </a:rPr>
              <a:t>神经网络为什么可以（理论上）拟合任何函数？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23BCA-0D05-4452-A056-3D9CFC197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0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23BCA-0D05-4452-A056-3D9CFC197B3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8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9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1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9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1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3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1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072F-D976-4FE2-96F7-19D4D764333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3BB-EA01-4961-B65E-A731F7027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arpathy.medium.com/yes-you-should-understand-backprop-e2f06eab496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.stanford.edu/class/cs224n/readings/gradient-note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FB5E5-EA32-4A20-BEE8-3B25F814A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B32BC-A695-4D47-8D62-6B341D91D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2021/07/20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67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7FF3-3528-45A6-B63C-BDB6BDDC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45966-89AF-4FA2-8C21-F45D40FF4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笔答部分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a.</a:t>
                </a:r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𝑉𝑜𝑐𝑎𝑏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b.</a:t>
                </a:r>
                <a:r>
                  <a:rPr lang="zh-CN" altLang="en-US" dirty="0"/>
                  <a:t>计算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损失中，损失关于中心词的偏导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45966-89AF-4FA2-8C21-F45D40FF4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4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E5A4-0B53-4BF9-AD49-BCB62B6B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10F21A-A86A-407E-B89B-00EB98C9C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笔答部分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c.</a:t>
                </a:r>
                <a:r>
                  <a:rPr lang="zh-CN" altLang="en-US" dirty="0"/>
                  <a:t>计算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损失中，损失关于各个周围词的偏导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d.</a:t>
                </a:r>
                <a:r>
                  <a:rPr lang="zh-CN" altLang="en-US" dirty="0"/>
                  <a:t>计算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损失中，损失关于周围词矩阵的偏导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，也就是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的答案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10F21A-A86A-407E-B89B-00EB98C9C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046C2-290E-4607-8448-B22D1968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BB92A-B270-4036-ADDC-1AE2DDA62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笔答部分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e.</a:t>
                </a:r>
                <a:r>
                  <a:rPr lang="zh-CN" altLang="en-US" dirty="0"/>
                  <a:t>计算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函数的导数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f.</a:t>
                </a:r>
                <a:r>
                  <a:rPr lang="zh-CN" altLang="en-US" dirty="0"/>
                  <a:t>计算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损失关于中心词、周围词（正负采样）的偏导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BB92A-B270-4036-ADDC-1AE2DDA62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34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15CE4-6C3D-4EC3-A751-42579846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C74F32-8637-41C8-8F7B-6339A7A40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笔答部分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g.</a:t>
                </a:r>
                <a:r>
                  <a:rPr lang="zh-CN" altLang="en-US" dirty="0"/>
                  <a:t>考虑有多个相同负采样的情况下，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损失关于负采样周围词的偏导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重复出现的周围词向量的梯度要乘以出现的次数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h.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的答案写成矩阵的形式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𝑛𝑒𝑔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𝑠𝑎𝑚𝑝𝑙𝑒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𝑛𝑒𝑔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𝑠𝑎𝑚𝑝𝑙𝑒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C74F32-8637-41C8-8F7B-6339A7A40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6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138F-D558-451F-8AC5-2AEE0B0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E4B4-E4A0-427A-BD78-0839E699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照着笔答部分写就行</a:t>
            </a:r>
            <a:endParaRPr lang="en-US" altLang="zh-CN" dirty="0"/>
          </a:p>
          <a:p>
            <a:pPr lvl="1"/>
            <a:r>
              <a:rPr lang="zh-CN" altLang="en-US" dirty="0"/>
              <a:t>展示代码</a:t>
            </a:r>
            <a:endParaRPr lang="en-US" altLang="zh-CN" dirty="0"/>
          </a:p>
          <a:p>
            <a:pPr lvl="2"/>
            <a:r>
              <a:rPr lang="zh-CN" altLang="en-US" dirty="0"/>
              <a:t>负采样部分如何向量化？</a:t>
            </a:r>
          </a:p>
        </p:txBody>
      </p:sp>
    </p:spTree>
    <p:extLst>
      <p:ext uri="{BB962C8B-B14F-4D97-AF65-F5344CB8AC3E}">
        <p14:creationId xmlns:p14="http://schemas.microsoft.com/office/powerpoint/2010/main" val="372561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C838-9F39-47CB-B2FB-44D1CC06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9CC80-4DE8-4504-8863-5906D919E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6064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引入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感知机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二维平面上分类问题，假定数据线性可分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假定我们有分类直线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则易证在直线一侧的点，代入直线方程后同号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9CC80-4DE8-4504-8863-5906D919E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60640" cy="4351338"/>
              </a:xfrm>
              <a:blipFill>
                <a:blip r:embed="rId2"/>
                <a:stretch>
                  <a:fillRect l="-2579" t="-2521" r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381DD11-AE09-4F46-B8A1-DECD8656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469905" cy="2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A3D26-2CA7-4786-AE3E-A4F74D74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93A40-B7AF-48CF-9464-60F55E0FC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20375" cy="4351338"/>
              </a:xfrm>
            </p:spPr>
            <p:txBody>
              <a:bodyPr/>
              <a:lstStyle/>
              <a:p>
                <a:r>
                  <a:rPr lang="zh-CN" altLang="en-US" dirty="0"/>
                  <a:t>引入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感知机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假如线性不可分？（假定分界线为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对方程进行变换得到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因此令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，则重新变成线性分类问题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核心是把复杂的分类问题变成简单的线性分类问题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93A40-B7AF-48CF-9464-60F55E0FC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20375" cy="4351338"/>
              </a:xfrm>
              <a:blipFill>
                <a:blip r:embed="rId2"/>
                <a:stretch>
                  <a:fillRect l="-2064" t="-2521" r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9B4FEED-2D5C-4B4E-9D8F-EC668C43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469905" cy="2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2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37AB4-90EE-42C3-9DBA-5DBBD103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7D897-4AD7-41C1-97B6-6BF6101F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154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基本结构</a:t>
            </a:r>
            <a:endParaRPr lang="en-US" altLang="zh-CN" dirty="0"/>
          </a:p>
          <a:p>
            <a:pPr lvl="1"/>
            <a:r>
              <a:rPr lang="zh-CN" altLang="en-US" dirty="0"/>
              <a:t>线性变换</a:t>
            </a:r>
            <a:r>
              <a:rPr lang="en-US" altLang="zh-CN" dirty="0"/>
              <a:t>+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中，运算施加在最后一维上</a:t>
            </a:r>
            <a:endParaRPr lang="en-US" altLang="zh-CN" dirty="0"/>
          </a:p>
          <a:p>
            <a:pPr lvl="2"/>
            <a:r>
              <a:rPr lang="zh-CN" altLang="en-US" dirty="0"/>
              <a:t>如何进行不同位置之间的交互？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线性变换</a:t>
            </a:r>
            <a:endParaRPr lang="en-US" altLang="zh-CN" dirty="0"/>
          </a:p>
          <a:p>
            <a:pPr lvl="1"/>
            <a:r>
              <a:rPr lang="zh-CN" altLang="en-US" dirty="0"/>
              <a:t>对线性（可分）的数据进行处理</a:t>
            </a:r>
            <a:endParaRPr lang="en-US" altLang="zh-CN" dirty="0"/>
          </a:p>
          <a:p>
            <a:pPr lvl="1"/>
            <a:r>
              <a:rPr lang="zh-CN" altLang="en-US" dirty="0"/>
              <a:t>将数据在固定的函数空间内尽量按特征聚集</a:t>
            </a:r>
            <a:endParaRPr lang="en-US" altLang="zh-CN" dirty="0"/>
          </a:p>
          <a:p>
            <a:pPr lvl="1"/>
            <a:r>
              <a:rPr lang="zh-CN" altLang="en-US" dirty="0"/>
              <a:t>可以解释为什么正则化可以降低过拟合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FA323-4D6A-49FA-9038-551B59D6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41" y="1690688"/>
            <a:ext cx="4446793" cy="40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4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50086-A68D-4D6A-AD99-1C854B74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CE6EA4-6AA3-468B-BF53-26F7FB6C6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zh-CN" altLang="en-US" dirty="0"/>
                  <a:t>激活函数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避免单纯的线性变换叠加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更好地拟合函数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因此对于</a:t>
                </a:r>
                <a:r>
                  <a:rPr lang="en-US" altLang="zh-CN" dirty="0"/>
                  <a:t>sin</a:t>
                </a:r>
                <a:r>
                  <a:rPr lang="zh-CN" altLang="en-US" dirty="0"/>
                  <a:t>函数，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函数空间比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函数空间有更强的拟合能力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CE6EA4-6AA3-468B-BF53-26F7FB6C6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55513BE-AF7D-4394-AE07-74213805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70" y="1690688"/>
            <a:ext cx="4446793" cy="40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1E42B-B044-4E9D-83D5-140C4740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977880-93A9-46A9-A980-31B22F817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41929" cy="4351338"/>
              </a:xfrm>
            </p:spPr>
            <p:txBody>
              <a:bodyPr/>
              <a:lstStyle/>
              <a:p>
                <a:r>
                  <a:rPr lang="zh-CN" altLang="en-US" dirty="0"/>
                  <a:t>激活函数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Sigmoid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Tanh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r>
                  <a:rPr lang="zh-CN" altLang="en-US" dirty="0"/>
                  <a:t>问题？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977880-93A9-46A9-A980-31B22F817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41929" cy="4351338"/>
              </a:xfrm>
              <a:blipFill>
                <a:blip r:embed="rId2"/>
                <a:stretch>
                  <a:fillRect l="-293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715CE24-09BE-4A29-A8DD-14D8ECD2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29" y="1690688"/>
            <a:ext cx="3323597" cy="2521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4A09E6-A7E8-442C-9286-E5856F6BF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14" y="1690688"/>
            <a:ext cx="3152186" cy="25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18BFF-2AB1-4698-81A7-FDA4E46E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97C0E-1E14-4D69-B38C-AB34AE47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  <a:r>
              <a:rPr lang="en-US" altLang="zh-CN" dirty="0"/>
              <a:t>*</a:t>
            </a:r>
          </a:p>
          <a:p>
            <a:r>
              <a:rPr lang="en-US" altLang="zh-CN" dirty="0"/>
              <a:t>Assignment2*</a:t>
            </a:r>
          </a:p>
          <a:p>
            <a:r>
              <a:rPr lang="zh-CN" altLang="en-US" dirty="0"/>
              <a:t>神经网络</a:t>
            </a:r>
            <a:endParaRPr lang="en-US" altLang="zh-CN" dirty="0"/>
          </a:p>
          <a:p>
            <a:r>
              <a:rPr lang="zh-CN" altLang="en-US" dirty="0"/>
              <a:t>计算图与反向传播</a:t>
            </a:r>
            <a:endParaRPr lang="en-US" altLang="zh-CN" dirty="0"/>
          </a:p>
          <a:p>
            <a:r>
              <a:rPr lang="zh-CN" altLang="en-US" dirty="0"/>
              <a:t>训练技巧</a:t>
            </a:r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BC30-2721-4068-8682-823EB328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1EEB9-6C90-4B83-8D32-F6FFAE334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323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激活函数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Hard-tanh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&lt;−1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,−1≤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r>
                  <a:rPr lang="zh-CN" altLang="en-US" dirty="0"/>
                  <a:t>本质上是过滤无关特征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优点？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计算简单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导数为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避免梯度异常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问题？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1EEB9-6C90-4B83-8D32-F6FFAE334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32358" cy="4351338"/>
              </a:xfrm>
              <a:blipFill>
                <a:blip r:embed="rId2"/>
                <a:stretch>
                  <a:fillRect l="-254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BAB257-452F-4D77-BAF4-AAA93CDD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0" y="1825625"/>
            <a:ext cx="3078647" cy="2412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5F27C2-A9FC-4C57-8695-34D54214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654" y="1825625"/>
            <a:ext cx="3396963" cy="24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C62F-0169-4B31-AE5C-F0E1D1C7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6A81D-1228-4486-8BC9-DE24C1DD8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激活函数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为什么不能用其他非线性函数？（例如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一些可能的解释：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将数据压缩在一定以零为中心的区间，让模型更好地学习特征（类似归一化）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函数必须单调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函数的斜率不能太小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太大，防止梯度消失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爆炸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计算要尽量简单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不能失活（</a:t>
                </a:r>
                <a:r>
                  <a:rPr lang="en-US" altLang="zh-CN" dirty="0" err="1"/>
                  <a:t>ReLU</a:t>
                </a:r>
                <a:r>
                  <a:rPr lang="en-US" altLang="zh-CN" dirty="0"/>
                  <a:t> &lt;0</a:t>
                </a:r>
                <a:r>
                  <a:rPr lang="zh-CN" altLang="en-US" dirty="0"/>
                  <a:t>的部分）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86A81D-1228-4486-8BC9-DE24C1DD8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701AF-1E33-41F4-AFC2-CFE7091E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82158-2A6A-4B07-8E3B-8EDD7BD6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为什么有效？</a:t>
            </a:r>
            <a:endParaRPr lang="en-US" altLang="zh-CN" dirty="0"/>
          </a:p>
          <a:p>
            <a:pPr lvl="1"/>
            <a:r>
              <a:rPr lang="zh-CN" altLang="en-US" dirty="0"/>
              <a:t>通用近似定理</a:t>
            </a:r>
            <a:endParaRPr lang="en-US" altLang="zh-CN" dirty="0"/>
          </a:p>
          <a:p>
            <a:pPr lvl="1"/>
            <a:r>
              <a:rPr lang="zh-CN" altLang="en-US" dirty="0"/>
              <a:t>一个不太严格的解释</a:t>
            </a:r>
            <a:endParaRPr lang="en-US" altLang="zh-CN" dirty="0"/>
          </a:p>
          <a:p>
            <a:pPr lvl="2"/>
            <a:r>
              <a:rPr lang="zh-CN" altLang="en-US" dirty="0"/>
              <a:t>任何可导函数都能做泰勒展开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为什么需要各种网络？</a:t>
            </a:r>
            <a:endParaRPr lang="en-US" altLang="zh-CN" dirty="0"/>
          </a:p>
          <a:p>
            <a:pPr lvl="1"/>
            <a:r>
              <a:rPr lang="en-US" altLang="zh-CN" dirty="0"/>
              <a:t>CV</a:t>
            </a:r>
            <a:r>
              <a:rPr lang="zh-CN" altLang="en-US" dirty="0"/>
              <a:t>，</a:t>
            </a:r>
            <a:r>
              <a:rPr lang="en-US" altLang="zh-CN" dirty="0"/>
              <a:t>”MLP is all you need”</a:t>
            </a:r>
          </a:p>
          <a:p>
            <a:pPr lvl="1"/>
            <a:r>
              <a:rPr lang="zh-CN" altLang="en-US" dirty="0"/>
              <a:t>训练速度、泛化能力、迁移能力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我们只知道解存在，但并不知道如何找到解</a:t>
            </a:r>
          </a:p>
        </p:txBody>
      </p:sp>
    </p:spTree>
    <p:extLst>
      <p:ext uri="{BB962C8B-B14F-4D97-AF65-F5344CB8AC3E}">
        <p14:creationId xmlns:p14="http://schemas.microsoft.com/office/powerpoint/2010/main" val="50402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0B34-10FA-4A28-94E9-75966F93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计算图与反向传播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289A6-F4A6-4CF8-AA4B-FFB4D61B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本质上是链式法则</a:t>
            </a:r>
            <a:endParaRPr lang="en-US" altLang="zh-CN" dirty="0"/>
          </a:p>
          <a:p>
            <a:pPr lvl="1"/>
            <a:r>
              <a:rPr lang="zh-CN" altLang="en-US" dirty="0"/>
              <a:t>通过雅可比矩阵，将求导变为求矩阵乘法</a:t>
            </a:r>
            <a:endParaRPr lang="en-US" altLang="zh-CN" dirty="0"/>
          </a:p>
          <a:p>
            <a:r>
              <a:rPr lang="zh-CN" altLang="en-US" dirty="0"/>
              <a:t>函数为节点，计算结果沿边传递</a:t>
            </a:r>
            <a:endParaRPr lang="en-US" altLang="zh-CN" dirty="0"/>
          </a:p>
          <a:p>
            <a:r>
              <a:rPr lang="zh-CN" altLang="en-US" dirty="0"/>
              <a:t>反向传播时，每个节点要更新自己的参数，并计算入边的梯度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需不需要</a:t>
            </a:r>
            <a:r>
              <a:rPr lang="zh-CN" altLang="en-US"/>
              <a:t>了解反向传播？</a:t>
            </a:r>
            <a:endParaRPr lang="en-US" altLang="zh-CN" dirty="0"/>
          </a:p>
          <a:p>
            <a:pPr lvl="1"/>
            <a:r>
              <a:rPr lang="zh-CN" altLang="en-US" dirty="0"/>
              <a:t>教材仅提到</a:t>
            </a:r>
            <a:r>
              <a:rPr lang="en-US" altLang="zh-CN" dirty="0" err="1"/>
              <a:t>PyTorch</a:t>
            </a:r>
            <a:r>
              <a:rPr lang="zh-CN" altLang="en-US" dirty="0"/>
              <a:t>中有自动的反向传播机制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Yes you should understand backprop</a:t>
            </a:r>
            <a:endParaRPr lang="en-US" altLang="zh-CN" dirty="0"/>
          </a:p>
          <a:p>
            <a:pPr lvl="1"/>
            <a:r>
              <a:rPr lang="zh-CN" altLang="en-US" dirty="0"/>
              <a:t>可以解释训练过程中的异常现象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52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D8BA-4A78-4AFC-9D71-1B8691A1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计算图与反向传播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E56A2-30D4-48B6-BD88-007655F69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11045" cy="4351338"/>
              </a:xfrm>
            </p:spPr>
            <p:txBody>
              <a:bodyPr/>
              <a:lstStyle/>
              <a:p>
                <a:r>
                  <a:rPr lang="en-US" altLang="zh-CN" dirty="0"/>
                  <a:t>PyTorch</a:t>
                </a:r>
                <a:r>
                  <a:rPr lang="zh-CN" altLang="en-US" dirty="0"/>
                  <a:t>调试技巧：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模型欠拟合？损失不下降？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可能是网络中某一步的梯度传播断开了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查看每一轮训练后，每一层的参数是否更新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数值方法拟合梯度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没用过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E56A2-30D4-48B6-BD88-007655F69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1045" cy="4351338"/>
              </a:xfrm>
              <a:blipFill>
                <a:blip r:embed="rId2"/>
                <a:stretch>
                  <a:fillRect l="-195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70321F9-E86B-4404-B22C-C9BE2F91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03" y="1825625"/>
            <a:ext cx="4031604" cy="39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5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D391D-DDF3-43EE-8285-12748694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9D773-925B-4D03-887C-1682991A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批训练</a:t>
            </a:r>
            <a:endParaRPr lang="en-US" altLang="zh-CN" dirty="0"/>
          </a:p>
          <a:p>
            <a:r>
              <a:rPr lang="zh-CN" altLang="en-US" dirty="0"/>
              <a:t>参数初始化</a:t>
            </a:r>
            <a:endParaRPr lang="en-US" altLang="zh-CN" dirty="0"/>
          </a:p>
          <a:p>
            <a:r>
              <a:rPr lang="zh-CN" altLang="en-US" dirty="0"/>
              <a:t>防止过拟合</a:t>
            </a:r>
            <a:endParaRPr lang="en-US" altLang="zh-CN" dirty="0"/>
          </a:p>
          <a:p>
            <a:pPr lvl="1"/>
            <a:r>
              <a:rPr lang="zh-CN" altLang="en-US" dirty="0"/>
              <a:t>正则化</a:t>
            </a:r>
            <a:endParaRPr lang="en-US" altLang="zh-CN" dirty="0"/>
          </a:p>
          <a:p>
            <a:pPr lvl="1"/>
            <a:r>
              <a:rPr lang="zh-CN" altLang="en-US" dirty="0"/>
              <a:t>归一化</a:t>
            </a:r>
            <a:endParaRPr lang="en-US" altLang="zh-CN" dirty="0"/>
          </a:p>
          <a:p>
            <a:pPr lvl="1"/>
            <a:r>
              <a:rPr lang="en-US" altLang="zh-CN" dirty="0"/>
              <a:t>Dropout</a:t>
            </a:r>
          </a:p>
          <a:p>
            <a:r>
              <a:rPr lang="zh-CN" altLang="en-US" dirty="0"/>
              <a:t>损失函数</a:t>
            </a:r>
            <a:endParaRPr lang="en-US" altLang="zh-CN" dirty="0"/>
          </a:p>
          <a:p>
            <a:r>
              <a:rPr lang="zh-CN" altLang="en-US" dirty="0"/>
              <a:t>训练相关</a:t>
            </a:r>
            <a:endParaRPr lang="en-US" altLang="zh-CN" dirty="0"/>
          </a:p>
          <a:p>
            <a:pPr lvl="1"/>
            <a:r>
              <a:rPr lang="zh-CN" altLang="en-US" dirty="0"/>
              <a:t>优化器</a:t>
            </a:r>
            <a:endParaRPr lang="en-US" altLang="zh-CN" dirty="0"/>
          </a:p>
          <a:p>
            <a:pPr lvl="1"/>
            <a:r>
              <a:rPr lang="zh-CN" altLang="en-US" dirty="0"/>
              <a:t>训练轮数</a:t>
            </a:r>
            <a:endParaRPr lang="en-US" altLang="zh-CN" dirty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27918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6BE2-AD13-4807-A63E-B9AED29D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B87E2-8889-4B4B-88C0-BDA80B9C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批训练（</a:t>
            </a:r>
            <a:r>
              <a:rPr lang="en-US" altLang="zh-CN" dirty="0"/>
              <a:t>batch training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为了充分发挥</a:t>
            </a:r>
            <a:r>
              <a:rPr lang="en-US" altLang="zh-CN" dirty="0"/>
              <a:t>GPU</a:t>
            </a:r>
            <a:r>
              <a:rPr lang="zh-CN" altLang="en-US" dirty="0"/>
              <a:t>并行计算的性能</a:t>
            </a:r>
            <a:endParaRPr lang="en-US" altLang="zh-CN" dirty="0"/>
          </a:p>
          <a:p>
            <a:pPr lvl="1"/>
            <a:r>
              <a:rPr lang="zh-CN" altLang="en-US" dirty="0"/>
              <a:t>将数据划分为一个一个</a:t>
            </a:r>
            <a:r>
              <a:rPr lang="en-US" altLang="zh-CN" dirty="0"/>
              <a:t>batch</a:t>
            </a:r>
            <a:r>
              <a:rPr lang="zh-CN" altLang="en-US" dirty="0"/>
              <a:t>，每个</a:t>
            </a:r>
            <a:r>
              <a:rPr lang="en-US" altLang="zh-CN" dirty="0"/>
              <a:t>batch</a:t>
            </a:r>
            <a:r>
              <a:rPr lang="zh-CN" altLang="en-US" dirty="0"/>
              <a:t>一起输入模型进行训练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MBGD</a:t>
            </a:r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中</a:t>
            </a:r>
            <a:r>
              <a:rPr lang="en-US" altLang="zh-CN" dirty="0" err="1"/>
              <a:t>DataLoader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11748F-479F-436D-800E-FE9571BE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17" y="4001293"/>
            <a:ext cx="5932440" cy="11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11244-1D69-4502-8DB7-54D18ACD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6135F-296B-4F47-A4F0-C5DB43897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参数初始化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让初始参数处于一个稳定（接近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）但不过于稳定（等于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）的状态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一般的策略是让输入和输出同分布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预训练初始化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Xaiver</a:t>
                </a:r>
                <a:r>
                  <a:rPr lang="zh-CN" altLang="en-US" dirty="0"/>
                  <a:t>初始化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PyTorch</a:t>
                </a:r>
                <a:r>
                  <a:rPr lang="zh-CN" altLang="en-US" dirty="0"/>
                  <a:t>预置的神经网络层已经有较好的初始化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一般只对自己设置的训练参数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nn.Parameter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进行初始化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6135F-296B-4F47-A4F0-C5DB43897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7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6BC47-A256-4977-A90D-99834AC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4994C-8BA1-4E3C-A41D-C9CE1B92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7140"/>
          </a:xfrm>
        </p:spPr>
        <p:txBody>
          <a:bodyPr>
            <a:normAutofit/>
          </a:bodyPr>
          <a:lstStyle/>
          <a:p>
            <a:r>
              <a:rPr lang="zh-CN" altLang="en-US" dirty="0"/>
              <a:t>正则化</a:t>
            </a:r>
            <a:endParaRPr lang="en-US" altLang="zh-CN" dirty="0"/>
          </a:p>
          <a:p>
            <a:pPr lvl="1"/>
            <a:r>
              <a:rPr lang="zh-CN" altLang="en-US" dirty="0"/>
              <a:t>降低过拟合</a:t>
            </a:r>
            <a:endParaRPr lang="en-US" altLang="zh-CN" dirty="0"/>
          </a:p>
          <a:p>
            <a:pPr lvl="1"/>
            <a:r>
              <a:rPr lang="zh-CN" altLang="en-US" dirty="0"/>
              <a:t>控制模型参数的大小</a:t>
            </a:r>
            <a:endParaRPr lang="en-US" altLang="zh-CN" dirty="0"/>
          </a:p>
          <a:p>
            <a:pPr lvl="2"/>
            <a:r>
              <a:rPr lang="zh-CN" altLang="en-US" dirty="0"/>
              <a:t>为什么？</a:t>
            </a:r>
            <a:endParaRPr lang="en-US" altLang="zh-CN" dirty="0"/>
          </a:p>
          <a:p>
            <a:pPr lvl="2"/>
            <a:r>
              <a:rPr lang="zh-CN" altLang="en-US" dirty="0"/>
              <a:t>模型参数过大→只要参数够大，就能把数据变得足够分散，从而只需要比较低的拟合精度→过拟合</a:t>
            </a:r>
            <a:endParaRPr lang="en-US" altLang="zh-CN" dirty="0"/>
          </a:p>
          <a:p>
            <a:pPr lvl="1"/>
            <a:r>
              <a:rPr lang="zh-CN" altLang="en-US" dirty="0"/>
              <a:t>关键是让训练过程中数据稳定（减小方差）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中的实现：优化器参数</a:t>
            </a:r>
            <a:r>
              <a:rPr lang="en-US" altLang="zh-CN" dirty="0" err="1"/>
              <a:t>weight_decay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7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AB7C7-D3C3-4855-B585-475CBF9B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22952-8FF2-499D-893B-256456E7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BN/LN</a:t>
            </a:r>
          </a:p>
          <a:p>
            <a:pPr lvl="1"/>
            <a:r>
              <a:rPr lang="zh-CN" altLang="en-US" dirty="0"/>
              <a:t>降低过拟合</a:t>
            </a:r>
            <a:endParaRPr lang="en-US" altLang="zh-CN" dirty="0"/>
          </a:p>
          <a:p>
            <a:pPr lvl="1"/>
            <a:r>
              <a:rPr lang="zh-CN" altLang="en-US" dirty="0"/>
              <a:t>对数据进行标准化。标准化的角度？</a:t>
            </a:r>
            <a:endParaRPr lang="en-US" altLang="zh-CN" dirty="0"/>
          </a:p>
          <a:p>
            <a:pPr lvl="2"/>
            <a:r>
              <a:rPr lang="en-US" altLang="zh-CN" dirty="0"/>
              <a:t>BN</a:t>
            </a:r>
            <a:r>
              <a:rPr lang="zh-CN" altLang="en-US" dirty="0"/>
              <a:t>：批归一化，常用于</a:t>
            </a:r>
            <a:r>
              <a:rPr lang="en-US" altLang="zh-CN" dirty="0"/>
              <a:t>CV</a:t>
            </a:r>
            <a:r>
              <a:rPr lang="zh-CN" altLang="en-US" dirty="0"/>
              <a:t>，对应到</a:t>
            </a:r>
            <a:r>
              <a:rPr lang="en-US" altLang="zh-CN" dirty="0"/>
              <a:t>NLP</a:t>
            </a:r>
            <a:r>
              <a:rPr lang="zh-CN" altLang="en-US" dirty="0"/>
              <a:t>是对嵌入向量的每一维进行归一化</a:t>
            </a:r>
            <a:endParaRPr lang="en-US" altLang="zh-CN" dirty="0"/>
          </a:p>
          <a:p>
            <a:pPr lvl="2"/>
            <a:r>
              <a:rPr lang="en-US" altLang="zh-CN" dirty="0"/>
              <a:t>LN</a:t>
            </a:r>
            <a:r>
              <a:rPr lang="zh-CN" altLang="en-US" dirty="0"/>
              <a:t>：层归一化，对嵌入向量的所有维一起做归一化</a:t>
            </a:r>
            <a:endParaRPr lang="en-US" altLang="zh-CN" dirty="0"/>
          </a:p>
          <a:p>
            <a:pPr lvl="1"/>
            <a:r>
              <a:rPr lang="zh-CN" altLang="en-US" dirty="0"/>
              <a:t>为什么</a:t>
            </a:r>
            <a:r>
              <a:rPr lang="en-US" altLang="zh-CN" dirty="0"/>
              <a:t>NLP</a:t>
            </a:r>
            <a:r>
              <a:rPr lang="zh-CN" altLang="en-US" dirty="0"/>
              <a:t>中常用</a:t>
            </a:r>
            <a:r>
              <a:rPr lang="en-US" altLang="zh-CN" dirty="0"/>
              <a:t>LN</a:t>
            </a:r>
            <a:r>
              <a:rPr lang="zh-CN" altLang="en-US" dirty="0"/>
              <a:t>而非</a:t>
            </a:r>
            <a:r>
              <a:rPr lang="en-US" altLang="zh-CN" dirty="0"/>
              <a:t>BN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77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6A82-0519-4F60-A3A6-961A1C01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B25E8-9317-42CD-BE6F-C08513799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标量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标量</m:t>
                        </m:r>
                      </m:den>
                    </m:f>
                  </m:oMath>
                </a14:m>
                <a:r>
                  <a:rPr lang="en-US" altLang="zh-CN" i="0" dirty="0">
                    <a:latin typeface="+mj-lt"/>
                  </a:rPr>
                  <a:t>——</a:t>
                </a:r>
                <a:r>
                  <a:rPr lang="zh-CN" altLang="en-US" i="0" dirty="0">
                    <a:latin typeface="+mj-lt"/>
                  </a:rPr>
                  <a:t>导数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函数的变化率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标量</m:t>
                        </m:r>
                      </m:den>
                    </m:f>
                  </m:oMath>
                </a14:m>
                <a:r>
                  <a:rPr lang="en-US" altLang="zh-CN" i="0" dirty="0">
                    <a:latin typeface="+mj-lt"/>
                  </a:rPr>
                  <a:t>——</a:t>
                </a:r>
                <a:r>
                  <a:rPr lang="zh-CN" altLang="en-US" i="0" dirty="0">
                    <a:latin typeface="+mj-lt"/>
                  </a:rPr>
                  <a:t>向量导数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向量函数各维的变化情况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B25E8-9317-42CD-BE6F-C08513799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94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64C1E-73D6-4375-8FC4-04FE0428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DF9B1-F33F-4455-BAD8-F72CB4E5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Dropout</a:t>
            </a:r>
          </a:p>
          <a:p>
            <a:pPr lvl="1"/>
            <a:r>
              <a:rPr lang="zh-CN" altLang="en-US" dirty="0"/>
              <a:t>降低过拟合</a:t>
            </a:r>
            <a:endParaRPr lang="en-US" altLang="zh-CN" dirty="0"/>
          </a:p>
          <a:p>
            <a:pPr lvl="1"/>
            <a:r>
              <a:rPr lang="zh-CN" altLang="en-US" dirty="0"/>
              <a:t>对每一层的输出，按一定概率</a:t>
            </a:r>
            <a:r>
              <a:rPr lang="en-US" altLang="zh-CN" dirty="0"/>
              <a:t>mask</a:t>
            </a:r>
            <a:r>
              <a:rPr lang="zh-CN" altLang="en-US" dirty="0"/>
              <a:t>掉一部分当前的数值（置零）</a:t>
            </a:r>
            <a:endParaRPr lang="en-US" altLang="zh-CN" dirty="0"/>
          </a:p>
          <a:p>
            <a:pPr lvl="2"/>
            <a:r>
              <a:rPr lang="en-US" altLang="zh-CN" dirty="0" err="1"/>
              <a:t>torch.nn.dropout</a:t>
            </a:r>
            <a:r>
              <a:rPr lang="zh-CN" altLang="en-US" dirty="0"/>
              <a:t>中传入的参数是概率</a:t>
            </a:r>
            <a:endParaRPr lang="en-US" altLang="zh-CN" dirty="0"/>
          </a:p>
          <a:p>
            <a:pPr lvl="1"/>
            <a:r>
              <a:rPr lang="zh-CN" altLang="en-US" dirty="0"/>
              <a:t>测试时要关闭</a:t>
            </a:r>
            <a:r>
              <a:rPr lang="en-US" altLang="zh-CN" dirty="0"/>
              <a:t>dropout</a:t>
            </a:r>
          </a:p>
          <a:p>
            <a:pPr lvl="2"/>
            <a:r>
              <a:rPr lang="zh-CN" altLang="en-US" dirty="0"/>
              <a:t>通过</a:t>
            </a:r>
            <a:r>
              <a:rPr lang="en-US" altLang="zh-CN" dirty="0" err="1"/>
              <a:t>model.train</a:t>
            </a:r>
            <a:r>
              <a:rPr lang="zh-CN" altLang="en-US" dirty="0"/>
              <a:t>和</a:t>
            </a:r>
            <a:r>
              <a:rPr lang="en-US" altLang="zh-CN" dirty="0" err="1"/>
              <a:t>model.eval</a:t>
            </a:r>
            <a:r>
              <a:rPr lang="zh-CN" altLang="en-US" dirty="0"/>
              <a:t>来切换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96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F4B0D-BA93-4F4B-BA5E-1B6F852E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0A3B76-43FD-4FC7-805B-5BA00C7CF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损失函数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考虑到</a:t>
                </a:r>
                <a:r>
                  <a:rPr lang="en-US" altLang="zh-CN" dirty="0"/>
                  <a:t>NLP</a:t>
                </a:r>
                <a:r>
                  <a:rPr lang="zh-CN" altLang="en-US" dirty="0"/>
                  <a:t>中大多是分类问题，一般采用交叉熵函数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判别问题：显然是分类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生成问题：在单词表上做分类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问题需要多个损失函数？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例如</a:t>
                </a:r>
                <a:r>
                  <a:rPr lang="en-US" altLang="zh-CN" dirty="0"/>
                  <a:t>SLU</a:t>
                </a:r>
                <a:r>
                  <a:rPr lang="zh-CN" altLang="en-US" dirty="0"/>
                  <a:t>任务中，需要同时识别</a:t>
                </a:r>
                <a:r>
                  <a:rPr lang="en-US" altLang="zh-CN" dirty="0"/>
                  <a:t>intent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slot-value</a:t>
                </a:r>
                <a:r>
                  <a:rPr lang="zh-CN" altLang="en-US" dirty="0"/>
                  <a:t>对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乘以系数（超参数）之后求和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一般来说，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大的部分对应的系数要小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0A3B76-43FD-4FC7-805B-5BA00C7CF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087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C105-B5DA-4EDA-8DC0-A1692ADC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6CC0D-2332-4401-9276-DD0640BA1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822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优化器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梯度下降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梯度指向函数增大的方向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动量优化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“牛顿第一定律”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为什么？</a:t>
                </a:r>
                <a:endParaRPr lang="en-US" altLang="zh-CN" dirty="0"/>
              </a:p>
              <a:p>
                <a:pPr lvl="2"/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NAG</a:t>
                </a:r>
                <a:r>
                  <a:rPr lang="zh-CN" altLang="en-US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自适应学习率（</a:t>
                </a:r>
                <a:r>
                  <a:rPr lang="en-US" altLang="zh-CN" dirty="0" err="1"/>
                  <a:t>AdaXXX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梯度越小的维度，应该施加更大的学习率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为什么？</a:t>
                </a:r>
                <a:endParaRPr lang="en-US" altLang="zh-CN" dirty="0"/>
              </a:p>
              <a:p>
                <a:pPr lvl="2"/>
                <a:r>
                  <a:rPr lang="en-US" altLang="zh-CN" dirty="0" err="1"/>
                  <a:t>RMSProp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zh-CN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等线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等线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⊙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6CC0D-2332-4401-9276-DD0640BA1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8226"/>
              </a:xfrm>
              <a:blipFill>
                <a:blip r:embed="rId2"/>
                <a:stretch>
                  <a:fillRect l="-1043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84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C013-FD7A-4D0A-8686-74EE12D0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训练技巧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2B3F4-4368-4DA3-90D4-A31BE477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endParaRPr lang="en-US" altLang="zh-CN" dirty="0"/>
          </a:p>
          <a:p>
            <a:pPr lvl="1"/>
            <a:r>
              <a:rPr lang="zh-CN" altLang="en-US" dirty="0"/>
              <a:t>由于对模型函数没多少认识，很难说哪个是最合适的优化器</a:t>
            </a:r>
            <a:endParaRPr lang="en-US" altLang="zh-CN" dirty="0"/>
          </a:p>
          <a:p>
            <a:pPr lvl="1"/>
            <a:r>
              <a:rPr lang="zh-CN" altLang="en-US" dirty="0"/>
              <a:t>我们需不需要找到函数精确的极值点？（会不会导致过拟合？）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9793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422B4-D956-4655-8C9B-4FA7F1B3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F422D-9895-4088-AA70-FDD9C8B2C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学习率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一般随轮数衰减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很多优化器提供了这一功能（</a:t>
                </a:r>
                <a:r>
                  <a:rPr lang="en-US" altLang="zh-CN" dirty="0"/>
                  <a:t>Ada</a:t>
                </a:r>
                <a:r>
                  <a:rPr lang="zh-CN" altLang="en-US" dirty="0"/>
                  <a:t>相关优化器）</a:t>
                </a:r>
              </a:p>
              <a:p>
                <a:pPr lvl="1"/>
                <a:r>
                  <a:rPr lang="zh-CN" altLang="en-US" dirty="0"/>
                  <a:t>学习率的选取？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与模型初始化的权重有关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在使用预训练模型时，一个参考的区间是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r>
                  <a:rPr lang="zh-CN" altLang="en-US" dirty="0"/>
                  <a:t>训练轮数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由于较小的学习率导致需要训练成百上千轮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每当验证集的评价指标改善时，保存模型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可能有很多轮评价指标并没有改善，不要停止训练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F422D-9895-4088-AA70-FDD9C8B2C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19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7FB8-F067-46B1-8648-E70E4CA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25A42-2BD1-4C34-B8D9-62BB2125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尽量使用向量而非</a:t>
            </a:r>
            <a:r>
              <a:rPr lang="en-US" altLang="zh-CN" dirty="0"/>
              <a:t>for</a:t>
            </a:r>
          </a:p>
          <a:p>
            <a:pPr lvl="1"/>
            <a:r>
              <a:rPr lang="zh-CN" altLang="en-US" dirty="0"/>
              <a:t>仅用于</a:t>
            </a:r>
            <a:r>
              <a:rPr lang="en-US" altLang="zh-CN" dirty="0"/>
              <a:t>GPU</a:t>
            </a:r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高性能的计算能力，使得很多用于</a:t>
            </a:r>
            <a:r>
              <a:rPr lang="en-US" altLang="zh-CN" dirty="0"/>
              <a:t>CPU</a:t>
            </a:r>
            <a:r>
              <a:rPr lang="zh-CN" altLang="en-US" dirty="0"/>
              <a:t>并行的技巧已经被淘汰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尽量使用简单的激活函数</a:t>
            </a:r>
            <a:endParaRPr lang="en-US" altLang="zh-CN" dirty="0"/>
          </a:p>
          <a:p>
            <a:pPr lvl="1"/>
            <a:r>
              <a:rPr lang="en-US" altLang="zh-CN" dirty="0" err="1"/>
              <a:t>ReLU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模型参数的选取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821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F0E8C-6B26-4716-AF70-F7F3C828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34C0B2-8B89-4C61-B222-6584F9359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标量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den>
                    </m:f>
                  </m:oMath>
                </a14:m>
                <a:r>
                  <a:rPr lang="en-US" altLang="zh-CN" dirty="0"/>
                  <a:t>——</a:t>
                </a:r>
                <a:r>
                  <a:rPr lang="zh-CN" altLang="en-US" dirty="0"/>
                  <a:t>梯度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多元函数沿各个方向的变化率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指向函数变化最快的方向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如何定义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34C0B2-8B89-4C61-B222-6584F9359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2B18B2E-1278-4817-A19B-00745ED34044}"/>
              </a:ext>
            </a:extLst>
          </p:cNvPr>
          <p:cNvSpPr txBox="1"/>
          <p:nvPr/>
        </p:nvSpPr>
        <p:spPr>
          <a:xfrm>
            <a:off x="5637790" y="29733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7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5C0BD-7A27-4510-96C2-124DFCBE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98389-17BD-4D3C-A488-2FA84BBB9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参考前述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标量</m:t>
                        </m:r>
                      </m:den>
                    </m:f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标量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</m:den>
                    </m:f>
                  </m:oMath>
                </a14:m>
                <a:r>
                  <a:rPr lang="zh-CN" altLang="en-US" dirty="0"/>
                  <a:t>的定义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易见，结果中应该有“各维函数在各方向上的变化率”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因此结果应该是一个矩阵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雅可比矩阵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为高维向量，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为关于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的函数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，称作雅可比矩阵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98389-17BD-4D3C-A488-2FA84BBB9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317C-6139-4782-B1D6-FA113607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BAFAA-7F62-4EEF-B5AC-B6D5A4FD4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雅可比矩阵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易见矩阵中的第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列表示函数第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维在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方向上的导数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此外，将微分表示成矩阵的形式，在对复合函数应用链式法则时会非常方便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在反向传播中用到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3BAFAA-7F62-4EEF-B5AC-B6D5A4FD4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94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64F34-B01A-4FE5-9BB0-FC251A3E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227DE-CB34-4C27-94CE-836F15CA5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更高维的处理？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注意到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无关，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无关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本质上是一个如何组织梯度的问题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基本原则是简化计算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具有一定程度的灵活性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例如，某一维上只有一个非零值，就会用该值代替该维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一般按照参数（自变量）的格式组织梯度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例如函数为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维向量，自变量为</a:t>
                </a:r>
                <a:r>
                  <a:rPr lang="en-US" altLang="zh-CN" dirty="0"/>
                  <a:t>(4,5)</a:t>
                </a:r>
                <a:r>
                  <a:rPr lang="zh-CN" altLang="en-US" dirty="0"/>
                  <a:t>的矩阵，则结果应为</a:t>
                </a:r>
                <a:r>
                  <a:rPr lang="en-US" altLang="zh-CN" dirty="0"/>
                  <a:t>(4,5,3)</a:t>
                </a:r>
                <a:r>
                  <a:rPr lang="zh-CN" altLang="en-US" dirty="0"/>
                  <a:t>的张量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为什么？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常用公式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参考</a:t>
                </a:r>
                <a:r>
                  <a:rPr lang="en-US" altLang="zh-CN" dirty="0">
                    <a:hlinkClick r:id="rId2"/>
                  </a:rPr>
                  <a:t>gradient-notes.pdf (stanford.edu)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227DE-CB34-4C27-94CE-836F15CA5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68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D641-677B-44A2-BA26-7E09495B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AC3A-304D-48F8-909A-3917ACE5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检验技巧</a:t>
            </a:r>
            <a:endParaRPr lang="en-US" altLang="zh-CN" dirty="0"/>
          </a:p>
          <a:p>
            <a:pPr lvl="1"/>
            <a:r>
              <a:rPr lang="zh-CN" altLang="en-US" dirty="0"/>
              <a:t>由于神经网络中包含大量的矩阵运算</a:t>
            </a:r>
            <a:endParaRPr lang="en-US" altLang="zh-CN" dirty="0"/>
          </a:p>
          <a:p>
            <a:pPr lvl="1"/>
            <a:r>
              <a:rPr lang="zh-CN" altLang="en-US" dirty="0"/>
              <a:t>维度是否一致是检验公式</a:t>
            </a:r>
            <a:r>
              <a:rPr lang="en-US" altLang="zh-CN" dirty="0"/>
              <a:t>/</a:t>
            </a:r>
            <a:r>
              <a:rPr lang="zh-CN" altLang="en-US" dirty="0"/>
              <a:t>代码是否正确的重要依据</a:t>
            </a:r>
            <a:endParaRPr lang="en-US" altLang="zh-CN" dirty="0"/>
          </a:p>
          <a:p>
            <a:pPr lvl="1"/>
            <a:r>
              <a:rPr lang="zh-CN" altLang="en-US" dirty="0"/>
              <a:t>公式：损失关于参数的梯度，应当与参数矩阵大小相同</a:t>
            </a:r>
            <a:endParaRPr lang="en-US" altLang="zh-CN" dirty="0"/>
          </a:p>
          <a:p>
            <a:pPr lvl="1"/>
            <a:r>
              <a:rPr lang="zh-CN" altLang="en-US" dirty="0"/>
              <a:t>代码：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6F5D5-B611-4E72-97E6-A20A0498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16" y="4001294"/>
            <a:ext cx="8024430" cy="17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1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B528-ABCC-41F2-BAF1-328B1278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BF81F5-665E-47F1-AB4C-EB5360C7C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笔答部分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Softmax</a:t>
                </a:r>
                <a:r>
                  <a:rPr lang="zh-CN" altLang="en-US" dirty="0"/>
                  <a:t>损失：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Sigmoid</a:t>
                </a:r>
                <a:r>
                  <a:rPr lang="zh-CN" altLang="en-US" dirty="0"/>
                  <a:t>损失：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以下均取自然对数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BF81F5-665E-47F1-AB4C-EB5360C7C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62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1656</Words>
  <Application>Microsoft Office PowerPoint</Application>
  <PresentationFormat>宽屏</PresentationFormat>
  <Paragraphs>283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Cambria Math</vt:lpstr>
      <vt:lpstr>Office Theme</vt:lpstr>
      <vt:lpstr>神经网络基础</vt:lpstr>
      <vt:lpstr>内容</vt:lpstr>
      <vt:lpstr>微分</vt:lpstr>
      <vt:lpstr>微分</vt:lpstr>
      <vt:lpstr>微分</vt:lpstr>
      <vt:lpstr>微分</vt:lpstr>
      <vt:lpstr>微分</vt:lpstr>
      <vt:lpstr>微分</vt:lpstr>
      <vt:lpstr>Assignment2</vt:lpstr>
      <vt:lpstr>Assignment2</vt:lpstr>
      <vt:lpstr>Assignment2</vt:lpstr>
      <vt:lpstr>Assignment2</vt:lpstr>
      <vt:lpstr>Assignment2</vt:lpstr>
      <vt:lpstr>Assignment2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计算图与反向传播</vt:lpstr>
      <vt:lpstr>计算图与反向传播</vt:lpstr>
      <vt:lpstr>训练技巧</vt:lpstr>
      <vt:lpstr>训练技巧</vt:lpstr>
      <vt:lpstr>训练技巧</vt:lpstr>
      <vt:lpstr>训练技巧</vt:lpstr>
      <vt:lpstr>训练技巧</vt:lpstr>
      <vt:lpstr>训练技巧</vt:lpstr>
      <vt:lpstr>训练技巧</vt:lpstr>
      <vt:lpstr>训练技巧</vt:lpstr>
      <vt:lpstr>训练技巧</vt:lpstr>
      <vt:lpstr>训练技巧</vt:lpstr>
      <vt:lpstr>训练技巧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WDZR MPCBIT</dc:creator>
  <cp:lastModifiedBy>WDZR MPCBIT</cp:lastModifiedBy>
  <cp:revision>108</cp:revision>
  <dcterms:created xsi:type="dcterms:W3CDTF">2021-06-30T13:23:07Z</dcterms:created>
  <dcterms:modified xsi:type="dcterms:W3CDTF">2021-07-19T11:00:10Z</dcterms:modified>
</cp:coreProperties>
</file>