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4681" autoAdjust="0"/>
  </p:normalViewPr>
  <p:slideViewPr>
    <p:cSldViewPr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167E-CCA9-4313-8FC1-0285DD0E45E5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D43B-9397-472F-83C8-FD98F54B97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CC2F-92E7-4AA6-9CF5-996FA232FA76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5911-A025-4A5C-8B1E-D20AD4E93C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条件随机场：在给定需要标记的观察序列的条件下，计算整个标记序列的联合概率。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代表单个字的词，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：词首；</a:t>
            </a:r>
            <a:r>
              <a:rPr lang="en-US" altLang="zh-CN" dirty="0" smtClean="0"/>
              <a:t>E</a:t>
            </a:r>
            <a:r>
              <a:rPr lang="zh-CN" altLang="en-US" dirty="0" smtClean="0"/>
              <a:t>词尾；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：词中。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SVMTool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的一个词性标注方法，针对登录词和未登录词有不同的训练模型和预测模型。</a:t>
            </a:r>
            <a:endParaRPr lang="en-US" altLang="zh-CN" dirty="0" smtClean="0"/>
          </a:p>
          <a:p>
            <a:r>
              <a:rPr lang="zh-CN" altLang="en-US" dirty="0" smtClean="0"/>
              <a:t>登录词：已存在与语料库中的词语；未登录词：未存在在语料库中的词语。</a:t>
            </a:r>
            <a:endParaRPr lang="en-US" altLang="zh-CN" dirty="0" smtClean="0"/>
          </a:p>
          <a:p>
            <a:r>
              <a:rPr lang="zh-CN" altLang="en-US" dirty="0" smtClean="0"/>
              <a:t>贪心模式：看一个词标记一个词，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标记好的词可以为其他词提供上下文环境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句子模式：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句子模式对词进行标记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并进行概率和相加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然后针对整个句子选择一个概率最大的标注序列。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条件随机场介绍 </a:t>
            </a:r>
            <a:endParaRPr lang="en-US" altLang="zh-CN" dirty="0" smtClean="0"/>
          </a:p>
          <a:p>
            <a:r>
              <a:rPr lang="en-US" altLang="zh-CN" dirty="0" smtClean="0"/>
              <a:t>http://wenku.baidu.com/link?url=7LBbXiKPWAPnqYexmBOhz4iCUSny6Ayg3M53Ls0IiVKdqLq-9YPNAiW3WKJ5UgihjWKmm4yTpahIIeu75BB_mM_Q1QicaLIGrOiwHUO8ktu#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5911-A025-4A5C-8B1E-D20AD4E93CC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7EA5-FBD7-4CF2-8896-028AD23EE348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 descr="http://www.hdlogo.com/sites/default/files/public/styles/large/public/logo_image/2012/10/shanghai-jiao-tong-universit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2804160" cy="80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BD3-6BA3-47F8-B1F9-749E52DC5074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1088-C1C0-47FC-A8A3-AB30F229E41F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B739-EE17-489E-B13A-53D70D62117C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2D05-9BA1-4400-9DE3-8CDD454E19BF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6B9B-6230-4BB4-AB8F-31C2C210BD7A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8BF1-01EA-40B6-93AB-61DC2E79D2D7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65F9-031E-49DD-A6F9-9AC0FAB34D18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7A03-2AC0-4F43-8BC0-C554694B44D2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B24-02AA-4860-A851-C667CD37C2E8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CB4D-FA03-4E93-8974-E0CAE91EDD8E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fld id="{2E16420E-EE54-4604-8524-1B43DB5F6356}" type="datetime1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smtClean="0"/>
              <a:t>关系抽取阶段报告</a:t>
            </a:r>
            <a:r>
              <a:rPr lang="en-US" altLang="zh-CN" smtClean="0"/>
              <a:t>-</a:t>
            </a:r>
            <a:r>
              <a:rPr lang="zh-CN" altLang="en-US" smtClean="0"/>
              <a:t>贾冬雨</a:t>
            </a:r>
            <a:r>
              <a:rPr lang="en-US" altLang="zh-CN" smtClean="0"/>
              <a:t>,</a:t>
            </a:r>
            <a:r>
              <a:rPr lang="zh-CN" altLang="en-US" smtClean="0"/>
              <a:t>谢延平</a:t>
            </a:r>
            <a:r>
              <a:rPr lang="en-US" altLang="zh-CN" smtClean="0"/>
              <a:t>,</a:t>
            </a:r>
            <a:r>
              <a:rPr lang="zh-CN" altLang="en-US" smtClean="0"/>
              <a:t>杨蕊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7" name="Picture 3" descr="F:\About University\电院\01基于Internet\Presentation\Line.png"/>
          <p:cNvPicPr>
            <a:picLocks noChangeAspect="1" noChangeArrowheads="1"/>
          </p:cNvPicPr>
          <p:nvPr userDrawn="1"/>
        </p:nvPicPr>
        <p:blipFill>
          <a:blip r:embed="rId13" cstate="print"/>
          <a:srcRect r="208"/>
          <a:stretch>
            <a:fillRect/>
          </a:stretch>
        </p:blipFill>
        <p:spPr bwMode="auto">
          <a:xfrm>
            <a:off x="0" y="1484784"/>
            <a:ext cx="9144000" cy="66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仿宋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仿宋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仿宋" pitchFamily="49" charset="-122"/>
          <a:ea typeface="仿宋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的信息获取技术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1906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zh-CN" sz="41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1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关系抽取项目阶段报告</a:t>
            </a:r>
            <a:endParaRPr lang="en-US" altLang="zh-CN" sz="4100" b="1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r"/>
            <a:endParaRPr lang="en-US" altLang="zh-CN" sz="1900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b="1" dirty="0" smtClean="0"/>
              <a:t>5120309607 </a:t>
            </a:r>
            <a:r>
              <a:rPr lang="zh-CN" altLang="en-US" b="1" dirty="0" smtClean="0"/>
              <a:t>贾冬雨</a:t>
            </a:r>
            <a:endParaRPr lang="en-US" altLang="zh-CN" b="1" dirty="0" smtClean="0"/>
          </a:p>
          <a:p>
            <a:pPr algn="r"/>
            <a:r>
              <a:rPr lang="en-US" altLang="zh-CN" b="1" dirty="0" smtClean="0"/>
              <a:t>5120309300 </a:t>
            </a:r>
            <a:r>
              <a:rPr lang="zh-CN" altLang="en-US" b="1" dirty="0" smtClean="0"/>
              <a:t>谢延平</a:t>
            </a:r>
            <a:endParaRPr lang="en-US" altLang="zh-CN" b="1" dirty="0" smtClean="0"/>
          </a:p>
          <a:p>
            <a:pPr algn="r"/>
            <a:r>
              <a:rPr lang="en-US" altLang="zh-CN" b="1" dirty="0" smtClean="0"/>
              <a:t>5120309321 </a:t>
            </a:r>
            <a:r>
              <a:rPr lang="zh-CN" altLang="en-US" b="1" smtClean="0"/>
              <a:t>杨  </a:t>
            </a:r>
            <a:r>
              <a:rPr lang="zh-CN" altLang="en-US" b="1" smtClean="0"/>
              <a:t>   蕊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训练数据预处理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姓名、机构名匹配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修正分词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添加负例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思路备份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定位，修正（保证分词的完整性），找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，找</a:t>
            </a:r>
            <a:r>
              <a:rPr lang="en-US" altLang="zh-CN" dirty="0" smtClean="0"/>
              <a:t>LCA</a:t>
            </a:r>
            <a:r>
              <a:rPr lang="zh-CN" altLang="en-US" dirty="0" smtClean="0"/>
              <a:t>对应的子树，放入</a:t>
            </a:r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LCA</a:t>
            </a:r>
            <a:r>
              <a:rPr lang="zh-CN" altLang="en-US" dirty="0" smtClean="0"/>
              <a:t>字数里面，只有最短路</a:t>
            </a:r>
            <a:endParaRPr lang="en-US" altLang="zh-CN" dirty="0" smtClean="0"/>
          </a:p>
          <a:p>
            <a:r>
              <a:rPr lang="en-US" altLang="zh-CN" dirty="0" smtClean="0"/>
              <a:t>Feature vector:6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动作列表（上任，列表）</a:t>
            </a:r>
            <a:endParaRPr lang="en-US" altLang="zh-CN" dirty="0" smtClean="0"/>
          </a:p>
          <a:p>
            <a:r>
              <a:rPr lang="zh-CN" altLang="en-US" dirty="0" smtClean="0"/>
              <a:t>原句，最短，左</a:t>
            </a:r>
            <a:r>
              <a:rPr lang="en-US" altLang="zh-CN" dirty="0" smtClean="0"/>
              <a:t>+3 &amp; </a:t>
            </a:r>
            <a:r>
              <a:rPr lang="zh-CN" altLang="en-US" dirty="0" smtClean="0"/>
              <a:t>右</a:t>
            </a:r>
            <a:r>
              <a:rPr lang="en-US" altLang="zh-CN" dirty="0" smtClean="0"/>
              <a:t>+3</a:t>
            </a:r>
          </a:p>
          <a:p>
            <a:r>
              <a:rPr lang="en-US" altLang="zh-CN" dirty="0" smtClean="0"/>
              <a:t>Prior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语义抽取</a:t>
            </a:r>
            <a:r>
              <a:rPr lang="en-US" altLang="zh-CN" dirty="0" smtClean="0"/>
              <a:t>-LTP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分词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条件随机场</a:t>
            </a:r>
            <a:r>
              <a:rPr lang="en-US" altLang="zh-CN" dirty="0" smtClean="0"/>
              <a:t> ( CRF, Lafferty et al., 2001)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词性标注：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SVMTool</a:t>
            </a:r>
            <a:r>
              <a:rPr lang="en-US" altLang="zh-CN" baseline="30000" dirty="0" smtClean="0"/>
              <a:t>3</a:t>
            </a:r>
          </a:p>
          <a:p>
            <a:pPr lvl="1"/>
            <a:r>
              <a:rPr lang="zh-CN" altLang="en-US" dirty="0" smtClean="0"/>
              <a:t>登录词、未登录词；按句处理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贪心模式、句子模式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64904"/>
            <a:ext cx="662473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语义抽取</a:t>
            </a:r>
            <a:r>
              <a:rPr lang="en-US" altLang="zh-CN" dirty="0" smtClean="0"/>
              <a:t>-LTP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命名实体识别：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maximum entropy model (Berger et al., 1996)</a:t>
            </a:r>
          </a:p>
          <a:p>
            <a:r>
              <a:rPr lang="zh-CN" altLang="en-US" dirty="0" smtClean="0"/>
              <a:t>字义无多异性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– SVM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句法分析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high order graph-based model</a:t>
            </a:r>
          </a:p>
          <a:p>
            <a:r>
              <a:rPr lang="zh-CN" altLang="en-US" dirty="0" smtClean="0"/>
              <a:t>语义角色标注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maximum entropy </a:t>
            </a:r>
            <a:r>
              <a:rPr lang="it-IT" altLang="zh-CN" dirty="0" smtClean="0"/>
              <a:t>model (Che et al., 2009)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Tree-kernel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That is all</a:t>
            </a:r>
            <a:br>
              <a:rPr lang="en-US" altLang="zh-CN" sz="5400" dirty="0" smtClean="0"/>
            </a:br>
            <a:r>
              <a:rPr lang="en-US" altLang="zh-CN" sz="5400" dirty="0" smtClean="0"/>
              <a:t>Thank you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51216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Q &amp; 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约橘色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339</Words>
  <Application>Microsoft Office PowerPoint</Application>
  <PresentationFormat>全屏显示(4:3)</PresentationFormat>
  <Paragraphs>61</Paragraphs>
  <Slides>8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简约橘色</vt:lpstr>
      <vt:lpstr>基于Internet的信息获取技术</vt:lpstr>
      <vt:lpstr>目录</vt:lpstr>
      <vt:lpstr>数据预处理</vt:lpstr>
      <vt:lpstr>思路备份</vt:lpstr>
      <vt:lpstr>语义抽取-LTP平台</vt:lpstr>
      <vt:lpstr>语义抽取-LTP平台</vt:lpstr>
      <vt:lpstr>Tree-kernel SVM</vt:lpstr>
      <vt:lpstr>That is all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基于Internet的信息获取技术</dc:title>
  <dc:creator>Administrator</dc:creator>
  <cp:lastModifiedBy>admin</cp:lastModifiedBy>
  <cp:revision>26</cp:revision>
  <dcterms:created xsi:type="dcterms:W3CDTF">2015-12-23T03:38:47Z</dcterms:created>
  <dcterms:modified xsi:type="dcterms:W3CDTF">2015-12-23T13:33:18Z</dcterms:modified>
</cp:coreProperties>
</file>