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3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E2E3-AAA3-4B15-A6E9-E7EB4D65FAAC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E02-3ACE-47AA-BBD5-5E1C8B5AA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6FE02-3ACE-47AA-BBD5-5E1C8B5AAC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9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6FE02-3ACE-47AA-BBD5-5E1C8B5AAC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7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0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D90E-A364-4D93-B23A-AE40087A93D2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17" y="4683760"/>
            <a:ext cx="8498424" cy="1859626"/>
          </a:xfrm>
          <a:prstGeom prst="rect">
            <a:avLst/>
          </a:prstGeom>
        </p:spPr>
      </p:pic>
      <p:sp>
        <p:nvSpPr>
          <p:cNvPr id="5" name="同心圆 4"/>
          <p:cNvSpPr/>
          <p:nvPr/>
        </p:nvSpPr>
        <p:spPr>
          <a:xfrm>
            <a:off x="6058150" y="219853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2229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曲线连接符 9"/>
          <p:cNvCxnSpPr/>
          <p:nvPr/>
        </p:nvCxnSpPr>
        <p:spPr>
          <a:xfrm flipV="1">
            <a:off x="219103" y="2633054"/>
            <a:ext cx="1003189" cy="635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2849" y="2240075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51626" y="2201226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859958" y="2221961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10830561" y="2201226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663729" y="2191964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00450" y="2179349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曲线连接符 24"/>
          <p:cNvCxnSpPr>
            <a:stCxn id="6" idx="6"/>
            <a:endCxn id="18" idx="2"/>
          </p:cNvCxnSpPr>
          <p:nvPr/>
        </p:nvCxnSpPr>
        <p:spPr>
          <a:xfrm>
            <a:off x="2217530" y="2633870"/>
            <a:ext cx="642428" cy="5534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9" idx="2"/>
          </p:cNvCxnSpPr>
          <p:nvPr/>
        </p:nvCxnSpPr>
        <p:spPr>
          <a:xfrm flipV="1">
            <a:off x="10295688" y="2618669"/>
            <a:ext cx="534873" cy="3438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0" idx="6"/>
            <a:endCxn id="21" idx="2"/>
          </p:cNvCxnSpPr>
          <p:nvPr/>
        </p:nvCxnSpPr>
        <p:spPr>
          <a:xfrm flipV="1">
            <a:off x="8658967" y="2596792"/>
            <a:ext cx="641483" cy="12615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5" idx="6"/>
            <a:endCxn id="20" idx="2"/>
          </p:cNvCxnSpPr>
          <p:nvPr/>
        </p:nvCxnSpPr>
        <p:spPr>
          <a:xfrm flipV="1">
            <a:off x="7022246" y="2609407"/>
            <a:ext cx="641483" cy="6573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7" idx="6"/>
            <a:endCxn id="5" idx="2"/>
          </p:cNvCxnSpPr>
          <p:nvPr/>
        </p:nvCxnSpPr>
        <p:spPr>
          <a:xfrm flipV="1">
            <a:off x="5446864" y="2615980"/>
            <a:ext cx="611286" cy="2689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>
            <a:off x="3830499" y="2651994"/>
            <a:ext cx="642428" cy="5534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09412" y="2198537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41502" y="2219285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398068" y="2239294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曲线连接符 48"/>
          <p:cNvCxnSpPr>
            <a:stCxn id="18" idx="1"/>
            <a:endCxn id="18" idx="7"/>
          </p:cNvCxnSpPr>
          <p:nvPr/>
        </p:nvCxnSpPr>
        <p:spPr>
          <a:xfrm rot="5400000" flipH="1" flipV="1">
            <a:off x="3342006" y="2003368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1298516" y="1974442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/>
          <p:nvPr/>
        </p:nvCxnSpPr>
        <p:spPr>
          <a:xfrm rot="5400000" flipH="1" flipV="1">
            <a:off x="6520847" y="1953129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122775" y="1576933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50364" y="1601406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158522" y="1601406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50746" y="2265359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24626" y="2198537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71851" y="2188016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曲线连接符 59"/>
          <p:cNvCxnSpPr>
            <a:stCxn id="18" idx="7"/>
            <a:endCxn id="20" idx="0"/>
          </p:cNvCxnSpPr>
          <p:nvPr/>
        </p:nvCxnSpPr>
        <p:spPr>
          <a:xfrm rot="5400000" flipH="1" flipV="1">
            <a:off x="5845975" y="28855"/>
            <a:ext cx="152263" cy="4478483"/>
          </a:xfrm>
          <a:prstGeom prst="curvedConnector3">
            <a:avLst>
              <a:gd name="adj1" fmla="val 61045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711218" y="989337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49799" y="1559733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736978" y="3319323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曲线连接符 66"/>
          <p:cNvCxnSpPr>
            <a:stCxn id="20" idx="0"/>
            <a:endCxn id="21" idx="0"/>
          </p:cNvCxnSpPr>
          <p:nvPr/>
        </p:nvCxnSpPr>
        <p:spPr>
          <a:xfrm rot="5400000" flipH="1" flipV="1">
            <a:off x="8973401" y="1367297"/>
            <a:ext cx="12615" cy="1636721"/>
          </a:xfrm>
          <a:prstGeom prst="curvedConnector3">
            <a:avLst>
              <a:gd name="adj1" fmla="val 1912128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20" idx="4"/>
            <a:endCxn id="19" idx="4"/>
          </p:cNvCxnSpPr>
          <p:nvPr/>
        </p:nvCxnSpPr>
        <p:spPr>
          <a:xfrm rot="16200000" flipH="1">
            <a:off x="9732347" y="1455850"/>
            <a:ext cx="9262" cy="3151261"/>
          </a:xfrm>
          <a:prstGeom prst="curvedConnector3">
            <a:avLst>
              <a:gd name="adj1" fmla="val 256814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20336" y="1364208"/>
            <a:ext cx="1868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[0-9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8855073" y="2812252"/>
            <a:ext cx="508916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Token-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种别码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00739" y="2812252"/>
            <a:ext cx="522432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59921" y="2812252"/>
            <a:ext cx="529236" cy="2447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3383" y="232654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5090813" y="1411063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1567" y="1415004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输入数据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94820" y="1411061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7806" y="2812254"/>
            <a:ext cx="449089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种别码表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5328" y="2812253"/>
            <a:ext cx="407316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状态转换表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80509" y="2812253"/>
            <a:ext cx="445907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测试样例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32968" y="2608950"/>
            <a:ext cx="449089" cy="288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种别界符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9372" y="2608950"/>
            <a:ext cx="449089" cy="288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识别运算符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23462" y="2593814"/>
            <a:ext cx="449089" cy="288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识别无符号数字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06179" y="2593814"/>
            <a:ext cx="483812" cy="288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识别关键字与标识符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19960" y="2608950"/>
            <a:ext cx="449089" cy="288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识别注释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13119" y="2596920"/>
            <a:ext cx="484508" cy="288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种别字符和字符串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18" idx="2"/>
            <a:endCxn id="19" idx="0"/>
          </p:cNvCxnSpPr>
          <p:nvPr/>
        </p:nvCxnSpPr>
        <p:spPr>
          <a:xfrm>
            <a:off x="5882707" y="785400"/>
            <a:ext cx="1" cy="625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803461" y="1963808"/>
            <a:ext cx="0" cy="848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2"/>
            <a:endCxn id="37" idx="0"/>
          </p:cNvCxnSpPr>
          <p:nvPr/>
        </p:nvCxnSpPr>
        <p:spPr>
          <a:xfrm rot="5400000">
            <a:off x="4550395" y="1261500"/>
            <a:ext cx="630005" cy="2034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9" idx="2"/>
            <a:endCxn id="36" idx="0"/>
          </p:cNvCxnSpPr>
          <p:nvPr/>
        </p:nvCxnSpPr>
        <p:spPr>
          <a:xfrm rot="5400000">
            <a:off x="4950356" y="1661461"/>
            <a:ext cx="630005" cy="12347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9" idx="2"/>
            <a:endCxn id="35" idx="0"/>
          </p:cNvCxnSpPr>
          <p:nvPr/>
        </p:nvCxnSpPr>
        <p:spPr>
          <a:xfrm rot="16200000" flipH="1">
            <a:off x="6545742" y="1300774"/>
            <a:ext cx="645141" cy="19712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9" idx="2"/>
            <a:endCxn id="34" idx="0"/>
          </p:cNvCxnSpPr>
          <p:nvPr/>
        </p:nvCxnSpPr>
        <p:spPr>
          <a:xfrm rot="16200000" flipH="1">
            <a:off x="6147540" y="1698976"/>
            <a:ext cx="645141" cy="11748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9" idx="2"/>
            <a:endCxn id="38" idx="0"/>
          </p:cNvCxnSpPr>
          <p:nvPr/>
        </p:nvCxnSpPr>
        <p:spPr>
          <a:xfrm rot="16200000" flipH="1">
            <a:off x="5741036" y="2105480"/>
            <a:ext cx="645141" cy="3617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9" idx="2"/>
            <a:endCxn id="39" idx="0"/>
          </p:cNvCxnSpPr>
          <p:nvPr/>
        </p:nvCxnSpPr>
        <p:spPr>
          <a:xfrm rot="5400000">
            <a:off x="5352486" y="2066697"/>
            <a:ext cx="633111" cy="427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2"/>
            <a:endCxn id="30" idx="0"/>
          </p:cNvCxnSpPr>
          <p:nvPr/>
        </p:nvCxnSpPr>
        <p:spPr>
          <a:xfrm rot="16200000" flipH="1">
            <a:off x="1815654" y="1955557"/>
            <a:ext cx="844504" cy="8688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4" idx="2"/>
            <a:endCxn id="31" idx="0"/>
          </p:cNvCxnSpPr>
          <p:nvPr/>
        </p:nvCxnSpPr>
        <p:spPr>
          <a:xfrm rot="5400000">
            <a:off x="978973" y="1987763"/>
            <a:ext cx="844503" cy="804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2"/>
            <a:endCxn id="25" idx="0"/>
          </p:cNvCxnSpPr>
          <p:nvPr/>
        </p:nvCxnSpPr>
        <p:spPr>
          <a:xfrm rot="5400000">
            <a:off x="9323901" y="1749437"/>
            <a:ext cx="848445" cy="12771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9" idx="2"/>
            <a:endCxn id="27" idx="0"/>
          </p:cNvCxnSpPr>
          <p:nvPr/>
        </p:nvCxnSpPr>
        <p:spPr>
          <a:xfrm rot="16200000" flipH="1">
            <a:off x="10181405" y="2169117"/>
            <a:ext cx="848445" cy="4378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4" idx="3"/>
            <a:endCxn id="19" idx="1"/>
          </p:cNvCxnSpPr>
          <p:nvPr/>
        </p:nvCxnSpPr>
        <p:spPr>
          <a:xfrm flipV="1">
            <a:off x="2595356" y="1687436"/>
            <a:ext cx="2495457" cy="3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29" idx="1"/>
          </p:cNvCxnSpPr>
          <p:nvPr/>
        </p:nvCxnSpPr>
        <p:spPr>
          <a:xfrm flipV="1">
            <a:off x="6669600" y="1687434"/>
            <a:ext cx="2925220" cy="39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8" idx="3"/>
            <a:endCxn id="34" idx="1"/>
          </p:cNvCxnSpPr>
          <p:nvPr/>
        </p:nvCxnSpPr>
        <p:spPr>
          <a:xfrm>
            <a:off x="6469049" y="4051357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690639" y="4036218"/>
            <a:ext cx="3297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873310" y="4036218"/>
            <a:ext cx="3297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093720" y="4051357"/>
            <a:ext cx="3297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282057" y="4051357"/>
            <a:ext cx="3639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9" idx="2"/>
            <a:endCxn id="46" idx="0"/>
          </p:cNvCxnSpPr>
          <p:nvPr/>
        </p:nvCxnSpPr>
        <p:spPr>
          <a:xfrm rot="16200000" flipH="1">
            <a:off x="10557649" y="1792873"/>
            <a:ext cx="852248" cy="1194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316213" y="2816055"/>
            <a:ext cx="529236" cy="2470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错误报告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肘形连接符 48"/>
          <p:cNvCxnSpPr>
            <a:stCxn id="29" idx="2"/>
            <a:endCxn id="26" idx="0"/>
          </p:cNvCxnSpPr>
          <p:nvPr/>
        </p:nvCxnSpPr>
        <p:spPr>
          <a:xfrm rot="5400000">
            <a:off x="9750113" y="2175649"/>
            <a:ext cx="848445" cy="424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8030817" y="221642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6150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5" idx="6"/>
            <a:endCxn id="4" idx="2"/>
          </p:cNvCxnSpPr>
          <p:nvPr/>
        </p:nvCxnSpPr>
        <p:spPr>
          <a:xfrm>
            <a:off x="6156740" y="2633870"/>
            <a:ext cx="1874077" cy="1270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1"/>
            <a:endCxn id="4" idx="7"/>
          </p:cNvCxnSpPr>
          <p:nvPr/>
        </p:nvCxnSpPr>
        <p:spPr>
          <a:xfrm rot="5400000" flipH="1" flipV="1">
            <a:off x="8512865" y="1997834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4" idx="5"/>
          </p:cNvCxnSpPr>
          <p:nvPr/>
        </p:nvCxnSpPr>
        <p:spPr>
          <a:xfrm rot="16200000" flipH="1">
            <a:off x="8512865" y="2588188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flipV="1">
            <a:off x="4158313" y="2633870"/>
            <a:ext cx="1003189" cy="635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30817" y="328409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Letter_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6369" y="226453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Letter_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38270" y="148951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90614" y="222277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08345" y="1613087"/>
            <a:ext cx="4501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letter_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</a:t>
            </a:r>
            <a:r>
              <a:rPr lang="en-US" altLang="zh-CN" sz="2000" b="1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-z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_]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[0-9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7613381" y="3153335"/>
            <a:ext cx="99052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曲线连接符 9"/>
          <p:cNvCxnSpPr>
            <a:stCxn id="38" idx="2"/>
            <a:endCxn id="267" idx="6"/>
          </p:cNvCxnSpPr>
          <p:nvPr/>
        </p:nvCxnSpPr>
        <p:spPr>
          <a:xfrm rot="10800000">
            <a:off x="4293136" y="3521029"/>
            <a:ext cx="1419961" cy="1553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40378" y="4066419"/>
            <a:ext cx="733756" cy="378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443425" y="3156344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9390260" y="211207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曲线连接符 25"/>
          <p:cNvCxnSpPr>
            <a:stCxn id="5" idx="6"/>
            <a:endCxn id="18" idx="2"/>
          </p:cNvCxnSpPr>
          <p:nvPr/>
        </p:nvCxnSpPr>
        <p:spPr>
          <a:xfrm>
            <a:off x="8603907" y="3570778"/>
            <a:ext cx="839518" cy="3009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38" idx="6"/>
            <a:endCxn id="5" idx="2"/>
          </p:cNvCxnSpPr>
          <p:nvPr/>
        </p:nvCxnSpPr>
        <p:spPr>
          <a:xfrm>
            <a:off x="6708334" y="3536559"/>
            <a:ext cx="905047" cy="3421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713096" y="3119116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13323" y="3135822"/>
            <a:ext cx="57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66420" y="2441270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7580464" y="212283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曲线连接符 68"/>
          <p:cNvCxnSpPr>
            <a:stCxn id="38" idx="7"/>
            <a:endCxn id="68" idx="2"/>
          </p:cNvCxnSpPr>
          <p:nvPr/>
        </p:nvCxnSpPr>
        <p:spPr>
          <a:xfrm rot="5400000" flipH="1" flipV="1">
            <a:off x="6720971" y="2381890"/>
            <a:ext cx="701107" cy="1017879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同心圆 69"/>
          <p:cNvSpPr/>
          <p:nvPr/>
        </p:nvSpPr>
        <p:spPr>
          <a:xfrm>
            <a:off x="7626596" y="4577614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曲线连接符 72"/>
          <p:cNvCxnSpPr>
            <a:stCxn id="38" idx="5"/>
            <a:endCxn id="70" idx="2"/>
          </p:cNvCxnSpPr>
          <p:nvPr/>
        </p:nvCxnSpPr>
        <p:spPr>
          <a:xfrm rot="16200000" flipH="1">
            <a:off x="6512930" y="3881390"/>
            <a:ext cx="1163321" cy="1064011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093879" y="4068180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940175" y="2557608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922856" y="4377559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834263" y="3132146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曲线连接符 86"/>
          <p:cNvCxnSpPr>
            <a:stCxn id="70" idx="0"/>
            <a:endCxn id="5" idx="4"/>
          </p:cNvCxnSpPr>
          <p:nvPr/>
        </p:nvCxnSpPr>
        <p:spPr>
          <a:xfrm rot="5400000" flipH="1" flipV="1">
            <a:off x="7813948" y="4282918"/>
            <a:ext cx="589393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68" idx="6"/>
            <a:endCxn id="19" idx="2"/>
          </p:cNvCxnSpPr>
          <p:nvPr/>
        </p:nvCxnSpPr>
        <p:spPr>
          <a:xfrm flipV="1">
            <a:off x="8544560" y="2529520"/>
            <a:ext cx="845700" cy="10755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同心圆 106"/>
          <p:cNvSpPr/>
          <p:nvPr/>
        </p:nvSpPr>
        <p:spPr>
          <a:xfrm>
            <a:off x="7647653" y="562988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曲线连接符 107"/>
          <p:cNvCxnSpPr>
            <a:stCxn id="38" idx="0"/>
            <a:endCxn id="115" idx="2"/>
          </p:cNvCxnSpPr>
          <p:nvPr/>
        </p:nvCxnSpPr>
        <p:spPr>
          <a:xfrm rot="5400000" flipH="1" flipV="1">
            <a:off x="6089769" y="1601502"/>
            <a:ext cx="1638561" cy="1396668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同心圆 110"/>
          <p:cNvSpPr/>
          <p:nvPr/>
        </p:nvSpPr>
        <p:spPr>
          <a:xfrm>
            <a:off x="9382191" y="1062805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同心圆 114"/>
          <p:cNvSpPr/>
          <p:nvPr/>
        </p:nvSpPr>
        <p:spPr>
          <a:xfrm>
            <a:off x="7607383" y="106311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同心圆 117"/>
          <p:cNvSpPr/>
          <p:nvPr/>
        </p:nvSpPr>
        <p:spPr>
          <a:xfrm>
            <a:off x="4823769" y="1606384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同心圆 118"/>
          <p:cNvSpPr/>
          <p:nvPr/>
        </p:nvSpPr>
        <p:spPr>
          <a:xfrm>
            <a:off x="3107439" y="160048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曲线连接符 119"/>
          <p:cNvCxnSpPr>
            <a:stCxn id="38" idx="0"/>
            <a:endCxn id="118" idx="4"/>
          </p:cNvCxnSpPr>
          <p:nvPr/>
        </p:nvCxnSpPr>
        <p:spPr>
          <a:xfrm rot="16200000" flipV="1">
            <a:off x="5419343" y="2327744"/>
            <a:ext cx="677846" cy="90489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115" idx="6"/>
            <a:endCxn id="111" idx="2"/>
          </p:cNvCxnSpPr>
          <p:nvPr/>
        </p:nvCxnSpPr>
        <p:spPr>
          <a:xfrm flipV="1">
            <a:off x="8571479" y="1480248"/>
            <a:ext cx="810712" cy="30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118" idx="2"/>
            <a:endCxn id="119" idx="6"/>
          </p:cNvCxnSpPr>
          <p:nvPr/>
        </p:nvCxnSpPr>
        <p:spPr>
          <a:xfrm rot="10800000">
            <a:off x="4071535" y="2017931"/>
            <a:ext cx="752234" cy="5896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697972" y="1796247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664118" y="2329465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387209" y="1639537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759598" y="1421150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432207" y="878844"/>
            <a:ext cx="500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{+, -, *, /, %, |, &amp;, ^, &gt;, &lt;, =, !}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同心圆 173"/>
          <p:cNvSpPr/>
          <p:nvPr/>
        </p:nvSpPr>
        <p:spPr>
          <a:xfrm>
            <a:off x="4936150" y="479500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同心圆 174"/>
          <p:cNvSpPr/>
          <p:nvPr/>
        </p:nvSpPr>
        <p:spPr>
          <a:xfrm>
            <a:off x="3107439" y="479500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曲线连接符 178"/>
          <p:cNvCxnSpPr>
            <a:stCxn id="38" idx="4"/>
            <a:endCxn id="174" idx="0"/>
          </p:cNvCxnSpPr>
          <p:nvPr/>
        </p:nvCxnSpPr>
        <p:spPr>
          <a:xfrm rot="5400000">
            <a:off x="5393957" y="3978244"/>
            <a:ext cx="841000" cy="79251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/>
          <p:cNvCxnSpPr>
            <a:stCxn id="38" idx="4"/>
            <a:endCxn id="107" idx="2"/>
          </p:cNvCxnSpPr>
          <p:nvPr/>
        </p:nvCxnSpPr>
        <p:spPr>
          <a:xfrm rot="16200000" flipH="1">
            <a:off x="5882520" y="4282197"/>
            <a:ext cx="2093329" cy="1436938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endCxn id="38" idx="3"/>
          </p:cNvCxnSpPr>
          <p:nvPr/>
        </p:nvCxnSpPr>
        <p:spPr>
          <a:xfrm flipV="1">
            <a:off x="3067482" y="3831736"/>
            <a:ext cx="2791363" cy="621494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07" idx="6"/>
            <a:endCxn id="5" idx="6"/>
          </p:cNvCxnSpPr>
          <p:nvPr/>
        </p:nvCxnSpPr>
        <p:spPr>
          <a:xfrm flipH="1" flipV="1">
            <a:off x="8603907" y="3570778"/>
            <a:ext cx="7842" cy="2476553"/>
          </a:xfrm>
          <a:prstGeom prst="curvedConnector3">
            <a:avLst>
              <a:gd name="adj1" fmla="val -80974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174" idx="2"/>
            <a:endCxn id="175" idx="6"/>
          </p:cNvCxnSpPr>
          <p:nvPr/>
        </p:nvCxnSpPr>
        <p:spPr>
          <a:xfrm rot="10800000">
            <a:off x="4071536" y="5212445"/>
            <a:ext cx="864615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738175" y="5229778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8920291" y="4679577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456596" y="4804118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5610798" y="4416263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875659" y="3091974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同心圆 266"/>
          <p:cNvSpPr/>
          <p:nvPr/>
        </p:nvSpPr>
        <p:spPr>
          <a:xfrm>
            <a:off x="3329039" y="3103586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00" y="4392890"/>
            <a:ext cx="6750397" cy="2133710"/>
          </a:xfrm>
          <a:prstGeom prst="rect">
            <a:avLst/>
          </a:prstGeom>
        </p:spPr>
      </p:pic>
      <p:sp>
        <p:nvSpPr>
          <p:cNvPr id="3" name="同心圆 2"/>
          <p:cNvSpPr/>
          <p:nvPr/>
        </p:nvSpPr>
        <p:spPr>
          <a:xfrm>
            <a:off x="8385822" y="221642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6846" y="1528778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[.|\r\n]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77224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flipV="1">
            <a:off x="5987848" y="26442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flipV="1">
            <a:off x="7672462" y="26442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21545" y="2262989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72753" y="2193148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7195" y="2272776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曲线连接符 37"/>
          <p:cNvCxnSpPr>
            <a:stCxn id="23" idx="1"/>
            <a:endCxn id="23" idx="7"/>
          </p:cNvCxnSpPr>
          <p:nvPr/>
        </p:nvCxnSpPr>
        <p:spPr>
          <a:xfrm rot="5400000" flipH="1" flipV="1">
            <a:off x="7174843" y="1986823"/>
            <a:ext cx="12700" cy="703740"/>
          </a:xfrm>
          <a:prstGeom prst="curvedConnector3">
            <a:avLst>
              <a:gd name="adj1" fmla="val 332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88186" y="1578196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曲线连接符 42"/>
          <p:cNvCxnSpPr>
            <a:stCxn id="23" idx="4"/>
            <a:endCxn id="22" idx="4"/>
          </p:cNvCxnSpPr>
          <p:nvPr/>
        </p:nvCxnSpPr>
        <p:spPr>
          <a:xfrm rot="5400000">
            <a:off x="6338245" y="2214715"/>
            <a:ext cx="12700" cy="1673197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06506" y="328597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endParaRPr lang="zh-CN" altLang="en-US" dirty="0"/>
          </a:p>
        </p:txBody>
      </p:sp>
      <p:cxnSp>
        <p:nvCxnSpPr>
          <p:cNvPr id="47" name="曲线连接符 46"/>
          <p:cNvCxnSpPr>
            <a:stCxn id="22" idx="1"/>
            <a:endCxn id="22" idx="7"/>
          </p:cNvCxnSpPr>
          <p:nvPr/>
        </p:nvCxnSpPr>
        <p:spPr>
          <a:xfrm rot="5400000" flipH="1" flipV="1">
            <a:off x="5501646" y="1986823"/>
            <a:ext cx="12700" cy="703740"/>
          </a:xfrm>
          <a:prstGeom prst="curvedConnector3">
            <a:avLst>
              <a:gd name="adj1" fmla="val 324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156126" y="155955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6988186" y="221487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4172" y="1528778"/>
            <a:ext cx="2299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[\s\S]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6"/>
            <a:endCxn id="3" idx="2"/>
          </p:cNvCxnSpPr>
          <p:nvPr/>
        </p:nvCxnSpPr>
        <p:spPr>
          <a:xfrm flipV="1">
            <a:off x="5999265" y="2632321"/>
            <a:ext cx="988921" cy="1549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21545" y="2262989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49756" y="2216427"/>
            <a:ext cx="37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曲线连接符 46"/>
          <p:cNvCxnSpPr>
            <a:stCxn id="22" idx="1"/>
            <a:endCxn id="22" idx="7"/>
          </p:cNvCxnSpPr>
          <p:nvPr/>
        </p:nvCxnSpPr>
        <p:spPr>
          <a:xfrm rot="5400000" flipH="1" flipV="1">
            <a:off x="5501646" y="1986823"/>
            <a:ext cx="12700" cy="703740"/>
          </a:xfrm>
          <a:prstGeom prst="curvedConnector3">
            <a:avLst>
              <a:gd name="adj1" fmla="val 324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156126" y="155955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148" y="4869003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//[\s\S]*?\n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6988186" y="221487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7086" y="1263749"/>
            <a:ext cx="3573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代表任意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</a:t>
            </a: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代表除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之外的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6"/>
            <a:endCxn id="3" idx="2"/>
          </p:cNvCxnSpPr>
          <p:nvPr/>
        </p:nvCxnSpPr>
        <p:spPr>
          <a:xfrm flipV="1">
            <a:off x="5999265" y="2632321"/>
            <a:ext cx="988921" cy="1549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31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85973" y="2196802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74230" y="2258883"/>
            <a:ext cx="37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曲线连接符 46"/>
          <p:cNvCxnSpPr>
            <a:stCxn id="22" idx="1"/>
            <a:endCxn id="22" idx="7"/>
          </p:cNvCxnSpPr>
          <p:nvPr/>
        </p:nvCxnSpPr>
        <p:spPr>
          <a:xfrm rot="5400000" flipH="1" flipV="1">
            <a:off x="5501646" y="1986823"/>
            <a:ext cx="12700" cy="703740"/>
          </a:xfrm>
          <a:prstGeom prst="curvedConnector3">
            <a:avLst>
              <a:gd name="adj1" fmla="val 324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57955" y="1558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3015" y="5033390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\"(.*?)\"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3256" y="3447844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曲线连接符 18"/>
          <p:cNvCxnSpPr>
            <a:stCxn id="21" idx="3"/>
            <a:endCxn id="18" idx="2"/>
          </p:cNvCxnSpPr>
          <p:nvPr/>
        </p:nvCxnSpPr>
        <p:spPr>
          <a:xfrm rot="16200000" flipH="1">
            <a:off x="3284792" y="3106823"/>
            <a:ext cx="946696" cy="570231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8" idx="6"/>
            <a:endCxn id="22" idx="4"/>
          </p:cNvCxnSpPr>
          <p:nvPr/>
        </p:nvCxnSpPr>
        <p:spPr>
          <a:xfrm flipV="1">
            <a:off x="5038494" y="3051313"/>
            <a:ext cx="463152" cy="813974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36708" y="3127659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01432" y="3127841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曲线连接符 37"/>
          <p:cNvCxnSpPr>
            <a:stCxn id="22" idx="5"/>
            <a:endCxn id="18" idx="5"/>
          </p:cNvCxnSpPr>
          <p:nvPr/>
        </p:nvCxnSpPr>
        <p:spPr>
          <a:xfrm rot="5400000">
            <a:off x="4757423" y="3064370"/>
            <a:ext cx="1231417" cy="960771"/>
          </a:xfrm>
          <a:prstGeom prst="curvedConnector3">
            <a:avLst>
              <a:gd name="adj1" fmla="val 128493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189619" y="4048778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6988186" y="221487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7086" y="1263749"/>
            <a:ext cx="3573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代表任意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</a:t>
            </a:r>
            <a:endParaRPr lang="en-US" altLang="zh-CN" sz="2000" b="1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代表除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之外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6"/>
            <a:endCxn id="3" idx="2"/>
          </p:cNvCxnSpPr>
          <p:nvPr/>
        </p:nvCxnSpPr>
        <p:spPr>
          <a:xfrm flipV="1">
            <a:off x="5999265" y="2632321"/>
            <a:ext cx="988921" cy="1549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31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85973" y="2196802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74230" y="2258883"/>
            <a:ext cx="37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1480" y="503339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266700"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\"(.)\"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3256" y="3447844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曲线连接符 18"/>
          <p:cNvCxnSpPr>
            <a:stCxn id="21" idx="3"/>
            <a:endCxn id="18" idx="2"/>
          </p:cNvCxnSpPr>
          <p:nvPr/>
        </p:nvCxnSpPr>
        <p:spPr>
          <a:xfrm rot="16200000" flipH="1">
            <a:off x="3284792" y="3106823"/>
            <a:ext cx="946696" cy="570231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8" idx="6"/>
            <a:endCxn id="22" idx="4"/>
          </p:cNvCxnSpPr>
          <p:nvPr/>
        </p:nvCxnSpPr>
        <p:spPr>
          <a:xfrm flipV="1">
            <a:off x="5038494" y="3051313"/>
            <a:ext cx="463152" cy="813974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36708" y="3127659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01432" y="3127841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2499139" y="1481814"/>
            <a:ext cx="6748670" cy="993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499139" y="3889954"/>
            <a:ext cx="6748670" cy="993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99139" y="2685884"/>
            <a:ext cx="6748670" cy="993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99136" y="1887214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9136" y="852632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99135" y="4188712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99138" y="3092833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2154" y="4134328"/>
            <a:ext cx="1842055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eclipse—jdk1.8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5871" y="4154092"/>
            <a:ext cx="1806206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10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18767" y="1800235"/>
            <a:ext cx="1565637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测试样例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16044" y="1812445"/>
            <a:ext cx="1565637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种别码表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67791" y="3024385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词法分析程序</a:t>
            </a:r>
          </a:p>
        </p:txBody>
      </p:sp>
      <p:sp>
        <p:nvSpPr>
          <p:cNvPr id="23" name="矩形 22"/>
          <p:cNvSpPr/>
          <p:nvPr/>
        </p:nvSpPr>
        <p:spPr>
          <a:xfrm>
            <a:off x="5440994" y="1800235"/>
            <a:ext cx="211846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状态转换表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0994" y="771836"/>
            <a:ext cx="211846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37215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0532" y="4289020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70531" y="837054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70531" y="2586074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10926" y="4209070"/>
            <a:ext cx="157797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测试样例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19965" y="4209070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种别码表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18017" y="2490453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词法分析程序</a:t>
            </a:r>
          </a:p>
        </p:txBody>
      </p:sp>
      <p:sp>
        <p:nvSpPr>
          <p:cNvPr id="23" name="矩形 22"/>
          <p:cNvSpPr/>
          <p:nvPr/>
        </p:nvSpPr>
        <p:spPr>
          <a:xfrm>
            <a:off x="6198110" y="4209070"/>
            <a:ext cx="211846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状态转换表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04471" y="747855"/>
            <a:ext cx="1251025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错误报告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312" y="771836"/>
            <a:ext cx="2048336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Token-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种别码表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03224" y="768204"/>
            <a:ext cx="1264665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肘形连接符 2"/>
          <p:cNvCxnSpPr>
            <a:stCxn id="21" idx="0"/>
            <a:endCxn id="22" idx="2"/>
          </p:cNvCxnSpPr>
          <p:nvPr/>
        </p:nvCxnSpPr>
        <p:spPr>
          <a:xfrm rot="5400000" flipH="1" flipV="1">
            <a:off x="5501665" y="2453395"/>
            <a:ext cx="1165871" cy="2345481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0" idx="0"/>
            <a:endCxn id="22" idx="2"/>
          </p:cNvCxnSpPr>
          <p:nvPr/>
        </p:nvCxnSpPr>
        <p:spPr>
          <a:xfrm rot="16200000" flipV="1">
            <a:off x="7845691" y="2454850"/>
            <a:ext cx="1165871" cy="23425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3" idx="0"/>
            <a:endCxn id="22" idx="2"/>
          </p:cNvCxnSpPr>
          <p:nvPr/>
        </p:nvCxnSpPr>
        <p:spPr>
          <a:xfrm flipV="1">
            <a:off x="7257340" y="3043199"/>
            <a:ext cx="1" cy="1165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2" idx="0"/>
            <a:endCxn id="25" idx="2"/>
          </p:cNvCxnSpPr>
          <p:nvPr/>
        </p:nvCxnSpPr>
        <p:spPr>
          <a:xfrm rot="5400000" flipH="1" flipV="1">
            <a:off x="7698736" y="859206"/>
            <a:ext cx="1189852" cy="20726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83466" y="747855"/>
            <a:ext cx="110542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肘形连接符 32"/>
          <p:cNvCxnSpPr>
            <a:stCxn id="22" idx="0"/>
            <a:endCxn id="26" idx="2"/>
          </p:cNvCxnSpPr>
          <p:nvPr/>
        </p:nvCxnSpPr>
        <p:spPr>
          <a:xfrm rot="16200000" flipV="1">
            <a:off x="5377476" y="610587"/>
            <a:ext cx="1165871" cy="25938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0"/>
            <a:endCxn id="18" idx="2"/>
          </p:cNvCxnSpPr>
          <p:nvPr/>
        </p:nvCxnSpPr>
        <p:spPr>
          <a:xfrm rot="5400000" flipH="1" flipV="1">
            <a:off x="7001834" y="1556108"/>
            <a:ext cx="1189852" cy="6788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2" idx="0"/>
            <a:endCxn id="27" idx="2"/>
          </p:cNvCxnSpPr>
          <p:nvPr/>
        </p:nvCxnSpPr>
        <p:spPr>
          <a:xfrm rot="16200000" flipV="1">
            <a:off x="6311698" y="1544810"/>
            <a:ext cx="1169503" cy="721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280</Words>
  <Application>Microsoft Office PowerPoint</Application>
  <PresentationFormat>宽屏</PresentationFormat>
  <Paragraphs>155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张志路</dc:creator>
  <cp:lastModifiedBy>张志路</cp:lastModifiedBy>
  <cp:revision>74</cp:revision>
  <dcterms:created xsi:type="dcterms:W3CDTF">2019-04-11T13:18:02Z</dcterms:created>
  <dcterms:modified xsi:type="dcterms:W3CDTF">2019-04-14T06:51:30Z</dcterms:modified>
</cp:coreProperties>
</file>