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7" r:id="rId3"/>
    <p:sldId id="268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E2E3-AAA3-4B15-A6E9-E7EB4D65FAAC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FE02-3ACE-47AA-BBD5-5E1C8B5AA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6FE02-3ACE-47AA-BBD5-5E1C8B5AAC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7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0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D90E-A364-4D93-B23A-AE40087A93D2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2499139" y="1470633"/>
            <a:ext cx="7300844" cy="211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499139" y="3864553"/>
            <a:ext cx="7300844" cy="3534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99139" y="2665684"/>
            <a:ext cx="7300844" cy="3014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99136" y="1887214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9136" y="852632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99135" y="4188712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99138" y="3092833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16045" y="4112394"/>
            <a:ext cx="2715181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eclipse—jdk1.8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2305" y="4112394"/>
            <a:ext cx="282767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 10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16045" y="1810896"/>
            <a:ext cx="120443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测试样例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75025" y="1828874"/>
            <a:ext cx="1001226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16045" y="2997866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词法分析程序</a:t>
            </a:r>
          </a:p>
        </p:txBody>
      </p:sp>
      <p:sp>
        <p:nvSpPr>
          <p:cNvPr id="23" name="矩形 22"/>
          <p:cNvSpPr/>
          <p:nvPr/>
        </p:nvSpPr>
        <p:spPr>
          <a:xfrm>
            <a:off x="6338904" y="1800318"/>
            <a:ext cx="1234266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语义动作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60264" y="789469"/>
            <a:ext cx="211846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主界面</a:t>
            </a:r>
          </a:p>
        </p:txBody>
      </p:sp>
      <p:sp>
        <p:nvSpPr>
          <p:cNvPr id="17" name="矩形 16"/>
          <p:cNvSpPr/>
          <p:nvPr/>
        </p:nvSpPr>
        <p:spPr>
          <a:xfrm>
            <a:off x="5680313" y="3004388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8" name="矩形 17"/>
          <p:cNvSpPr/>
          <p:nvPr/>
        </p:nvSpPr>
        <p:spPr>
          <a:xfrm>
            <a:off x="5091879" y="1810896"/>
            <a:ext cx="975624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语法树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44581" y="3004388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24" name="矩形 23"/>
          <p:cNvSpPr/>
          <p:nvPr/>
        </p:nvSpPr>
        <p:spPr>
          <a:xfrm>
            <a:off x="7844571" y="1810896"/>
            <a:ext cx="95905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四元式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0532" y="4289020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70531" y="1318194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61584" y="2856407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32013" y="4212702"/>
            <a:ext cx="157797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测试样例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24893" y="2738617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23" name="矩形 22"/>
          <p:cNvSpPr/>
          <p:nvPr/>
        </p:nvSpPr>
        <p:spPr>
          <a:xfrm>
            <a:off x="8454587" y="4198828"/>
            <a:ext cx="1603002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语义动作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28093" y="1223912"/>
            <a:ext cx="138581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语法树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23" idx="0"/>
            <a:endCxn id="22" idx="2"/>
          </p:cNvCxnSpPr>
          <p:nvPr/>
        </p:nvCxnSpPr>
        <p:spPr>
          <a:xfrm flipV="1">
            <a:off x="9256088" y="3291363"/>
            <a:ext cx="8129" cy="907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656843" y="2756017"/>
            <a:ext cx="1728309" cy="702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语法分析程序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cxnSp>
        <p:nvCxnSpPr>
          <p:cNvPr id="37" name="直接箭头连接符 36"/>
          <p:cNvCxnSpPr>
            <a:stCxn id="20" idx="0"/>
            <a:endCxn id="24" idx="2"/>
          </p:cNvCxnSpPr>
          <p:nvPr/>
        </p:nvCxnSpPr>
        <p:spPr>
          <a:xfrm flipV="1">
            <a:off x="5520998" y="3458816"/>
            <a:ext cx="0" cy="753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4" idx="0"/>
            <a:endCxn id="26" idx="2"/>
          </p:cNvCxnSpPr>
          <p:nvPr/>
        </p:nvCxnSpPr>
        <p:spPr>
          <a:xfrm flipV="1">
            <a:off x="5520998" y="1776658"/>
            <a:ext cx="0" cy="979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6" idx="3"/>
            <a:endCxn id="22" idx="1"/>
          </p:cNvCxnSpPr>
          <p:nvPr/>
        </p:nvCxnSpPr>
        <p:spPr>
          <a:xfrm>
            <a:off x="6213903" y="1500285"/>
            <a:ext cx="2110990" cy="1514705"/>
          </a:xfrm>
          <a:prstGeom prst="bentConnector3">
            <a:avLst>
              <a:gd name="adj1" fmla="val 217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2" idx="0"/>
            <a:endCxn id="63" idx="2"/>
          </p:cNvCxnSpPr>
          <p:nvPr/>
        </p:nvCxnSpPr>
        <p:spPr>
          <a:xfrm rot="16200000" flipV="1">
            <a:off x="7973608" y="1448007"/>
            <a:ext cx="961959" cy="16192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906807" y="1223912"/>
            <a:ext cx="147629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四元式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77241" y="1221466"/>
            <a:ext cx="137395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肘形连接符 76"/>
          <p:cNvCxnSpPr>
            <a:stCxn id="22" idx="0"/>
            <a:endCxn id="64" idx="2"/>
          </p:cNvCxnSpPr>
          <p:nvPr/>
        </p:nvCxnSpPr>
        <p:spPr>
          <a:xfrm rot="5400000" flipH="1" flipV="1">
            <a:off x="8782015" y="2256415"/>
            <a:ext cx="96440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219197" y="1221466"/>
            <a:ext cx="137395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错误报告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肘形连接符 26"/>
          <p:cNvCxnSpPr>
            <a:stCxn id="22" idx="0"/>
            <a:endCxn id="25" idx="2"/>
          </p:cNvCxnSpPr>
          <p:nvPr/>
        </p:nvCxnSpPr>
        <p:spPr>
          <a:xfrm rot="5400000" flipH="1" flipV="1">
            <a:off x="9602993" y="1435437"/>
            <a:ext cx="964405" cy="16419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495907" y="2838260"/>
            <a:ext cx="467298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四元式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24633" y="2847882"/>
            <a:ext cx="494865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符号表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7431" y="229891"/>
            <a:ext cx="1878648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语义分析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3934057" y="1411061"/>
            <a:ext cx="1583789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数据处理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78754" y="1417410"/>
            <a:ext cx="1583789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输入数据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87335" y="1403329"/>
            <a:ext cx="1583789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输出结果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47806" y="2812254"/>
            <a:ext cx="449089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语义动作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17902" y="2801064"/>
            <a:ext cx="407316" cy="2447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语法树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92303" y="2592260"/>
            <a:ext cx="449089" cy="2684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语法树深搜遍历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06179" y="2593814"/>
            <a:ext cx="483812" cy="2684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实现语义动作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13582" y="2593812"/>
            <a:ext cx="484508" cy="2681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执行语义动作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18" idx="2"/>
            <a:endCxn id="19" idx="0"/>
          </p:cNvCxnSpPr>
          <p:nvPr/>
        </p:nvCxnSpPr>
        <p:spPr>
          <a:xfrm flipH="1">
            <a:off x="4725952" y="782637"/>
            <a:ext cx="10803" cy="62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9" idx="2"/>
            <a:endCxn id="37" idx="0"/>
          </p:cNvCxnSpPr>
          <p:nvPr/>
        </p:nvCxnSpPr>
        <p:spPr>
          <a:xfrm rot="5400000">
            <a:off x="3972016" y="1839877"/>
            <a:ext cx="630007" cy="8778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9" idx="2"/>
            <a:endCxn id="36" idx="0"/>
          </p:cNvCxnSpPr>
          <p:nvPr/>
        </p:nvCxnSpPr>
        <p:spPr>
          <a:xfrm rot="5400000">
            <a:off x="4407174" y="2273481"/>
            <a:ext cx="628453" cy="91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9" idx="2"/>
            <a:endCxn id="39" idx="0"/>
          </p:cNvCxnSpPr>
          <p:nvPr/>
        </p:nvCxnSpPr>
        <p:spPr>
          <a:xfrm rot="16200000" flipH="1">
            <a:off x="4825892" y="1863867"/>
            <a:ext cx="630005" cy="8298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4" idx="2"/>
            <a:endCxn id="30" idx="0"/>
          </p:cNvCxnSpPr>
          <p:nvPr/>
        </p:nvCxnSpPr>
        <p:spPr>
          <a:xfrm rot="16200000" flipH="1">
            <a:off x="2050451" y="2190354"/>
            <a:ext cx="842098" cy="4017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24" idx="2"/>
            <a:endCxn id="31" idx="0"/>
          </p:cNvCxnSpPr>
          <p:nvPr/>
        </p:nvCxnSpPr>
        <p:spPr>
          <a:xfrm rot="5400000">
            <a:off x="1630651" y="2161066"/>
            <a:ext cx="830908" cy="4490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2"/>
            <a:endCxn id="25" idx="0"/>
          </p:cNvCxnSpPr>
          <p:nvPr/>
        </p:nvCxnSpPr>
        <p:spPr>
          <a:xfrm rot="5400000">
            <a:off x="6663301" y="2022330"/>
            <a:ext cx="882185" cy="749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4" idx="3"/>
            <a:endCxn id="19" idx="1"/>
          </p:cNvCxnSpPr>
          <p:nvPr/>
        </p:nvCxnSpPr>
        <p:spPr>
          <a:xfrm flipV="1">
            <a:off x="3062543" y="1687434"/>
            <a:ext cx="871514" cy="6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9" idx="3"/>
            <a:endCxn id="29" idx="1"/>
          </p:cNvCxnSpPr>
          <p:nvPr/>
        </p:nvCxnSpPr>
        <p:spPr>
          <a:xfrm flipV="1">
            <a:off x="5517846" y="1679702"/>
            <a:ext cx="1169489" cy="7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6" idx="3"/>
            <a:endCxn id="39" idx="1"/>
          </p:cNvCxnSpPr>
          <p:nvPr/>
        </p:nvCxnSpPr>
        <p:spPr>
          <a:xfrm flipV="1">
            <a:off x="4941392" y="3934570"/>
            <a:ext cx="3721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7" idx="3"/>
            <a:endCxn id="36" idx="1"/>
          </p:cNvCxnSpPr>
          <p:nvPr/>
        </p:nvCxnSpPr>
        <p:spPr>
          <a:xfrm flipV="1">
            <a:off x="4089991" y="3934571"/>
            <a:ext cx="402312" cy="1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9" idx="2"/>
            <a:endCxn id="46" idx="0"/>
          </p:cNvCxnSpPr>
          <p:nvPr/>
        </p:nvCxnSpPr>
        <p:spPr>
          <a:xfrm rot="16200000" flipH="1">
            <a:off x="7387328" y="2047976"/>
            <a:ext cx="882185" cy="6983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988092" y="2838260"/>
            <a:ext cx="379038" cy="2452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错误报告</a:t>
            </a:r>
          </a:p>
        </p:txBody>
      </p:sp>
      <p:cxnSp>
        <p:nvCxnSpPr>
          <p:cNvPr id="49" name="肘形连接符 48"/>
          <p:cNvCxnSpPr>
            <a:stCxn id="29" idx="2"/>
            <a:endCxn id="26" idx="0"/>
          </p:cNvCxnSpPr>
          <p:nvPr/>
        </p:nvCxnSpPr>
        <p:spPr>
          <a:xfrm rot="5400000">
            <a:off x="7029745" y="2398396"/>
            <a:ext cx="891807" cy="71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84</Words>
  <Application>Microsoft Office PowerPoint</Application>
  <PresentationFormat>宽屏</PresentationFormat>
  <Paragraphs>40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张志路</dc:creator>
  <cp:lastModifiedBy>张志路</cp:lastModifiedBy>
  <cp:revision>87</cp:revision>
  <dcterms:created xsi:type="dcterms:W3CDTF">2019-04-11T13:18:02Z</dcterms:created>
  <dcterms:modified xsi:type="dcterms:W3CDTF">2019-05-02T08:49:44Z</dcterms:modified>
</cp:coreProperties>
</file>