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6" r:id="rId2"/>
    <p:sldId id="337" r:id="rId3"/>
    <p:sldId id="310" r:id="rId4"/>
    <p:sldId id="338" r:id="rId5"/>
    <p:sldId id="339" r:id="rId6"/>
    <p:sldId id="340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27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59CFC-1694-47D9-BB38-690E786E8FB0}" v="298" dt="2022-04-27T12:06:36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run" userId="efe019ff5e07765e" providerId="LiveId" clId="{DD659CFC-1694-47D9-BB38-690E786E8FB0}"/>
    <pc:docChg chg="custSel addSld delSld modSld">
      <pc:chgData name="zhang run" userId="efe019ff5e07765e" providerId="LiveId" clId="{DD659CFC-1694-47D9-BB38-690E786E8FB0}" dt="2022-04-27T12:07:20.333" v="717" actId="2710"/>
      <pc:docMkLst>
        <pc:docMk/>
      </pc:docMkLst>
      <pc:sldChg chg="modSp">
        <pc:chgData name="zhang run" userId="efe019ff5e07765e" providerId="LiveId" clId="{DD659CFC-1694-47D9-BB38-690E786E8FB0}" dt="2022-04-27T11:16:52.298" v="107"/>
        <pc:sldMkLst>
          <pc:docMk/>
          <pc:sldMk cId="3989798349" sldId="310"/>
        </pc:sldMkLst>
        <pc:spChg chg="mod">
          <ac:chgData name="zhang run" userId="efe019ff5e07765e" providerId="LiveId" clId="{DD659CFC-1694-47D9-BB38-690E786E8FB0}" dt="2022-04-27T11:16:52.298" v="107"/>
          <ac:spMkLst>
            <pc:docMk/>
            <pc:sldMk cId="3989798349" sldId="310"/>
            <ac:spMk id="4" creationId="{00000000-0000-0000-0000-000000000000}"/>
          </ac:spMkLst>
        </pc:spChg>
      </pc:sldChg>
      <pc:sldChg chg="del">
        <pc:chgData name="zhang run" userId="efe019ff5e07765e" providerId="LiveId" clId="{DD659CFC-1694-47D9-BB38-690E786E8FB0}" dt="2022-04-27T11:16:58.545" v="109" actId="47"/>
        <pc:sldMkLst>
          <pc:docMk/>
          <pc:sldMk cId="876609243" sldId="311"/>
        </pc:sldMkLst>
      </pc:sldChg>
      <pc:sldChg chg="del">
        <pc:chgData name="zhang run" userId="efe019ff5e07765e" providerId="LiveId" clId="{DD659CFC-1694-47D9-BB38-690E786E8FB0}" dt="2022-04-27T11:17:03.953" v="112" actId="47"/>
        <pc:sldMkLst>
          <pc:docMk/>
          <pc:sldMk cId="2151043635" sldId="312"/>
        </pc:sldMkLst>
      </pc:sldChg>
      <pc:sldChg chg="del">
        <pc:chgData name="zhang run" userId="efe019ff5e07765e" providerId="LiveId" clId="{DD659CFC-1694-47D9-BB38-690E786E8FB0}" dt="2022-04-27T11:17:06.868" v="117" actId="47"/>
        <pc:sldMkLst>
          <pc:docMk/>
          <pc:sldMk cId="2025733176" sldId="313"/>
        </pc:sldMkLst>
      </pc:sldChg>
      <pc:sldChg chg="del">
        <pc:chgData name="zhang run" userId="efe019ff5e07765e" providerId="LiveId" clId="{DD659CFC-1694-47D9-BB38-690E786E8FB0}" dt="2022-04-27T11:16:59.347" v="110" actId="47"/>
        <pc:sldMkLst>
          <pc:docMk/>
          <pc:sldMk cId="349017227" sldId="315"/>
        </pc:sldMkLst>
      </pc:sldChg>
      <pc:sldChg chg="del">
        <pc:chgData name="zhang run" userId="efe019ff5e07765e" providerId="LiveId" clId="{DD659CFC-1694-47D9-BB38-690E786E8FB0}" dt="2022-04-27T11:16:13.151" v="99" actId="47"/>
        <pc:sldMkLst>
          <pc:docMk/>
          <pc:sldMk cId="3665726148" sldId="321"/>
        </pc:sldMkLst>
      </pc:sldChg>
      <pc:sldChg chg="del">
        <pc:chgData name="zhang run" userId="efe019ff5e07765e" providerId="LiveId" clId="{DD659CFC-1694-47D9-BB38-690E786E8FB0}" dt="2022-04-27T11:16:13.946" v="100" actId="47"/>
        <pc:sldMkLst>
          <pc:docMk/>
          <pc:sldMk cId="3670075066" sldId="328"/>
        </pc:sldMkLst>
      </pc:sldChg>
      <pc:sldChg chg="del">
        <pc:chgData name="zhang run" userId="efe019ff5e07765e" providerId="LiveId" clId="{DD659CFC-1694-47D9-BB38-690E786E8FB0}" dt="2022-04-27T11:16:14.668" v="101" actId="47"/>
        <pc:sldMkLst>
          <pc:docMk/>
          <pc:sldMk cId="3258807725" sldId="329"/>
        </pc:sldMkLst>
      </pc:sldChg>
      <pc:sldChg chg="del">
        <pc:chgData name="zhang run" userId="efe019ff5e07765e" providerId="LiveId" clId="{DD659CFC-1694-47D9-BB38-690E786E8FB0}" dt="2022-04-27T11:16:27.302" v="102" actId="47"/>
        <pc:sldMkLst>
          <pc:docMk/>
          <pc:sldMk cId="1827950916" sldId="330"/>
        </pc:sldMkLst>
      </pc:sldChg>
      <pc:sldChg chg="del">
        <pc:chgData name="zhang run" userId="efe019ff5e07765e" providerId="LiveId" clId="{DD659CFC-1694-47D9-BB38-690E786E8FB0}" dt="2022-04-27T11:17:02.808" v="111" actId="47"/>
        <pc:sldMkLst>
          <pc:docMk/>
          <pc:sldMk cId="3667148168" sldId="331"/>
        </pc:sldMkLst>
      </pc:sldChg>
      <pc:sldChg chg="del">
        <pc:chgData name="zhang run" userId="efe019ff5e07765e" providerId="LiveId" clId="{DD659CFC-1694-47D9-BB38-690E786E8FB0}" dt="2022-04-27T11:17:04.263" v="113" actId="47"/>
        <pc:sldMkLst>
          <pc:docMk/>
          <pc:sldMk cId="3353413033" sldId="332"/>
        </pc:sldMkLst>
      </pc:sldChg>
      <pc:sldChg chg="del">
        <pc:chgData name="zhang run" userId="efe019ff5e07765e" providerId="LiveId" clId="{DD659CFC-1694-47D9-BB38-690E786E8FB0}" dt="2022-04-27T11:17:04.662" v="114" actId="47"/>
        <pc:sldMkLst>
          <pc:docMk/>
          <pc:sldMk cId="184278188" sldId="333"/>
        </pc:sldMkLst>
      </pc:sldChg>
      <pc:sldChg chg="del">
        <pc:chgData name="zhang run" userId="efe019ff5e07765e" providerId="LiveId" clId="{DD659CFC-1694-47D9-BB38-690E786E8FB0}" dt="2022-04-27T11:17:05.072" v="115" actId="47"/>
        <pc:sldMkLst>
          <pc:docMk/>
          <pc:sldMk cId="4016179379" sldId="334"/>
        </pc:sldMkLst>
      </pc:sldChg>
      <pc:sldChg chg="del">
        <pc:chgData name="zhang run" userId="efe019ff5e07765e" providerId="LiveId" clId="{DD659CFC-1694-47D9-BB38-690E786E8FB0}" dt="2022-04-27T11:17:09.423" v="118" actId="47"/>
        <pc:sldMkLst>
          <pc:docMk/>
          <pc:sldMk cId="965633437" sldId="335"/>
        </pc:sldMkLst>
      </pc:sldChg>
      <pc:sldChg chg="del">
        <pc:chgData name="zhang run" userId="efe019ff5e07765e" providerId="LiveId" clId="{DD659CFC-1694-47D9-BB38-690E786E8FB0}" dt="2022-04-27T11:17:05.901" v="116" actId="47"/>
        <pc:sldMkLst>
          <pc:docMk/>
          <pc:sldMk cId="3175867058" sldId="336"/>
        </pc:sldMkLst>
      </pc:sldChg>
      <pc:sldChg chg="modSp add mod setBg">
        <pc:chgData name="zhang run" userId="efe019ff5e07765e" providerId="LiveId" clId="{DD659CFC-1694-47D9-BB38-690E786E8FB0}" dt="2022-04-27T12:06:36.756" v="712" actId="2710"/>
        <pc:sldMkLst>
          <pc:docMk/>
          <pc:sldMk cId="2133803845" sldId="337"/>
        </pc:sldMkLst>
        <pc:spChg chg="mod">
          <ac:chgData name="zhang run" userId="efe019ff5e07765e" providerId="LiveId" clId="{DD659CFC-1694-47D9-BB38-690E786E8FB0}" dt="2022-04-27T11:09:52.474" v="3"/>
          <ac:spMkLst>
            <pc:docMk/>
            <pc:sldMk cId="2133803845" sldId="337"/>
            <ac:spMk id="9" creationId="{00000000-0000-0000-0000-000000000000}"/>
          </ac:spMkLst>
        </pc:spChg>
        <pc:spChg chg="mod">
          <ac:chgData name="zhang run" userId="efe019ff5e07765e" providerId="LiveId" clId="{DD659CFC-1694-47D9-BB38-690E786E8FB0}" dt="2022-04-27T12:06:36.756" v="712" actId="2710"/>
          <ac:spMkLst>
            <pc:docMk/>
            <pc:sldMk cId="2133803845" sldId="337"/>
            <ac:spMk id="53" creationId="{975F5A0C-FC1B-4F89-A37B-DC5F27611018}"/>
          </ac:spMkLst>
        </pc:spChg>
      </pc:sldChg>
      <pc:sldChg chg="add del">
        <pc:chgData name="zhang run" userId="efe019ff5e07765e" providerId="LiveId" clId="{DD659CFC-1694-47D9-BB38-690E786E8FB0}" dt="2022-04-27T11:16:56.220" v="108" actId="47"/>
        <pc:sldMkLst>
          <pc:docMk/>
          <pc:sldMk cId="403759680" sldId="338"/>
        </pc:sldMkLst>
      </pc:sldChg>
      <pc:sldChg chg="addSp delSp modSp add mod delAnim">
        <pc:chgData name="zhang run" userId="efe019ff5e07765e" providerId="LiveId" clId="{DD659CFC-1694-47D9-BB38-690E786E8FB0}" dt="2022-04-27T11:19:00.445" v="132" actId="1076"/>
        <pc:sldMkLst>
          <pc:docMk/>
          <pc:sldMk cId="435507840" sldId="338"/>
        </pc:sldMkLst>
        <pc:spChg chg="mod">
          <ac:chgData name="zhang run" userId="efe019ff5e07765e" providerId="LiveId" clId="{DD659CFC-1694-47D9-BB38-690E786E8FB0}" dt="2022-04-27T11:18:15.896" v="124"/>
          <ac:spMkLst>
            <pc:docMk/>
            <pc:sldMk cId="435507840" sldId="338"/>
            <ac:spMk id="9" creationId="{00000000-0000-0000-0000-000000000000}"/>
          </ac:spMkLst>
        </pc:spChg>
        <pc:spChg chg="del">
          <ac:chgData name="zhang run" userId="efe019ff5e07765e" providerId="LiveId" clId="{DD659CFC-1694-47D9-BB38-690E786E8FB0}" dt="2022-04-27T11:18:50.456" v="128" actId="478"/>
          <ac:spMkLst>
            <pc:docMk/>
            <pc:sldMk cId="435507840" sldId="338"/>
            <ac:spMk id="53" creationId="{975F5A0C-FC1B-4F89-A37B-DC5F27611018}"/>
          </ac:spMkLst>
        </pc:spChg>
        <pc:spChg chg="del">
          <ac:chgData name="zhang run" userId="efe019ff5e07765e" providerId="LiveId" clId="{DD659CFC-1694-47D9-BB38-690E786E8FB0}" dt="2022-04-27T11:18:54.734" v="130" actId="478"/>
          <ac:spMkLst>
            <pc:docMk/>
            <pc:sldMk cId="435507840" sldId="338"/>
            <ac:spMk id="68" creationId="{7667CA66-BB90-4560-8453-41B3B006F5C8}"/>
          </ac:spMkLst>
        </pc:spChg>
        <pc:picChg chg="add mod">
          <ac:chgData name="zhang run" userId="efe019ff5e07765e" providerId="LiveId" clId="{DD659CFC-1694-47D9-BB38-690E786E8FB0}" dt="2022-04-27T11:19:00.445" v="132" actId="1076"/>
          <ac:picMkLst>
            <pc:docMk/>
            <pc:sldMk cId="435507840" sldId="338"/>
            <ac:picMk id="12" creationId="{4A79DF1F-09C1-4AA2-8DB0-17F5407599CF}"/>
          </ac:picMkLst>
        </pc:picChg>
        <pc:picChg chg="del">
          <ac:chgData name="zhang run" userId="efe019ff5e07765e" providerId="LiveId" clId="{DD659CFC-1694-47D9-BB38-690E786E8FB0}" dt="2022-04-27T11:18:40.983" v="125" actId="478"/>
          <ac:picMkLst>
            <pc:docMk/>
            <pc:sldMk cId="435507840" sldId="338"/>
            <ac:picMk id="65" creationId="{0F85228A-C82D-42BD-9A9A-7B9ED33D340C}"/>
          </ac:picMkLst>
        </pc:picChg>
      </pc:sldChg>
      <pc:sldChg chg="addSp delSp modSp add mod modAnim">
        <pc:chgData name="zhang run" userId="efe019ff5e07765e" providerId="LiveId" clId="{DD659CFC-1694-47D9-BB38-690E786E8FB0}" dt="2022-04-27T11:28:12.404" v="218" actId="1076"/>
        <pc:sldMkLst>
          <pc:docMk/>
          <pc:sldMk cId="2834627686" sldId="339"/>
        </pc:sldMkLst>
        <pc:spChg chg="add mod">
          <ac:chgData name="zhang run" userId="efe019ff5e07765e" providerId="LiveId" clId="{DD659CFC-1694-47D9-BB38-690E786E8FB0}" dt="2022-04-27T11:28:12.404" v="218" actId="1076"/>
          <ac:spMkLst>
            <pc:docMk/>
            <pc:sldMk cId="2834627686" sldId="339"/>
            <ac:spMk id="13" creationId="{63FBF915-F7D4-4D25-B85D-146C29DD1D36}"/>
          </ac:spMkLst>
        </pc:spChg>
        <pc:picChg chg="del">
          <ac:chgData name="zhang run" userId="efe019ff5e07765e" providerId="LiveId" clId="{DD659CFC-1694-47D9-BB38-690E786E8FB0}" dt="2022-04-27T11:19:08.541" v="134" actId="478"/>
          <ac:picMkLst>
            <pc:docMk/>
            <pc:sldMk cId="2834627686" sldId="339"/>
            <ac:picMk id="12" creationId="{4A79DF1F-09C1-4AA2-8DB0-17F5407599CF}"/>
          </ac:picMkLst>
        </pc:picChg>
      </pc:sldChg>
      <pc:sldChg chg="addSp delSp modSp add mod delAnim modAnim">
        <pc:chgData name="zhang run" userId="efe019ff5e07765e" providerId="LiveId" clId="{DD659CFC-1694-47D9-BB38-690E786E8FB0}" dt="2022-04-27T12:06:25.664" v="709" actId="1076"/>
        <pc:sldMkLst>
          <pc:docMk/>
          <pc:sldMk cId="4246786205" sldId="340"/>
        </pc:sldMkLst>
        <pc:spChg chg="del">
          <ac:chgData name="zhang run" userId="efe019ff5e07765e" providerId="LiveId" clId="{DD659CFC-1694-47D9-BB38-690E786E8FB0}" dt="2022-04-27T11:30:55.665" v="226" actId="478"/>
          <ac:spMkLst>
            <pc:docMk/>
            <pc:sldMk cId="4246786205" sldId="340"/>
            <ac:spMk id="13" creationId="{63FBF915-F7D4-4D25-B85D-146C29DD1D36}"/>
          </ac:spMkLst>
        </pc:spChg>
        <pc:spChg chg="add mod">
          <ac:chgData name="zhang run" userId="efe019ff5e07765e" providerId="LiveId" clId="{DD659CFC-1694-47D9-BB38-690E786E8FB0}" dt="2022-04-27T12:06:25.664" v="709" actId="1076"/>
          <ac:spMkLst>
            <pc:docMk/>
            <pc:sldMk cId="4246786205" sldId="340"/>
            <ac:spMk id="16" creationId="{C3C31384-C27D-49D2-851C-2D65336D6720}"/>
          </ac:spMkLst>
        </pc:spChg>
        <pc:spChg chg="add del mod">
          <ac:chgData name="zhang run" userId="efe019ff5e07765e" providerId="LiveId" clId="{DD659CFC-1694-47D9-BB38-690E786E8FB0}" dt="2022-04-27T11:48:19.702" v="445" actId="478"/>
          <ac:spMkLst>
            <pc:docMk/>
            <pc:sldMk cId="4246786205" sldId="340"/>
            <ac:spMk id="18" creationId="{E7E658D9-95A7-419E-A2DA-2C2EC2A3CE5A}"/>
          </ac:spMkLst>
        </pc:spChg>
        <pc:picChg chg="add mod">
          <ac:chgData name="zhang run" userId="efe019ff5e07765e" providerId="LiveId" clId="{DD659CFC-1694-47D9-BB38-690E786E8FB0}" dt="2022-04-27T11:48:02.297" v="439" actId="14100"/>
          <ac:picMkLst>
            <pc:docMk/>
            <pc:sldMk cId="4246786205" sldId="340"/>
            <ac:picMk id="12" creationId="{05FBAE2C-CA36-4338-A4DC-E72ADE0087D9}"/>
          </ac:picMkLst>
        </pc:picChg>
        <pc:picChg chg="add del mod">
          <ac:chgData name="zhang run" userId="efe019ff5e07765e" providerId="LiveId" clId="{DD659CFC-1694-47D9-BB38-690E786E8FB0}" dt="2022-04-27T11:31:18.580" v="235" actId="478"/>
          <ac:picMkLst>
            <pc:docMk/>
            <pc:sldMk cId="4246786205" sldId="340"/>
            <ac:picMk id="15" creationId="{56FDBEDC-9433-4B48-908C-2E0B713699C5}"/>
          </ac:picMkLst>
        </pc:picChg>
        <pc:picChg chg="add del mod">
          <ac:chgData name="zhang run" userId="efe019ff5e07765e" providerId="LiveId" clId="{DD659CFC-1694-47D9-BB38-690E786E8FB0}" dt="2022-04-27T11:31:10.576" v="231" actId="478"/>
          <ac:picMkLst>
            <pc:docMk/>
            <pc:sldMk cId="4246786205" sldId="340"/>
            <ac:picMk id="17" creationId="{5F0957F7-6DE4-429E-BBC7-013A1CE923FF}"/>
          </ac:picMkLst>
        </pc:picChg>
        <pc:picChg chg="add mod">
          <ac:chgData name="zhang run" userId="efe019ff5e07765e" providerId="LiveId" clId="{DD659CFC-1694-47D9-BB38-690E786E8FB0}" dt="2022-04-27T11:48:08.466" v="442" actId="1076"/>
          <ac:picMkLst>
            <pc:docMk/>
            <pc:sldMk cId="4246786205" sldId="340"/>
            <ac:picMk id="19" creationId="{9E2DD800-65D0-4A03-AFED-8CF41C448A8E}"/>
          </ac:picMkLst>
        </pc:picChg>
      </pc:sldChg>
      <pc:sldChg chg="addSp delSp modSp add del mod modAnim">
        <pc:chgData name="zhang run" userId="efe019ff5e07765e" providerId="LiveId" clId="{DD659CFC-1694-47D9-BB38-690E786E8FB0}" dt="2022-04-27T11:48:45.392" v="454" actId="47"/>
        <pc:sldMkLst>
          <pc:docMk/>
          <pc:sldMk cId="2917443928" sldId="341"/>
        </pc:sldMkLst>
        <pc:spChg chg="add del mod">
          <ac:chgData name="zhang run" userId="efe019ff5e07765e" providerId="LiveId" clId="{DD659CFC-1694-47D9-BB38-690E786E8FB0}" dt="2022-04-27T11:34:58.899" v="280"/>
          <ac:spMkLst>
            <pc:docMk/>
            <pc:sldMk cId="2917443928" sldId="341"/>
            <ac:spMk id="14" creationId="{E4459183-78A3-4738-AE2C-15FC80C39BB6}"/>
          </ac:spMkLst>
        </pc:spChg>
        <pc:spChg chg="add del">
          <ac:chgData name="zhang run" userId="efe019ff5e07765e" providerId="LiveId" clId="{DD659CFC-1694-47D9-BB38-690E786E8FB0}" dt="2022-04-27T11:35:07.857" v="282" actId="478"/>
          <ac:spMkLst>
            <pc:docMk/>
            <pc:sldMk cId="2917443928" sldId="341"/>
            <ac:spMk id="16" creationId="{33E328AD-A4E8-40FC-938F-F921BCD0D485}"/>
          </ac:spMkLst>
        </pc:spChg>
        <pc:picChg chg="del">
          <ac:chgData name="zhang run" userId="efe019ff5e07765e" providerId="LiveId" clId="{DD659CFC-1694-47D9-BB38-690E786E8FB0}" dt="2022-04-27T11:31:15.016" v="233" actId="478"/>
          <ac:picMkLst>
            <pc:docMk/>
            <pc:sldMk cId="2917443928" sldId="341"/>
            <ac:picMk id="12" creationId="{05FBAE2C-CA36-4338-A4DC-E72ADE0087D9}"/>
          </ac:picMkLst>
        </pc:picChg>
        <pc:picChg chg="mod">
          <ac:chgData name="zhang run" userId="efe019ff5e07765e" providerId="LiveId" clId="{DD659CFC-1694-47D9-BB38-690E786E8FB0}" dt="2022-04-27T11:31:16.748" v="234" actId="1076"/>
          <ac:picMkLst>
            <pc:docMk/>
            <pc:sldMk cId="2917443928" sldId="341"/>
            <ac:picMk id="15" creationId="{56FDBEDC-9433-4B48-908C-2E0B713699C5}"/>
          </ac:picMkLst>
        </pc:picChg>
      </pc:sldChg>
      <pc:sldChg chg="addSp delSp modSp add mod delAnim modNotesTx">
        <pc:chgData name="zhang run" userId="efe019ff5e07765e" providerId="LiveId" clId="{DD659CFC-1694-47D9-BB38-690E786E8FB0}" dt="2022-04-27T12:06:12.276" v="705" actId="2710"/>
        <pc:sldMkLst>
          <pc:docMk/>
          <pc:sldMk cId="629379989" sldId="342"/>
        </pc:sldMkLst>
        <pc:spChg chg="add del mod">
          <ac:chgData name="zhang run" userId="efe019ff5e07765e" providerId="LiveId" clId="{DD659CFC-1694-47D9-BB38-690E786E8FB0}" dt="2022-04-27T11:45:34.979" v="364"/>
          <ac:spMkLst>
            <pc:docMk/>
            <pc:sldMk cId="629379989" sldId="342"/>
            <ac:spMk id="13" creationId="{B4081E77-5A28-43ED-A1D4-024DE9C6ECBB}"/>
          </ac:spMkLst>
        </pc:spChg>
        <pc:spChg chg="del mod">
          <ac:chgData name="zhang run" userId="efe019ff5e07765e" providerId="LiveId" clId="{DD659CFC-1694-47D9-BB38-690E786E8FB0}" dt="2022-04-27T11:45:48.059" v="368" actId="478"/>
          <ac:spMkLst>
            <pc:docMk/>
            <pc:sldMk cId="629379989" sldId="342"/>
            <ac:spMk id="14" creationId="{E4459183-78A3-4738-AE2C-15FC80C39BB6}"/>
          </ac:spMkLst>
        </pc:spChg>
        <pc:spChg chg="add mod">
          <ac:chgData name="zhang run" userId="efe019ff5e07765e" providerId="LiveId" clId="{DD659CFC-1694-47D9-BB38-690E786E8FB0}" dt="2022-04-27T11:45:52.625" v="370" actId="1076"/>
          <ac:spMkLst>
            <pc:docMk/>
            <pc:sldMk cId="629379989" sldId="342"/>
            <ac:spMk id="18" creationId="{48109CDD-6ABD-4997-9E84-1A09F5980213}"/>
          </ac:spMkLst>
        </pc:spChg>
        <pc:spChg chg="add mod">
          <ac:chgData name="zhang run" userId="efe019ff5e07765e" providerId="LiveId" clId="{DD659CFC-1694-47D9-BB38-690E786E8FB0}" dt="2022-04-27T12:06:12.276" v="705" actId="2710"/>
          <ac:spMkLst>
            <pc:docMk/>
            <pc:sldMk cId="629379989" sldId="342"/>
            <ac:spMk id="19" creationId="{A3E08381-92B6-475D-8A8C-50235F9F687A}"/>
          </ac:spMkLst>
        </pc:spChg>
        <pc:spChg chg="add mod">
          <ac:chgData name="zhang run" userId="efe019ff5e07765e" providerId="LiveId" clId="{DD659CFC-1694-47D9-BB38-690E786E8FB0}" dt="2022-04-27T11:46:53.691" v="395" actId="1076"/>
          <ac:spMkLst>
            <pc:docMk/>
            <pc:sldMk cId="629379989" sldId="342"/>
            <ac:spMk id="20" creationId="{B6F012DE-916E-4B68-8A9E-6EA66E202622}"/>
          </ac:spMkLst>
        </pc:spChg>
        <pc:spChg chg="add mod">
          <ac:chgData name="zhang run" userId="efe019ff5e07765e" providerId="LiveId" clId="{DD659CFC-1694-47D9-BB38-690E786E8FB0}" dt="2022-04-27T11:47:20.324" v="409" actId="1076"/>
          <ac:spMkLst>
            <pc:docMk/>
            <pc:sldMk cId="629379989" sldId="342"/>
            <ac:spMk id="22" creationId="{BF80CA79-7983-49C0-A226-2C167FD3E50D}"/>
          </ac:spMkLst>
        </pc:spChg>
        <pc:picChg chg="add mod">
          <ac:chgData name="zhang run" userId="efe019ff5e07765e" providerId="LiveId" clId="{DD659CFC-1694-47D9-BB38-690E786E8FB0}" dt="2022-04-27T11:46:11.434" v="379" actId="1076"/>
          <ac:picMkLst>
            <pc:docMk/>
            <pc:sldMk cId="629379989" sldId="342"/>
            <ac:picMk id="12" creationId="{622A160F-7CC1-44AC-B244-877AC1F1B906}"/>
          </ac:picMkLst>
        </pc:picChg>
        <pc:picChg chg="del">
          <ac:chgData name="zhang run" userId="efe019ff5e07765e" providerId="LiveId" clId="{DD659CFC-1694-47D9-BB38-690E786E8FB0}" dt="2022-04-27T11:36:56.496" v="290" actId="478"/>
          <ac:picMkLst>
            <pc:docMk/>
            <pc:sldMk cId="629379989" sldId="342"/>
            <ac:picMk id="15" creationId="{56FDBEDC-9433-4B48-908C-2E0B713699C5}"/>
          </ac:picMkLst>
        </pc:picChg>
        <pc:picChg chg="add mod">
          <ac:chgData name="zhang run" userId="efe019ff5e07765e" providerId="LiveId" clId="{DD659CFC-1694-47D9-BB38-690E786E8FB0}" dt="2022-04-27T11:46:07.115" v="377" actId="1076"/>
          <ac:picMkLst>
            <pc:docMk/>
            <pc:sldMk cId="629379989" sldId="342"/>
            <ac:picMk id="16" creationId="{CD423DAC-7079-4A9D-9C74-4C2EC55F872B}"/>
          </ac:picMkLst>
        </pc:picChg>
        <pc:picChg chg="add mod">
          <ac:chgData name="zhang run" userId="efe019ff5e07765e" providerId="LiveId" clId="{DD659CFC-1694-47D9-BB38-690E786E8FB0}" dt="2022-04-27T11:47:15.217" v="408" actId="1076"/>
          <ac:picMkLst>
            <pc:docMk/>
            <pc:sldMk cId="629379989" sldId="342"/>
            <ac:picMk id="17" creationId="{090F2C07-EDED-4ED7-AA49-7811E24A909F}"/>
          </ac:picMkLst>
        </pc:picChg>
      </pc:sldChg>
      <pc:sldChg chg="addSp delSp modSp add mod">
        <pc:chgData name="zhang run" userId="efe019ff5e07765e" providerId="LiveId" clId="{DD659CFC-1694-47D9-BB38-690E786E8FB0}" dt="2022-04-27T12:06:49.037" v="713" actId="2710"/>
        <pc:sldMkLst>
          <pc:docMk/>
          <pc:sldMk cId="4151270665" sldId="343"/>
        </pc:sldMkLst>
        <pc:spChg chg="add mod">
          <ac:chgData name="zhang run" userId="efe019ff5e07765e" providerId="LiveId" clId="{DD659CFC-1694-47D9-BB38-690E786E8FB0}" dt="2022-04-27T11:52:09.698" v="472" actId="14100"/>
          <ac:spMkLst>
            <pc:docMk/>
            <pc:sldMk cId="4151270665" sldId="343"/>
            <ac:spMk id="15" creationId="{03C1A782-0CBC-47C7-8243-FB272614F72F}"/>
          </ac:spMkLst>
        </pc:spChg>
        <pc:spChg chg="mod">
          <ac:chgData name="zhang run" userId="efe019ff5e07765e" providerId="LiveId" clId="{DD659CFC-1694-47D9-BB38-690E786E8FB0}" dt="2022-04-27T12:06:49.037" v="713" actId="2710"/>
          <ac:spMkLst>
            <pc:docMk/>
            <pc:sldMk cId="4151270665" sldId="343"/>
            <ac:spMk id="16" creationId="{C3C31384-C27D-49D2-851C-2D65336D6720}"/>
          </ac:spMkLst>
        </pc:spChg>
        <pc:picChg chg="del">
          <ac:chgData name="zhang run" userId="efe019ff5e07765e" providerId="LiveId" clId="{DD659CFC-1694-47D9-BB38-690E786E8FB0}" dt="2022-04-27T11:52:19.698" v="475" actId="478"/>
          <ac:picMkLst>
            <pc:docMk/>
            <pc:sldMk cId="4151270665" sldId="343"/>
            <ac:picMk id="12" creationId="{05FBAE2C-CA36-4338-A4DC-E72ADE0087D9}"/>
          </ac:picMkLst>
        </pc:picChg>
        <pc:picChg chg="add mod">
          <ac:chgData name="zhang run" userId="efe019ff5e07765e" providerId="LiveId" clId="{DD659CFC-1694-47D9-BB38-690E786E8FB0}" dt="2022-04-27T12:05:55.688" v="700" actId="1076"/>
          <ac:picMkLst>
            <pc:docMk/>
            <pc:sldMk cId="4151270665" sldId="343"/>
            <ac:picMk id="13" creationId="{189196BD-C3C9-4427-A199-D55DA45FFD96}"/>
          </ac:picMkLst>
        </pc:picChg>
        <pc:picChg chg="add mod">
          <ac:chgData name="zhang run" userId="efe019ff5e07765e" providerId="LiveId" clId="{DD659CFC-1694-47D9-BB38-690E786E8FB0}" dt="2022-04-27T12:05:56.952" v="701" actId="1076"/>
          <ac:picMkLst>
            <pc:docMk/>
            <pc:sldMk cId="4151270665" sldId="343"/>
            <ac:picMk id="17" creationId="{711D5100-71A3-4ADD-AA39-EB14A99FEEEA}"/>
          </ac:picMkLst>
        </pc:picChg>
        <pc:picChg chg="del">
          <ac:chgData name="zhang run" userId="efe019ff5e07765e" providerId="LiveId" clId="{DD659CFC-1694-47D9-BB38-690E786E8FB0}" dt="2022-04-27T11:52:20.663" v="476" actId="478"/>
          <ac:picMkLst>
            <pc:docMk/>
            <pc:sldMk cId="4151270665" sldId="343"/>
            <ac:picMk id="19" creationId="{9E2DD800-65D0-4A03-AFED-8CF41C448A8E}"/>
          </ac:picMkLst>
        </pc:picChg>
      </pc:sldChg>
      <pc:sldChg chg="addSp delSp modSp add mod">
        <pc:chgData name="zhang run" userId="efe019ff5e07765e" providerId="LiveId" clId="{DD659CFC-1694-47D9-BB38-690E786E8FB0}" dt="2022-04-27T12:06:53.558" v="714" actId="2710"/>
        <pc:sldMkLst>
          <pc:docMk/>
          <pc:sldMk cId="1808133246" sldId="344"/>
        </pc:sldMkLst>
        <pc:spChg chg="del mod">
          <ac:chgData name="zhang run" userId="efe019ff5e07765e" providerId="LiveId" clId="{DD659CFC-1694-47D9-BB38-690E786E8FB0}" dt="2022-04-27T11:53:19.259" v="488" actId="478"/>
          <ac:spMkLst>
            <pc:docMk/>
            <pc:sldMk cId="1808133246" sldId="344"/>
            <ac:spMk id="15" creationId="{03C1A782-0CBC-47C7-8243-FB272614F72F}"/>
          </ac:spMkLst>
        </pc:spChg>
        <pc:spChg chg="mod">
          <ac:chgData name="zhang run" userId="efe019ff5e07765e" providerId="LiveId" clId="{DD659CFC-1694-47D9-BB38-690E786E8FB0}" dt="2022-04-27T12:06:53.558" v="714" actId="2710"/>
          <ac:spMkLst>
            <pc:docMk/>
            <pc:sldMk cId="1808133246" sldId="344"/>
            <ac:spMk id="16" creationId="{C3C31384-C27D-49D2-851C-2D65336D6720}"/>
          </ac:spMkLst>
        </pc:spChg>
        <pc:spChg chg="add mod">
          <ac:chgData name="zhang run" userId="efe019ff5e07765e" providerId="LiveId" clId="{DD659CFC-1694-47D9-BB38-690E786E8FB0}" dt="2022-04-27T11:55:29.946" v="525" actId="1076"/>
          <ac:spMkLst>
            <pc:docMk/>
            <pc:sldMk cId="1808133246" sldId="344"/>
            <ac:spMk id="18" creationId="{00A3FD95-6E02-4B0A-B23E-E00230B2E1E6}"/>
          </ac:spMkLst>
        </pc:spChg>
        <pc:spChg chg="add mod">
          <ac:chgData name="zhang run" userId="efe019ff5e07765e" providerId="LiveId" clId="{DD659CFC-1694-47D9-BB38-690E786E8FB0}" dt="2022-04-27T11:56:44.578" v="555" actId="1076"/>
          <ac:spMkLst>
            <pc:docMk/>
            <pc:sldMk cId="1808133246" sldId="344"/>
            <ac:spMk id="21" creationId="{02435E42-86AB-40A9-A379-6CC046A7D13F}"/>
          </ac:spMkLst>
        </pc:spChg>
        <pc:spChg chg="add mod">
          <ac:chgData name="zhang run" userId="efe019ff5e07765e" providerId="LiveId" clId="{DD659CFC-1694-47D9-BB38-690E786E8FB0}" dt="2022-04-27T11:56:41.833" v="554" actId="1076"/>
          <ac:spMkLst>
            <pc:docMk/>
            <pc:sldMk cId="1808133246" sldId="344"/>
            <ac:spMk id="23" creationId="{4A9D2A35-5127-4316-A590-364E119670BE}"/>
          </ac:spMkLst>
        </pc:spChg>
        <pc:picChg chg="del">
          <ac:chgData name="zhang run" userId="efe019ff5e07765e" providerId="LiveId" clId="{DD659CFC-1694-47D9-BB38-690E786E8FB0}" dt="2022-04-27T11:53:33.780" v="503" actId="478"/>
          <ac:picMkLst>
            <pc:docMk/>
            <pc:sldMk cId="1808133246" sldId="344"/>
            <ac:picMk id="13" creationId="{189196BD-C3C9-4427-A199-D55DA45FFD96}"/>
          </ac:picMkLst>
        </pc:picChg>
        <pc:picChg chg="del">
          <ac:chgData name="zhang run" userId="efe019ff5e07765e" providerId="LiveId" clId="{DD659CFC-1694-47D9-BB38-690E786E8FB0}" dt="2022-04-27T11:53:33.137" v="502" actId="478"/>
          <ac:picMkLst>
            <pc:docMk/>
            <pc:sldMk cId="1808133246" sldId="344"/>
            <ac:picMk id="17" creationId="{711D5100-71A3-4ADD-AA39-EB14A99FEEEA}"/>
          </ac:picMkLst>
        </pc:picChg>
        <pc:picChg chg="add mod">
          <ac:chgData name="zhang run" userId="efe019ff5e07765e" providerId="LiveId" clId="{DD659CFC-1694-47D9-BB38-690E786E8FB0}" dt="2022-04-27T11:56:38.346" v="553" actId="1076"/>
          <ac:picMkLst>
            <pc:docMk/>
            <pc:sldMk cId="1808133246" sldId="344"/>
            <ac:picMk id="19" creationId="{0CE8860B-2944-43D2-A708-3F6B3AD97BA0}"/>
          </ac:picMkLst>
        </pc:picChg>
        <pc:picChg chg="add mod">
          <ac:chgData name="zhang run" userId="efe019ff5e07765e" providerId="LiveId" clId="{DD659CFC-1694-47D9-BB38-690E786E8FB0}" dt="2022-04-27T11:56:36.073" v="552" actId="1076"/>
          <ac:picMkLst>
            <pc:docMk/>
            <pc:sldMk cId="1808133246" sldId="344"/>
            <ac:picMk id="20" creationId="{DBFF4F30-A883-4753-8EE5-C7CFE4DB77B0}"/>
          </ac:picMkLst>
        </pc:picChg>
      </pc:sldChg>
      <pc:sldChg chg="addSp delSp modSp add mod">
        <pc:chgData name="zhang run" userId="efe019ff5e07765e" providerId="LiveId" clId="{DD659CFC-1694-47D9-BB38-690E786E8FB0}" dt="2022-04-27T11:59:48.226" v="605" actId="1076"/>
        <pc:sldMkLst>
          <pc:docMk/>
          <pc:sldMk cId="678592437" sldId="345"/>
        </pc:sldMkLst>
        <pc:spChg chg="del">
          <ac:chgData name="zhang run" userId="efe019ff5e07765e" providerId="LiveId" clId="{DD659CFC-1694-47D9-BB38-690E786E8FB0}" dt="2022-04-27T11:58:58.942" v="585" actId="478"/>
          <ac:spMkLst>
            <pc:docMk/>
            <pc:sldMk cId="678592437" sldId="345"/>
            <ac:spMk id="16" creationId="{C3C31384-C27D-49D2-851C-2D65336D6720}"/>
          </ac:spMkLst>
        </pc:spChg>
        <pc:spChg chg="mod">
          <ac:chgData name="zhang run" userId="efe019ff5e07765e" providerId="LiveId" clId="{DD659CFC-1694-47D9-BB38-690E786E8FB0}" dt="2022-04-27T11:57:48.022" v="560" actId="14100"/>
          <ac:spMkLst>
            <pc:docMk/>
            <pc:sldMk cId="678592437" sldId="345"/>
            <ac:spMk id="18" creationId="{00A3FD95-6E02-4B0A-B23E-E00230B2E1E6}"/>
          </ac:spMkLst>
        </pc:spChg>
        <pc:spChg chg="del">
          <ac:chgData name="zhang run" userId="efe019ff5e07765e" providerId="LiveId" clId="{DD659CFC-1694-47D9-BB38-690E786E8FB0}" dt="2022-04-27T11:57:51.462" v="562" actId="478"/>
          <ac:spMkLst>
            <pc:docMk/>
            <pc:sldMk cId="678592437" sldId="345"/>
            <ac:spMk id="21" creationId="{02435E42-86AB-40A9-A379-6CC046A7D13F}"/>
          </ac:spMkLst>
        </pc:spChg>
        <pc:spChg chg="del">
          <ac:chgData name="zhang run" userId="efe019ff5e07765e" providerId="LiveId" clId="{DD659CFC-1694-47D9-BB38-690E786E8FB0}" dt="2022-04-27T11:57:52.902" v="563" actId="478"/>
          <ac:spMkLst>
            <pc:docMk/>
            <pc:sldMk cId="678592437" sldId="345"/>
            <ac:spMk id="23" creationId="{4A9D2A35-5127-4316-A590-364E119670BE}"/>
          </ac:spMkLst>
        </pc:spChg>
        <pc:spChg chg="add mod">
          <ac:chgData name="zhang run" userId="efe019ff5e07765e" providerId="LiveId" clId="{DD659CFC-1694-47D9-BB38-690E786E8FB0}" dt="2022-04-27T11:59:19.201" v="594" actId="1076"/>
          <ac:spMkLst>
            <pc:docMk/>
            <pc:sldMk cId="678592437" sldId="345"/>
            <ac:spMk id="24" creationId="{F1DF0E27-1B59-49D3-8027-92BFF849CBF0}"/>
          </ac:spMkLst>
        </pc:spChg>
        <pc:spChg chg="add mod">
          <ac:chgData name="zhang run" userId="efe019ff5e07765e" providerId="LiveId" clId="{DD659CFC-1694-47D9-BB38-690E786E8FB0}" dt="2022-04-27T11:59:44.664" v="604" actId="1076"/>
          <ac:spMkLst>
            <pc:docMk/>
            <pc:sldMk cId="678592437" sldId="345"/>
            <ac:spMk id="26" creationId="{0EE16C37-F2D9-48E4-A520-221096BAE633}"/>
          </ac:spMkLst>
        </pc:spChg>
        <pc:spChg chg="add mod">
          <ac:chgData name="zhang run" userId="efe019ff5e07765e" providerId="LiveId" clId="{DD659CFC-1694-47D9-BB38-690E786E8FB0}" dt="2022-04-27T11:59:34.728" v="602" actId="1076"/>
          <ac:spMkLst>
            <pc:docMk/>
            <pc:sldMk cId="678592437" sldId="345"/>
            <ac:spMk id="28" creationId="{63275693-E4F5-47E9-A6C5-C02ADF3CA6CE}"/>
          </ac:spMkLst>
        </pc:spChg>
        <pc:picChg chg="del">
          <ac:chgData name="zhang run" userId="efe019ff5e07765e" providerId="LiveId" clId="{DD659CFC-1694-47D9-BB38-690E786E8FB0}" dt="2022-04-27T11:57:49.464" v="561" actId="478"/>
          <ac:picMkLst>
            <pc:docMk/>
            <pc:sldMk cId="678592437" sldId="345"/>
            <ac:picMk id="19" creationId="{0CE8860B-2944-43D2-A708-3F6B3AD97BA0}"/>
          </ac:picMkLst>
        </pc:picChg>
        <pc:picChg chg="del">
          <ac:chgData name="zhang run" userId="efe019ff5e07765e" providerId="LiveId" clId="{DD659CFC-1694-47D9-BB38-690E786E8FB0}" dt="2022-04-27T11:57:53.440" v="564" actId="478"/>
          <ac:picMkLst>
            <pc:docMk/>
            <pc:sldMk cId="678592437" sldId="345"/>
            <ac:picMk id="20" creationId="{DBFF4F30-A883-4753-8EE5-C7CFE4DB77B0}"/>
          </ac:picMkLst>
        </pc:picChg>
        <pc:picChg chg="add mod">
          <ac:chgData name="zhang run" userId="efe019ff5e07765e" providerId="LiveId" clId="{DD659CFC-1694-47D9-BB38-690E786E8FB0}" dt="2022-04-27T11:59:48.226" v="605" actId="1076"/>
          <ac:picMkLst>
            <pc:docMk/>
            <pc:sldMk cId="678592437" sldId="345"/>
            <ac:picMk id="22" creationId="{BA46DF2E-BDD5-4F2D-8AD3-C60918D5A8FD}"/>
          </ac:picMkLst>
        </pc:picChg>
        <pc:picChg chg="add mod">
          <ac:chgData name="zhang run" userId="efe019ff5e07765e" providerId="LiveId" clId="{DD659CFC-1694-47D9-BB38-690E786E8FB0}" dt="2022-04-27T11:59:44.664" v="604" actId="1076"/>
          <ac:picMkLst>
            <pc:docMk/>
            <pc:sldMk cId="678592437" sldId="345"/>
            <ac:picMk id="25" creationId="{360DD508-0339-4809-97CF-2D5F3A2F33BA}"/>
          </ac:picMkLst>
        </pc:picChg>
        <pc:picChg chg="add mod">
          <ac:chgData name="zhang run" userId="efe019ff5e07765e" providerId="LiveId" clId="{DD659CFC-1694-47D9-BB38-690E786E8FB0}" dt="2022-04-27T11:59:36.808" v="603" actId="1076"/>
          <ac:picMkLst>
            <pc:docMk/>
            <pc:sldMk cId="678592437" sldId="345"/>
            <ac:picMk id="27" creationId="{BA8936E8-D6DC-4465-8D84-092C6B0392E1}"/>
          </ac:picMkLst>
        </pc:picChg>
      </pc:sldChg>
      <pc:sldChg chg="addSp delSp modSp add mod">
        <pc:chgData name="zhang run" userId="efe019ff5e07765e" providerId="LiveId" clId="{DD659CFC-1694-47D9-BB38-690E786E8FB0}" dt="2022-04-27T12:07:15.696" v="716" actId="1076"/>
        <pc:sldMkLst>
          <pc:docMk/>
          <pc:sldMk cId="1554438043" sldId="346"/>
        </pc:sldMkLst>
        <pc:spChg chg="mod">
          <ac:chgData name="zhang run" userId="efe019ff5e07765e" providerId="LiveId" clId="{DD659CFC-1694-47D9-BB38-690E786E8FB0}" dt="2022-04-27T12:07:15.696" v="716" actId="1076"/>
          <ac:spMkLst>
            <pc:docMk/>
            <pc:sldMk cId="1554438043" sldId="346"/>
            <ac:spMk id="16" creationId="{C3C31384-C27D-49D2-851C-2D65336D6720}"/>
          </ac:spMkLst>
        </pc:spChg>
        <pc:spChg chg="del mod">
          <ac:chgData name="zhang run" userId="efe019ff5e07765e" providerId="LiveId" clId="{DD659CFC-1694-47D9-BB38-690E786E8FB0}" dt="2022-04-27T12:01:39.383" v="627" actId="478"/>
          <ac:spMkLst>
            <pc:docMk/>
            <pc:sldMk cId="1554438043" sldId="346"/>
            <ac:spMk id="18" creationId="{00A3FD95-6E02-4B0A-B23E-E00230B2E1E6}"/>
          </ac:spMkLst>
        </pc:spChg>
        <pc:spChg chg="del">
          <ac:chgData name="zhang run" userId="efe019ff5e07765e" providerId="LiveId" clId="{DD659CFC-1694-47D9-BB38-690E786E8FB0}" dt="2022-04-27T12:00:08.621" v="611" actId="478"/>
          <ac:spMkLst>
            <pc:docMk/>
            <pc:sldMk cId="1554438043" sldId="346"/>
            <ac:spMk id="21" creationId="{02435E42-86AB-40A9-A379-6CC046A7D13F}"/>
          </ac:spMkLst>
        </pc:spChg>
        <pc:spChg chg="del">
          <ac:chgData name="zhang run" userId="efe019ff5e07765e" providerId="LiveId" clId="{DD659CFC-1694-47D9-BB38-690E786E8FB0}" dt="2022-04-27T12:00:06.741" v="609" actId="478"/>
          <ac:spMkLst>
            <pc:docMk/>
            <pc:sldMk cId="1554438043" sldId="346"/>
            <ac:spMk id="23" creationId="{4A9D2A35-5127-4316-A590-364E119670BE}"/>
          </ac:spMkLst>
        </pc:spChg>
        <pc:picChg chg="add mod">
          <ac:chgData name="zhang run" userId="efe019ff5e07765e" providerId="LiveId" clId="{DD659CFC-1694-47D9-BB38-690E786E8FB0}" dt="2022-04-27T12:00:37.673" v="616" actId="1076"/>
          <ac:picMkLst>
            <pc:docMk/>
            <pc:sldMk cId="1554438043" sldId="346"/>
            <ac:picMk id="12" creationId="{3FB439AD-43A3-431E-890D-BCDA1025DAE6}"/>
          </ac:picMkLst>
        </pc:picChg>
        <pc:picChg chg="add mod">
          <ac:chgData name="zhang run" userId="efe019ff5e07765e" providerId="LiveId" clId="{DD659CFC-1694-47D9-BB38-690E786E8FB0}" dt="2022-04-27T12:00:40.481" v="617" actId="1076"/>
          <ac:picMkLst>
            <pc:docMk/>
            <pc:sldMk cId="1554438043" sldId="346"/>
            <ac:picMk id="14" creationId="{F25C9158-A0B6-4A9A-AD64-1EC720BC9A2C}"/>
          </ac:picMkLst>
        </pc:picChg>
        <pc:picChg chg="del">
          <ac:chgData name="zhang run" userId="efe019ff5e07765e" providerId="LiveId" clId="{DD659CFC-1694-47D9-BB38-690E786E8FB0}" dt="2022-04-27T12:00:07.420" v="610" actId="478"/>
          <ac:picMkLst>
            <pc:docMk/>
            <pc:sldMk cId="1554438043" sldId="346"/>
            <ac:picMk id="19" creationId="{0CE8860B-2944-43D2-A708-3F6B3AD97BA0}"/>
          </ac:picMkLst>
        </pc:picChg>
        <pc:picChg chg="del">
          <ac:chgData name="zhang run" userId="efe019ff5e07765e" providerId="LiveId" clId="{DD659CFC-1694-47D9-BB38-690E786E8FB0}" dt="2022-04-27T12:00:05.502" v="608" actId="478"/>
          <ac:picMkLst>
            <pc:docMk/>
            <pc:sldMk cId="1554438043" sldId="346"/>
            <ac:picMk id="20" creationId="{DBFF4F30-A883-4753-8EE5-C7CFE4DB77B0}"/>
          </ac:picMkLst>
        </pc:picChg>
        <pc:picChg chg="add mod">
          <ac:chgData name="zhang run" userId="efe019ff5e07765e" providerId="LiveId" clId="{DD659CFC-1694-47D9-BB38-690E786E8FB0}" dt="2022-04-27T12:00:42.296" v="618" actId="1076"/>
          <ac:picMkLst>
            <pc:docMk/>
            <pc:sldMk cId="1554438043" sldId="346"/>
            <ac:picMk id="22" creationId="{F2A5AE4A-DB9B-4CF0-8985-FABB87EE725E}"/>
          </ac:picMkLst>
        </pc:picChg>
      </pc:sldChg>
      <pc:sldChg chg="addSp delSp modSp add mod">
        <pc:chgData name="zhang run" userId="efe019ff5e07765e" providerId="LiveId" clId="{DD659CFC-1694-47D9-BB38-690E786E8FB0}" dt="2022-04-27T12:04:29.730" v="657" actId="1076"/>
        <pc:sldMkLst>
          <pc:docMk/>
          <pc:sldMk cId="2231164162" sldId="347"/>
        </pc:sldMkLst>
        <pc:spChg chg="mod">
          <ac:chgData name="zhang run" userId="efe019ff5e07765e" providerId="LiveId" clId="{DD659CFC-1694-47D9-BB38-690E786E8FB0}" dt="2022-04-27T12:04:29.730" v="657" actId="1076"/>
          <ac:spMkLst>
            <pc:docMk/>
            <pc:sldMk cId="2231164162" sldId="347"/>
            <ac:spMk id="16" creationId="{C3C31384-C27D-49D2-851C-2D65336D6720}"/>
          </ac:spMkLst>
        </pc:spChg>
        <pc:spChg chg="add mod">
          <ac:chgData name="zhang run" userId="efe019ff5e07765e" providerId="LiveId" clId="{DD659CFC-1694-47D9-BB38-690E786E8FB0}" dt="2022-04-27T12:02:56.700" v="633"/>
          <ac:spMkLst>
            <pc:docMk/>
            <pc:sldMk cId="2231164162" sldId="347"/>
            <ac:spMk id="17" creationId="{414D52AA-6A17-467E-B879-4ACF69BF8A84}"/>
          </ac:spMkLst>
        </pc:spChg>
        <pc:picChg chg="del">
          <ac:chgData name="zhang run" userId="efe019ff5e07765e" providerId="LiveId" clId="{DD659CFC-1694-47D9-BB38-690E786E8FB0}" dt="2022-04-27T12:02:59.139" v="634" actId="478"/>
          <ac:picMkLst>
            <pc:docMk/>
            <pc:sldMk cId="2231164162" sldId="347"/>
            <ac:picMk id="12" creationId="{3FB439AD-43A3-431E-890D-BCDA1025DAE6}"/>
          </ac:picMkLst>
        </pc:picChg>
        <pc:picChg chg="del">
          <ac:chgData name="zhang run" userId="efe019ff5e07765e" providerId="LiveId" clId="{DD659CFC-1694-47D9-BB38-690E786E8FB0}" dt="2022-04-27T12:02:59.707" v="635" actId="478"/>
          <ac:picMkLst>
            <pc:docMk/>
            <pc:sldMk cId="2231164162" sldId="347"/>
            <ac:picMk id="14" creationId="{F25C9158-A0B6-4A9A-AD64-1EC720BC9A2C}"/>
          </ac:picMkLst>
        </pc:picChg>
        <pc:picChg chg="add mod">
          <ac:chgData name="zhang run" userId="efe019ff5e07765e" providerId="LiveId" clId="{DD659CFC-1694-47D9-BB38-690E786E8FB0}" dt="2022-04-27T12:03:15.352" v="644" actId="1076"/>
          <ac:picMkLst>
            <pc:docMk/>
            <pc:sldMk cId="2231164162" sldId="347"/>
            <ac:picMk id="18" creationId="{AFEF3F36-2987-4E2B-ADDF-3F0F0272B37A}"/>
          </ac:picMkLst>
        </pc:picChg>
        <pc:picChg chg="add mod">
          <ac:chgData name="zhang run" userId="efe019ff5e07765e" providerId="LiveId" clId="{DD659CFC-1694-47D9-BB38-690E786E8FB0}" dt="2022-04-27T12:03:18.393" v="647" actId="1076"/>
          <ac:picMkLst>
            <pc:docMk/>
            <pc:sldMk cId="2231164162" sldId="347"/>
            <ac:picMk id="19" creationId="{88560B6B-5BAE-49DA-B3D8-6073FDF9F157}"/>
          </ac:picMkLst>
        </pc:picChg>
        <pc:picChg chg="add mod">
          <ac:chgData name="zhang run" userId="efe019ff5e07765e" providerId="LiveId" clId="{DD659CFC-1694-47D9-BB38-690E786E8FB0}" dt="2022-04-27T12:03:24.456" v="653" actId="1076"/>
          <ac:picMkLst>
            <pc:docMk/>
            <pc:sldMk cId="2231164162" sldId="347"/>
            <ac:picMk id="20" creationId="{0F70C720-9D97-4612-9A86-E4D930A44A68}"/>
          </ac:picMkLst>
        </pc:picChg>
        <pc:picChg chg="del">
          <ac:chgData name="zhang run" userId="efe019ff5e07765e" providerId="LiveId" clId="{DD659CFC-1694-47D9-BB38-690E786E8FB0}" dt="2022-04-27T12:03:07.500" v="640" actId="478"/>
          <ac:picMkLst>
            <pc:docMk/>
            <pc:sldMk cId="2231164162" sldId="347"/>
            <ac:picMk id="22" creationId="{F2A5AE4A-DB9B-4CF0-8985-FABB87EE725E}"/>
          </ac:picMkLst>
        </pc:picChg>
      </pc:sldChg>
      <pc:sldChg chg="addSp delSp modSp add mod">
        <pc:chgData name="zhang run" userId="efe019ff5e07765e" providerId="LiveId" clId="{DD659CFC-1694-47D9-BB38-690E786E8FB0}" dt="2022-04-27T12:07:20.333" v="717" actId="2710"/>
        <pc:sldMkLst>
          <pc:docMk/>
          <pc:sldMk cId="2186842851" sldId="348"/>
        </pc:sldMkLst>
        <pc:spChg chg="del">
          <ac:chgData name="zhang run" userId="efe019ff5e07765e" providerId="LiveId" clId="{DD659CFC-1694-47D9-BB38-690E786E8FB0}" dt="2022-04-27T12:04:57.945" v="677" actId="478"/>
          <ac:spMkLst>
            <pc:docMk/>
            <pc:sldMk cId="2186842851" sldId="348"/>
            <ac:spMk id="16" creationId="{C3C31384-C27D-49D2-851C-2D65336D6720}"/>
          </ac:spMkLst>
        </pc:spChg>
        <pc:spChg chg="mod">
          <ac:chgData name="zhang run" userId="efe019ff5e07765e" providerId="LiveId" clId="{DD659CFC-1694-47D9-BB38-690E786E8FB0}" dt="2022-04-27T12:04:40.902" v="671"/>
          <ac:spMkLst>
            <pc:docMk/>
            <pc:sldMk cId="2186842851" sldId="348"/>
            <ac:spMk id="17" creationId="{414D52AA-6A17-467E-B879-4ACF69BF8A84}"/>
          </ac:spMkLst>
        </pc:spChg>
        <pc:spChg chg="add mod">
          <ac:chgData name="zhang run" userId="efe019ff5e07765e" providerId="LiveId" clId="{DD659CFC-1694-47D9-BB38-690E786E8FB0}" dt="2022-04-27T12:07:20.333" v="717" actId="2710"/>
          <ac:spMkLst>
            <pc:docMk/>
            <pc:sldMk cId="2186842851" sldId="348"/>
            <ac:spMk id="22" creationId="{4EBAEB5E-73A4-4A66-9EE5-5911917E4693}"/>
          </ac:spMkLst>
        </pc:spChg>
        <pc:picChg chg="del">
          <ac:chgData name="zhang run" userId="efe019ff5e07765e" providerId="LiveId" clId="{DD659CFC-1694-47D9-BB38-690E786E8FB0}" dt="2022-04-27T12:04:53.060" v="673" actId="478"/>
          <ac:picMkLst>
            <pc:docMk/>
            <pc:sldMk cId="2186842851" sldId="348"/>
            <ac:picMk id="18" creationId="{AFEF3F36-2987-4E2B-ADDF-3F0F0272B37A}"/>
          </ac:picMkLst>
        </pc:picChg>
        <pc:picChg chg="del">
          <ac:chgData name="zhang run" userId="efe019ff5e07765e" providerId="LiveId" clId="{DD659CFC-1694-47D9-BB38-690E786E8FB0}" dt="2022-04-27T12:04:53.860" v="674" actId="478"/>
          <ac:picMkLst>
            <pc:docMk/>
            <pc:sldMk cId="2186842851" sldId="348"/>
            <ac:picMk id="19" creationId="{88560B6B-5BAE-49DA-B3D8-6073FDF9F157}"/>
          </ac:picMkLst>
        </pc:picChg>
        <pc:picChg chg="del">
          <ac:chgData name="zhang run" userId="efe019ff5e07765e" providerId="LiveId" clId="{DD659CFC-1694-47D9-BB38-690E786E8FB0}" dt="2022-04-27T12:04:54.220" v="675" actId="478"/>
          <ac:picMkLst>
            <pc:docMk/>
            <pc:sldMk cId="2186842851" sldId="348"/>
            <ac:picMk id="20" creationId="{0F70C720-9D97-4612-9A86-E4D930A44A68}"/>
          </ac:picMkLst>
        </pc:picChg>
        <pc:picChg chg="add mod">
          <ac:chgData name="zhang run" userId="efe019ff5e07765e" providerId="LiveId" clId="{DD659CFC-1694-47D9-BB38-690E786E8FB0}" dt="2022-04-27T12:05:23.361" v="684" actId="1076"/>
          <ac:picMkLst>
            <pc:docMk/>
            <pc:sldMk cId="2186842851" sldId="348"/>
            <ac:picMk id="21" creationId="{750D799F-7DD7-417D-8C1E-AB54EA315C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4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39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1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7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8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0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38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3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703" y="367143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cs typeface="+mn-ea"/>
              </a:rPr>
              <a:t>答辩人   ： 张   润</a:t>
            </a:r>
            <a:endParaRPr lang="en-US" altLang="zh-CN" sz="1400" b="1" dirty="0">
              <a:cs typeface="+mn-ea"/>
            </a:endParaRPr>
          </a:p>
          <a:p>
            <a:pPr algn="r"/>
            <a:r>
              <a:rPr lang="zh-CN" altLang="en-US" sz="1400" b="1" dirty="0">
                <a:cs typeface="+mn-ea"/>
              </a:rPr>
              <a:t>指导老师：赵宜楠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77995" y="856732"/>
            <a:ext cx="7188010" cy="350507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619672" y="2663032"/>
            <a:ext cx="583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n-ea"/>
                <a:cs typeface="+mn-ea"/>
              </a:rPr>
              <a:t>基于毫米波雷达的井下围岩变形探测装置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51" y="117114"/>
            <a:ext cx="3416141" cy="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0A3FD95-6E02-4B0A-B23E-E00230B2E1E6}"/>
              </a:ext>
            </a:extLst>
          </p:cNvPr>
          <p:cNvSpPr txBox="1"/>
          <p:nvPr/>
        </p:nvSpPr>
        <p:spPr>
          <a:xfrm>
            <a:off x="2123728" y="191414"/>
            <a:ext cx="4896544" cy="39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高精度测距算法仿真与在硬件平台上实现</a:t>
            </a:r>
            <a:endParaRPr lang="en-US" altLang="zh-CN" dirty="0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A46DF2E-BDD5-4F2D-8AD3-C60918D5A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28" y="591494"/>
            <a:ext cx="3536335" cy="217657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1DF0E27-1B59-49D3-8027-92BFF849CBF0}"/>
              </a:ext>
            </a:extLst>
          </p:cNvPr>
          <p:cNvSpPr txBox="1"/>
          <p:nvPr/>
        </p:nvSpPr>
        <p:spPr>
          <a:xfrm>
            <a:off x="3062682" y="2746387"/>
            <a:ext cx="4594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00025" algn="ctr">
              <a:spcBef>
                <a:spcPts val="600"/>
              </a:spcBef>
              <a:spcAft>
                <a:spcPts val="600"/>
              </a:spcAft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测试场景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0DD508-0339-4809-97CF-2D5F3A2F33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78118" y="2642850"/>
            <a:ext cx="1915795" cy="255460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EE16C37-F2D9-48E4-A520-221096BAE633}"/>
              </a:ext>
            </a:extLst>
          </p:cNvPr>
          <p:cNvSpPr txBox="1"/>
          <p:nvPr/>
        </p:nvSpPr>
        <p:spPr>
          <a:xfrm>
            <a:off x="6660232" y="4872732"/>
            <a:ext cx="46596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100" kern="100" dirty="0">
                <a:effectLst/>
                <a:ea typeface="Times New Roman" panose="02020603050405020304" pitchFamily="18" charset="0"/>
              </a:rPr>
              <a:t>STM32H750VBT6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</a:t>
            </a:r>
            <a:endParaRPr lang="zh-CN" altLang="en-US" sz="11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A8936E8-D6DC-4465-8D84-092C6B0392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" y="1040748"/>
            <a:ext cx="4348812" cy="326510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3275693-E4F5-47E9-A6C5-C02ADF3CA6CE}"/>
              </a:ext>
            </a:extLst>
          </p:cNvPr>
          <p:cNvSpPr txBox="1"/>
          <p:nvPr/>
        </p:nvSpPr>
        <p:spPr>
          <a:xfrm>
            <a:off x="1377181" y="4409848"/>
            <a:ext cx="568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高精度测距算法流程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85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3C31384-C27D-49D2-851C-2D65336D6720}"/>
              </a:ext>
            </a:extLst>
          </p:cNvPr>
          <p:cNvSpPr txBox="1"/>
          <p:nvPr/>
        </p:nvSpPr>
        <p:spPr>
          <a:xfrm>
            <a:off x="395536" y="3363838"/>
            <a:ext cx="7536227" cy="192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表中列出了在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ARM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平台上实现高精度测距算法每个步骤所需要的时间，其中接收数据的时间比较久，达到了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3ms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左右，由于内部有硬件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DSP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计算单元，所以测距算法耗时在整个耗费时间中仅仅占用了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22.87%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。总体来说这个处理速度是很快的。</a:t>
            </a: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使用高精度测距算法的测距结果精度高，标准差小，可以实现对井下围岩壁微小变动的观测与预警。</a:t>
            </a:r>
          </a:p>
          <a:p>
            <a:pPr indent="304800" algn="just">
              <a:lnSpc>
                <a:spcPct val="150000"/>
              </a:lnSpc>
            </a:pP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B439AD-43A3-431E-890D-BCDA1025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08" y="910713"/>
            <a:ext cx="4733333" cy="12095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2A5AE4A-DB9B-4CF0-8985-FABB87EE72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9622"/>
            <a:ext cx="3521075" cy="152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5C9158-A0B6-4A9A-AD64-1EC720BC9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94" y="2240501"/>
            <a:ext cx="4628571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3C31384-C27D-49D2-851C-2D65336D6720}"/>
              </a:ext>
            </a:extLst>
          </p:cNvPr>
          <p:cNvSpPr txBox="1"/>
          <p:nvPr/>
        </p:nvSpPr>
        <p:spPr>
          <a:xfrm>
            <a:off x="362671" y="3078655"/>
            <a:ext cx="7536227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转动平台采用二相四线步进电机对转台进行旋转控制</a:t>
            </a:r>
            <a:endParaRPr lang="zh-CN" altLang="zh-CN" sz="9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4D52AA-6A17-467E-B879-4ACF69BF8A84}"/>
              </a:ext>
            </a:extLst>
          </p:cNvPr>
          <p:cNvSpPr txBox="1"/>
          <p:nvPr/>
        </p:nvSpPr>
        <p:spPr>
          <a:xfrm>
            <a:off x="2051720" y="368864"/>
            <a:ext cx="459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转动机构设计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EF3F36-2987-4E2B-ADDF-3F0F0272B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1" y="1097466"/>
            <a:ext cx="2725076" cy="162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8560B6B-5BAE-49DA-B3D8-6073FDF9F1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56824"/>
            <a:ext cx="2377165" cy="17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70C720-9D97-4612-9A86-E4D930A44A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21" y="1156535"/>
            <a:ext cx="2377165" cy="178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1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4D52AA-6A17-467E-B879-4ACF69BF8A84}"/>
              </a:ext>
            </a:extLst>
          </p:cNvPr>
          <p:cNvSpPr txBox="1"/>
          <p:nvPr/>
        </p:nvSpPr>
        <p:spPr>
          <a:xfrm>
            <a:off x="2051720" y="368864"/>
            <a:ext cx="459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上位机界面设计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50D799F-7DD7-417D-8C1E-AB54EA315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1" y="1084639"/>
            <a:ext cx="5832648" cy="311108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EBAEB5E-73A4-4A66-9EE5-5911917E4693}"/>
              </a:ext>
            </a:extLst>
          </p:cNvPr>
          <p:cNvSpPr txBox="1"/>
          <p:nvPr/>
        </p:nvSpPr>
        <p:spPr>
          <a:xfrm>
            <a:off x="6300192" y="1563638"/>
            <a:ext cx="2709778" cy="199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上位机可以实时显示当前的测距距离，并可以绘制出同一点的不同时间的距离变化，若井下围岩产生微小形变，工作人员可以在界面中看出波形图的异常，同时会发送报警信息。</a:t>
            </a:r>
          </a:p>
        </p:txBody>
      </p:sp>
    </p:spTree>
    <p:extLst>
      <p:ext uri="{BB962C8B-B14F-4D97-AF65-F5344CB8AC3E}">
        <p14:creationId xmlns:p14="http://schemas.microsoft.com/office/powerpoint/2010/main" val="21868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42710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答辩人：张润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301713" y="1521829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研究目的</a:t>
              </a: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id="{975F5A0C-FC1B-4F89-A37B-DC5F27611018}"/>
              </a:ext>
            </a:extLst>
          </p:cNvPr>
          <p:cNvSpPr txBox="1"/>
          <p:nvPr/>
        </p:nvSpPr>
        <p:spPr>
          <a:xfrm>
            <a:off x="4544489" y="1210576"/>
            <a:ext cx="4322112" cy="2534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研究目的：对矿井下围岩内壁的微小形变进行检测，以达到安全生产的目的。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研究难点：高精度测距指标能检测微小形变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zh-CN" sz="1400" dirty="0">
              <a:latin typeface="+mn-ea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F85228A-C82D-42BD-9A9A-7B9ED33D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8" y="1123160"/>
            <a:ext cx="4013003" cy="248454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7667CA66-BB90-4560-8453-41B3B006F5C8}"/>
              </a:ext>
            </a:extLst>
          </p:cNvPr>
          <p:cNvSpPr txBox="1"/>
          <p:nvPr/>
        </p:nvSpPr>
        <p:spPr>
          <a:xfrm>
            <a:off x="1804983" y="36077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矿井围岩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8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课题进展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79DF1F-09C1-4AA2-8DB0-17F54075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109" y="1119934"/>
            <a:ext cx="6452513" cy="29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Making money is art…">
            <a:extLst>
              <a:ext uri="{FF2B5EF4-FFF2-40B4-BE49-F238E27FC236}">
                <a16:creationId xmlns:a16="http://schemas.microsoft.com/office/drawing/2014/main" id="{63FBF915-F7D4-4D25-B85D-146C29DD1D36}"/>
              </a:ext>
            </a:extLst>
          </p:cNvPr>
          <p:cNvSpPr txBox="1"/>
          <p:nvPr/>
        </p:nvSpPr>
        <p:spPr>
          <a:xfrm>
            <a:off x="742533" y="843558"/>
            <a:ext cx="3829467" cy="445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、高精度测距算法研究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基于频谱细化的测距算法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FFT</a:t>
            </a:r>
            <a:r>
              <a:rPr lang="zh-CN" altLang="en-US" dirty="0"/>
              <a:t>时域补零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CZT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基于相位修正的测距算法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相位差法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相位法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>
              <a:lnSpc>
                <a:spcPct val="125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6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FBAE2C-CA36-4338-A4DC-E72ADE008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1" y="758454"/>
            <a:ext cx="2409129" cy="1911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2DD800-65D0-4A03-AFED-8CF41C44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45" y="2942378"/>
            <a:ext cx="2448272" cy="1916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C31384-C27D-49D2-851C-2D65336D6720}"/>
                  </a:ext>
                </a:extLst>
              </p:cNvPr>
              <p:cNvSpPr txBox="1"/>
              <p:nvPr/>
            </p:nvSpPr>
            <p:spPr>
              <a:xfrm>
                <a:off x="3387864" y="915566"/>
                <a:ext cx="5361457" cy="306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FFT</a:t>
                </a:r>
                <a:r>
                  <a:rPr lang="zh-CN" altLang="en-US" sz="1400" dirty="0"/>
                  <a:t>时域补零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1400" dirty="0"/>
                  <a:t>补零对原来的频谱起到做插值的作用，克服了栅栏效应，使谱外观更加平滑。使原来看不见的频谱线能被看到，但不能通过无限制的补零来提高频率测量精度，因为受硬件因素影响，频率的最高分辨率被限制在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zh-CN" sz="1400" dirty="0"/>
                  <a:t>，并且补零会增加</a:t>
                </a:r>
                <a:r>
                  <a:rPr lang="en-US" altLang="zh-CN" sz="1400" dirty="0"/>
                  <a:t>FFT</a:t>
                </a:r>
                <a:r>
                  <a:rPr lang="zh-CN" altLang="zh-CN" sz="1400" dirty="0"/>
                  <a:t>计算的点数，使运算时间变长。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CZT</a:t>
                </a:r>
                <a:r>
                  <a:rPr lang="zh-CN" altLang="en-US" sz="1400" dirty="0"/>
                  <a:t>变换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1400" dirty="0"/>
                  <a:t>线性调频</a:t>
                </a:r>
                <a:r>
                  <a:rPr lang="en-US" altLang="zh-CN" sz="1400" dirty="0"/>
                  <a:t>Z</a:t>
                </a:r>
                <a:r>
                  <a:rPr lang="zh-CN" altLang="zh-CN" sz="1400" dirty="0"/>
                  <a:t>变换（</a:t>
                </a:r>
                <a:r>
                  <a:rPr lang="en-US" altLang="zh-CN" sz="1400" dirty="0"/>
                  <a:t>CZT</a:t>
                </a:r>
                <a:r>
                  <a:rPr lang="zh-CN" altLang="zh-CN" sz="1400" dirty="0"/>
                  <a:t>）可以对单位圆上的某一段频谱进行细化，也就是在上述的</a:t>
                </a:r>
                <a:r>
                  <a:rPr lang="en-US" altLang="zh-CN" sz="1400" dirty="0"/>
                  <a:t>Z</a:t>
                </a:r>
                <a:r>
                  <a:rPr lang="zh-CN" altLang="zh-CN" sz="1400" dirty="0"/>
                  <a:t>平面中某一段螺线按自定义的规律进行等分角抽样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C31384-C27D-49D2-851C-2D65336D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64" y="915566"/>
                <a:ext cx="5361457" cy="3066480"/>
              </a:xfrm>
              <a:prstGeom prst="rect">
                <a:avLst/>
              </a:prstGeom>
              <a:blipFill>
                <a:blip r:embed="rId6"/>
                <a:stretch>
                  <a:fillRect l="-341" r="-3754" b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2A160F-7CC1-44AC-B244-877AC1F1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1" y="3466299"/>
            <a:ext cx="4904762" cy="12285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423DAC-7079-4A9D-9C74-4C2EC55F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" y="790852"/>
            <a:ext cx="2933700" cy="219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0F2C07-EDED-4ED7-AA49-7811E24A9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0" y="789225"/>
            <a:ext cx="2934181" cy="219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8109CDD-6ABD-4997-9E84-1A09F5980213}"/>
              </a:ext>
            </a:extLst>
          </p:cNvPr>
          <p:cNvSpPr txBox="1"/>
          <p:nvPr/>
        </p:nvSpPr>
        <p:spPr>
          <a:xfrm>
            <a:off x="2181230" y="241378"/>
            <a:ext cx="2972695" cy="40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FFT</a:t>
            </a:r>
            <a:r>
              <a:rPr lang="zh-CN" altLang="en-US" dirty="0"/>
              <a:t>时域补零</a:t>
            </a:r>
            <a:r>
              <a:rPr lang="en-US" altLang="zh-CN" dirty="0"/>
              <a:t>&amp;CZT</a:t>
            </a:r>
            <a:r>
              <a:rPr lang="zh-CN" altLang="en-US" dirty="0"/>
              <a:t>变换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E08381-92B6-475D-8A8C-50235F9F687A}"/>
              </a:ext>
            </a:extLst>
          </p:cNvPr>
          <p:cNvSpPr txBox="1"/>
          <p:nvPr/>
        </p:nvSpPr>
        <p:spPr>
          <a:xfrm>
            <a:off x="5940152" y="956270"/>
            <a:ext cx="2775372" cy="295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zh-CN" sz="1400" dirty="0"/>
              <a:t>对于同一段</a:t>
            </a:r>
            <a:r>
              <a:rPr lang="en-US" altLang="zh-CN" sz="1400" dirty="0"/>
              <a:t>600</a:t>
            </a:r>
            <a:r>
              <a:rPr lang="zh-CN" altLang="zh-CN" sz="1400" dirty="0"/>
              <a:t>点中频信号采样序列分别使用</a:t>
            </a:r>
            <a:r>
              <a:rPr lang="en-US" altLang="zh-CN" sz="1400" dirty="0"/>
              <a:t>FFT</a:t>
            </a:r>
            <a:r>
              <a:rPr lang="zh-CN" altLang="zh-CN" sz="1400" dirty="0"/>
              <a:t>时域补零频谱细化算法和</a:t>
            </a:r>
            <a:r>
              <a:rPr lang="en-US" altLang="zh-CN" sz="1400" dirty="0"/>
              <a:t>CZT</a:t>
            </a:r>
            <a:r>
              <a:rPr lang="zh-CN" altLang="zh-CN" sz="1400" dirty="0"/>
              <a:t>变换频谱细化算法达到同样的频谱细化程度，比较两种算法所用的时间。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zh-CN" sz="1400" dirty="0"/>
              <a:t>可以看出</a:t>
            </a:r>
            <a:r>
              <a:rPr lang="en-US" altLang="zh-CN" sz="1400" dirty="0"/>
              <a:t>CZT</a:t>
            </a:r>
            <a:r>
              <a:rPr lang="zh-CN" altLang="zh-CN" sz="1400" dirty="0"/>
              <a:t>变换相比于</a:t>
            </a:r>
            <a:r>
              <a:rPr lang="en-US" altLang="zh-CN" sz="1400" dirty="0"/>
              <a:t>FFT</a:t>
            </a:r>
            <a:r>
              <a:rPr lang="zh-CN" altLang="zh-CN" sz="1400" dirty="0"/>
              <a:t>，是在一段感兴趣的窄频带上进行频域变换，运算量更小。</a:t>
            </a:r>
            <a:r>
              <a:rPr lang="zh-CN" altLang="en-US" sz="1400" dirty="0"/>
              <a:t>耗费时间短。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F012DE-916E-4B68-8A9E-6EA66E202622}"/>
              </a:ext>
            </a:extLst>
          </p:cNvPr>
          <p:cNvSpPr txBox="1"/>
          <p:nvPr/>
        </p:nvSpPr>
        <p:spPr>
          <a:xfrm>
            <a:off x="1130225" y="3101617"/>
            <a:ext cx="99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FFT</a:t>
            </a:r>
            <a:r>
              <a:rPr lang="zh-CN" altLang="zh-CN" sz="1050" dirty="0"/>
              <a:t>时域补零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80CA79-7983-49C0-A226-2C167FD3E50D}"/>
              </a:ext>
            </a:extLst>
          </p:cNvPr>
          <p:cNvSpPr txBox="1"/>
          <p:nvPr/>
        </p:nvSpPr>
        <p:spPr>
          <a:xfrm>
            <a:off x="4073639" y="3098361"/>
            <a:ext cx="99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CZT</a:t>
            </a:r>
            <a:r>
              <a:rPr lang="zh-CN" altLang="en-US" sz="1050" dirty="0"/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6293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3C31384-C27D-49D2-851C-2D65336D6720}"/>
              </a:ext>
            </a:extLst>
          </p:cNvPr>
          <p:cNvSpPr txBox="1"/>
          <p:nvPr/>
        </p:nvSpPr>
        <p:spPr>
          <a:xfrm>
            <a:off x="3563888" y="1563638"/>
            <a:ext cx="5361457" cy="69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相位差结合相位法的相对精度较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测距法提高了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3mm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左右，且测距的标准差较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测距法降低了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90%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</a:t>
            </a:r>
            <a:endParaRPr lang="en-US" altLang="zh-CN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C1A782-0CBC-47C7-8243-FB272614F72F}"/>
              </a:ext>
            </a:extLst>
          </p:cNvPr>
          <p:cNvSpPr txBox="1"/>
          <p:nvPr/>
        </p:nvSpPr>
        <p:spPr>
          <a:xfrm>
            <a:off x="2181230" y="241378"/>
            <a:ext cx="3686914" cy="40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FFT</a:t>
            </a:r>
            <a:r>
              <a:rPr lang="zh-CN" altLang="en-US" dirty="0"/>
              <a:t>变换</a:t>
            </a:r>
            <a:r>
              <a:rPr lang="en-US" altLang="zh-CN" dirty="0"/>
              <a:t>&amp;</a:t>
            </a:r>
            <a:r>
              <a:rPr lang="zh-CN" altLang="en-US" dirty="0"/>
              <a:t>相位差结合相位法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1D5100-71A3-4ADD-AA39-EB14A99F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5" y="1359838"/>
            <a:ext cx="3154045" cy="236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9196BD-C3C9-4427-A199-D55DA45FF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3219822"/>
            <a:ext cx="4704762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课题进展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3C31384-C27D-49D2-851C-2D65336D6720}"/>
              </a:ext>
            </a:extLst>
          </p:cNvPr>
          <p:cNvSpPr txBox="1"/>
          <p:nvPr/>
        </p:nvSpPr>
        <p:spPr>
          <a:xfrm>
            <a:off x="395536" y="3579862"/>
            <a:ext cx="7536227" cy="116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恒虚警检测算法由待检测单元、保护单元和参考单元组成。保护单元的作用是为了防止待检测单元的能量泄漏到参考单元中，从而对检测结果造成影响。长度为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的参考单元是为了估计杂波参数。计算出检测门限后，待检测单元和检测门限一起被送入比较器，如果待检单元能量值大于检测门限，则待检单元判定为目标，否则被判定为杂波。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A3FD95-6E02-4B0A-B23E-E00230B2E1E6}"/>
              </a:ext>
            </a:extLst>
          </p:cNvPr>
          <p:cNvSpPr txBox="1"/>
          <p:nvPr/>
        </p:nvSpPr>
        <p:spPr>
          <a:xfrm>
            <a:off x="2123728" y="191414"/>
            <a:ext cx="4596244" cy="39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、恒虚警检测算法</a:t>
            </a:r>
            <a:endParaRPr lang="en-US" altLang="zh-CN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CE8860B-2944-43D2-A708-3F6B3AD97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09" y="763615"/>
            <a:ext cx="2926080" cy="219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FF4F30-A883-4753-8EE5-C7CFE4DB7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20" y="791404"/>
            <a:ext cx="2738104" cy="20527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2435E42-86AB-40A9-A379-6CC046A7D13F}"/>
              </a:ext>
            </a:extLst>
          </p:cNvPr>
          <p:cNvSpPr txBox="1"/>
          <p:nvPr/>
        </p:nvSpPr>
        <p:spPr>
          <a:xfrm>
            <a:off x="1377181" y="3025653"/>
            <a:ext cx="4596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均值类恒虚警检测算法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CA-CFAR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9D2A35-5127-4316-A590-364E119670BE}"/>
              </a:ext>
            </a:extLst>
          </p:cNvPr>
          <p:cNvSpPr txBox="1"/>
          <p:nvPr/>
        </p:nvSpPr>
        <p:spPr>
          <a:xfrm>
            <a:off x="5508104" y="2939663"/>
            <a:ext cx="4596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有序统计类恒虚警检测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OS_CFAR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813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671</Words>
  <Application>Microsoft Office PowerPoint</Application>
  <PresentationFormat>全屏显示(16:9)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SimSun</vt:lpstr>
      <vt:lpstr>微软雅黑</vt:lpstr>
      <vt:lpstr>Arial</vt:lpstr>
      <vt:lpstr>Calibri</vt:lpstr>
      <vt:lpstr>Cambria Math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zhang run</cp:lastModifiedBy>
  <cp:revision>99</cp:revision>
  <dcterms:created xsi:type="dcterms:W3CDTF">2018-11-28T05:41:12Z</dcterms:created>
  <dcterms:modified xsi:type="dcterms:W3CDTF">2022-04-27T12:07:22Z</dcterms:modified>
</cp:coreProperties>
</file>