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3" r:id="rId3"/>
    <p:sldMasterId id="2147483654" r:id="rId4"/>
    <p:sldMasterId id="2147483651" r:id="rId5"/>
    <p:sldMasterId id="2147483652" r:id="rId6"/>
    <p:sldMasterId id="2147483739" r:id="rId7"/>
  </p:sldMasterIdLst>
  <p:notesMasterIdLst>
    <p:notesMasterId r:id="rId9"/>
  </p:notesMasterIdLst>
  <p:sldIdLst>
    <p:sldId id="256" r:id="rId8"/>
  </p:sldIdLst>
  <p:sldSz cx="43891200" cy="32918400"/>
  <p:notesSz cx="6881813" cy="9588500"/>
  <p:defaultTextStyle>
    <a:defPPr>
      <a:defRPr lang="en-US"/>
    </a:defPPr>
    <a:lvl1pPr algn="l" rtl="0" fontAlgn="base">
      <a:spcBef>
        <a:spcPct val="0"/>
      </a:spcBef>
      <a:spcAft>
        <a:spcPct val="0"/>
      </a:spcAft>
      <a:defRPr sz="2900" kern="1200">
        <a:solidFill>
          <a:schemeClr val="tx1"/>
        </a:solidFill>
        <a:latin typeface="Arial Narrow" pitchFamily="34" charset="0"/>
        <a:ea typeface="+mn-ea"/>
        <a:cs typeface="Arial" charset="0"/>
      </a:defRPr>
    </a:lvl1pPr>
    <a:lvl2pPr marL="457200" algn="l" rtl="0" fontAlgn="base">
      <a:spcBef>
        <a:spcPct val="0"/>
      </a:spcBef>
      <a:spcAft>
        <a:spcPct val="0"/>
      </a:spcAft>
      <a:defRPr sz="2900" kern="1200">
        <a:solidFill>
          <a:schemeClr val="tx1"/>
        </a:solidFill>
        <a:latin typeface="Arial Narrow" pitchFamily="34" charset="0"/>
        <a:ea typeface="+mn-ea"/>
        <a:cs typeface="Arial" charset="0"/>
      </a:defRPr>
    </a:lvl2pPr>
    <a:lvl3pPr marL="914400" algn="l" rtl="0" fontAlgn="base">
      <a:spcBef>
        <a:spcPct val="0"/>
      </a:spcBef>
      <a:spcAft>
        <a:spcPct val="0"/>
      </a:spcAft>
      <a:defRPr sz="2900" kern="1200">
        <a:solidFill>
          <a:schemeClr val="tx1"/>
        </a:solidFill>
        <a:latin typeface="Arial Narrow" pitchFamily="34" charset="0"/>
        <a:ea typeface="+mn-ea"/>
        <a:cs typeface="Arial" charset="0"/>
      </a:defRPr>
    </a:lvl3pPr>
    <a:lvl4pPr marL="1371600" algn="l" rtl="0" fontAlgn="base">
      <a:spcBef>
        <a:spcPct val="0"/>
      </a:spcBef>
      <a:spcAft>
        <a:spcPct val="0"/>
      </a:spcAft>
      <a:defRPr sz="2900" kern="1200">
        <a:solidFill>
          <a:schemeClr val="tx1"/>
        </a:solidFill>
        <a:latin typeface="Arial Narrow" pitchFamily="34" charset="0"/>
        <a:ea typeface="+mn-ea"/>
        <a:cs typeface="Arial" charset="0"/>
      </a:defRPr>
    </a:lvl4pPr>
    <a:lvl5pPr marL="1828800" algn="l" rtl="0" fontAlgn="base">
      <a:spcBef>
        <a:spcPct val="0"/>
      </a:spcBef>
      <a:spcAft>
        <a:spcPct val="0"/>
      </a:spcAft>
      <a:defRPr sz="2900" kern="1200">
        <a:solidFill>
          <a:schemeClr val="tx1"/>
        </a:solidFill>
        <a:latin typeface="Arial Narrow" pitchFamily="34" charset="0"/>
        <a:ea typeface="+mn-ea"/>
        <a:cs typeface="Arial" charset="0"/>
      </a:defRPr>
    </a:lvl5pPr>
    <a:lvl6pPr marL="2286000" algn="l" defTabSz="914400" rtl="0" eaLnBrk="1" latinLnBrk="0" hangingPunct="1">
      <a:defRPr sz="2900" kern="1200">
        <a:solidFill>
          <a:schemeClr val="tx1"/>
        </a:solidFill>
        <a:latin typeface="Arial Narrow" pitchFamily="34" charset="0"/>
        <a:ea typeface="+mn-ea"/>
        <a:cs typeface="Arial" charset="0"/>
      </a:defRPr>
    </a:lvl6pPr>
    <a:lvl7pPr marL="2743200" algn="l" defTabSz="914400" rtl="0" eaLnBrk="1" latinLnBrk="0" hangingPunct="1">
      <a:defRPr sz="2900" kern="1200">
        <a:solidFill>
          <a:schemeClr val="tx1"/>
        </a:solidFill>
        <a:latin typeface="Arial Narrow" pitchFamily="34" charset="0"/>
        <a:ea typeface="+mn-ea"/>
        <a:cs typeface="Arial" charset="0"/>
      </a:defRPr>
    </a:lvl7pPr>
    <a:lvl8pPr marL="3200400" algn="l" defTabSz="914400" rtl="0" eaLnBrk="1" latinLnBrk="0" hangingPunct="1">
      <a:defRPr sz="2900" kern="1200">
        <a:solidFill>
          <a:schemeClr val="tx1"/>
        </a:solidFill>
        <a:latin typeface="Arial Narrow" pitchFamily="34" charset="0"/>
        <a:ea typeface="+mn-ea"/>
        <a:cs typeface="Arial" charset="0"/>
      </a:defRPr>
    </a:lvl8pPr>
    <a:lvl9pPr marL="3657600" algn="l" defTabSz="914400" rtl="0" eaLnBrk="1" latinLnBrk="0" hangingPunct="1">
      <a:defRPr sz="2900"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10368">
          <p15:clr>
            <a:srgbClr val="A4A3A4"/>
          </p15:clr>
        </p15:guide>
        <p15:guide id="2" pos="212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9900"/>
    <a:srgbClr val="CC7900"/>
    <a:srgbClr val="FFFF00"/>
    <a:srgbClr val="E5CBB1"/>
    <a:srgbClr val="FFFFCC"/>
    <a:srgbClr val="D8B088"/>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9745" autoAdjust="0"/>
    <p:restoredTop sz="99322" autoAdjust="0"/>
  </p:normalViewPr>
  <p:slideViewPr>
    <p:cSldViewPr snapToGrid="0">
      <p:cViewPr>
        <p:scale>
          <a:sx n="20" d="100"/>
          <a:sy n="20" d="100"/>
        </p:scale>
        <p:origin x="948" y="-1056"/>
      </p:cViewPr>
      <p:guideLst>
        <p:guide orient="horz" pos="10368"/>
        <p:guide pos="21293"/>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82913" cy="479425"/>
          </a:xfrm>
          <a:prstGeom prst="rect">
            <a:avLst/>
          </a:prstGeom>
          <a:noFill/>
          <a:ln w="9525">
            <a:noFill/>
            <a:miter lim="800000"/>
            <a:headEnd/>
            <a:tailEnd/>
          </a:ln>
          <a:effectLst/>
        </p:spPr>
        <p:txBody>
          <a:bodyPr vert="horz" wrap="square" lIns="94109" tIns="47054" rIns="94109" bIns="47054" numCol="1" anchor="t" anchorCtr="0" compatLnSpc="1">
            <a:prstTxWarp prst="textNoShape">
              <a:avLst/>
            </a:prstTxWarp>
          </a:bodyPr>
          <a:lstStyle>
            <a:lvl1pPr defTabSz="941140">
              <a:defRPr sz="1200">
                <a:latin typeface="Arial" charset="0"/>
                <a:cs typeface="+mn-cs"/>
              </a:defRPr>
            </a:lvl1pPr>
          </a:lstStyle>
          <a:p>
            <a:pPr>
              <a:defRPr/>
            </a:pPr>
            <a:endParaRPr lang="en-US" dirty="0"/>
          </a:p>
        </p:txBody>
      </p:sp>
      <p:sp>
        <p:nvSpPr>
          <p:cNvPr id="150531" name="Rectangle 3"/>
          <p:cNvSpPr>
            <a:spLocks noGrp="1" noChangeArrowheads="1"/>
          </p:cNvSpPr>
          <p:nvPr>
            <p:ph type="dt" idx="1"/>
          </p:nvPr>
        </p:nvSpPr>
        <p:spPr bwMode="auto">
          <a:xfrm>
            <a:off x="3897313" y="0"/>
            <a:ext cx="2982912" cy="479425"/>
          </a:xfrm>
          <a:prstGeom prst="rect">
            <a:avLst/>
          </a:prstGeom>
          <a:noFill/>
          <a:ln w="9525">
            <a:noFill/>
            <a:miter lim="800000"/>
            <a:headEnd/>
            <a:tailEnd/>
          </a:ln>
          <a:effectLst/>
        </p:spPr>
        <p:txBody>
          <a:bodyPr vert="horz" wrap="square" lIns="94109" tIns="47054" rIns="94109" bIns="47054" numCol="1" anchor="t" anchorCtr="0" compatLnSpc="1">
            <a:prstTxWarp prst="textNoShape">
              <a:avLst/>
            </a:prstTxWarp>
          </a:bodyPr>
          <a:lstStyle>
            <a:lvl1pPr algn="r" defTabSz="941140">
              <a:defRPr sz="1200">
                <a:latin typeface="Arial" charset="0"/>
                <a:cs typeface="+mn-cs"/>
              </a:defRPr>
            </a:lvl1pPr>
          </a:lstStyle>
          <a:p>
            <a:pPr>
              <a:defRPr/>
            </a:pPr>
            <a:endParaRPr lang="en-US" dirty="0"/>
          </a:p>
        </p:txBody>
      </p:sp>
      <p:sp>
        <p:nvSpPr>
          <p:cNvPr id="8196" name="Rectangle 4"/>
          <p:cNvSpPr>
            <a:spLocks noGrp="1" noRot="1" noChangeAspect="1" noChangeArrowheads="1" noTextEdit="1"/>
          </p:cNvSpPr>
          <p:nvPr>
            <p:ph type="sldImg" idx="2"/>
          </p:nvPr>
        </p:nvSpPr>
        <p:spPr bwMode="auto">
          <a:xfrm>
            <a:off x="1044575" y="719138"/>
            <a:ext cx="4792663" cy="3595687"/>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688975" y="4554538"/>
            <a:ext cx="5503863" cy="4314825"/>
          </a:xfrm>
          <a:prstGeom prst="rect">
            <a:avLst/>
          </a:prstGeom>
          <a:noFill/>
          <a:ln w="9525">
            <a:noFill/>
            <a:miter lim="800000"/>
            <a:headEnd/>
            <a:tailEnd/>
          </a:ln>
          <a:effectLst/>
        </p:spPr>
        <p:txBody>
          <a:bodyPr vert="horz" wrap="square" lIns="94109" tIns="47054" rIns="94109" bIns="4705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9107488"/>
            <a:ext cx="2982913" cy="479425"/>
          </a:xfrm>
          <a:prstGeom prst="rect">
            <a:avLst/>
          </a:prstGeom>
          <a:noFill/>
          <a:ln w="9525">
            <a:noFill/>
            <a:miter lim="800000"/>
            <a:headEnd/>
            <a:tailEnd/>
          </a:ln>
          <a:effectLst/>
        </p:spPr>
        <p:txBody>
          <a:bodyPr vert="horz" wrap="square" lIns="94109" tIns="47054" rIns="94109" bIns="47054" numCol="1" anchor="b" anchorCtr="0" compatLnSpc="1">
            <a:prstTxWarp prst="textNoShape">
              <a:avLst/>
            </a:prstTxWarp>
          </a:bodyPr>
          <a:lstStyle>
            <a:lvl1pPr defTabSz="941140">
              <a:defRPr sz="1200">
                <a:latin typeface="Arial" charset="0"/>
                <a:cs typeface="+mn-cs"/>
              </a:defRPr>
            </a:lvl1pPr>
          </a:lstStyle>
          <a:p>
            <a:pPr>
              <a:defRPr/>
            </a:pPr>
            <a:endParaRPr lang="en-US" dirty="0"/>
          </a:p>
        </p:txBody>
      </p:sp>
      <p:sp>
        <p:nvSpPr>
          <p:cNvPr id="150535" name="Rectangle 7"/>
          <p:cNvSpPr>
            <a:spLocks noGrp="1" noChangeArrowheads="1"/>
          </p:cNvSpPr>
          <p:nvPr>
            <p:ph type="sldNum" sz="quarter" idx="5"/>
          </p:nvPr>
        </p:nvSpPr>
        <p:spPr bwMode="auto">
          <a:xfrm>
            <a:off x="3897313" y="9107488"/>
            <a:ext cx="2982912" cy="479425"/>
          </a:xfrm>
          <a:prstGeom prst="rect">
            <a:avLst/>
          </a:prstGeom>
          <a:noFill/>
          <a:ln w="9525">
            <a:noFill/>
            <a:miter lim="800000"/>
            <a:headEnd/>
            <a:tailEnd/>
          </a:ln>
          <a:effectLst/>
        </p:spPr>
        <p:txBody>
          <a:bodyPr vert="horz" wrap="square" lIns="94109" tIns="47054" rIns="94109" bIns="47054" numCol="1" anchor="b" anchorCtr="0" compatLnSpc="1">
            <a:prstTxWarp prst="textNoShape">
              <a:avLst/>
            </a:prstTxWarp>
          </a:bodyPr>
          <a:lstStyle>
            <a:lvl1pPr algn="r" defTabSz="941140">
              <a:defRPr sz="1200">
                <a:latin typeface="Arial" charset="0"/>
                <a:cs typeface="+mn-cs"/>
              </a:defRPr>
            </a:lvl1pPr>
          </a:lstStyle>
          <a:p>
            <a:pPr>
              <a:defRPr/>
            </a:pPr>
            <a:fld id="{9A94426B-E478-46BA-8718-E7525C1AFFBC}" type="slidenum">
              <a:rPr lang="en-US"/>
              <a:pPr>
                <a:defRPr/>
              </a:pPr>
              <a:t>‹#›</a:t>
            </a:fld>
            <a:endParaRPr lang="en-US" dirty="0"/>
          </a:p>
        </p:txBody>
      </p:sp>
    </p:spTree>
    <p:extLst>
      <p:ext uri="{BB962C8B-B14F-4D97-AF65-F5344CB8AC3E}">
        <p14:creationId xmlns:p14="http://schemas.microsoft.com/office/powerpoint/2010/main" val="27116909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p:txBody>
          <a:bodyPr/>
          <a:lstStyle/>
          <a:p>
            <a:pPr defTabSz="939800">
              <a:defRPr/>
            </a:pPr>
            <a:fld id="{C6943F89-4855-4901-B490-4AADFAE91FFD}" type="slidenum">
              <a:rPr lang="en-US" smtClean="0"/>
              <a:pPr defTabSz="939800">
                <a:defRPr/>
              </a:pPr>
              <a:t>1</a:t>
            </a:fld>
            <a:endParaRPr lang="en-US" dirty="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endParaRPr lang="en-GB"/>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404050" y="1273175"/>
            <a:ext cx="10480675" cy="307848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60438" y="1273175"/>
            <a:ext cx="31291212" cy="30784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endParaRPr lang="en-GB"/>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722438" y="7254875"/>
            <a:ext cx="4071937" cy="2480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946775" y="7254875"/>
            <a:ext cx="4073525" cy="2480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404050" y="1273175"/>
            <a:ext cx="10480675" cy="307848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60438" y="1273175"/>
            <a:ext cx="31291212" cy="30784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endParaRPr lang="en-GB"/>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722438" y="6289675"/>
            <a:ext cx="20124737" cy="2505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1999575" y="6289675"/>
            <a:ext cx="20126325" cy="2505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404050" y="1273175"/>
            <a:ext cx="10480675" cy="300736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60438" y="1273175"/>
            <a:ext cx="31291212" cy="3007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endParaRPr lang="en-GB"/>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722438" y="6416675"/>
            <a:ext cx="5689600" cy="2480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7564438" y="6416675"/>
            <a:ext cx="5689600" cy="2480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722438" y="7254875"/>
            <a:ext cx="4071937" cy="2480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946775" y="7254875"/>
            <a:ext cx="4073525" cy="2480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404050" y="1273175"/>
            <a:ext cx="10480675" cy="299466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60438" y="1273175"/>
            <a:ext cx="31291212" cy="2994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endParaRPr lang="en-GB"/>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722438" y="7254875"/>
            <a:ext cx="4071937" cy="2480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946775" y="7254875"/>
            <a:ext cx="4073525" cy="2480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404050" y="1273175"/>
            <a:ext cx="10480675" cy="307848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60438" y="1273175"/>
            <a:ext cx="31291212" cy="30784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endParaRPr lang="en-GB"/>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722438" y="7254875"/>
            <a:ext cx="4071937" cy="2480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946775" y="7254875"/>
            <a:ext cx="4073525" cy="2480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404050" y="1273175"/>
            <a:ext cx="10480675" cy="307848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60438" y="1273175"/>
            <a:ext cx="31291212" cy="30784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64EF-7FB4-31FC-16FC-36968679092E}"/>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9D1F0DDD-336D-797C-9BAD-CE6DB24713B1}"/>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7F6DE790-ACBA-C233-EDA9-89582F49F5A5}"/>
              </a:ext>
            </a:extLst>
          </p:cNvPr>
          <p:cNvSpPr>
            <a:spLocks noGrp="1"/>
          </p:cNvSpPr>
          <p:nvPr>
            <p:ph type="dt" sz="half" idx="10"/>
          </p:nvPr>
        </p:nvSpPr>
        <p:spPr/>
        <p:txBody>
          <a:bodyPr/>
          <a:lstStyle/>
          <a:p>
            <a:fld id="{48A87A34-81AB-432B-8DAE-1953F412C126}" type="datetimeFigureOut">
              <a:rPr lang="en-US" smtClean="0"/>
              <a:t>6/9/2025</a:t>
            </a:fld>
            <a:endParaRPr lang="en-US" dirty="0"/>
          </a:p>
        </p:txBody>
      </p:sp>
      <p:sp>
        <p:nvSpPr>
          <p:cNvPr id="5" name="Footer Placeholder 4">
            <a:extLst>
              <a:ext uri="{FF2B5EF4-FFF2-40B4-BE49-F238E27FC236}">
                <a16:creationId xmlns:a16="http://schemas.microsoft.com/office/drawing/2014/main" id="{031F1072-A360-F8CD-CEAA-B8129058E4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3929EC-3E20-3D0D-AEA2-3ADA50633F5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353397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2392-B304-B2C9-9211-CC610B3789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D8ABC0-5C58-41F9-61AC-7CB428B5CB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AFF82-B745-9D69-B042-6C781F20C0F0}"/>
              </a:ext>
            </a:extLst>
          </p:cNvPr>
          <p:cNvSpPr>
            <a:spLocks noGrp="1"/>
          </p:cNvSpPr>
          <p:nvPr>
            <p:ph type="dt" sz="half" idx="10"/>
          </p:nvPr>
        </p:nvSpPr>
        <p:spPr/>
        <p:txBody>
          <a:bodyPr/>
          <a:lstStyle/>
          <a:p>
            <a:fld id="{48A87A34-81AB-432B-8DAE-1953F412C126}" type="datetimeFigureOut">
              <a:rPr lang="en-US" smtClean="0"/>
              <a:pPr/>
              <a:t>6/9/2025</a:t>
            </a:fld>
            <a:endParaRPr lang="en-US" dirty="0"/>
          </a:p>
        </p:txBody>
      </p:sp>
      <p:sp>
        <p:nvSpPr>
          <p:cNvPr id="5" name="Footer Placeholder 4">
            <a:extLst>
              <a:ext uri="{FF2B5EF4-FFF2-40B4-BE49-F238E27FC236}">
                <a16:creationId xmlns:a16="http://schemas.microsoft.com/office/drawing/2014/main" id="{1F470AC8-5C1A-3F34-BC9F-999365D554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485645-3708-8524-2682-104762FD20B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63237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6577F-4EBC-C35B-8BFC-61D1AACB6979}"/>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E6D7DB67-D557-0080-0A20-965E90F64BF1}"/>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DADA65-174A-1AB9-7A2A-F77420A52EEF}"/>
              </a:ext>
            </a:extLst>
          </p:cNvPr>
          <p:cNvSpPr>
            <a:spLocks noGrp="1"/>
          </p:cNvSpPr>
          <p:nvPr>
            <p:ph type="dt" sz="half" idx="10"/>
          </p:nvPr>
        </p:nvSpPr>
        <p:spPr/>
        <p:txBody>
          <a:bodyPr/>
          <a:lstStyle/>
          <a:p>
            <a:fld id="{48A87A34-81AB-432B-8DAE-1953F412C126}" type="datetimeFigureOut">
              <a:rPr lang="en-US" smtClean="0"/>
              <a:t>6/9/2025</a:t>
            </a:fld>
            <a:endParaRPr lang="en-US" dirty="0"/>
          </a:p>
        </p:txBody>
      </p:sp>
      <p:sp>
        <p:nvSpPr>
          <p:cNvPr id="5" name="Footer Placeholder 4">
            <a:extLst>
              <a:ext uri="{FF2B5EF4-FFF2-40B4-BE49-F238E27FC236}">
                <a16:creationId xmlns:a16="http://schemas.microsoft.com/office/drawing/2014/main" id="{D451C72E-0E23-8D33-60AA-BF8D04710E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E9C3C9-8FA6-68BE-7608-6983B64ED44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8209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67996-FCF6-0230-1E38-0309843E8E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A54FBD-3DD9-6EDD-FA36-CE9F7C5BC115}"/>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74B0A-6171-06EA-64C9-E02538D8FA0D}"/>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EC1F5A-0F9A-4051-26AE-E33E320BD4A0}"/>
              </a:ext>
            </a:extLst>
          </p:cNvPr>
          <p:cNvSpPr>
            <a:spLocks noGrp="1"/>
          </p:cNvSpPr>
          <p:nvPr>
            <p:ph type="dt" sz="half" idx="10"/>
          </p:nvPr>
        </p:nvSpPr>
        <p:spPr/>
        <p:txBody>
          <a:bodyPr/>
          <a:lstStyle/>
          <a:p>
            <a:fld id="{48A87A34-81AB-432B-8DAE-1953F412C126}" type="datetimeFigureOut">
              <a:rPr lang="en-US" smtClean="0"/>
              <a:pPr/>
              <a:t>6/9/2025</a:t>
            </a:fld>
            <a:endParaRPr lang="en-US" dirty="0"/>
          </a:p>
        </p:txBody>
      </p:sp>
      <p:sp>
        <p:nvSpPr>
          <p:cNvPr id="6" name="Footer Placeholder 5">
            <a:extLst>
              <a:ext uri="{FF2B5EF4-FFF2-40B4-BE49-F238E27FC236}">
                <a16:creationId xmlns:a16="http://schemas.microsoft.com/office/drawing/2014/main" id="{030650C2-861E-5CE9-3A28-32C455102F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F04C68-5AF1-6D5B-43DE-5FDB04B197F6}"/>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019220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A6212-9990-18DA-D4F5-929DC4851014}"/>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C567A9-746A-5D02-F4D7-89AB665D4848}"/>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441F68FF-9FB3-7EDF-6070-403A064DBEFD}"/>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6B11E9-5A80-B1CD-8415-DA2FC44724D6}"/>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056FB247-311F-E36E-F3CC-4DCB0B93231E}"/>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7AF424-2CBC-E872-F731-46627B2F7624}"/>
              </a:ext>
            </a:extLst>
          </p:cNvPr>
          <p:cNvSpPr>
            <a:spLocks noGrp="1"/>
          </p:cNvSpPr>
          <p:nvPr>
            <p:ph type="dt" sz="half" idx="10"/>
          </p:nvPr>
        </p:nvSpPr>
        <p:spPr/>
        <p:txBody>
          <a:bodyPr/>
          <a:lstStyle/>
          <a:p>
            <a:fld id="{48A87A34-81AB-432B-8DAE-1953F412C126}" type="datetimeFigureOut">
              <a:rPr lang="en-US" smtClean="0"/>
              <a:pPr/>
              <a:t>6/9/2025</a:t>
            </a:fld>
            <a:endParaRPr lang="en-US" dirty="0"/>
          </a:p>
        </p:txBody>
      </p:sp>
      <p:sp>
        <p:nvSpPr>
          <p:cNvPr id="8" name="Footer Placeholder 7">
            <a:extLst>
              <a:ext uri="{FF2B5EF4-FFF2-40B4-BE49-F238E27FC236}">
                <a16:creationId xmlns:a16="http://schemas.microsoft.com/office/drawing/2014/main" id="{E59542C8-EFA5-797C-EC5D-E555C62B542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9741DA-B41A-D541-D621-FE0DE0E5CD04}"/>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1229100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6999-F3E5-FA0E-24B3-C1BABD02B9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019DE3-5B14-603C-7A8A-A861C4ACB2C7}"/>
              </a:ext>
            </a:extLst>
          </p:cNvPr>
          <p:cNvSpPr>
            <a:spLocks noGrp="1"/>
          </p:cNvSpPr>
          <p:nvPr>
            <p:ph type="dt" sz="half" idx="10"/>
          </p:nvPr>
        </p:nvSpPr>
        <p:spPr/>
        <p:txBody>
          <a:bodyPr/>
          <a:lstStyle/>
          <a:p>
            <a:fld id="{48A87A34-81AB-432B-8DAE-1953F412C126}" type="datetimeFigureOut">
              <a:rPr lang="en-US" smtClean="0"/>
              <a:t>6/9/2025</a:t>
            </a:fld>
            <a:endParaRPr lang="en-US" dirty="0"/>
          </a:p>
        </p:txBody>
      </p:sp>
      <p:sp>
        <p:nvSpPr>
          <p:cNvPr id="4" name="Footer Placeholder 3">
            <a:extLst>
              <a:ext uri="{FF2B5EF4-FFF2-40B4-BE49-F238E27FC236}">
                <a16:creationId xmlns:a16="http://schemas.microsoft.com/office/drawing/2014/main" id="{FB1EE39F-0ECB-6D3C-80CC-23795F4D572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30AFBAC-45F9-E93B-B501-7A7A0CDB764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1665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02EF14-A9A9-B330-871D-5A0FD3D857E8}"/>
              </a:ext>
            </a:extLst>
          </p:cNvPr>
          <p:cNvSpPr>
            <a:spLocks noGrp="1"/>
          </p:cNvSpPr>
          <p:nvPr>
            <p:ph type="dt" sz="half" idx="10"/>
          </p:nvPr>
        </p:nvSpPr>
        <p:spPr/>
        <p:txBody>
          <a:bodyPr/>
          <a:lstStyle/>
          <a:p>
            <a:fld id="{48A87A34-81AB-432B-8DAE-1953F412C126}" type="datetimeFigureOut">
              <a:rPr lang="en-US" smtClean="0"/>
              <a:t>6/9/2025</a:t>
            </a:fld>
            <a:endParaRPr lang="en-US" dirty="0"/>
          </a:p>
        </p:txBody>
      </p:sp>
      <p:sp>
        <p:nvSpPr>
          <p:cNvPr id="3" name="Footer Placeholder 2">
            <a:extLst>
              <a:ext uri="{FF2B5EF4-FFF2-40B4-BE49-F238E27FC236}">
                <a16:creationId xmlns:a16="http://schemas.microsoft.com/office/drawing/2014/main" id="{154431C0-A6B4-24EF-CB5F-3DB5C4D7E92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D62D59A-EAF9-0BE8-8CED-CCF5C4DB1B1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715653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DC1B-7BA3-CD04-8087-4F4FE29FF96C}"/>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B706CD24-C5C2-4D3D-B8E4-2E95311B1FD2}"/>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03FC68-188F-1391-257F-CEE12C97F203}"/>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D97228D0-6682-09B4-A2CA-1F2FB52FAC58}"/>
              </a:ext>
            </a:extLst>
          </p:cNvPr>
          <p:cNvSpPr>
            <a:spLocks noGrp="1"/>
          </p:cNvSpPr>
          <p:nvPr>
            <p:ph type="dt" sz="half" idx="10"/>
          </p:nvPr>
        </p:nvSpPr>
        <p:spPr/>
        <p:txBody>
          <a:bodyPr/>
          <a:lstStyle/>
          <a:p>
            <a:fld id="{48A87A34-81AB-432B-8DAE-1953F412C126}" type="datetimeFigureOut">
              <a:rPr lang="en-US" smtClean="0"/>
              <a:pPr/>
              <a:t>6/9/2025</a:t>
            </a:fld>
            <a:endParaRPr lang="en-US" dirty="0"/>
          </a:p>
        </p:txBody>
      </p:sp>
      <p:sp>
        <p:nvSpPr>
          <p:cNvPr id="6" name="Footer Placeholder 5">
            <a:extLst>
              <a:ext uri="{FF2B5EF4-FFF2-40B4-BE49-F238E27FC236}">
                <a16:creationId xmlns:a16="http://schemas.microsoft.com/office/drawing/2014/main" id="{0DBC7D51-5B5B-36D3-4F27-8DC1BE14315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371462-553F-6F79-46C7-5EAAF6920B8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815102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6F28-3E3A-61B6-96FB-25A897FD5933}"/>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48808446-A732-7B55-5363-71700F297953}"/>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37E20CED-FAD6-6975-BE55-FDDBE49BF514}"/>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5D5E51E6-EAF5-CE71-D824-792247CBBD28}"/>
              </a:ext>
            </a:extLst>
          </p:cNvPr>
          <p:cNvSpPr>
            <a:spLocks noGrp="1"/>
          </p:cNvSpPr>
          <p:nvPr>
            <p:ph type="dt" sz="half" idx="10"/>
          </p:nvPr>
        </p:nvSpPr>
        <p:spPr/>
        <p:txBody>
          <a:bodyPr/>
          <a:lstStyle/>
          <a:p>
            <a:fld id="{48A87A34-81AB-432B-8DAE-1953F412C126}" type="datetimeFigureOut">
              <a:rPr lang="en-US" smtClean="0"/>
              <a:t>6/9/2025</a:t>
            </a:fld>
            <a:endParaRPr lang="en-US" dirty="0"/>
          </a:p>
        </p:txBody>
      </p:sp>
      <p:sp>
        <p:nvSpPr>
          <p:cNvPr id="6" name="Footer Placeholder 5">
            <a:extLst>
              <a:ext uri="{FF2B5EF4-FFF2-40B4-BE49-F238E27FC236}">
                <a16:creationId xmlns:a16="http://schemas.microsoft.com/office/drawing/2014/main" id="{668F0706-E9B9-216B-DCBE-26DF536576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A67191-D9CD-E003-0383-0FA351121D8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318064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19D19-1028-035F-BCE0-1882A28128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2C9300-92D1-EF1A-C7CE-5F53BBA2E9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1C64C-3428-15DE-E5CE-2CAD9BFCE938}"/>
              </a:ext>
            </a:extLst>
          </p:cNvPr>
          <p:cNvSpPr>
            <a:spLocks noGrp="1"/>
          </p:cNvSpPr>
          <p:nvPr>
            <p:ph type="dt" sz="half" idx="10"/>
          </p:nvPr>
        </p:nvSpPr>
        <p:spPr/>
        <p:txBody>
          <a:bodyPr/>
          <a:lstStyle/>
          <a:p>
            <a:fld id="{48A87A34-81AB-432B-8DAE-1953F412C126}" type="datetimeFigureOut">
              <a:rPr lang="en-US" smtClean="0"/>
              <a:pPr/>
              <a:t>6/9/2025</a:t>
            </a:fld>
            <a:endParaRPr lang="en-US" dirty="0"/>
          </a:p>
        </p:txBody>
      </p:sp>
      <p:sp>
        <p:nvSpPr>
          <p:cNvPr id="5" name="Footer Placeholder 4">
            <a:extLst>
              <a:ext uri="{FF2B5EF4-FFF2-40B4-BE49-F238E27FC236}">
                <a16:creationId xmlns:a16="http://schemas.microsoft.com/office/drawing/2014/main" id="{4C675AF2-619A-11CA-A7E3-C5D81C9A3F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54198D-B253-3A24-F5A9-3913827DC598}"/>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46116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1292BB-57C8-B78E-EFD8-62E965097187}"/>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07D9B5-50B3-6991-F64F-686375613B5C}"/>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E74713-40BA-A60A-7850-B6CE5BFDEA9B}"/>
              </a:ext>
            </a:extLst>
          </p:cNvPr>
          <p:cNvSpPr>
            <a:spLocks noGrp="1"/>
          </p:cNvSpPr>
          <p:nvPr>
            <p:ph type="dt" sz="half" idx="10"/>
          </p:nvPr>
        </p:nvSpPr>
        <p:spPr/>
        <p:txBody>
          <a:bodyPr/>
          <a:lstStyle/>
          <a:p>
            <a:fld id="{48A87A34-81AB-432B-8DAE-1953F412C126}" type="datetimeFigureOut">
              <a:rPr lang="en-US" smtClean="0"/>
              <a:pPr/>
              <a:t>6/9/2025</a:t>
            </a:fld>
            <a:endParaRPr lang="en-US" dirty="0"/>
          </a:p>
        </p:txBody>
      </p:sp>
      <p:sp>
        <p:nvSpPr>
          <p:cNvPr id="5" name="Footer Placeholder 4">
            <a:extLst>
              <a:ext uri="{FF2B5EF4-FFF2-40B4-BE49-F238E27FC236}">
                <a16:creationId xmlns:a16="http://schemas.microsoft.com/office/drawing/2014/main" id="{63E29A0A-950F-FF7C-AAF1-AB7DD5236B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4E25AF-93A6-808A-6EA1-86397BC6009A}"/>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314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1026" name="Rectangle 7"/>
          <p:cNvSpPr>
            <a:spLocks noChangeArrowheads="1"/>
          </p:cNvSpPr>
          <p:nvPr/>
        </p:nvSpPr>
        <p:spPr bwMode="auto">
          <a:xfrm>
            <a:off x="0" y="4953000"/>
            <a:ext cx="43891200" cy="27965400"/>
          </a:xfrm>
          <a:prstGeom prst="rect">
            <a:avLst/>
          </a:prstGeom>
          <a:solidFill>
            <a:srgbClr val="EAD5C0"/>
          </a:solidFill>
          <a:ln w="9525">
            <a:solidFill>
              <a:schemeClr val="tx1"/>
            </a:solidFill>
            <a:miter lim="800000"/>
            <a:headEnd/>
            <a:tailEnd/>
          </a:ln>
        </p:spPr>
        <p:txBody>
          <a:bodyPr wrap="none" anchor="ctr"/>
          <a:lstStyle/>
          <a:p>
            <a:pPr>
              <a:defRPr/>
            </a:pPr>
            <a:endParaRPr lang="en-GB" dirty="0"/>
          </a:p>
        </p:txBody>
      </p:sp>
      <p:sp>
        <p:nvSpPr>
          <p:cNvPr id="1027" name="Rectangle 13" descr="Parchment"/>
          <p:cNvSpPr>
            <a:spLocks noChangeArrowheads="1"/>
          </p:cNvSpPr>
          <p:nvPr/>
        </p:nvSpPr>
        <p:spPr bwMode="auto">
          <a:xfrm>
            <a:off x="33070800" y="5638800"/>
            <a:ext cx="9982200" cy="26547763"/>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p>
            <a:pPr>
              <a:defRPr/>
            </a:pPr>
            <a:endParaRPr lang="en-GB" dirty="0"/>
          </a:p>
        </p:txBody>
      </p:sp>
      <p:sp>
        <p:nvSpPr>
          <p:cNvPr id="1028" name="Rectangle 8"/>
          <p:cNvSpPr>
            <a:spLocks noChangeArrowheads="1"/>
          </p:cNvSpPr>
          <p:nvPr/>
        </p:nvSpPr>
        <p:spPr bwMode="auto">
          <a:xfrm>
            <a:off x="0" y="19050"/>
            <a:ext cx="43891200" cy="4770438"/>
          </a:xfrm>
          <a:prstGeom prst="rect">
            <a:avLst/>
          </a:prstGeom>
          <a:solidFill>
            <a:srgbClr val="D8B088"/>
          </a:solidFill>
          <a:ln w="57150">
            <a:noFill/>
            <a:miter lim="800000"/>
            <a:headEnd/>
            <a:tailEnd/>
          </a:ln>
        </p:spPr>
        <p:txBody>
          <a:bodyPr wrap="none" anchor="ctr"/>
          <a:lstStyle/>
          <a:p>
            <a:pPr>
              <a:defRPr/>
            </a:pPr>
            <a:endParaRPr lang="en-GB" dirty="0"/>
          </a:p>
        </p:txBody>
      </p:sp>
      <p:sp>
        <p:nvSpPr>
          <p:cNvPr id="1029" name="Rectangle 9"/>
          <p:cNvSpPr>
            <a:spLocks noChangeArrowheads="1"/>
          </p:cNvSpPr>
          <p:nvPr/>
        </p:nvSpPr>
        <p:spPr bwMode="auto">
          <a:xfrm>
            <a:off x="0" y="4781550"/>
            <a:ext cx="43891200" cy="130175"/>
          </a:xfrm>
          <a:prstGeom prst="rect">
            <a:avLst/>
          </a:prstGeom>
          <a:solidFill>
            <a:srgbClr val="660000"/>
          </a:solidFill>
          <a:ln w="9525">
            <a:solidFill>
              <a:srgbClr val="800000"/>
            </a:solidFill>
            <a:miter lim="800000"/>
            <a:headEnd/>
            <a:tailEnd/>
          </a:ln>
        </p:spPr>
        <p:txBody>
          <a:bodyPr wrap="none" anchor="ctr"/>
          <a:lstStyle/>
          <a:p>
            <a:pPr>
              <a:defRPr/>
            </a:pPr>
            <a:endParaRPr lang="en-GB" dirty="0"/>
          </a:p>
        </p:txBody>
      </p:sp>
      <p:sp>
        <p:nvSpPr>
          <p:cNvPr id="1030" name="Rectangle 10" descr="Parchment"/>
          <p:cNvSpPr>
            <a:spLocks noChangeArrowheads="1"/>
          </p:cNvSpPr>
          <p:nvPr/>
        </p:nvSpPr>
        <p:spPr bwMode="auto">
          <a:xfrm>
            <a:off x="685800" y="5638800"/>
            <a:ext cx="9982200" cy="26547763"/>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p>
            <a:pPr>
              <a:defRPr/>
            </a:pPr>
            <a:endParaRPr lang="en-GB" dirty="0"/>
          </a:p>
        </p:txBody>
      </p:sp>
      <p:sp>
        <p:nvSpPr>
          <p:cNvPr id="1031" name="Rectangle 11" descr="Parchment"/>
          <p:cNvSpPr>
            <a:spLocks noChangeArrowheads="1"/>
          </p:cNvSpPr>
          <p:nvPr/>
        </p:nvSpPr>
        <p:spPr bwMode="auto">
          <a:xfrm>
            <a:off x="11480800" y="5638800"/>
            <a:ext cx="9982200" cy="26547763"/>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p>
            <a:pPr>
              <a:defRPr/>
            </a:pPr>
            <a:endParaRPr lang="en-GB" dirty="0"/>
          </a:p>
        </p:txBody>
      </p:sp>
      <p:sp>
        <p:nvSpPr>
          <p:cNvPr id="1032" name="Rectangle 12" descr="Parchment"/>
          <p:cNvSpPr>
            <a:spLocks noChangeArrowheads="1"/>
          </p:cNvSpPr>
          <p:nvPr/>
        </p:nvSpPr>
        <p:spPr bwMode="auto">
          <a:xfrm>
            <a:off x="22275800" y="5638800"/>
            <a:ext cx="9982200" cy="26547763"/>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p>
            <a:pPr>
              <a:defRPr/>
            </a:pPr>
            <a:endParaRPr lang="en-GB" dirty="0"/>
          </a:p>
        </p:txBody>
      </p:sp>
      <p:sp>
        <p:nvSpPr>
          <p:cNvPr id="1033" name="Rectangle 15"/>
          <p:cNvSpPr>
            <a:spLocks noGrp="1" noChangeArrowheads="1"/>
          </p:cNvSpPr>
          <p:nvPr>
            <p:ph type="title"/>
          </p:nvPr>
        </p:nvSpPr>
        <p:spPr bwMode="auto">
          <a:xfrm>
            <a:off x="960438" y="1273175"/>
            <a:ext cx="41924287" cy="2201863"/>
          </a:xfrm>
          <a:prstGeom prst="rect">
            <a:avLst/>
          </a:prstGeom>
          <a:noFill/>
          <a:ln w="9525">
            <a:noFill/>
            <a:miter lim="800000"/>
            <a:headEnd/>
            <a:tailEnd/>
          </a:ln>
        </p:spPr>
        <p:txBody>
          <a:bodyPr vert="horz" wrap="square" lIns="91426" tIns="45710" rIns="91426" bIns="45710" numCol="1" anchor="ctr" anchorCtr="0" compatLnSpc="1">
            <a:prstTxWarp prst="textNoShape">
              <a:avLst/>
            </a:prstTxWarp>
          </a:bodyPr>
          <a:lstStyle/>
          <a:p>
            <a:pPr lvl="0"/>
            <a:r>
              <a:rPr lang="en-US"/>
              <a:t>Click to edit Master title style</a:t>
            </a:r>
          </a:p>
        </p:txBody>
      </p:sp>
      <p:sp>
        <p:nvSpPr>
          <p:cNvPr id="1034" name="Rectangle 16"/>
          <p:cNvSpPr>
            <a:spLocks noGrp="1" noChangeArrowheads="1"/>
          </p:cNvSpPr>
          <p:nvPr>
            <p:ph type="body" idx="1"/>
          </p:nvPr>
        </p:nvSpPr>
        <p:spPr bwMode="auto">
          <a:xfrm>
            <a:off x="1722438" y="7254875"/>
            <a:ext cx="8297862" cy="24803100"/>
          </a:xfrm>
          <a:prstGeom prst="rect">
            <a:avLst/>
          </a:prstGeom>
          <a:noFill/>
          <a:ln w="9525">
            <a:noFill/>
            <a:miter lim="800000"/>
            <a:headEnd/>
            <a:tailEnd/>
          </a:ln>
        </p:spPr>
        <p:txBody>
          <a:bodyPr vert="horz" wrap="square" lIns="91426" tIns="45710" rIns="91426" bIns="45710" numCol="1" anchor="t" anchorCtr="0" compatLnSpc="1">
            <a:prstTxWarp prst="textNoShape">
              <a:avLst/>
            </a:prstTxWarp>
          </a:bodyPr>
          <a:lstStyle/>
          <a:p>
            <a:pPr lvl="0"/>
            <a:r>
              <a:rPr lang="en-US"/>
              <a:t>Click to edit Master text styles</a:t>
            </a:r>
          </a:p>
          <a:p>
            <a:pPr lvl="1"/>
            <a:r>
              <a:rPr lang="en-US"/>
              <a:t>Second level</a:t>
            </a:r>
          </a:p>
        </p:txBody>
      </p:sp>
      <p:sp>
        <p:nvSpPr>
          <p:cNvPr id="1035" name="Text Box 17"/>
          <p:cNvSpPr txBox="1">
            <a:spLocks noChangeArrowheads="1"/>
          </p:cNvSpPr>
          <p:nvPr/>
        </p:nvSpPr>
        <p:spPr bwMode="auto">
          <a:xfrm>
            <a:off x="39489063" y="32361188"/>
            <a:ext cx="3511550" cy="274637"/>
          </a:xfrm>
          <a:prstGeom prst="rect">
            <a:avLst/>
          </a:prstGeom>
          <a:noFill/>
          <a:ln w="9525">
            <a:noFill/>
            <a:miter lim="800000"/>
            <a:headEnd/>
            <a:tailEnd/>
          </a:ln>
        </p:spPr>
        <p:txBody>
          <a:bodyPr wrap="none">
            <a:spAutoFit/>
          </a:bodyPr>
          <a:lstStyle/>
          <a:p>
            <a:pPr defTabSz="2978150">
              <a:defRPr/>
            </a:pPr>
            <a:r>
              <a:rPr lang="en-US" sz="1200" dirty="0">
                <a:solidFill>
                  <a:srgbClr val="800000"/>
                </a:solidFill>
                <a:latin typeface="Comic Sans MS" pitchFamily="66" charset="0"/>
              </a:rPr>
              <a:t>Template provided by: “posters4research.com”</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rtl="0" eaLnBrk="0" fontAlgn="base" hangingPunct="0">
        <a:spcBef>
          <a:spcPct val="0"/>
        </a:spcBef>
        <a:spcAft>
          <a:spcPct val="0"/>
        </a:spcAft>
        <a:defRPr sz="8600">
          <a:solidFill>
            <a:schemeClr val="tx2"/>
          </a:solidFill>
          <a:latin typeface="+mj-lt"/>
          <a:ea typeface="+mj-ea"/>
          <a:cs typeface="+mj-cs"/>
        </a:defRPr>
      </a:lvl1pPr>
      <a:lvl2pPr algn="l" rtl="0" eaLnBrk="0" fontAlgn="base" hangingPunct="0">
        <a:spcBef>
          <a:spcPct val="0"/>
        </a:spcBef>
        <a:spcAft>
          <a:spcPct val="0"/>
        </a:spcAft>
        <a:defRPr sz="8600">
          <a:solidFill>
            <a:schemeClr val="tx2"/>
          </a:solidFill>
          <a:latin typeface="Arial Black" pitchFamily="34" charset="0"/>
        </a:defRPr>
      </a:lvl2pPr>
      <a:lvl3pPr algn="l" rtl="0" eaLnBrk="0" fontAlgn="base" hangingPunct="0">
        <a:spcBef>
          <a:spcPct val="0"/>
        </a:spcBef>
        <a:spcAft>
          <a:spcPct val="0"/>
        </a:spcAft>
        <a:defRPr sz="8600">
          <a:solidFill>
            <a:schemeClr val="tx2"/>
          </a:solidFill>
          <a:latin typeface="Arial Black" pitchFamily="34" charset="0"/>
        </a:defRPr>
      </a:lvl3pPr>
      <a:lvl4pPr algn="l" rtl="0" eaLnBrk="0" fontAlgn="base" hangingPunct="0">
        <a:spcBef>
          <a:spcPct val="0"/>
        </a:spcBef>
        <a:spcAft>
          <a:spcPct val="0"/>
        </a:spcAft>
        <a:defRPr sz="8600">
          <a:solidFill>
            <a:schemeClr val="tx2"/>
          </a:solidFill>
          <a:latin typeface="Arial Black" pitchFamily="34" charset="0"/>
        </a:defRPr>
      </a:lvl4pPr>
      <a:lvl5pPr algn="l" rtl="0" eaLnBrk="0" fontAlgn="base" hangingPunct="0">
        <a:spcBef>
          <a:spcPct val="0"/>
        </a:spcBef>
        <a:spcAft>
          <a:spcPct val="0"/>
        </a:spcAft>
        <a:defRPr sz="8600">
          <a:solidFill>
            <a:schemeClr val="tx2"/>
          </a:solidFill>
          <a:latin typeface="Arial Black" pitchFamily="34" charset="0"/>
        </a:defRPr>
      </a:lvl5pPr>
      <a:lvl6pPr marL="457200" algn="l" rtl="0" fontAlgn="base">
        <a:spcBef>
          <a:spcPct val="0"/>
        </a:spcBef>
        <a:spcAft>
          <a:spcPct val="0"/>
        </a:spcAft>
        <a:defRPr sz="8600">
          <a:solidFill>
            <a:schemeClr val="tx2"/>
          </a:solidFill>
          <a:latin typeface="Arial Black" pitchFamily="34" charset="0"/>
        </a:defRPr>
      </a:lvl6pPr>
      <a:lvl7pPr marL="914400" algn="l" rtl="0" fontAlgn="base">
        <a:spcBef>
          <a:spcPct val="0"/>
        </a:spcBef>
        <a:spcAft>
          <a:spcPct val="0"/>
        </a:spcAft>
        <a:defRPr sz="8600">
          <a:solidFill>
            <a:schemeClr val="tx2"/>
          </a:solidFill>
          <a:latin typeface="Arial Black" pitchFamily="34" charset="0"/>
        </a:defRPr>
      </a:lvl7pPr>
      <a:lvl8pPr marL="1371600" algn="l" rtl="0" fontAlgn="base">
        <a:spcBef>
          <a:spcPct val="0"/>
        </a:spcBef>
        <a:spcAft>
          <a:spcPct val="0"/>
        </a:spcAft>
        <a:defRPr sz="8600">
          <a:solidFill>
            <a:schemeClr val="tx2"/>
          </a:solidFill>
          <a:latin typeface="Arial Black" pitchFamily="34" charset="0"/>
        </a:defRPr>
      </a:lvl8pPr>
      <a:lvl9pPr marL="1828800" algn="l"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4953000"/>
            <a:ext cx="43891200" cy="27965400"/>
          </a:xfrm>
          <a:prstGeom prst="rect">
            <a:avLst/>
          </a:prstGeom>
          <a:solidFill>
            <a:srgbClr val="EAD5C0"/>
          </a:solidFill>
          <a:ln w="9525">
            <a:solidFill>
              <a:schemeClr val="tx1"/>
            </a:solidFill>
            <a:miter lim="800000"/>
            <a:headEnd/>
            <a:tailEnd/>
          </a:ln>
        </p:spPr>
        <p:txBody>
          <a:bodyPr wrap="none" anchor="ctr"/>
          <a:lstStyle/>
          <a:p>
            <a:pPr>
              <a:defRPr/>
            </a:pPr>
            <a:endParaRPr lang="en-GB" dirty="0"/>
          </a:p>
        </p:txBody>
      </p:sp>
      <p:sp>
        <p:nvSpPr>
          <p:cNvPr id="2051" name="Rectangle 3"/>
          <p:cNvSpPr>
            <a:spLocks noChangeArrowheads="1"/>
          </p:cNvSpPr>
          <p:nvPr/>
        </p:nvSpPr>
        <p:spPr bwMode="auto">
          <a:xfrm>
            <a:off x="0" y="0"/>
            <a:ext cx="43891200" cy="4770438"/>
          </a:xfrm>
          <a:prstGeom prst="rect">
            <a:avLst/>
          </a:prstGeom>
          <a:solidFill>
            <a:srgbClr val="D8B088"/>
          </a:solidFill>
          <a:ln w="9525">
            <a:solidFill>
              <a:schemeClr val="tx1"/>
            </a:solidFill>
            <a:miter lim="800000"/>
            <a:headEnd/>
            <a:tailEnd/>
          </a:ln>
        </p:spPr>
        <p:txBody>
          <a:bodyPr wrap="none" anchor="ctr"/>
          <a:lstStyle/>
          <a:p>
            <a:pPr>
              <a:defRPr/>
            </a:pPr>
            <a:endParaRPr lang="en-GB" dirty="0"/>
          </a:p>
        </p:txBody>
      </p:sp>
      <p:sp>
        <p:nvSpPr>
          <p:cNvPr id="2052" name="Rectangle 4"/>
          <p:cNvSpPr>
            <a:spLocks noChangeArrowheads="1"/>
          </p:cNvSpPr>
          <p:nvPr/>
        </p:nvSpPr>
        <p:spPr bwMode="auto">
          <a:xfrm>
            <a:off x="0" y="4800600"/>
            <a:ext cx="43891200" cy="130175"/>
          </a:xfrm>
          <a:prstGeom prst="rect">
            <a:avLst/>
          </a:prstGeom>
          <a:solidFill>
            <a:srgbClr val="660000"/>
          </a:solidFill>
          <a:ln w="9525">
            <a:noFill/>
            <a:miter lim="800000"/>
            <a:headEnd/>
            <a:tailEnd/>
          </a:ln>
        </p:spPr>
        <p:txBody>
          <a:bodyPr wrap="none" anchor="ctr"/>
          <a:lstStyle/>
          <a:p>
            <a:pPr>
              <a:defRPr/>
            </a:pPr>
            <a:endParaRPr lang="en-GB" dirty="0"/>
          </a:p>
        </p:txBody>
      </p:sp>
      <p:sp>
        <p:nvSpPr>
          <p:cNvPr id="2053" name="Rectangle 5" descr="Parchment"/>
          <p:cNvSpPr>
            <a:spLocks noChangeArrowheads="1"/>
          </p:cNvSpPr>
          <p:nvPr/>
        </p:nvSpPr>
        <p:spPr bwMode="auto">
          <a:xfrm>
            <a:off x="685800" y="5638800"/>
            <a:ext cx="9982200" cy="26547763"/>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p>
            <a:pPr>
              <a:defRPr/>
            </a:pPr>
            <a:endParaRPr lang="en-GB" dirty="0"/>
          </a:p>
        </p:txBody>
      </p:sp>
      <p:sp>
        <p:nvSpPr>
          <p:cNvPr id="2054" name="Rectangle 8" descr="Parchment"/>
          <p:cNvSpPr>
            <a:spLocks noChangeArrowheads="1"/>
          </p:cNvSpPr>
          <p:nvPr/>
        </p:nvSpPr>
        <p:spPr bwMode="auto">
          <a:xfrm>
            <a:off x="33070800" y="5638800"/>
            <a:ext cx="9982200" cy="26547763"/>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p>
            <a:pPr>
              <a:defRPr/>
            </a:pPr>
            <a:endParaRPr lang="en-GB" dirty="0"/>
          </a:p>
        </p:txBody>
      </p:sp>
      <p:sp>
        <p:nvSpPr>
          <p:cNvPr id="2055" name="Rectangle 10"/>
          <p:cNvSpPr>
            <a:spLocks noGrp="1" noChangeArrowheads="1"/>
          </p:cNvSpPr>
          <p:nvPr>
            <p:ph type="title"/>
          </p:nvPr>
        </p:nvSpPr>
        <p:spPr bwMode="auto">
          <a:xfrm>
            <a:off x="960438" y="1273175"/>
            <a:ext cx="41924287" cy="2201863"/>
          </a:xfrm>
          <a:prstGeom prst="rect">
            <a:avLst/>
          </a:prstGeom>
          <a:noFill/>
          <a:ln w="9525">
            <a:noFill/>
            <a:miter lim="800000"/>
            <a:headEnd/>
            <a:tailEnd/>
          </a:ln>
        </p:spPr>
        <p:txBody>
          <a:bodyPr vert="horz" wrap="square" lIns="91426" tIns="45710" rIns="91426" bIns="45710" numCol="1" anchor="ctr" anchorCtr="0" compatLnSpc="1">
            <a:prstTxWarp prst="textNoShape">
              <a:avLst/>
            </a:prstTxWarp>
          </a:bodyPr>
          <a:lstStyle/>
          <a:p>
            <a:pPr lvl="0"/>
            <a:r>
              <a:rPr lang="en-US"/>
              <a:t>Click to edit Master title style</a:t>
            </a:r>
          </a:p>
        </p:txBody>
      </p:sp>
      <p:sp>
        <p:nvSpPr>
          <p:cNvPr id="2056" name="Rectangle 11"/>
          <p:cNvSpPr>
            <a:spLocks noGrp="1" noChangeArrowheads="1"/>
          </p:cNvSpPr>
          <p:nvPr>
            <p:ph type="body" idx="1"/>
          </p:nvPr>
        </p:nvSpPr>
        <p:spPr bwMode="auto">
          <a:xfrm>
            <a:off x="1722438" y="7254875"/>
            <a:ext cx="8297862" cy="24803100"/>
          </a:xfrm>
          <a:prstGeom prst="rect">
            <a:avLst/>
          </a:prstGeom>
          <a:noFill/>
          <a:ln w="9525">
            <a:noFill/>
            <a:miter lim="800000"/>
            <a:headEnd/>
            <a:tailEnd/>
          </a:ln>
        </p:spPr>
        <p:txBody>
          <a:bodyPr vert="horz" wrap="square" lIns="91426" tIns="45710" rIns="91426" bIns="45710" numCol="1" anchor="t" anchorCtr="0" compatLnSpc="1">
            <a:prstTxWarp prst="textNoShape">
              <a:avLst/>
            </a:prstTxWarp>
          </a:bodyPr>
          <a:lstStyle/>
          <a:p>
            <a:pPr lvl="0"/>
            <a:r>
              <a:rPr lang="en-US"/>
              <a:t>Click to edit Master text styles</a:t>
            </a:r>
          </a:p>
          <a:p>
            <a:pPr lvl="1"/>
            <a:r>
              <a:rPr lang="en-US"/>
              <a:t>Second level</a:t>
            </a:r>
          </a:p>
        </p:txBody>
      </p:sp>
      <p:sp>
        <p:nvSpPr>
          <p:cNvPr id="2057" name="Rectangle 13" descr="Parchment"/>
          <p:cNvSpPr>
            <a:spLocks noChangeArrowheads="1"/>
          </p:cNvSpPr>
          <p:nvPr/>
        </p:nvSpPr>
        <p:spPr bwMode="auto">
          <a:xfrm>
            <a:off x="11496675" y="5645150"/>
            <a:ext cx="20743863" cy="12211050"/>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p>
            <a:pPr>
              <a:defRPr/>
            </a:pPr>
            <a:endParaRPr lang="en-GB" dirty="0"/>
          </a:p>
        </p:txBody>
      </p:sp>
      <p:sp>
        <p:nvSpPr>
          <p:cNvPr id="2058" name="Rectangle 14" descr="Parchment"/>
          <p:cNvSpPr>
            <a:spLocks noChangeArrowheads="1"/>
          </p:cNvSpPr>
          <p:nvPr/>
        </p:nvSpPr>
        <p:spPr bwMode="auto">
          <a:xfrm>
            <a:off x="11496675" y="18757900"/>
            <a:ext cx="20743863" cy="13430250"/>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p>
            <a:pPr>
              <a:defRPr/>
            </a:pPr>
            <a:endParaRPr lang="en-GB" dirty="0"/>
          </a:p>
        </p:txBody>
      </p:sp>
      <p:sp>
        <p:nvSpPr>
          <p:cNvPr id="2059" name="Text Box 16"/>
          <p:cNvSpPr txBox="1">
            <a:spLocks noChangeArrowheads="1"/>
          </p:cNvSpPr>
          <p:nvPr/>
        </p:nvSpPr>
        <p:spPr bwMode="auto">
          <a:xfrm>
            <a:off x="39489063" y="32361188"/>
            <a:ext cx="3511550" cy="274637"/>
          </a:xfrm>
          <a:prstGeom prst="rect">
            <a:avLst/>
          </a:prstGeom>
          <a:noFill/>
          <a:ln w="9525">
            <a:noFill/>
            <a:miter lim="800000"/>
            <a:headEnd/>
            <a:tailEnd/>
          </a:ln>
        </p:spPr>
        <p:txBody>
          <a:bodyPr wrap="none">
            <a:spAutoFit/>
          </a:bodyPr>
          <a:lstStyle/>
          <a:p>
            <a:pPr defTabSz="2978150">
              <a:defRPr/>
            </a:pPr>
            <a:r>
              <a:rPr lang="en-US" sz="1200" dirty="0">
                <a:solidFill>
                  <a:srgbClr val="800000"/>
                </a:solidFill>
                <a:latin typeface="Comic Sans MS" pitchFamily="66" charset="0"/>
              </a:rPr>
              <a:t>Template provided by: “posters4research.com”</a:t>
            </a: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rtl="0" eaLnBrk="0" fontAlgn="base" hangingPunct="0">
        <a:spcBef>
          <a:spcPct val="0"/>
        </a:spcBef>
        <a:spcAft>
          <a:spcPct val="0"/>
        </a:spcAft>
        <a:defRPr sz="8600">
          <a:solidFill>
            <a:schemeClr val="tx2"/>
          </a:solidFill>
          <a:latin typeface="+mj-lt"/>
          <a:ea typeface="+mj-ea"/>
          <a:cs typeface="+mj-cs"/>
        </a:defRPr>
      </a:lvl1pPr>
      <a:lvl2pPr algn="l" rtl="0" eaLnBrk="0" fontAlgn="base" hangingPunct="0">
        <a:spcBef>
          <a:spcPct val="0"/>
        </a:spcBef>
        <a:spcAft>
          <a:spcPct val="0"/>
        </a:spcAft>
        <a:defRPr sz="8600">
          <a:solidFill>
            <a:schemeClr val="tx2"/>
          </a:solidFill>
          <a:latin typeface="Arial Black" pitchFamily="34" charset="0"/>
        </a:defRPr>
      </a:lvl2pPr>
      <a:lvl3pPr algn="l" rtl="0" eaLnBrk="0" fontAlgn="base" hangingPunct="0">
        <a:spcBef>
          <a:spcPct val="0"/>
        </a:spcBef>
        <a:spcAft>
          <a:spcPct val="0"/>
        </a:spcAft>
        <a:defRPr sz="8600">
          <a:solidFill>
            <a:schemeClr val="tx2"/>
          </a:solidFill>
          <a:latin typeface="Arial Black" pitchFamily="34" charset="0"/>
        </a:defRPr>
      </a:lvl3pPr>
      <a:lvl4pPr algn="l" rtl="0" eaLnBrk="0" fontAlgn="base" hangingPunct="0">
        <a:spcBef>
          <a:spcPct val="0"/>
        </a:spcBef>
        <a:spcAft>
          <a:spcPct val="0"/>
        </a:spcAft>
        <a:defRPr sz="8600">
          <a:solidFill>
            <a:schemeClr val="tx2"/>
          </a:solidFill>
          <a:latin typeface="Arial Black" pitchFamily="34" charset="0"/>
        </a:defRPr>
      </a:lvl4pPr>
      <a:lvl5pPr algn="l" rtl="0" eaLnBrk="0" fontAlgn="base" hangingPunct="0">
        <a:spcBef>
          <a:spcPct val="0"/>
        </a:spcBef>
        <a:spcAft>
          <a:spcPct val="0"/>
        </a:spcAft>
        <a:defRPr sz="8600">
          <a:solidFill>
            <a:schemeClr val="tx2"/>
          </a:solidFill>
          <a:latin typeface="Arial Black" pitchFamily="34" charset="0"/>
        </a:defRPr>
      </a:lvl5pPr>
      <a:lvl6pPr marL="457200" algn="l" rtl="0" fontAlgn="base">
        <a:spcBef>
          <a:spcPct val="0"/>
        </a:spcBef>
        <a:spcAft>
          <a:spcPct val="0"/>
        </a:spcAft>
        <a:defRPr sz="8600">
          <a:solidFill>
            <a:schemeClr val="tx2"/>
          </a:solidFill>
          <a:latin typeface="Arial Black" pitchFamily="34" charset="0"/>
        </a:defRPr>
      </a:lvl6pPr>
      <a:lvl7pPr marL="914400" algn="l" rtl="0" fontAlgn="base">
        <a:spcBef>
          <a:spcPct val="0"/>
        </a:spcBef>
        <a:spcAft>
          <a:spcPct val="0"/>
        </a:spcAft>
        <a:defRPr sz="8600">
          <a:solidFill>
            <a:schemeClr val="tx2"/>
          </a:solidFill>
          <a:latin typeface="Arial Black" pitchFamily="34" charset="0"/>
        </a:defRPr>
      </a:lvl7pPr>
      <a:lvl8pPr marL="1371600" algn="l" rtl="0" fontAlgn="base">
        <a:spcBef>
          <a:spcPct val="0"/>
        </a:spcBef>
        <a:spcAft>
          <a:spcPct val="0"/>
        </a:spcAft>
        <a:defRPr sz="8600">
          <a:solidFill>
            <a:schemeClr val="tx2"/>
          </a:solidFill>
          <a:latin typeface="Arial Black" pitchFamily="34" charset="0"/>
        </a:defRPr>
      </a:lvl8pPr>
      <a:lvl9pPr marL="1828800" algn="l"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4953000"/>
            <a:ext cx="43891200" cy="27965400"/>
          </a:xfrm>
          <a:prstGeom prst="rect">
            <a:avLst/>
          </a:prstGeom>
          <a:solidFill>
            <a:srgbClr val="EAD5C0"/>
          </a:solidFill>
          <a:ln w="9525">
            <a:solidFill>
              <a:schemeClr val="tx1"/>
            </a:solidFill>
            <a:miter lim="800000"/>
            <a:headEnd/>
            <a:tailEnd/>
          </a:ln>
        </p:spPr>
        <p:txBody>
          <a:bodyPr wrap="none" anchor="ctr"/>
          <a:lstStyle/>
          <a:p>
            <a:pPr>
              <a:defRPr/>
            </a:pPr>
            <a:endParaRPr lang="en-GB" dirty="0"/>
          </a:p>
        </p:txBody>
      </p:sp>
      <p:sp>
        <p:nvSpPr>
          <p:cNvPr id="3075" name="Rectangle 3"/>
          <p:cNvSpPr>
            <a:spLocks noChangeArrowheads="1"/>
          </p:cNvSpPr>
          <p:nvPr/>
        </p:nvSpPr>
        <p:spPr bwMode="auto">
          <a:xfrm>
            <a:off x="0" y="0"/>
            <a:ext cx="43891200" cy="4770438"/>
          </a:xfrm>
          <a:prstGeom prst="rect">
            <a:avLst/>
          </a:prstGeom>
          <a:solidFill>
            <a:srgbClr val="D8B088"/>
          </a:solidFill>
          <a:ln w="9525">
            <a:solidFill>
              <a:schemeClr val="tx1"/>
            </a:solidFill>
            <a:miter lim="800000"/>
            <a:headEnd/>
            <a:tailEnd/>
          </a:ln>
        </p:spPr>
        <p:txBody>
          <a:bodyPr wrap="none" anchor="ctr"/>
          <a:lstStyle/>
          <a:p>
            <a:pPr>
              <a:defRPr/>
            </a:pPr>
            <a:endParaRPr lang="en-GB" dirty="0"/>
          </a:p>
        </p:txBody>
      </p:sp>
      <p:sp>
        <p:nvSpPr>
          <p:cNvPr id="3076" name="Rectangle 5" descr="Parchment"/>
          <p:cNvSpPr>
            <a:spLocks noChangeArrowheads="1"/>
          </p:cNvSpPr>
          <p:nvPr/>
        </p:nvSpPr>
        <p:spPr bwMode="auto">
          <a:xfrm>
            <a:off x="787400" y="5638800"/>
            <a:ext cx="42341800" cy="26547763"/>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p>
            <a:pPr>
              <a:defRPr/>
            </a:pPr>
            <a:endParaRPr lang="en-GB" dirty="0"/>
          </a:p>
        </p:txBody>
      </p:sp>
      <p:sp>
        <p:nvSpPr>
          <p:cNvPr id="3077" name="Rectangle 4"/>
          <p:cNvSpPr>
            <a:spLocks noChangeArrowheads="1"/>
          </p:cNvSpPr>
          <p:nvPr/>
        </p:nvSpPr>
        <p:spPr bwMode="auto">
          <a:xfrm>
            <a:off x="0" y="4800600"/>
            <a:ext cx="43891200" cy="130175"/>
          </a:xfrm>
          <a:prstGeom prst="rect">
            <a:avLst/>
          </a:prstGeom>
          <a:solidFill>
            <a:srgbClr val="660000"/>
          </a:solidFill>
          <a:ln w="9525">
            <a:noFill/>
            <a:miter lim="800000"/>
            <a:headEnd/>
            <a:tailEnd/>
          </a:ln>
        </p:spPr>
        <p:txBody>
          <a:bodyPr wrap="none" anchor="ctr"/>
          <a:lstStyle/>
          <a:p>
            <a:pPr>
              <a:defRPr/>
            </a:pPr>
            <a:endParaRPr lang="en-GB" dirty="0"/>
          </a:p>
        </p:txBody>
      </p:sp>
      <p:sp>
        <p:nvSpPr>
          <p:cNvPr id="3078" name="Rectangle 10"/>
          <p:cNvSpPr>
            <a:spLocks noGrp="1" noChangeArrowheads="1"/>
          </p:cNvSpPr>
          <p:nvPr>
            <p:ph type="title"/>
          </p:nvPr>
        </p:nvSpPr>
        <p:spPr bwMode="auto">
          <a:xfrm>
            <a:off x="960438" y="1273175"/>
            <a:ext cx="41924287" cy="2201863"/>
          </a:xfrm>
          <a:prstGeom prst="rect">
            <a:avLst/>
          </a:prstGeom>
          <a:noFill/>
          <a:ln w="9525">
            <a:noFill/>
            <a:miter lim="800000"/>
            <a:headEnd/>
            <a:tailEnd/>
          </a:ln>
        </p:spPr>
        <p:txBody>
          <a:bodyPr vert="horz" wrap="square" lIns="91426" tIns="45710" rIns="91426" bIns="45710" numCol="1" anchor="ctr" anchorCtr="0" compatLnSpc="1">
            <a:prstTxWarp prst="textNoShape">
              <a:avLst/>
            </a:prstTxWarp>
          </a:bodyPr>
          <a:lstStyle/>
          <a:p>
            <a:pPr lvl="0"/>
            <a:r>
              <a:rPr lang="en-US"/>
              <a:t>Click to edit Master title style</a:t>
            </a:r>
          </a:p>
        </p:txBody>
      </p:sp>
      <p:sp>
        <p:nvSpPr>
          <p:cNvPr id="3079" name="Rectangle 11"/>
          <p:cNvSpPr>
            <a:spLocks noGrp="1" noChangeArrowheads="1"/>
          </p:cNvSpPr>
          <p:nvPr>
            <p:ph type="body" idx="1"/>
          </p:nvPr>
        </p:nvSpPr>
        <p:spPr bwMode="auto">
          <a:xfrm>
            <a:off x="1722438" y="6289675"/>
            <a:ext cx="40403462" cy="25057100"/>
          </a:xfrm>
          <a:prstGeom prst="rect">
            <a:avLst/>
          </a:prstGeom>
          <a:noFill/>
          <a:ln w="9525">
            <a:noFill/>
            <a:miter lim="800000"/>
            <a:headEnd/>
            <a:tailEnd/>
          </a:ln>
        </p:spPr>
        <p:txBody>
          <a:bodyPr vert="horz" wrap="square" lIns="91426" tIns="45710" rIns="91426" bIns="45710" numCol="1" anchor="t" anchorCtr="0" compatLnSpc="1">
            <a:prstTxWarp prst="textNoShape">
              <a:avLst/>
            </a:prstTxWarp>
          </a:bodyPr>
          <a:lstStyle/>
          <a:p>
            <a:pPr lvl="0"/>
            <a:r>
              <a:rPr lang="en-US"/>
              <a:t>Click to edit Master text styles</a:t>
            </a:r>
          </a:p>
          <a:p>
            <a:pPr lvl="1"/>
            <a:r>
              <a:rPr lang="en-US"/>
              <a:t>Second level</a:t>
            </a:r>
          </a:p>
        </p:txBody>
      </p:sp>
      <p:sp>
        <p:nvSpPr>
          <p:cNvPr id="3080" name="Text Box 12"/>
          <p:cNvSpPr txBox="1">
            <a:spLocks noChangeArrowheads="1"/>
          </p:cNvSpPr>
          <p:nvPr/>
        </p:nvSpPr>
        <p:spPr bwMode="auto">
          <a:xfrm>
            <a:off x="39489063" y="32361188"/>
            <a:ext cx="3511550" cy="274637"/>
          </a:xfrm>
          <a:prstGeom prst="rect">
            <a:avLst/>
          </a:prstGeom>
          <a:noFill/>
          <a:ln w="9525">
            <a:noFill/>
            <a:miter lim="800000"/>
            <a:headEnd/>
            <a:tailEnd/>
          </a:ln>
        </p:spPr>
        <p:txBody>
          <a:bodyPr wrap="none">
            <a:spAutoFit/>
          </a:bodyPr>
          <a:lstStyle/>
          <a:p>
            <a:pPr defTabSz="2978150">
              <a:defRPr/>
            </a:pPr>
            <a:r>
              <a:rPr lang="en-US" sz="1200" dirty="0">
                <a:solidFill>
                  <a:srgbClr val="800000"/>
                </a:solidFill>
                <a:latin typeface="Comic Sans MS" pitchFamily="66" charset="0"/>
              </a:rPr>
              <a:t>Template provided by: “posters4research.com”</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rtl="0" eaLnBrk="0" fontAlgn="base" hangingPunct="0">
        <a:spcBef>
          <a:spcPct val="0"/>
        </a:spcBef>
        <a:spcAft>
          <a:spcPct val="0"/>
        </a:spcAft>
        <a:defRPr sz="8600">
          <a:solidFill>
            <a:schemeClr val="tx2"/>
          </a:solidFill>
          <a:latin typeface="+mj-lt"/>
          <a:ea typeface="+mj-ea"/>
          <a:cs typeface="+mj-cs"/>
        </a:defRPr>
      </a:lvl1pPr>
      <a:lvl2pPr algn="l" rtl="0" eaLnBrk="0" fontAlgn="base" hangingPunct="0">
        <a:spcBef>
          <a:spcPct val="0"/>
        </a:spcBef>
        <a:spcAft>
          <a:spcPct val="0"/>
        </a:spcAft>
        <a:defRPr sz="8600">
          <a:solidFill>
            <a:schemeClr val="tx2"/>
          </a:solidFill>
          <a:latin typeface="Arial Black" pitchFamily="34" charset="0"/>
        </a:defRPr>
      </a:lvl2pPr>
      <a:lvl3pPr algn="l" rtl="0" eaLnBrk="0" fontAlgn="base" hangingPunct="0">
        <a:spcBef>
          <a:spcPct val="0"/>
        </a:spcBef>
        <a:spcAft>
          <a:spcPct val="0"/>
        </a:spcAft>
        <a:defRPr sz="8600">
          <a:solidFill>
            <a:schemeClr val="tx2"/>
          </a:solidFill>
          <a:latin typeface="Arial Black" pitchFamily="34" charset="0"/>
        </a:defRPr>
      </a:lvl3pPr>
      <a:lvl4pPr algn="l" rtl="0" eaLnBrk="0" fontAlgn="base" hangingPunct="0">
        <a:spcBef>
          <a:spcPct val="0"/>
        </a:spcBef>
        <a:spcAft>
          <a:spcPct val="0"/>
        </a:spcAft>
        <a:defRPr sz="8600">
          <a:solidFill>
            <a:schemeClr val="tx2"/>
          </a:solidFill>
          <a:latin typeface="Arial Black" pitchFamily="34" charset="0"/>
        </a:defRPr>
      </a:lvl4pPr>
      <a:lvl5pPr algn="l" rtl="0" eaLnBrk="0" fontAlgn="base" hangingPunct="0">
        <a:spcBef>
          <a:spcPct val="0"/>
        </a:spcBef>
        <a:spcAft>
          <a:spcPct val="0"/>
        </a:spcAft>
        <a:defRPr sz="8600">
          <a:solidFill>
            <a:schemeClr val="tx2"/>
          </a:solidFill>
          <a:latin typeface="Arial Black" pitchFamily="34" charset="0"/>
        </a:defRPr>
      </a:lvl5pPr>
      <a:lvl6pPr marL="457200" algn="l" rtl="0" fontAlgn="base">
        <a:spcBef>
          <a:spcPct val="0"/>
        </a:spcBef>
        <a:spcAft>
          <a:spcPct val="0"/>
        </a:spcAft>
        <a:defRPr sz="8600">
          <a:solidFill>
            <a:schemeClr val="tx2"/>
          </a:solidFill>
          <a:latin typeface="Arial Black" pitchFamily="34" charset="0"/>
        </a:defRPr>
      </a:lvl6pPr>
      <a:lvl7pPr marL="914400" algn="l" rtl="0" fontAlgn="base">
        <a:spcBef>
          <a:spcPct val="0"/>
        </a:spcBef>
        <a:spcAft>
          <a:spcPct val="0"/>
        </a:spcAft>
        <a:defRPr sz="8600">
          <a:solidFill>
            <a:schemeClr val="tx2"/>
          </a:solidFill>
          <a:latin typeface="Arial Black" pitchFamily="34" charset="0"/>
        </a:defRPr>
      </a:lvl7pPr>
      <a:lvl8pPr marL="1371600" algn="l" rtl="0" fontAlgn="base">
        <a:spcBef>
          <a:spcPct val="0"/>
        </a:spcBef>
        <a:spcAft>
          <a:spcPct val="0"/>
        </a:spcAft>
        <a:defRPr sz="8600">
          <a:solidFill>
            <a:schemeClr val="tx2"/>
          </a:solidFill>
          <a:latin typeface="Arial Black" pitchFamily="34" charset="0"/>
        </a:defRPr>
      </a:lvl8pPr>
      <a:lvl9pPr marL="1828800" algn="l"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4953000"/>
            <a:ext cx="43891200" cy="27965400"/>
          </a:xfrm>
          <a:prstGeom prst="rect">
            <a:avLst/>
          </a:prstGeom>
          <a:solidFill>
            <a:srgbClr val="EAD5C0"/>
          </a:solidFill>
          <a:ln w="9525">
            <a:solidFill>
              <a:schemeClr val="tx1"/>
            </a:solidFill>
            <a:miter lim="800000"/>
            <a:headEnd/>
            <a:tailEnd/>
          </a:ln>
        </p:spPr>
        <p:txBody>
          <a:bodyPr wrap="none" anchor="ctr"/>
          <a:lstStyle/>
          <a:p>
            <a:pPr>
              <a:defRPr/>
            </a:pPr>
            <a:endParaRPr lang="en-GB" dirty="0"/>
          </a:p>
        </p:txBody>
      </p:sp>
      <p:sp>
        <p:nvSpPr>
          <p:cNvPr id="4099" name="Rectangle 3"/>
          <p:cNvSpPr>
            <a:spLocks noChangeArrowheads="1"/>
          </p:cNvSpPr>
          <p:nvPr/>
        </p:nvSpPr>
        <p:spPr bwMode="auto">
          <a:xfrm>
            <a:off x="0" y="0"/>
            <a:ext cx="43891200" cy="4770438"/>
          </a:xfrm>
          <a:prstGeom prst="rect">
            <a:avLst/>
          </a:prstGeom>
          <a:solidFill>
            <a:srgbClr val="D8B088"/>
          </a:solidFill>
          <a:ln w="9525">
            <a:solidFill>
              <a:schemeClr val="tx1"/>
            </a:solidFill>
            <a:miter lim="800000"/>
            <a:headEnd/>
            <a:tailEnd/>
          </a:ln>
        </p:spPr>
        <p:txBody>
          <a:bodyPr wrap="none" anchor="ctr"/>
          <a:lstStyle/>
          <a:p>
            <a:pPr>
              <a:defRPr/>
            </a:pPr>
            <a:endParaRPr lang="en-GB" dirty="0"/>
          </a:p>
        </p:txBody>
      </p:sp>
      <p:sp>
        <p:nvSpPr>
          <p:cNvPr id="4100" name="Rectangle 4"/>
          <p:cNvSpPr>
            <a:spLocks noChangeArrowheads="1"/>
          </p:cNvSpPr>
          <p:nvPr/>
        </p:nvSpPr>
        <p:spPr bwMode="auto">
          <a:xfrm>
            <a:off x="0" y="4800600"/>
            <a:ext cx="43891200" cy="130175"/>
          </a:xfrm>
          <a:prstGeom prst="rect">
            <a:avLst/>
          </a:prstGeom>
          <a:solidFill>
            <a:srgbClr val="660000"/>
          </a:solidFill>
          <a:ln w="9525">
            <a:noFill/>
            <a:miter lim="800000"/>
            <a:headEnd/>
            <a:tailEnd/>
          </a:ln>
        </p:spPr>
        <p:txBody>
          <a:bodyPr wrap="none" anchor="ctr"/>
          <a:lstStyle/>
          <a:p>
            <a:pPr>
              <a:defRPr/>
            </a:pPr>
            <a:endParaRPr lang="en-GB" dirty="0"/>
          </a:p>
        </p:txBody>
      </p:sp>
      <p:sp>
        <p:nvSpPr>
          <p:cNvPr id="4101" name="Rectangle 5" descr="Parchment"/>
          <p:cNvSpPr>
            <a:spLocks noChangeArrowheads="1"/>
          </p:cNvSpPr>
          <p:nvPr/>
        </p:nvSpPr>
        <p:spPr bwMode="auto">
          <a:xfrm>
            <a:off x="685800" y="5499100"/>
            <a:ext cx="13639800" cy="26547763"/>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p>
            <a:pPr>
              <a:defRPr/>
            </a:pPr>
            <a:endParaRPr lang="en-GB" dirty="0"/>
          </a:p>
        </p:txBody>
      </p:sp>
      <p:sp>
        <p:nvSpPr>
          <p:cNvPr id="4102" name="Rectangle 8"/>
          <p:cNvSpPr>
            <a:spLocks noGrp="1" noChangeArrowheads="1"/>
          </p:cNvSpPr>
          <p:nvPr>
            <p:ph type="title"/>
          </p:nvPr>
        </p:nvSpPr>
        <p:spPr bwMode="auto">
          <a:xfrm>
            <a:off x="960438" y="1273175"/>
            <a:ext cx="41924287" cy="2201863"/>
          </a:xfrm>
          <a:prstGeom prst="rect">
            <a:avLst/>
          </a:prstGeom>
          <a:noFill/>
          <a:ln w="9525">
            <a:noFill/>
            <a:miter lim="800000"/>
            <a:headEnd/>
            <a:tailEnd/>
          </a:ln>
        </p:spPr>
        <p:txBody>
          <a:bodyPr vert="horz" wrap="square" lIns="91426" tIns="45710" rIns="91426" bIns="45710" numCol="1" anchor="ctr" anchorCtr="0" compatLnSpc="1">
            <a:prstTxWarp prst="textNoShape">
              <a:avLst/>
            </a:prstTxWarp>
          </a:bodyPr>
          <a:lstStyle/>
          <a:p>
            <a:pPr lvl="0"/>
            <a:r>
              <a:rPr lang="en-US"/>
              <a:t>Click to edit Master title style</a:t>
            </a:r>
          </a:p>
        </p:txBody>
      </p:sp>
      <p:sp>
        <p:nvSpPr>
          <p:cNvPr id="4103" name="Rectangle 9"/>
          <p:cNvSpPr>
            <a:spLocks noGrp="1" noChangeArrowheads="1"/>
          </p:cNvSpPr>
          <p:nvPr>
            <p:ph type="body" idx="1"/>
          </p:nvPr>
        </p:nvSpPr>
        <p:spPr bwMode="auto">
          <a:xfrm>
            <a:off x="1722438" y="6416675"/>
            <a:ext cx="11531600" cy="24803100"/>
          </a:xfrm>
          <a:prstGeom prst="rect">
            <a:avLst/>
          </a:prstGeom>
          <a:noFill/>
          <a:ln w="9525">
            <a:noFill/>
            <a:miter lim="800000"/>
            <a:headEnd/>
            <a:tailEnd/>
          </a:ln>
        </p:spPr>
        <p:txBody>
          <a:bodyPr vert="horz" wrap="square" lIns="91426" tIns="45710" rIns="91426" bIns="45710" numCol="1" anchor="t" anchorCtr="0" compatLnSpc="1">
            <a:prstTxWarp prst="textNoShape">
              <a:avLst/>
            </a:prstTxWarp>
          </a:bodyPr>
          <a:lstStyle/>
          <a:p>
            <a:pPr lvl="0"/>
            <a:r>
              <a:rPr lang="en-US"/>
              <a:t>Click to edit Master text styles</a:t>
            </a:r>
          </a:p>
          <a:p>
            <a:pPr lvl="1"/>
            <a:r>
              <a:rPr lang="en-US"/>
              <a:t>Second level</a:t>
            </a:r>
          </a:p>
        </p:txBody>
      </p:sp>
      <p:sp>
        <p:nvSpPr>
          <p:cNvPr id="4104" name="Rectangle 18" descr="Parchment"/>
          <p:cNvSpPr>
            <a:spLocks noChangeArrowheads="1"/>
          </p:cNvSpPr>
          <p:nvPr/>
        </p:nvSpPr>
        <p:spPr bwMode="auto">
          <a:xfrm>
            <a:off x="15116175" y="5499100"/>
            <a:ext cx="13639800" cy="26547763"/>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p>
            <a:pPr>
              <a:defRPr/>
            </a:pPr>
            <a:endParaRPr lang="en-GB" dirty="0"/>
          </a:p>
        </p:txBody>
      </p:sp>
      <p:sp>
        <p:nvSpPr>
          <p:cNvPr id="4105" name="Rectangle 19" descr="Parchment"/>
          <p:cNvSpPr>
            <a:spLocks noChangeArrowheads="1"/>
          </p:cNvSpPr>
          <p:nvPr/>
        </p:nvSpPr>
        <p:spPr bwMode="auto">
          <a:xfrm>
            <a:off x="29546550" y="5499100"/>
            <a:ext cx="13639800" cy="26547763"/>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p>
            <a:pPr>
              <a:defRPr/>
            </a:pPr>
            <a:endParaRPr lang="en-GB" dirty="0"/>
          </a:p>
        </p:txBody>
      </p:sp>
      <p:sp>
        <p:nvSpPr>
          <p:cNvPr id="4106" name="Text Box 20"/>
          <p:cNvSpPr txBox="1">
            <a:spLocks noChangeArrowheads="1"/>
          </p:cNvSpPr>
          <p:nvPr/>
        </p:nvSpPr>
        <p:spPr bwMode="auto">
          <a:xfrm>
            <a:off x="39489063" y="32361188"/>
            <a:ext cx="3511550" cy="274637"/>
          </a:xfrm>
          <a:prstGeom prst="rect">
            <a:avLst/>
          </a:prstGeom>
          <a:noFill/>
          <a:ln w="9525">
            <a:noFill/>
            <a:miter lim="800000"/>
            <a:headEnd/>
            <a:tailEnd/>
          </a:ln>
        </p:spPr>
        <p:txBody>
          <a:bodyPr wrap="none">
            <a:spAutoFit/>
          </a:bodyPr>
          <a:lstStyle/>
          <a:p>
            <a:pPr defTabSz="2978150">
              <a:defRPr/>
            </a:pPr>
            <a:r>
              <a:rPr lang="en-US" sz="1200" dirty="0">
                <a:solidFill>
                  <a:srgbClr val="800000"/>
                </a:solidFill>
                <a:latin typeface="Comic Sans MS" pitchFamily="66" charset="0"/>
              </a:rPr>
              <a:t>Template provided by: “posters4research.com”</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eaLnBrk="0" fontAlgn="base" hangingPunct="0">
        <a:spcBef>
          <a:spcPct val="0"/>
        </a:spcBef>
        <a:spcAft>
          <a:spcPct val="0"/>
        </a:spcAft>
        <a:defRPr sz="8600">
          <a:solidFill>
            <a:schemeClr val="tx2"/>
          </a:solidFill>
          <a:latin typeface="+mj-lt"/>
          <a:ea typeface="+mj-ea"/>
          <a:cs typeface="+mj-cs"/>
        </a:defRPr>
      </a:lvl1pPr>
      <a:lvl2pPr algn="l" rtl="0" eaLnBrk="0" fontAlgn="base" hangingPunct="0">
        <a:spcBef>
          <a:spcPct val="0"/>
        </a:spcBef>
        <a:spcAft>
          <a:spcPct val="0"/>
        </a:spcAft>
        <a:defRPr sz="8600">
          <a:solidFill>
            <a:schemeClr val="tx2"/>
          </a:solidFill>
          <a:latin typeface="Arial Black" pitchFamily="34" charset="0"/>
        </a:defRPr>
      </a:lvl2pPr>
      <a:lvl3pPr algn="l" rtl="0" eaLnBrk="0" fontAlgn="base" hangingPunct="0">
        <a:spcBef>
          <a:spcPct val="0"/>
        </a:spcBef>
        <a:spcAft>
          <a:spcPct val="0"/>
        </a:spcAft>
        <a:defRPr sz="8600">
          <a:solidFill>
            <a:schemeClr val="tx2"/>
          </a:solidFill>
          <a:latin typeface="Arial Black" pitchFamily="34" charset="0"/>
        </a:defRPr>
      </a:lvl3pPr>
      <a:lvl4pPr algn="l" rtl="0" eaLnBrk="0" fontAlgn="base" hangingPunct="0">
        <a:spcBef>
          <a:spcPct val="0"/>
        </a:spcBef>
        <a:spcAft>
          <a:spcPct val="0"/>
        </a:spcAft>
        <a:defRPr sz="8600">
          <a:solidFill>
            <a:schemeClr val="tx2"/>
          </a:solidFill>
          <a:latin typeface="Arial Black" pitchFamily="34" charset="0"/>
        </a:defRPr>
      </a:lvl4pPr>
      <a:lvl5pPr algn="l" rtl="0" eaLnBrk="0" fontAlgn="base" hangingPunct="0">
        <a:spcBef>
          <a:spcPct val="0"/>
        </a:spcBef>
        <a:spcAft>
          <a:spcPct val="0"/>
        </a:spcAft>
        <a:defRPr sz="8600">
          <a:solidFill>
            <a:schemeClr val="tx2"/>
          </a:solidFill>
          <a:latin typeface="Arial Black" pitchFamily="34" charset="0"/>
        </a:defRPr>
      </a:lvl5pPr>
      <a:lvl6pPr marL="457200" algn="l" rtl="0" fontAlgn="base">
        <a:spcBef>
          <a:spcPct val="0"/>
        </a:spcBef>
        <a:spcAft>
          <a:spcPct val="0"/>
        </a:spcAft>
        <a:defRPr sz="8600">
          <a:solidFill>
            <a:schemeClr val="tx2"/>
          </a:solidFill>
          <a:latin typeface="Arial Black" pitchFamily="34" charset="0"/>
        </a:defRPr>
      </a:lvl6pPr>
      <a:lvl7pPr marL="914400" algn="l" rtl="0" fontAlgn="base">
        <a:spcBef>
          <a:spcPct val="0"/>
        </a:spcBef>
        <a:spcAft>
          <a:spcPct val="0"/>
        </a:spcAft>
        <a:defRPr sz="8600">
          <a:solidFill>
            <a:schemeClr val="tx2"/>
          </a:solidFill>
          <a:latin typeface="Arial Black" pitchFamily="34" charset="0"/>
        </a:defRPr>
      </a:lvl7pPr>
      <a:lvl8pPr marL="1371600" algn="l" rtl="0" fontAlgn="base">
        <a:spcBef>
          <a:spcPct val="0"/>
        </a:spcBef>
        <a:spcAft>
          <a:spcPct val="0"/>
        </a:spcAft>
        <a:defRPr sz="8600">
          <a:solidFill>
            <a:schemeClr val="tx2"/>
          </a:solidFill>
          <a:latin typeface="Arial Black" pitchFamily="34" charset="0"/>
        </a:defRPr>
      </a:lvl8pPr>
      <a:lvl9pPr marL="1828800" algn="l"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4953000"/>
            <a:ext cx="43891200" cy="27965400"/>
          </a:xfrm>
          <a:prstGeom prst="rect">
            <a:avLst/>
          </a:prstGeom>
          <a:solidFill>
            <a:srgbClr val="EAD5C0"/>
          </a:solidFill>
          <a:ln w="9525">
            <a:solidFill>
              <a:schemeClr val="tx1"/>
            </a:solidFill>
            <a:miter lim="800000"/>
            <a:headEnd/>
            <a:tailEnd/>
          </a:ln>
        </p:spPr>
        <p:txBody>
          <a:bodyPr wrap="none" anchor="ctr"/>
          <a:lstStyle/>
          <a:p>
            <a:pPr>
              <a:defRPr/>
            </a:pPr>
            <a:endParaRPr lang="en-GB" dirty="0"/>
          </a:p>
        </p:txBody>
      </p:sp>
      <p:sp>
        <p:nvSpPr>
          <p:cNvPr id="5123" name="Rectangle 3"/>
          <p:cNvSpPr>
            <a:spLocks noChangeArrowheads="1"/>
          </p:cNvSpPr>
          <p:nvPr/>
        </p:nvSpPr>
        <p:spPr bwMode="auto">
          <a:xfrm>
            <a:off x="0" y="0"/>
            <a:ext cx="43891200" cy="4770438"/>
          </a:xfrm>
          <a:prstGeom prst="rect">
            <a:avLst/>
          </a:prstGeom>
          <a:solidFill>
            <a:srgbClr val="D8B088"/>
          </a:solidFill>
          <a:ln w="9525">
            <a:solidFill>
              <a:schemeClr val="tx1"/>
            </a:solidFill>
            <a:miter lim="800000"/>
            <a:headEnd/>
            <a:tailEnd/>
          </a:ln>
        </p:spPr>
        <p:txBody>
          <a:bodyPr wrap="none" anchor="ctr"/>
          <a:lstStyle/>
          <a:p>
            <a:pPr>
              <a:defRPr/>
            </a:pPr>
            <a:endParaRPr lang="en-GB" dirty="0"/>
          </a:p>
        </p:txBody>
      </p:sp>
      <p:sp>
        <p:nvSpPr>
          <p:cNvPr id="5124" name="Rectangle 4"/>
          <p:cNvSpPr>
            <a:spLocks noChangeArrowheads="1"/>
          </p:cNvSpPr>
          <p:nvPr/>
        </p:nvSpPr>
        <p:spPr bwMode="auto">
          <a:xfrm>
            <a:off x="0" y="4800600"/>
            <a:ext cx="43891200" cy="130175"/>
          </a:xfrm>
          <a:prstGeom prst="rect">
            <a:avLst/>
          </a:prstGeom>
          <a:solidFill>
            <a:srgbClr val="660000"/>
          </a:solidFill>
          <a:ln w="9525">
            <a:noFill/>
            <a:miter lim="800000"/>
            <a:headEnd/>
            <a:tailEnd/>
          </a:ln>
        </p:spPr>
        <p:txBody>
          <a:bodyPr wrap="none" anchor="ctr"/>
          <a:lstStyle/>
          <a:p>
            <a:pPr>
              <a:defRPr/>
            </a:pPr>
            <a:endParaRPr lang="en-GB" dirty="0"/>
          </a:p>
        </p:txBody>
      </p:sp>
      <p:sp>
        <p:nvSpPr>
          <p:cNvPr id="5125" name="Rectangle 6" descr="Parchment"/>
          <p:cNvSpPr>
            <a:spLocks noChangeArrowheads="1"/>
          </p:cNvSpPr>
          <p:nvPr/>
        </p:nvSpPr>
        <p:spPr bwMode="auto">
          <a:xfrm>
            <a:off x="663575" y="5638800"/>
            <a:ext cx="20802600" cy="26547763"/>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p>
            <a:pPr>
              <a:defRPr/>
            </a:pPr>
            <a:endParaRPr lang="en-GB" dirty="0"/>
          </a:p>
        </p:txBody>
      </p:sp>
      <p:sp>
        <p:nvSpPr>
          <p:cNvPr id="5126" name="Rectangle 7" descr="Parchment"/>
          <p:cNvSpPr>
            <a:spLocks noChangeArrowheads="1"/>
          </p:cNvSpPr>
          <p:nvPr/>
        </p:nvSpPr>
        <p:spPr bwMode="auto">
          <a:xfrm>
            <a:off x="22272625" y="5638800"/>
            <a:ext cx="9982200" cy="26547763"/>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p>
            <a:pPr>
              <a:defRPr/>
            </a:pPr>
            <a:endParaRPr lang="en-GB" dirty="0"/>
          </a:p>
        </p:txBody>
      </p:sp>
      <p:sp>
        <p:nvSpPr>
          <p:cNvPr id="5127" name="Rectangle 8" descr="Parchment"/>
          <p:cNvSpPr>
            <a:spLocks noChangeArrowheads="1"/>
          </p:cNvSpPr>
          <p:nvPr/>
        </p:nvSpPr>
        <p:spPr bwMode="auto">
          <a:xfrm>
            <a:off x="33070800" y="5638800"/>
            <a:ext cx="9982200" cy="26547763"/>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p>
            <a:pPr>
              <a:defRPr/>
            </a:pPr>
            <a:endParaRPr lang="en-GB" dirty="0"/>
          </a:p>
        </p:txBody>
      </p:sp>
      <p:sp>
        <p:nvSpPr>
          <p:cNvPr id="5128" name="Rectangle 10"/>
          <p:cNvSpPr>
            <a:spLocks noGrp="1" noChangeArrowheads="1"/>
          </p:cNvSpPr>
          <p:nvPr>
            <p:ph type="title"/>
          </p:nvPr>
        </p:nvSpPr>
        <p:spPr bwMode="auto">
          <a:xfrm>
            <a:off x="960438" y="1273175"/>
            <a:ext cx="41924287" cy="2201863"/>
          </a:xfrm>
          <a:prstGeom prst="rect">
            <a:avLst/>
          </a:prstGeom>
          <a:noFill/>
          <a:ln w="9525">
            <a:noFill/>
            <a:miter lim="800000"/>
            <a:headEnd/>
            <a:tailEnd/>
          </a:ln>
        </p:spPr>
        <p:txBody>
          <a:bodyPr vert="horz" wrap="square" lIns="91426" tIns="45710" rIns="91426" bIns="45710" numCol="1" anchor="ctr" anchorCtr="0" compatLnSpc="1">
            <a:prstTxWarp prst="textNoShape">
              <a:avLst/>
            </a:prstTxWarp>
          </a:bodyPr>
          <a:lstStyle/>
          <a:p>
            <a:pPr lvl="0"/>
            <a:r>
              <a:rPr lang="en-US"/>
              <a:t>Click to edit Master title style</a:t>
            </a:r>
          </a:p>
        </p:txBody>
      </p:sp>
      <p:sp>
        <p:nvSpPr>
          <p:cNvPr id="5129" name="Rectangle 11"/>
          <p:cNvSpPr>
            <a:spLocks noGrp="1" noChangeArrowheads="1"/>
          </p:cNvSpPr>
          <p:nvPr>
            <p:ph type="body" idx="1"/>
          </p:nvPr>
        </p:nvSpPr>
        <p:spPr bwMode="auto">
          <a:xfrm>
            <a:off x="1722438" y="7254875"/>
            <a:ext cx="8297862" cy="24803100"/>
          </a:xfrm>
          <a:prstGeom prst="rect">
            <a:avLst/>
          </a:prstGeom>
          <a:noFill/>
          <a:ln w="9525">
            <a:noFill/>
            <a:miter lim="800000"/>
            <a:headEnd/>
            <a:tailEnd/>
          </a:ln>
        </p:spPr>
        <p:txBody>
          <a:bodyPr vert="horz" wrap="square" lIns="91426" tIns="45710" rIns="91426" bIns="45710" numCol="1" anchor="t" anchorCtr="0" compatLnSpc="1">
            <a:prstTxWarp prst="textNoShape">
              <a:avLst/>
            </a:prstTxWarp>
          </a:bodyPr>
          <a:lstStyle/>
          <a:p>
            <a:pPr lvl="0"/>
            <a:r>
              <a:rPr lang="en-US"/>
              <a:t>Click to edit Master text styles</a:t>
            </a:r>
          </a:p>
          <a:p>
            <a:pPr lvl="1"/>
            <a:r>
              <a:rPr lang="en-US"/>
              <a:t>Second level</a:t>
            </a:r>
          </a:p>
        </p:txBody>
      </p:sp>
      <p:sp>
        <p:nvSpPr>
          <p:cNvPr id="5130" name="Text Box 12"/>
          <p:cNvSpPr txBox="1">
            <a:spLocks noChangeArrowheads="1"/>
          </p:cNvSpPr>
          <p:nvPr/>
        </p:nvSpPr>
        <p:spPr bwMode="auto">
          <a:xfrm>
            <a:off x="39489063" y="32361188"/>
            <a:ext cx="3511550" cy="274637"/>
          </a:xfrm>
          <a:prstGeom prst="rect">
            <a:avLst/>
          </a:prstGeom>
          <a:noFill/>
          <a:ln w="9525">
            <a:noFill/>
            <a:miter lim="800000"/>
            <a:headEnd/>
            <a:tailEnd/>
          </a:ln>
        </p:spPr>
        <p:txBody>
          <a:bodyPr wrap="none">
            <a:spAutoFit/>
          </a:bodyPr>
          <a:lstStyle/>
          <a:p>
            <a:pPr defTabSz="2978150">
              <a:defRPr/>
            </a:pPr>
            <a:r>
              <a:rPr lang="en-US" sz="1200" dirty="0">
                <a:solidFill>
                  <a:srgbClr val="800000"/>
                </a:solidFill>
                <a:latin typeface="Comic Sans MS" pitchFamily="66" charset="0"/>
              </a:rPr>
              <a:t>Template provided by: “posters4research.com”</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rtl="0" eaLnBrk="0" fontAlgn="base" hangingPunct="0">
        <a:spcBef>
          <a:spcPct val="0"/>
        </a:spcBef>
        <a:spcAft>
          <a:spcPct val="0"/>
        </a:spcAft>
        <a:defRPr sz="8600">
          <a:solidFill>
            <a:schemeClr val="tx2"/>
          </a:solidFill>
          <a:latin typeface="+mj-lt"/>
          <a:ea typeface="+mj-ea"/>
          <a:cs typeface="+mj-cs"/>
        </a:defRPr>
      </a:lvl1pPr>
      <a:lvl2pPr algn="l" rtl="0" eaLnBrk="0" fontAlgn="base" hangingPunct="0">
        <a:spcBef>
          <a:spcPct val="0"/>
        </a:spcBef>
        <a:spcAft>
          <a:spcPct val="0"/>
        </a:spcAft>
        <a:defRPr sz="8600">
          <a:solidFill>
            <a:schemeClr val="tx2"/>
          </a:solidFill>
          <a:latin typeface="Arial Black" pitchFamily="34" charset="0"/>
        </a:defRPr>
      </a:lvl2pPr>
      <a:lvl3pPr algn="l" rtl="0" eaLnBrk="0" fontAlgn="base" hangingPunct="0">
        <a:spcBef>
          <a:spcPct val="0"/>
        </a:spcBef>
        <a:spcAft>
          <a:spcPct val="0"/>
        </a:spcAft>
        <a:defRPr sz="8600">
          <a:solidFill>
            <a:schemeClr val="tx2"/>
          </a:solidFill>
          <a:latin typeface="Arial Black" pitchFamily="34" charset="0"/>
        </a:defRPr>
      </a:lvl3pPr>
      <a:lvl4pPr algn="l" rtl="0" eaLnBrk="0" fontAlgn="base" hangingPunct="0">
        <a:spcBef>
          <a:spcPct val="0"/>
        </a:spcBef>
        <a:spcAft>
          <a:spcPct val="0"/>
        </a:spcAft>
        <a:defRPr sz="8600">
          <a:solidFill>
            <a:schemeClr val="tx2"/>
          </a:solidFill>
          <a:latin typeface="Arial Black" pitchFamily="34" charset="0"/>
        </a:defRPr>
      </a:lvl4pPr>
      <a:lvl5pPr algn="l" rtl="0" eaLnBrk="0" fontAlgn="base" hangingPunct="0">
        <a:spcBef>
          <a:spcPct val="0"/>
        </a:spcBef>
        <a:spcAft>
          <a:spcPct val="0"/>
        </a:spcAft>
        <a:defRPr sz="8600">
          <a:solidFill>
            <a:schemeClr val="tx2"/>
          </a:solidFill>
          <a:latin typeface="Arial Black" pitchFamily="34" charset="0"/>
        </a:defRPr>
      </a:lvl5pPr>
      <a:lvl6pPr marL="457200" algn="l" rtl="0" fontAlgn="base">
        <a:spcBef>
          <a:spcPct val="0"/>
        </a:spcBef>
        <a:spcAft>
          <a:spcPct val="0"/>
        </a:spcAft>
        <a:defRPr sz="8600">
          <a:solidFill>
            <a:schemeClr val="tx2"/>
          </a:solidFill>
          <a:latin typeface="Arial Black" pitchFamily="34" charset="0"/>
        </a:defRPr>
      </a:lvl6pPr>
      <a:lvl7pPr marL="914400" algn="l" rtl="0" fontAlgn="base">
        <a:spcBef>
          <a:spcPct val="0"/>
        </a:spcBef>
        <a:spcAft>
          <a:spcPct val="0"/>
        </a:spcAft>
        <a:defRPr sz="8600">
          <a:solidFill>
            <a:schemeClr val="tx2"/>
          </a:solidFill>
          <a:latin typeface="Arial Black" pitchFamily="34" charset="0"/>
        </a:defRPr>
      </a:lvl7pPr>
      <a:lvl8pPr marL="1371600" algn="l" rtl="0" fontAlgn="base">
        <a:spcBef>
          <a:spcPct val="0"/>
        </a:spcBef>
        <a:spcAft>
          <a:spcPct val="0"/>
        </a:spcAft>
        <a:defRPr sz="8600">
          <a:solidFill>
            <a:schemeClr val="tx2"/>
          </a:solidFill>
          <a:latin typeface="Arial Black" pitchFamily="34" charset="0"/>
        </a:defRPr>
      </a:lvl8pPr>
      <a:lvl9pPr marL="1828800" algn="l"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4953000"/>
            <a:ext cx="43891200" cy="27965400"/>
          </a:xfrm>
          <a:prstGeom prst="rect">
            <a:avLst/>
          </a:prstGeom>
          <a:solidFill>
            <a:srgbClr val="EAD5C0"/>
          </a:solidFill>
          <a:ln w="9525">
            <a:solidFill>
              <a:schemeClr val="tx1"/>
            </a:solidFill>
            <a:miter lim="800000"/>
            <a:headEnd/>
            <a:tailEnd/>
          </a:ln>
        </p:spPr>
        <p:txBody>
          <a:bodyPr wrap="none" anchor="ctr"/>
          <a:lstStyle/>
          <a:p>
            <a:pPr>
              <a:defRPr/>
            </a:pPr>
            <a:endParaRPr lang="en-GB" dirty="0"/>
          </a:p>
        </p:txBody>
      </p:sp>
      <p:sp>
        <p:nvSpPr>
          <p:cNvPr id="6147" name="Rectangle 3"/>
          <p:cNvSpPr>
            <a:spLocks noChangeArrowheads="1"/>
          </p:cNvSpPr>
          <p:nvPr/>
        </p:nvSpPr>
        <p:spPr bwMode="auto">
          <a:xfrm>
            <a:off x="0" y="0"/>
            <a:ext cx="43891200" cy="4770438"/>
          </a:xfrm>
          <a:prstGeom prst="rect">
            <a:avLst/>
          </a:prstGeom>
          <a:solidFill>
            <a:srgbClr val="D8B088"/>
          </a:solidFill>
          <a:ln w="9525">
            <a:solidFill>
              <a:schemeClr val="tx1"/>
            </a:solidFill>
            <a:miter lim="800000"/>
            <a:headEnd/>
            <a:tailEnd/>
          </a:ln>
        </p:spPr>
        <p:txBody>
          <a:bodyPr wrap="none" anchor="ctr"/>
          <a:lstStyle/>
          <a:p>
            <a:pPr>
              <a:defRPr/>
            </a:pPr>
            <a:endParaRPr lang="en-GB" dirty="0"/>
          </a:p>
        </p:txBody>
      </p:sp>
      <p:sp>
        <p:nvSpPr>
          <p:cNvPr id="6148" name="Rectangle 4"/>
          <p:cNvSpPr>
            <a:spLocks noChangeArrowheads="1"/>
          </p:cNvSpPr>
          <p:nvPr/>
        </p:nvSpPr>
        <p:spPr bwMode="auto">
          <a:xfrm>
            <a:off x="0" y="4800600"/>
            <a:ext cx="43891200" cy="130175"/>
          </a:xfrm>
          <a:prstGeom prst="rect">
            <a:avLst/>
          </a:prstGeom>
          <a:solidFill>
            <a:srgbClr val="660000"/>
          </a:solidFill>
          <a:ln w="9525">
            <a:noFill/>
            <a:miter lim="800000"/>
            <a:headEnd/>
            <a:tailEnd/>
          </a:ln>
        </p:spPr>
        <p:txBody>
          <a:bodyPr wrap="none" anchor="ctr"/>
          <a:lstStyle/>
          <a:p>
            <a:pPr>
              <a:defRPr/>
            </a:pPr>
            <a:endParaRPr lang="en-GB" dirty="0"/>
          </a:p>
        </p:txBody>
      </p:sp>
      <p:sp>
        <p:nvSpPr>
          <p:cNvPr id="6149" name="Rectangle 5" descr="Parchment"/>
          <p:cNvSpPr>
            <a:spLocks noChangeArrowheads="1"/>
          </p:cNvSpPr>
          <p:nvPr/>
        </p:nvSpPr>
        <p:spPr bwMode="auto">
          <a:xfrm>
            <a:off x="685800" y="5638800"/>
            <a:ext cx="9982200" cy="26547763"/>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p>
            <a:pPr>
              <a:defRPr/>
            </a:pPr>
            <a:endParaRPr lang="en-GB" dirty="0"/>
          </a:p>
        </p:txBody>
      </p:sp>
      <p:sp>
        <p:nvSpPr>
          <p:cNvPr id="6150" name="Rectangle 6" descr="Parchment"/>
          <p:cNvSpPr>
            <a:spLocks noChangeArrowheads="1"/>
          </p:cNvSpPr>
          <p:nvPr/>
        </p:nvSpPr>
        <p:spPr bwMode="auto">
          <a:xfrm>
            <a:off x="11483975" y="5638800"/>
            <a:ext cx="9982200" cy="26547763"/>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p>
            <a:pPr>
              <a:defRPr/>
            </a:pPr>
            <a:endParaRPr lang="en-GB" dirty="0"/>
          </a:p>
        </p:txBody>
      </p:sp>
      <p:sp>
        <p:nvSpPr>
          <p:cNvPr id="6151" name="Rectangle 7" descr="Parchment"/>
          <p:cNvSpPr>
            <a:spLocks noChangeArrowheads="1"/>
          </p:cNvSpPr>
          <p:nvPr/>
        </p:nvSpPr>
        <p:spPr bwMode="auto">
          <a:xfrm>
            <a:off x="22272625" y="5638800"/>
            <a:ext cx="20751800" cy="26547763"/>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p>
            <a:pPr>
              <a:defRPr/>
            </a:pPr>
            <a:endParaRPr lang="en-GB" dirty="0"/>
          </a:p>
        </p:txBody>
      </p:sp>
      <p:sp>
        <p:nvSpPr>
          <p:cNvPr id="6152" name="Rectangle 10"/>
          <p:cNvSpPr>
            <a:spLocks noGrp="1" noChangeArrowheads="1"/>
          </p:cNvSpPr>
          <p:nvPr>
            <p:ph type="title"/>
          </p:nvPr>
        </p:nvSpPr>
        <p:spPr bwMode="auto">
          <a:xfrm>
            <a:off x="960438" y="1273175"/>
            <a:ext cx="41924287" cy="2201863"/>
          </a:xfrm>
          <a:prstGeom prst="rect">
            <a:avLst/>
          </a:prstGeom>
          <a:noFill/>
          <a:ln w="9525">
            <a:noFill/>
            <a:miter lim="800000"/>
            <a:headEnd/>
            <a:tailEnd/>
          </a:ln>
        </p:spPr>
        <p:txBody>
          <a:bodyPr vert="horz" wrap="square" lIns="91426" tIns="45710" rIns="91426" bIns="45710" numCol="1" anchor="ctr" anchorCtr="0" compatLnSpc="1">
            <a:prstTxWarp prst="textNoShape">
              <a:avLst/>
            </a:prstTxWarp>
          </a:bodyPr>
          <a:lstStyle/>
          <a:p>
            <a:pPr lvl="0"/>
            <a:r>
              <a:rPr lang="en-US"/>
              <a:t>Click to edit Master title style</a:t>
            </a:r>
          </a:p>
        </p:txBody>
      </p:sp>
      <p:sp>
        <p:nvSpPr>
          <p:cNvPr id="6153" name="Rectangle 11"/>
          <p:cNvSpPr>
            <a:spLocks noGrp="1" noChangeArrowheads="1"/>
          </p:cNvSpPr>
          <p:nvPr>
            <p:ph type="body" idx="1"/>
          </p:nvPr>
        </p:nvSpPr>
        <p:spPr bwMode="auto">
          <a:xfrm>
            <a:off x="1722438" y="7254875"/>
            <a:ext cx="8297862" cy="24803100"/>
          </a:xfrm>
          <a:prstGeom prst="rect">
            <a:avLst/>
          </a:prstGeom>
          <a:noFill/>
          <a:ln w="9525">
            <a:noFill/>
            <a:miter lim="800000"/>
            <a:headEnd/>
            <a:tailEnd/>
          </a:ln>
        </p:spPr>
        <p:txBody>
          <a:bodyPr vert="horz" wrap="square" lIns="91426" tIns="45710" rIns="91426" bIns="45710" numCol="1" anchor="t" anchorCtr="0" compatLnSpc="1">
            <a:prstTxWarp prst="textNoShape">
              <a:avLst/>
            </a:prstTxWarp>
          </a:bodyPr>
          <a:lstStyle/>
          <a:p>
            <a:pPr lvl="0"/>
            <a:r>
              <a:rPr lang="en-US"/>
              <a:t>Click to edit Master text styles</a:t>
            </a:r>
          </a:p>
          <a:p>
            <a:pPr lvl="1"/>
            <a:r>
              <a:rPr lang="en-US"/>
              <a:t>Second level</a:t>
            </a:r>
          </a:p>
        </p:txBody>
      </p:sp>
      <p:sp>
        <p:nvSpPr>
          <p:cNvPr id="6154" name="Text Box 12"/>
          <p:cNvSpPr txBox="1">
            <a:spLocks noChangeArrowheads="1"/>
          </p:cNvSpPr>
          <p:nvPr/>
        </p:nvSpPr>
        <p:spPr bwMode="auto">
          <a:xfrm>
            <a:off x="39489063" y="32361188"/>
            <a:ext cx="3511550" cy="274637"/>
          </a:xfrm>
          <a:prstGeom prst="rect">
            <a:avLst/>
          </a:prstGeom>
          <a:noFill/>
          <a:ln w="9525">
            <a:noFill/>
            <a:miter lim="800000"/>
            <a:headEnd/>
            <a:tailEnd/>
          </a:ln>
        </p:spPr>
        <p:txBody>
          <a:bodyPr wrap="none">
            <a:spAutoFit/>
          </a:bodyPr>
          <a:lstStyle/>
          <a:p>
            <a:pPr defTabSz="2978150">
              <a:defRPr/>
            </a:pPr>
            <a:r>
              <a:rPr lang="en-US" sz="1200" dirty="0">
                <a:solidFill>
                  <a:srgbClr val="800000"/>
                </a:solidFill>
                <a:latin typeface="Comic Sans MS" pitchFamily="66" charset="0"/>
              </a:rPr>
              <a:t>Template provided by: “posters4research.com”</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rtl="0" eaLnBrk="0" fontAlgn="base" hangingPunct="0">
        <a:spcBef>
          <a:spcPct val="0"/>
        </a:spcBef>
        <a:spcAft>
          <a:spcPct val="0"/>
        </a:spcAft>
        <a:defRPr sz="8600">
          <a:solidFill>
            <a:schemeClr val="tx2"/>
          </a:solidFill>
          <a:latin typeface="+mj-lt"/>
          <a:ea typeface="+mj-ea"/>
          <a:cs typeface="+mj-cs"/>
        </a:defRPr>
      </a:lvl1pPr>
      <a:lvl2pPr algn="l" rtl="0" eaLnBrk="0" fontAlgn="base" hangingPunct="0">
        <a:spcBef>
          <a:spcPct val="0"/>
        </a:spcBef>
        <a:spcAft>
          <a:spcPct val="0"/>
        </a:spcAft>
        <a:defRPr sz="8600">
          <a:solidFill>
            <a:schemeClr val="tx2"/>
          </a:solidFill>
          <a:latin typeface="Arial Black" pitchFamily="34" charset="0"/>
        </a:defRPr>
      </a:lvl2pPr>
      <a:lvl3pPr algn="l" rtl="0" eaLnBrk="0" fontAlgn="base" hangingPunct="0">
        <a:spcBef>
          <a:spcPct val="0"/>
        </a:spcBef>
        <a:spcAft>
          <a:spcPct val="0"/>
        </a:spcAft>
        <a:defRPr sz="8600">
          <a:solidFill>
            <a:schemeClr val="tx2"/>
          </a:solidFill>
          <a:latin typeface="Arial Black" pitchFamily="34" charset="0"/>
        </a:defRPr>
      </a:lvl3pPr>
      <a:lvl4pPr algn="l" rtl="0" eaLnBrk="0" fontAlgn="base" hangingPunct="0">
        <a:spcBef>
          <a:spcPct val="0"/>
        </a:spcBef>
        <a:spcAft>
          <a:spcPct val="0"/>
        </a:spcAft>
        <a:defRPr sz="8600">
          <a:solidFill>
            <a:schemeClr val="tx2"/>
          </a:solidFill>
          <a:latin typeface="Arial Black" pitchFamily="34" charset="0"/>
        </a:defRPr>
      </a:lvl4pPr>
      <a:lvl5pPr algn="l" rtl="0" eaLnBrk="0" fontAlgn="base" hangingPunct="0">
        <a:spcBef>
          <a:spcPct val="0"/>
        </a:spcBef>
        <a:spcAft>
          <a:spcPct val="0"/>
        </a:spcAft>
        <a:defRPr sz="8600">
          <a:solidFill>
            <a:schemeClr val="tx2"/>
          </a:solidFill>
          <a:latin typeface="Arial Black" pitchFamily="34" charset="0"/>
        </a:defRPr>
      </a:lvl5pPr>
      <a:lvl6pPr marL="457200" algn="l" rtl="0" fontAlgn="base">
        <a:spcBef>
          <a:spcPct val="0"/>
        </a:spcBef>
        <a:spcAft>
          <a:spcPct val="0"/>
        </a:spcAft>
        <a:defRPr sz="8600">
          <a:solidFill>
            <a:schemeClr val="tx2"/>
          </a:solidFill>
          <a:latin typeface="Arial Black" pitchFamily="34" charset="0"/>
        </a:defRPr>
      </a:lvl6pPr>
      <a:lvl7pPr marL="914400" algn="l" rtl="0" fontAlgn="base">
        <a:spcBef>
          <a:spcPct val="0"/>
        </a:spcBef>
        <a:spcAft>
          <a:spcPct val="0"/>
        </a:spcAft>
        <a:defRPr sz="8600">
          <a:solidFill>
            <a:schemeClr val="tx2"/>
          </a:solidFill>
          <a:latin typeface="Arial Black" pitchFamily="34" charset="0"/>
        </a:defRPr>
      </a:lvl7pPr>
      <a:lvl8pPr marL="1371600" algn="l" rtl="0" fontAlgn="base">
        <a:spcBef>
          <a:spcPct val="0"/>
        </a:spcBef>
        <a:spcAft>
          <a:spcPct val="0"/>
        </a:spcAft>
        <a:defRPr sz="8600">
          <a:solidFill>
            <a:schemeClr val="tx2"/>
          </a:solidFill>
          <a:latin typeface="Arial Black" pitchFamily="34" charset="0"/>
        </a:defRPr>
      </a:lvl8pPr>
      <a:lvl9pPr marL="1828800" algn="l"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5C8BD7-4DD5-AFC7-6A3E-C268BB006C98}"/>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990FA6-7205-918C-E0A3-C462AE7C3119}"/>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5D83B-4739-FE13-D879-82B5A7C04178}"/>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C286741A-933E-4165-A56E-679EB83E20A0}" type="datetimeFigureOut">
              <a:rPr lang="en-US" smtClean="0"/>
              <a:t>6/9/2025</a:t>
            </a:fld>
            <a:endParaRPr lang="en-US"/>
          </a:p>
        </p:txBody>
      </p:sp>
      <p:sp>
        <p:nvSpPr>
          <p:cNvPr id="5" name="Footer Placeholder 4">
            <a:extLst>
              <a:ext uri="{FF2B5EF4-FFF2-40B4-BE49-F238E27FC236}">
                <a16:creationId xmlns:a16="http://schemas.microsoft.com/office/drawing/2014/main" id="{1466A493-0CD4-F755-DBB1-CE56C838FA9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DD9E16-991D-011E-0613-D0904064A022}"/>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B55FA785-8195-4E21-B9C7-EF3B97702665}" type="slidenum">
              <a:rPr lang="en-US" smtClean="0"/>
              <a:t>‹#›</a:t>
            </a:fld>
            <a:endParaRPr lang="en-US"/>
          </a:p>
        </p:txBody>
      </p:sp>
    </p:spTree>
    <p:extLst>
      <p:ext uri="{BB962C8B-B14F-4D97-AF65-F5344CB8AC3E}">
        <p14:creationId xmlns:p14="http://schemas.microsoft.com/office/powerpoint/2010/main" val="249382604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7185" name="Rectangle 29"/>
          <p:cNvSpPr>
            <a:spLocks noChangeArrowheads="1"/>
          </p:cNvSpPr>
          <p:nvPr/>
        </p:nvSpPr>
        <p:spPr bwMode="auto">
          <a:xfrm>
            <a:off x="11528425" y="6326188"/>
            <a:ext cx="9921875" cy="7478970"/>
          </a:xfrm>
          <a:prstGeom prst="rect">
            <a:avLst/>
          </a:prstGeom>
          <a:noFill/>
          <a:ln w="9525">
            <a:noFill/>
            <a:miter lim="800000"/>
            <a:headEnd/>
            <a:tailEnd/>
          </a:ln>
        </p:spPr>
        <p:txBody>
          <a:bodyPr>
            <a:spAutoFit/>
          </a:bodyPr>
          <a:lstStyle/>
          <a:p>
            <a:endParaRPr lang="en-US" sz="3000" dirty="0">
              <a:latin typeface="+mn-lt"/>
            </a:endParaRPr>
          </a:p>
          <a:p>
            <a:pPr algn="just">
              <a:lnSpc>
                <a:spcPct val="150000"/>
              </a:lnSpc>
            </a:pPr>
            <a:endParaRPr lang="en-US" sz="3000" dirty="0">
              <a:latin typeface="+mn-lt"/>
            </a:endParaRPr>
          </a:p>
          <a:p>
            <a:pPr algn="just">
              <a:lnSpc>
                <a:spcPct val="150000"/>
              </a:lnSpc>
            </a:pPr>
            <a:endParaRPr lang="en-US" sz="3000" dirty="0">
              <a:latin typeface="+mn-lt"/>
            </a:endParaRPr>
          </a:p>
          <a:p>
            <a:pPr algn="just">
              <a:lnSpc>
                <a:spcPct val="150000"/>
              </a:lnSpc>
            </a:pPr>
            <a:endParaRPr lang="en-US" sz="3000" dirty="0">
              <a:latin typeface="+mn-lt"/>
            </a:endParaRPr>
          </a:p>
          <a:p>
            <a:pPr algn="just">
              <a:lnSpc>
                <a:spcPct val="150000"/>
              </a:lnSpc>
            </a:pPr>
            <a:endParaRPr lang="en-ZW" sz="3000" dirty="0">
              <a:latin typeface="+mn-lt"/>
            </a:endParaRPr>
          </a:p>
          <a:p>
            <a:pPr algn="just">
              <a:lnSpc>
                <a:spcPct val="150000"/>
              </a:lnSpc>
            </a:pPr>
            <a:endParaRPr lang="en-US" sz="3000" dirty="0">
              <a:latin typeface="+mn-lt"/>
            </a:endParaRPr>
          </a:p>
          <a:p>
            <a:pPr algn="just">
              <a:lnSpc>
                <a:spcPct val="150000"/>
              </a:lnSpc>
            </a:pPr>
            <a:r>
              <a:rPr lang="en-US" sz="3000" b="1" baseline="-25000" dirty="0">
                <a:latin typeface="+mn-lt"/>
              </a:rPr>
              <a:t> </a:t>
            </a:r>
            <a:endParaRPr lang="en-US" sz="3000" dirty="0">
              <a:latin typeface="+mn-lt"/>
            </a:endParaRPr>
          </a:p>
          <a:p>
            <a:r>
              <a:rPr lang="en-US" sz="3000" b="1" baseline="-25000" dirty="0">
                <a:latin typeface="+mn-lt"/>
              </a:rPr>
              <a:t> </a:t>
            </a:r>
            <a:endParaRPr lang="en-US" sz="3000" dirty="0">
              <a:latin typeface="+mn-lt"/>
            </a:endParaRPr>
          </a:p>
          <a:p>
            <a:r>
              <a:rPr lang="en-US" sz="3000" b="1" baseline="-25000" dirty="0">
                <a:latin typeface="+mn-lt"/>
              </a:rPr>
              <a:t> </a:t>
            </a:r>
            <a:endParaRPr lang="en-US" sz="3000" dirty="0">
              <a:latin typeface="+mn-lt"/>
            </a:endParaRPr>
          </a:p>
          <a:p>
            <a:r>
              <a:rPr lang="en-US" sz="3000" b="1" baseline="-25000" dirty="0">
                <a:latin typeface="+mn-lt"/>
              </a:rPr>
              <a:t> </a:t>
            </a:r>
            <a:endParaRPr lang="en-US" sz="3000" dirty="0">
              <a:latin typeface="+mn-lt"/>
            </a:endParaRPr>
          </a:p>
          <a:p>
            <a:r>
              <a:rPr lang="en-US" sz="3000" b="1" baseline="-25000" dirty="0">
                <a:latin typeface="+mn-lt"/>
              </a:rPr>
              <a:t> </a:t>
            </a:r>
            <a:endParaRPr lang="en-US" sz="3000" dirty="0">
              <a:latin typeface="+mn-lt"/>
            </a:endParaRPr>
          </a:p>
          <a:p>
            <a:r>
              <a:rPr lang="en-US" sz="3000" b="1" baseline="-25000" dirty="0">
                <a:latin typeface="+mn-lt"/>
              </a:rPr>
              <a:t> </a:t>
            </a:r>
            <a:endParaRPr lang="en-US" sz="3000" dirty="0">
              <a:latin typeface="+mn-lt"/>
            </a:endParaRPr>
          </a:p>
          <a:p>
            <a:endParaRPr lang="en-US" sz="3000" dirty="0">
              <a:latin typeface="+mn-lt"/>
            </a:endParaRPr>
          </a:p>
        </p:txBody>
      </p:sp>
      <p:sp>
        <p:nvSpPr>
          <p:cNvPr id="4" name="TextBox 3"/>
          <p:cNvSpPr txBox="1"/>
          <p:nvPr/>
        </p:nvSpPr>
        <p:spPr>
          <a:xfrm>
            <a:off x="729458" y="5648568"/>
            <a:ext cx="9957594" cy="553998"/>
          </a:xfrm>
          <a:prstGeom prst="rect">
            <a:avLst/>
          </a:prstGeom>
          <a:solidFill>
            <a:srgbClr val="002060"/>
          </a:solidFill>
          <a:ln>
            <a:solidFill>
              <a:schemeClr val="accent5">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ZW" sz="3000" b="1" dirty="0">
                <a:solidFill>
                  <a:schemeClr val="bg1"/>
                </a:solidFill>
                <a:latin typeface="+mn-lt"/>
                <a:cs typeface="Times New Roman" panose="02020603050405020304" pitchFamily="18" charset="0"/>
              </a:rPr>
              <a:t>Abstract</a:t>
            </a:r>
          </a:p>
        </p:txBody>
      </p:sp>
      <p:sp>
        <p:nvSpPr>
          <p:cNvPr id="7" name="TextBox 6"/>
          <p:cNvSpPr txBox="1"/>
          <p:nvPr/>
        </p:nvSpPr>
        <p:spPr>
          <a:xfrm>
            <a:off x="761997" y="12391578"/>
            <a:ext cx="9946753" cy="707886"/>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ZW" sz="3000" b="1" dirty="0">
                <a:latin typeface="+mn-lt"/>
              </a:rPr>
              <a:t> </a:t>
            </a:r>
            <a:r>
              <a:rPr lang="en-ZW" sz="4000" b="1" dirty="0">
                <a:solidFill>
                  <a:schemeClr val="bg1"/>
                </a:solidFill>
                <a:latin typeface="+mn-lt"/>
                <a:cs typeface="Times New Roman" panose="02020603050405020304" pitchFamily="18" charset="0"/>
              </a:rPr>
              <a:t>Introduction</a:t>
            </a:r>
          </a:p>
        </p:txBody>
      </p:sp>
      <p:sp>
        <p:nvSpPr>
          <p:cNvPr id="9" name="TextBox 8"/>
          <p:cNvSpPr txBox="1"/>
          <p:nvPr/>
        </p:nvSpPr>
        <p:spPr>
          <a:xfrm>
            <a:off x="835090" y="25700382"/>
            <a:ext cx="10019051" cy="707886"/>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ZW" sz="4000" b="1" dirty="0">
                <a:solidFill>
                  <a:schemeClr val="bg1"/>
                </a:solidFill>
                <a:latin typeface="+mn-lt"/>
                <a:cs typeface="Times New Roman" panose="02020603050405020304" pitchFamily="18" charset="0"/>
              </a:rPr>
              <a:t>Methodology</a:t>
            </a:r>
          </a:p>
        </p:txBody>
      </p:sp>
      <p:sp>
        <p:nvSpPr>
          <p:cNvPr id="10" name="TextBox 9"/>
          <p:cNvSpPr txBox="1"/>
          <p:nvPr/>
        </p:nvSpPr>
        <p:spPr>
          <a:xfrm>
            <a:off x="636974" y="20555617"/>
            <a:ext cx="10107924" cy="5539978"/>
          </a:xfrm>
          <a:prstGeom prst="rect">
            <a:avLst/>
          </a:prstGeom>
          <a:noFill/>
        </p:spPr>
        <p:txBody>
          <a:bodyPr wrap="square" rtlCol="0">
            <a:spAutoFit/>
          </a:bodyPr>
          <a:lstStyle/>
          <a:p>
            <a:r>
              <a:rPr lang="en-US" sz="3600" dirty="0">
                <a:solidFill>
                  <a:schemeClr val="tx1">
                    <a:lumMod val="95000"/>
                    <a:lumOff val="5000"/>
                  </a:schemeClr>
                </a:solidFill>
                <a:latin typeface="+mn-lt"/>
                <a:ea typeface="Calibri" panose="020F0502020204030204" pitchFamily="34" charset="0"/>
                <a:cs typeface="Times New Roman" panose="02020603050405020304" pitchFamily="18" charset="0"/>
              </a:rPr>
              <a:t>The main objectives are as follows:</a:t>
            </a:r>
          </a:p>
          <a:p>
            <a:pPr marL="457200" marR="0" lvl="0" indent="-457200" algn="just">
              <a:buSzPts val="1000"/>
              <a:buFont typeface="Wingdings" panose="05000000000000000000" pitchFamily="2" charset="2"/>
              <a:buChar char="Ø"/>
              <a:tabLst>
                <a:tab pos="457200" algn="l"/>
              </a:tabLst>
            </a:pPr>
            <a:r>
              <a:rPr lang="en-US" sz="3600" dirty="0">
                <a:solidFill>
                  <a:schemeClr val="tx1">
                    <a:lumMod val="95000"/>
                    <a:lumOff val="5000"/>
                  </a:schemeClr>
                </a:solidFill>
                <a:latin typeface="+mn-lt"/>
                <a:ea typeface="Calibri" panose="020F0502020204030204" pitchFamily="34" charset="0"/>
                <a:cs typeface="Times New Roman" panose="02020603050405020304" pitchFamily="18" charset="0"/>
              </a:rPr>
              <a:t>To develop a web app that streamlines the application process for plan approval.</a:t>
            </a:r>
          </a:p>
          <a:p>
            <a:pPr marL="457200" marR="0" lvl="0" indent="-457200" algn="just">
              <a:buSzPts val="1000"/>
              <a:buFont typeface="Wingdings" panose="05000000000000000000" pitchFamily="2" charset="2"/>
              <a:buChar char="Ø"/>
              <a:tabLst>
                <a:tab pos="457200" algn="l"/>
              </a:tabLst>
            </a:pPr>
            <a:r>
              <a:rPr lang="en-US" sz="3600" dirty="0">
                <a:solidFill>
                  <a:schemeClr val="tx1">
                    <a:lumMod val="95000"/>
                    <a:lumOff val="5000"/>
                  </a:schemeClr>
                </a:solidFill>
                <a:latin typeface="+mn-lt"/>
                <a:ea typeface="Calibri" panose="020F0502020204030204" pitchFamily="34" charset="0"/>
                <a:cs typeface="Times New Roman" panose="02020603050405020304" pitchFamily="18" charset="0"/>
              </a:rPr>
              <a:t>To automate document verification using AI-powered document verification</a:t>
            </a:r>
          </a:p>
          <a:p>
            <a:pPr marL="457200" marR="0" lvl="0" indent="-457200" algn="just">
              <a:buSzPts val="1000"/>
              <a:buFont typeface="Wingdings" panose="05000000000000000000" pitchFamily="2" charset="2"/>
              <a:buChar char="Ø"/>
              <a:tabLst>
                <a:tab pos="457200" algn="l"/>
              </a:tabLst>
            </a:pPr>
            <a:r>
              <a:rPr lang="en-US" sz="3600" dirty="0">
                <a:solidFill>
                  <a:schemeClr val="tx1">
                    <a:lumMod val="95000"/>
                    <a:lumOff val="5000"/>
                  </a:schemeClr>
                </a:solidFill>
                <a:latin typeface="+mn-lt"/>
                <a:ea typeface="Calibri" panose="020F0502020204030204" pitchFamily="34" charset="0"/>
                <a:cs typeface="Times New Roman" panose="02020603050405020304" pitchFamily="18" charset="0"/>
              </a:rPr>
              <a:t>To automate payment by integrating online payments</a:t>
            </a:r>
          </a:p>
          <a:p>
            <a:pPr marL="457200" marR="0" lvl="0" indent="-457200" algn="just">
              <a:buSzPts val="1000"/>
              <a:buFont typeface="Wingdings" panose="05000000000000000000" pitchFamily="2" charset="2"/>
              <a:buChar char="Ø"/>
              <a:tabLst>
                <a:tab pos="457200" algn="l"/>
              </a:tabLst>
            </a:pPr>
            <a:r>
              <a:rPr lang="en-GB" sz="3600" dirty="0">
                <a:solidFill>
                  <a:schemeClr val="tx1">
                    <a:lumMod val="95000"/>
                    <a:lumOff val="5000"/>
                  </a:schemeClr>
                </a:solidFill>
                <a:latin typeface="+mn-lt"/>
                <a:ea typeface="Calibri" panose="020F0502020204030204" pitchFamily="34" charset="0"/>
                <a:cs typeface="Times New Roman" panose="02020603050405020304" pitchFamily="18" charset="0"/>
              </a:rPr>
              <a:t>To implement automated inspector appointment scheduling</a:t>
            </a:r>
            <a:endParaRPr lang="en-US" sz="3600" dirty="0">
              <a:solidFill>
                <a:schemeClr val="tx1">
                  <a:lumMod val="95000"/>
                  <a:lumOff val="5000"/>
                </a:schemeClr>
              </a:solidFill>
              <a:latin typeface="+mn-lt"/>
              <a:ea typeface="Calibri" panose="020F0502020204030204" pitchFamily="34" charset="0"/>
              <a:cs typeface="Times New Roman" panose="02020603050405020304" pitchFamily="18" charset="0"/>
            </a:endParaRPr>
          </a:p>
          <a:p>
            <a:endParaRPr lang="en-US" sz="3000" dirty="0">
              <a:latin typeface="+mn-lt"/>
            </a:endParaRPr>
          </a:p>
        </p:txBody>
      </p:sp>
      <p:sp>
        <p:nvSpPr>
          <p:cNvPr id="5" name="TextBox 4"/>
          <p:cNvSpPr txBox="1"/>
          <p:nvPr/>
        </p:nvSpPr>
        <p:spPr>
          <a:xfrm>
            <a:off x="835091" y="6651545"/>
            <a:ext cx="9720660" cy="6093976"/>
          </a:xfrm>
          <a:prstGeom prst="rect">
            <a:avLst/>
          </a:prstGeom>
          <a:noFill/>
        </p:spPr>
        <p:txBody>
          <a:bodyPr wrap="square" rtlCol="0">
            <a:spAutoFit/>
          </a:bodyPr>
          <a:lstStyle/>
          <a:p>
            <a:pPr algn="just"/>
            <a:r>
              <a:rPr lang="en-US" sz="3600" dirty="0">
                <a:latin typeface="+mn-lt"/>
                <a:ea typeface="Calibri" panose="020F0502020204030204" pitchFamily="34" charset="0"/>
                <a:cs typeface="Times New Roman" panose="02020603050405020304" pitchFamily="18" charset="0"/>
              </a:rPr>
              <a:t>This project presents an innovative web-based residential plan approval system that utilizes AI-based compliance checking, automation, and centralized documentation storage to solve these problems. ZimBuilds is a comprehensive solution that deals with document uploading, plan review, inspection scheduling, and payment. It includes a web interface for inspectors, administrators, and applicants, aiming for transparency and application tracking.</a:t>
            </a:r>
          </a:p>
          <a:p>
            <a:pPr algn="just"/>
            <a:endParaRPr lang="en-ZW" sz="3000" dirty="0">
              <a:solidFill>
                <a:srgbClr val="FF0000"/>
              </a:solidFill>
              <a:latin typeface="+mn-lt"/>
            </a:endParaRPr>
          </a:p>
        </p:txBody>
      </p:sp>
      <p:sp>
        <p:nvSpPr>
          <p:cNvPr id="24" name="TextBox 23"/>
          <p:cNvSpPr txBox="1"/>
          <p:nvPr/>
        </p:nvSpPr>
        <p:spPr>
          <a:xfrm>
            <a:off x="33330798" y="14192720"/>
            <a:ext cx="9871976" cy="707886"/>
          </a:xfrm>
          <a:prstGeom prst="rect">
            <a:avLst/>
          </a:prstGeom>
          <a:solidFill>
            <a:srgbClr val="002060"/>
          </a:solidFill>
          <a:ln>
            <a:solidFill>
              <a:schemeClr val="accent5">
                <a:lumMod val="5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ZW" sz="4000" b="1" dirty="0">
                <a:solidFill>
                  <a:schemeClr val="bg1"/>
                </a:solidFill>
                <a:latin typeface="+mn-lt"/>
                <a:cs typeface="Times New Roman" panose="02020603050405020304" pitchFamily="18" charset="0"/>
              </a:rPr>
              <a:t>Future works</a:t>
            </a:r>
          </a:p>
        </p:txBody>
      </p:sp>
      <p:sp>
        <p:nvSpPr>
          <p:cNvPr id="29" name="TextBox 28"/>
          <p:cNvSpPr txBox="1"/>
          <p:nvPr/>
        </p:nvSpPr>
        <p:spPr>
          <a:xfrm>
            <a:off x="33107417" y="5410010"/>
            <a:ext cx="9921875" cy="707886"/>
          </a:xfrm>
          <a:prstGeom prst="rect">
            <a:avLst/>
          </a:prstGeom>
          <a:solidFill>
            <a:srgbClr val="002060"/>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ZW" sz="4000" b="1" dirty="0">
                <a:solidFill>
                  <a:schemeClr val="bg1"/>
                </a:solidFill>
                <a:latin typeface="+mn-lt"/>
                <a:cs typeface="Times New Roman" panose="02020603050405020304" pitchFamily="18" charset="0"/>
              </a:rPr>
              <a:t>Conclusion</a:t>
            </a:r>
          </a:p>
        </p:txBody>
      </p:sp>
      <p:sp>
        <p:nvSpPr>
          <p:cNvPr id="7168" name="TextBox 7167"/>
          <p:cNvSpPr txBox="1"/>
          <p:nvPr/>
        </p:nvSpPr>
        <p:spPr>
          <a:xfrm>
            <a:off x="33527310" y="6534986"/>
            <a:ext cx="9131989" cy="553998"/>
          </a:xfrm>
          <a:prstGeom prst="rect">
            <a:avLst/>
          </a:prstGeom>
          <a:noFill/>
        </p:spPr>
        <p:txBody>
          <a:bodyPr wrap="square" rtlCol="0">
            <a:spAutoFit/>
          </a:bodyPr>
          <a:lstStyle/>
          <a:p>
            <a:pPr algn="just"/>
            <a:r>
              <a:rPr lang="en-ZW" sz="3000" dirty="0">
                <a:latin typeface="+mn-lt"/>
              </a:rPr>
              <a:t>.</a:t>
            </a:r>
            <a:endParaRPr lang="en-ZW" sz="3000" b="1" dirty="0">
              <a:latin typeface="+mn-lt"/>
            </a:endParaRPr>
          </a:p>
        </p:txBody>
      </p:sp>
      <p:sp>
        <p:nvSpPr>
          <p:cNvPr id="7169" name="Text Box 5"/>
          <p:cNvSpPr txBox="1">
            <a:spLocks noChangeArrowheads="1"/>
          </p:cNvSpPr>
          <p:nvPr/>
        </p:nvSpPr>
        <p:spPr bwMode="auto">
          <a:xfrm>
            <a:off x="36861062" y="28099239"/>
            <a:ext cx="2435268" cy="105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a:ln>
                <a:noFill/>
              </a:ln>
              <a:solidFill>
                <a:schemeClr val="tx1"/>
              </a:solidFill>
              <a:effectLst/>
              <a:latin typeface="+mn-lt"/>
              <a:cs typeface="Arial" pitchFamily="34" charset="0"/>
            </a:endParaRPr>
          </a:p>
        </p:txBody>
      </p:sp>
      <p:sp>
        <p:nvSpPr>
          <p:cNvPr id="50" name="Text Box 34"/>
          <p:cNvSpPr txBox="1">
            <a:spLocks noChangeArrowheads="1"/>
          </p:cNvSpPr>
          <p:nvPr/>
        </p:nvSpPr>
        <p:spPr bwMode="auto">
          <a:xfrm>
            <a:off x="11342376" y="21323170"/>
            <a:ext cx="9983787" cy="707866"/>
          </a:xfrm>
          <a:prstGeom prst="rect">
            <a:avLst/>
          </a:prstGeom>
          <a:solidFill>
            <a:srgbClr val="00206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1426" tIns="45710" rIns="91426" bIns="45710">
            <a:spAutoFit/>
          </a:bodyPr>
          <a:lstStyle/>
          <a:p>
            <a:pPr algn="ctr" eaLnBrk="0" hangingPunct="0">
              <a:spcBef>
                <a:spcPct val="50000"/>
              </a:spcBef>
            </a:pPr>
            <a:r>
              <a:rPr lang="en-US" sz="3000" b="1" dirty="0">
                <a:solidFill>
                  <a:schemeClr val="bg1"/>
                </a:solidFill>
                <a:latin typeface="+mn-lt"/>
                <a:cs typeface="Times New Roman" panose="02020603050405020304" pitchFamily="18" charset="0"/>
              </a:rPr>
              <a:t>       </a:t>
            </a:r>
            <a:r>
              <a:rPr lang="en-US" sz="4000" b="1" dirty="0">
                <a:solidFill>
                  <a:schemeClr val="bg1"/>
                </a:solidFill>
                <a:latin typeface="+mn-lt"/>
                <a:cs typeface="Times New Roman" panose="02020603050405020304" pitchFamily="18" charset="0"/>
              </a:rPr>
              <a:t>Screenshots from System</a:t>
            </a:r>
          </a:p>
        </p:txBody>
      </p:sp>
      <p:sp>
        <p:nvSpPr>
          <p:cNvPr id="11" name="TextBox 10">
            <a:extLst>
              <a:ext uri="{FF2B5EF4-FFF2-40B4-BE49-F238E27FC236}">
                <a16:creationId xmlns:a16="http://schemas.microsoft.com/office/drawing/2014/main" id="{5178FAB8-F3E8-86BC-CB90-C6F5663EFA3E}"/>
              </a:ext>
            </a:extLst>
          </p:cNvPr>
          <p:cNvSpPr txBox="1"/>
          <p:nvPr/>
        </p:nvSpPr>
        <p:spPr>
          <a:xfrm>
            <a:off x="11492706" y="5671656"/>
            <a:ext cx="9957595" cy="707886"/>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ZW" sz="4000" b="1" dirty="0">
                <a:solidFill>
                  <a:schemeClr val="bg1"/>
                </a:solidFill>
                <a:latin typeface="+mn-lt"/>
                <a:cs typeface="Times New Roman" panose="02020603050405020304" pitchFamily="18" charset="0"/>
              </a:rPr>
              <a:t>Use Case Diagram</a:t>
            </a:r>
          </a:p>
        </p:txBody>
      </p:sp>
      <p:sp>
        <p:nvSpPr>
          <p:cNvPr id="12" name="TextBox 11">
            <a:extLst>
              <a:ext uri="{FF2B5EF4-FFF2-40B4-BE49-F238E27FC236}">
                <a16:creationId xmlns:a16="http://schemas.microsoft.com/office/drawing/2014/main" id="{7D3ED3B0-702C-7FC8-90AA-D67AA2673637}"/>
              </a:ext>
            </a:extLst>
          </p:cNvPr>
          <p:cNvSpPr txBox="1"/>
          <p:nvPr/>
        </p:nvSpPr>
        <p:spPr>
          <a:xfrm>
            <a:off x="11355471" y="14150851"/>
            <a:ext cx="9957595" cy="707886"/>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ZW" sz="4000" b="1" dirty="0">
                <a:solidFill>
                  <a:schemeClr val="bg1"/>
                </a:solidFill>
                <a:latin typeface="+mn-lt"/>
                <a:cs typeface="Times New Roman" panose="02020603050405020304" pitchFamily="18" charset="0"/>
              </a:rPr>
              <a:t>Solution Architecture</a:t>
            </a:r>
          </a:p>
        </p:txBody>
      </p:sp>
      <p:sp>
        <p:nvSpPr>
          <p:cNvPr id="21" name="TextBox 20">
            <a:extLst>
              <a:ext uri="{FF2B5EF4-FFF2-40B4-BE49-F238E27FC236}">
                <a16:creationId xmlns:a16="http://schemas.microsoft.com/office/drawing/2014/main" id="{BA6F0A0B-E4B0-B484-8910-8B97AEDB1758}"/>
              </a:ext>
            </a:extLst>
          </p:cNvPr>
          <p:cNvSpPr txBox="1"/>
          <p:nvPr/>
        </p:nvSpPr>
        <p:spPr>
          <a:xfrm>
            <a:off x="33495633" y="23950965"/>
            <a:ext cx="9871976" cy="707886"/>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ZW" sz="4000" b="1" dirty="0">
                <a:solidFill>
                  <a:schemeClr val="bg1"/>
                </a:solidFill>
                <a:latin typeface="+mn-lt"/>
                <a:cs typeface="Times New Roman" panose="02020603050405020304" pitchFamily="18" charset="0"/>
              </a:rPr>
              <a:t>References</a:t>
            </a:r>
          </a:p>
        </p:txBody>
      </p:sp>
      <p:sp>
        <p:nvSpPr>
          <p:cNvPr id="22" name="TextBox 21">
            <a:extLst>
              <a:ext uri="{FF2B5EF4-FFF2-40B4-BE49-F238E27FC236}">
                <a16:creationId xmlns:a16="http://schemas.microsoft.com/office/drawing/2014/main" id="{11C964FF-FB03-2353-44AB-302FC2E4ACBC}"/>
              </a:ext>
            </a:extLst>
          </p:cNvPr>
          <p:cNvSpPr txBox="1"/>
          <p:nvPr/>
        </p:nvSpPr>
        <p:spPr>
          <a:xfrm>
            <a:off x="725847" y="19832917"/>
            <a:ext cx="10019051" cy="707886"/>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4000" b="1" dirty="0">
                <a:solidFill>
                  <a:schemeClr val="bg1"/>
                </a:solidFill>
                <a:latin typeface="+mn-lt"/>
                <a:cs typeface="Times New Roman" panose="02020603050405020304" pitchFamily="18" charset="0"/>
              </a:rPr>
              <a:t>Objectives</a:t>
            </a:r>
            <a:endParaRPr lang="en-ZW" sz="4000" b="1" dirty="0">
              <a:solidFill>
                <a:schemeClr val="bg1"/>
              </a:solidFill>
              <a:latin typeface="+mn-lt"/>
              <a:cs typeface="Times New Roman" panose="02020603050405020304" pitchFamily="18" charset="0"/>
            </a:endParaRPr>
          </a:p>
        </p:txBody>
      </p:sp>
      <p:sp>
        <p:nvSpPr>
          <p:cNvPr id="27" name="TextBox 26">
            <a:extLst>
              <a:ext uri="{FF2B5EF4-FFF2-40B4-BE49-F238E27FC236}">
                <a16:creationId xmlns:a16="http://schemas.microsoft.com/office/drawing/2014/main" id="{2EC22FC2-70D1-7D8D-5457-ED73CF46F8C3}"/>
              </a:ext>
            </a:extLst>
          </p:cNvPr>
          <p:cNvSpPr txBox="1"/>
          <p:nvPr/>
        </p:nvSpPr>
        <p:spPr>
          <a:xfrm>
            <a:off x="761997" y="13221279"/>
            <a:ext cx="9871976" cy="7201972"/>
          </a:xfrm>
          <a:prstGeom prst="rect">
            <a:avLst/>
          </a:prstGeom>
          <a:noFill/>
        </p:spPr>
        <p:txBody>
          <a:bodyPr wrap="square" rtlCol="0">
            <a:spAutoFit/>
          </a:bodyPr>
          <a:lstStyle/>
          <a:p>
            <a:pPr algn="just"/>
            <a:r>
              <a:rPr lang="en-US" sz="3600" dirty="0">
                <a:latin typeface="+mn-lt"/>
              </a:rPr>
              <a:t>Zimbabwe's urbanization has been driven by economic growth, population rise, and rural-urban migration over the past two decades, leading to a high demand for residential buildings. However, the approval process for building plans remains largely manual and paper-based, requiring applicants to submit physical documents to multiple departments, which is cumbersome and time-consuming. Transitioning to a digital platform could streamline this process, reduce errors, and provide real-time updates for applicants and city council staff, ultimately enhancing consumer satisfaction. </a:t>
            </a:r>
          </a:p>
          <a:p>
            <a:pPr algn="just"/>
            <a:endParaRPr lang="en-US" sz="3000" dirty="0">
              <a:latin typeface="+mn-lt"/>
            </a:endParaRPr>
          </a:p>
        </p:txBody>
      </p:sp>
      <p:sp>
        <p:nvSpPr>
          <p:cNvPr id="8" name="TextBox 7">
            <a:extLst>
              <a:ext uri="{FF2B5EF4-FFF2-40B4-BE49-F238E27FC236}">
                <a16:creationId xmlns:a16="http://schemas.microsoft.com/office/drawing/2014/main" id="{26B09614-3505-AC6F-9A6C-05204D6343AD}"/>
              </a:ext>
            </a:extLst>
          </p:cNvPr>
          <p:cNvSpPr txBox="1"/>
          <p:nvPr/>
        </p:nvSpPr>
        <p:spPr>
          <a:xfrm>
            <a:off x="33258973" y="15139890"/>
            <a:ext cx="9943801" cy="3970318"/>
          </a:xfrm>
          <a:prstGeom prst="rect">
            <a:avLst/>
          </a:prstGeom>
          <a:noFill/>
        </p:spPr>
        <p:txBody>
          <a:bodyPr wrap="square">
            <a:spAutoFit/>
          </a:bodyPr>
          <a:lstStyle/>
          <a:p>
            <a:pPr marL="285750" algn="just">
              <a:spcBef>
                <a:spcPts val="600"/>
              </a:spcBef>
              <a:spcAft>
                <a:spcPts val="500"/>
              </a:spcAft>
            </a:pPr>
            <a:r>
              <a:rPr lang="en-US" sz="3600" dirty="0">
                <a:latin typeface="+mn-lt"/>
              </a:rPr>
              <a:t>The scholar plans to enhance the platform by integrating it with GIS and land registry systems for accurate property validation, extending access to multiple city councils across Zimbabwe, adding augmented reality support for real-time inspections, and incorporating blockchain technology for secure document verification</a:t>
            </a:r>
            <a:endParaRPr lang="en-ZW" sz="3600" dirty="0">
              <a:effectLst/>
              <a:latin typeface="+mn-lt"/>
              <a:ea typeface="Times New Roman" panose="02020603050405020304" pitchFamily="18" charset="0"/>
            </a:endParaRPr>
          </a:p>
        </p:txBody>
      </p:sp>
      <p:sp>
        <p:nvSpPr>
          <p:cNvPr id="14" name="TextBox 13">
            <a:extLst>
              <a:ext uri="{FF2B5EF4-FFF2-40B4-BE49-F238E27FC236}">
                <a16:creationId xmlns:a16="http://schemas.microsoft.com/office/drawing/2014/main" id="{A4A41F06-4E4D-C083-6D0E-FF937E5C90F5}"/>
              </a:ext>
            </a:extLst>
          </p:cNvPr>
          <p:cNvSpPr txBox="1"/>
          <p:nvPr/>
        </p:nvSpPr>
        <p:spPr>
          <a:xfrm>
            <a:off x="33102889" y="6448414"/>
            <a:ext cx="10168850" cy="7780463"/>
          </a:xfrm>
          <a:prstGeom prst="rect">
            <a:avLst/>
          </a:prstGeom>
          <a:noFill/>
        </p:spPr>
        <p:txBody>
          <a:bodyPr wrap="square">
            <a:spAutoFit/>
          </a:bodyPr>
          <a:lstStyle/>
          <a:p>
            <a:pPr algn="just">
              <a:lnSpc>
                <a:spcPct val="107000"/>
              </a:lnSpc>
              <a:spcAft>
                <a:spcPts val="800"/>
              </a:spcAft>
            </a:pPr>
            <a:r>
              <a:rPr lang="en-US" sz="3600" dirty="0">
                <a:latin typeface="+mn-lt"/>
              </a:rPr>
              <a:t>The platform offers a viable solution to the challenges Zimbabwean city councils and residents face. It utilizes AI-driven compliance checks for timely and standardized review of architectural plans, reducing human bias. It enhances transparency with real-time updates and allows applicants to track their application status. Inspectors benefit from automated scheduling and electronic report submissions, improving efficiency and accountability. With continued development, this system could transform the plan approval process and advance urban planning and public sector automation.</a:t>
            </a:r>
          </a:p>
          <a:p>
            <a:pPr algn="just">
              <a:lnSpc>
                <a:spcPct val="107000"/>
              </a:lnSpc>
              <a:spcAft>
                <a:spcPts val="800"/>
              </a:spcAft>
            </a:pPr>
            <a:r>
              <a:rPr lang="en-US" sz="3000" dirty="0">
                <a:latin typeface="+mn-lt"/>
              </a:rPr>
              <a:t>. </a:t>
            </a:r>
            <a:endParaRPr lang="en-ZW" sz="3000" kern="100" dirty="0">
              <a:effectLst/>
              <a:latin typeface="+mn-lt"/>
              <a:ea typeface="Calibri" panose="020F0502020204030204" pitchFamily="34" charset="0"/>
              <a:cs typeface="Times New Roman" panose="02020603050405020304" pitchFamily="18" charset="0"/>
            </a:endParaRPr>
          </a:p>
        </p:txBody>
      </p:sp>
      <p:sp>
        <p:nvSpPr>
          <p:cNvPr id="41" name="TextBox 40">
            <a:extLst>
              <a:ext uri="{FF2B5EF4-FFF2-40B4-BE49-F238E27FC236}">
                <a16:creationId xmlns:a16="http://schemas.microsoft.com/office/drawing/2014/main" id="{14DD790E-DA97-8177-DCBE-97853AE2C4C7}"/>
              </a:ext>
            </a:extLst>
          </p:cNvPr>
          <p:cNvSpPr txBox="1"/>
          <p:nvPr/>
        </p:nvSpPr>
        <p:spPr>
          <a:xfrm>
            <a:off x="22798707" y="6307310"/>
            <a:ext cx="8896350" cy="553998"/>
          </a:xfrm>
          <a:prstGeom prst="rect">
            <a:avLst/>
          </a:prstGeom>
          <a:noFill/>
        </p:spPr>
        <p:txBody>
          <a:bodyPr wrap="square" rtlCol="0">
            <a:spAutoFit/>
          </a:bodyPr>
          <a:lstStyle/>
          <a:p>
            <a:pPr algn="just"/>
            <a:endParaRPr lang="en-ZW" sz="3000" dirty="0">
              <a:latin typeface="+mn-lt"/>
            </a:endParaRPr>
          </a:p>
        </p:txBody>
      </p:sp>
      <p:pic>
        <p:nvPicPr>
          <p:cNvPr id="56" name="Picture 55">
            <a:extLst>
              <a:ext uri="{FF2B5EF4-FFF2-40B4-BE49-F238E27FC236}">
                <a16:creationId xmlns:a16="http://schemas.microsoft.com/office/drawing/2014/main" id="{7323B01D-41F3-46D5-8A74-9727EE6AF3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5090" y="362691"/>
            <a:ext cx="8956610" cy="4836898"/>
          </a:xfrm>
          <a:prstGeom prst="rect">
            <a:avLst/>
          </a:prstGeom>
          <a:noFill/>
          <a:ln>
            <a:noFill/>
          </a:ln>
        </p:spPr>
      </p:pic>
      <p:pic>
        <p:nvPicPr>
          <p:cNvPr id="13" name="Picture 12">
            <a:extLst>
              <a:ext uri="{FF2B5EF4-FFF2-40B4-BE49-F238E27FC236}">
                <a16:creationId xmlns:a16="http://schemas.microsoft.com/office/drawing/2014/main" id="{09E084DA-1D71-6036-A060-CD10A5BE21FA}"/>
              </a:ext>
            </a:extLst>
          </p:cNvPr>
          <p:cNvPicPr>
            <a:picLocks noChangeAspect="1"/>
          </p:cNvPicPr>
          <p:nvPr/>
        </p:nvPicPr>
        <p:blipFill>
          <a:blip r:embed="rId4"/>
          <a:stretch>
            <a:fillRect/>
          </a:stretch>
        </p:blipFill>
        <p:spPr>
          <a:xfrm>
            <a:off x="11391191" y="27802861"/>
            <a:ext cx="10107924" cy="4636122"/>
          </a:xfrm>
          <a:prstGeom prst="rect">
            <a:avLst/>
          </a:prstGeom>
        </p:spPr>
      </p:pic>
      <p:pic>
        <p:nvPicPr>
          <p:cNvPr id="15" name="Picture 14">
            <a:extLst>
              <a:ext uri="{FF2B5EF4-FFF2-40B4-BE49-F238E27FC236}">
                <a16:creationId xmlns:a16="http://schemas.microsoft.com/office/drawing/2014/main" id="{56F6DCD3-AFF1-9772-B96D-8F8228F92875}"/>
              </a:ext>
            </a:extLst>
          </p:cNvPr>
          <p:cNvPicPr>
            <a:picLocks noChangeAspect="1"/>
          </p:cNvPicPr>
          <p:nvPr/>
        </p:nvPicPr>
        <p:blipFill>
          <a:blip r:embed="rId5"/>
          <a:stretch>
            <a:fillRect/>
          </a:stretch>
        </p:blipFill>
        <p:spPr>
          <a:xfrm>
            <a:off x="22453529" y="10586776"/>
            <a:ext cx="9843869" cy="5273276"/>
          </a:xfrm>
          <a:prstGeom prst="rect">
            <a:avLst/>
          </a:prstGeom>
        </p:spPr>
      </p:pic>
      <p:sp>
        <p:nvSpPr>
          <p:cNvPr id="31" name="Rectangle 30">
            <a:extLst>
              <a:ext uri="{FF2B5EF4-FFF2-40B4-BE49-F238E27FC236}">
                <a16:creationId xmlns:a16="http://schemas.microsoft.com/office/drawing/2014/main" id="{AD410A3B-85A1-E6C2-50F2-B845301EABCF}"/>
              </a:ext>
            </a:extLst>
          </p:cNvPr>
          <p:cNvSpPr/>
          <p:nvPr/>
        </p:nvSpPr>
        <p:spPr>
          <a:xfrm>
            <a:off x="9791700" y="479417"/>
            <a:ext cx="33177378" cy="4574505"/>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DE826A58-0C7A-AE3F-FC19-A5083FE73FA7}"/>
              </a:ext>
            </a:extLst>
          </p:cNvPr>
          <p:cNvSpPr txBox="1"/>
          <p:nvPr/>
        </p:nvSpPr>
        <p:spPr>
          <a:xfrm>
            <a:off x="19229573" y="2309029"/>
            <a:ext cx="12051961" cy="2585323"/>
          </a:xfrm>
          <a:prstGeom prst="rect">
            <a:avLst/>
          </a:prstGeom>
          <a:noFill/>
        </p:spPr>
        <p:txBody>
          <a:bodyPr wrap="square" rtlCol="0">
            <a:spAutoFit/>
          </a:bodyPr>
          <a:lstStyle/>
          <a:p>
            <a:pPr algn="ctr">
              <a:defRPr/>
            </a:pPr>
            <a:r>
              <a:rPr lang="en-US" sz="5400" dirty="0">
                <a:solidFill>
                  <a:schemeClr val="bg1"/>
                </a:solidFill>
                <a:latin typeface="Open Sans" panose="020B0606030504020204" pitchFamily="34" charset="0"/>
                <a:ea typeface="Open Sans" panose="020B0606030504020204" pitchFamily="34" charset="0"/>
                <a:cs typeface="Open Sans" panose="020B0606030504020204" pitchFamily="34" charset="0"/>
              </a:rPr>
              <a:t>Ropafadzo E Munetsi H210159W</a:t>
            </a:r>
          </a:p>
          <a:p>
            <a:pPr algn="ctr">
              <a:defRPr/>
            </a:pPr>
            <a:r>
              <a:rPr lang="en-US" sz="5400" dirty="0">
                <a:solidFill>
                  <a:schemeClr val="bg1"/>
                </a:solidFill>
                <a:latin typeface="Open Sans" panose="020B0606030504020204" pitchFamily="34" charset="0"/>
                <a:ea typeface="Open Sans" panose="020B0606030504020204" pitchFamily="34" charset="0"/>
                <a:cs typeface="Open Sans" panose="020B0606030504020204" pitchFamily="34" charset="0"/>
              </a:rPr>
              <a:t>Kenneth Chiworera(Supervisor)</a:t>
            </a:r>
          </a:p>
          <a:p>
            <a:pPr algn="ctr">
              <a:defRPr/>
            </a:pPr>
            <a:r>
              <a:rPr lang="en-US" sz="5400" dirty="0">
                <a:solidFill>
                  <a:schemeClr val="bg1"/>
                </a:solidFill>
                <a:latin typeface="Open Sans" panose="020B0606030504020204" pitchFamily="34" charset="0"/>
                <a:ea typeface="Open Sans" panose="020B0606030504020204" pitchFamily="34" charset="0"/>
                <a:cs typeface="Open Sans" panose="020B0606030504020204" pitchFamily="34" charset="0"/>
              </a:rPr>
              <a:t>Software Engineering Department</a:t>
            </a:r>
          </a:p>
        </p:txBody>
      </p:sp>
      <p:sp>
        <p:nvSpPr>
          <p:cNvPr id="33" name="Text Box 16">
            <a:extLst>
              <a:ext uri="{FF2B5EF4-FFF2-40B4-BE49-F238E27FC236}">
                <a16:creationId xmlns:a16="http://schemas.microsoft.com/office/drawing/2014/main" id="{0445075D-1AA4-D71B-C34E-F20CB18F8FD7}"/>
              </a:ext>
            </a:extLst>
          </p:cNvPr>
          <p:cNvSpPr txBox="1">
            <a:spLocks noChangeArrowheads="1"/>
          </p:cNvSpPr>
          <p:nvPr/>
        </p:nvSpPr>
        <p:spPr bwMode="auto">
          <a:xfrm>
            <a:off x="9791700" y="701663"/>
            <a:ext cx="33278073" cy="131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25" tIns="39970" rIns="79925" bIns="39970">
            <a:spAutoFit/>
          </a:bodyPr>
          <a:lstStyle>
            <a:defPPr>
              <a:defRPr lang="en-US"/>
            </a:defPPr>
            <a:lvl1pPr algn="l" defTabSz="5016500" rtl="0" eaLnBrk="0" fontAlgn="base" hangingPunct="0">
              <a:spcBef>
                <a:spcPct val="0"/>
              </a:spcBef>
              <a:spcAft>
                <a:spcPct val="0"/>
              </a:spcAft>
              <a:defRPr sz="4000" b="1" kern="1200" baseline="-25000">
                <a:solidFill>
                  <a:schemeClr val="tx1"/>
                </a:solidFill>
                <a:latin typeface="Arial" pitchFamily="34" charset="0"/>
                <a:ea typeface="MS PGothic" pitchFamily="34" charset="-128"/>
                <a:cs typeface="+mn-cs"/>
              </a:defRPr>
            </a:lvl1pPr>
            <a:lvl2pPr marL="742950" indent="-285750" algn="l" defTabSz="5016500" rtl="0" eaLnBrk="0" fontAlgn="base" hangingPunct="0">
              <a:spcBef>
                <a:spcPct val="0"/>
              </a:spcBef>
              <a:spcAft>
                <a:spcPct val="0"/>
              </a:spcAft>
              <a:defRPr sz="4000" b="1" kern="1200" baseline="-25000">
                <a:solidFill>
                  <a:schemeClr val="tx1"/>
                </a:solidFill>
                <a:latin typeface="Arial" pitchFamily="34" charset="0"/>
                <a:ea typeface="MS PGothic" pitchFamily="34" charset="-128"/>
                <a:cs typeface="+mn-cs"/>
              </a:defRPr>
            </a:lvl2pPr>
            <a:lvl3pPr marL="1143000" indent="-228600" algn="l" defTabSz="5016500" rtl="0" eaLnBrk="0" fontAlgn="base" hangingPunct="0">
              <a:spcBef>
                <a:spcPct val="0"/>
              </a:spcBef>
              <a:spcAft>
                <a:spcPct val="0"/>
              </a:spcAft>
              <a:defRPr sz="4000" b="1" kern="1200" baseline="-25000">
                <a:solidFill>
                  <a:schemeClr val="tx1"/>
                </a:solidFill>
                <a:latin typeface="Arial" pitchFamily="34" charset="0"/>
                <a:ea typeface="MS PGothic" pitchFamily="34" charset="-128"/>
                <a:cs typeface="+mn-cs"/>
              </a:defRPr>
            </a:lvl3pPr>
            <a:lvl4pPr marL="1600200" indent="-228600" algn="l" defTabSz="5016500" rtl="0" eaLnBrk="0" fontAlgn="base" hangingPunct="0">
              <a:spcBef>
                <a:spcPct val="0"/>
              </a:spcBef>
              <a:spcAft>
                <a:spcPct val="0"/>
              </a:spcAft>
              <a:defRPr sz="4000" b="1" kern="1200" baseline="-25000">
                <a:solidFill>
                  <a:schemeClr val="tx1"/>
                </a:solidFill>
                <a:latin typeface="Arial" pitchFamily="34" charset="0"/>
                <a:ea typeface="MS PGothic" pitchFamily="34" charset="-128"/>
                <a:cs typeface="+mn-cs"/>
              </a:defRPr>
            </a:lvl4pPr>
            <a:lvl5pPr marL="2057400" indent="-228600" algn="l" defTabSz="5016500" rtl="0" eaLnBrk="0" fontAlgn="base" hangingPunct="0">
              <a:spcBef>
                <a:spcPct val="0"/>
              </a:spcBef>
              <a:spcAft>
                <a:spcPct val="0"/>
              </a:spcAft>
              <a:defRPr sz="4000" b="1" kern="1200" baseline="-25000">
                <a:solidFill>
                  <a:schemeClr val="tx1"/>
                </a:solidFill>
                <a:latin typeface="Arial" pitchFamily="34" charset="0"/>
                <a:ea typeface="MS PGothic" pitchFamily="34" charset="-128"/>
                <a:cs typeface="+mn-cs"/>
              </a:defRPr>
            </a:lvl5pPr>
            <a:lvl6pPr marL="2514600" indent="-228600" algn="l" defTabSz="5016500" rtl="0" eaLnBrk="0" fontAlgn="base" latinLnBrk="0" hangingPunct="0">
              <a:spcBef>
                <a:spcPct val="0"/>
              </a:spcBef>
              <a:spcAft>
                <a:spcPct val="0"/>
              </a:spcAft>
              <a:defRPr sz="4000" b="1" kern="1200" baseline="-25000">
                <a:solidFill>
                  <a:schemeClr val="tx1"/>
                </a:solidFill>
                <a:latin typeface="Arial" pitchFamily="34" charset="0"/>
                <a:ea typeface="MS PGothic" pitchFamily="34" charset="-128"/>
                <a:cs typeface="+mn-cs"/>
              </a:defRPr>
            </a:lvl6pPr>
            <a:lvl7pPr marL="2971800" indent="-228600" algn="l" defTabSz="5016500" rtl="0" eaLnBrk="0" fontAlgn="base" latinLnBrk="0" hangingPunct="0">
              <a:spcBef>
                <a:spcPct val="0"/>
              </a:spcBef>
              <a:spcAft>
                <a:spcPct val="0"/>
              </a:spcAft>
              <a:defRPr sz="4000" b="1" kern="1200" baseline="-25000">
                <a:solidFill>
                  <a:schemeClr val="tx1"/>
                </a:solidFill>
                <a:latin typeface="Arial" pitchFamily="34" charset="0"/>
                <a:ea typeface="MS PGothic" pitchFamily="34" charset="-128"/>
                <a:cs typeface="+mn-cs"/>
              </a:defRPr>
            </a:lvl7pPr>
            <a:lvl8pPr marL="3429000" indent="-228600" algn="l" defTabSz="5016500" rtl="0" eaLnBrk="0" fontAlgn="base" latinLnBrk="0" hangingPunct="0">
              <a:spcBef>
                <a:spcPct val="0"/>
              </a:spcBef>
              <a:spcAft>
                <a:spcPct val="0"/>
              </a:spcAft>
              <a:defRPr sz="4000" b="1" kern="1200" baseline="-25000">
                <a:solidFill>
                  <a:schemeClr val="tx1"/>
                </a:solidFill>
                <a:latin typeface="Arial" pitchFamily="34" charset="0"/>
                <a:ea typeface="MS PGothic" pitchFamily="34" charset="-128"/>
                <a:cs typeface="+mn-cs"/>
              </a:defRPr>
            </a:lvl8pPr>
            <a:lvl9pPr marL="3886200" indent="-228600" algn="l" defTabSz="5016500" rtl="0" eaLnBrk="0" fontAlgn="base" latinLnBrk="0" hangingPunct="0">
              <a:spcBef>
                <a:spcPct val="0"/>
              </a:spcBef>
              <a:spcAft>
                <a:spcPct val="0"/>
              </a:spcAft>
              <a:defRPr sz="4000" b="1" kern="1200" baseline="-25000">
                <a:solidFill>
                  <a:schemeClr val="tx1"/>
                </a:solidFill>
                <a:latin typeface="Arial" pitchFamily="34" charset="0"/>
                <a:ea typeface="MS PGothic" pitchFamily="34" charset="-128"/>
                <a:cs typeface="+mn-cs"/>
              </a:defRPr>
            </a:lvl9pPr>
          </a:lstStyle>
          <a:p>
            <a:pPr algn="ctr" eaLnBrk="1" hangingPunct="1">
              <a:spcBef>
                <a:spcPts val="0"/>
              </a:spcBef>
            </a:pPr>
            <a:r>
              <a:rPr lang="en-US" altLang="zh-CN" sz="8000" baseline="0" dirty="0">
                <a:solidFill>
                  <a:schemeClr val="bg1"/>
                </a:solidFill>
                <a:latin typeface="Verdana" panose="020B0604030504040204" pitchFamily="34" charset="0"/>
                <a:ea typeface="Verdana" panose="020B0604030504040204" pitchFamily="34" charset="0"/>
              </a:rPr>
              <a:t>ZimBuilds Residential Plan Approval System(Web-Based)</a:t>
            </a:r>
          </a:p>
        </p:txBody>
      </p:sp>
      <p:pic>
        <p:nvPicPr>
          <p:cNvPr id="34" name="Picture 33">
            <a:extLst>
              <a:ext uri="{FF2B5EF4-FFF2-40B4-BE49-F238E27FC236}">
                <a16:creationId xmlns:a16="http://schemas.microsoft.com/office/drawing/2014/main" id="{B1C1BC33-5F30-0657-A206-DECBE94E523F}"/>
              </a:ext>
            </a:extLst>
          </p:cNvPr>
          <p:cNvPicPr>
            <a:picLocks noChangeAspect="1"/>
          </p:cNvPicPr>
          <p:nvPr/>
        </p:nvPicPr>
        <p:blipFill>
          <a:blip r:embed="rId6"/>
          <a:stretch>
            <a:fillRect/>
          </a:stretch>
        </p:blipFill>
        <p:spPr>
          <a:xfrm>
            <a:off x="11492707" y="15348859"/>
            <a:ext cx="10107924" cy="5478424"/>
          </a:xfrm>
          <a:prstGeom prst="rect">
            <a:avLst/>
          </a:prstGeom>
        </p:spPr>
      </p:pic>
      <p:sp>
        <p:nvSpPr>
          <p:cNvPr id="42" name="TextBox 41">
            <a:extLst>
              <a:ext uri="{FF2B5EF4-FFF2-40B4-BE49-F238E27FC236}">
                <a16:creationId xmlns:a16="http://schemas.microsoft.com/office/drawing/2014/main" id="{29E6D528-0910-3EFE-15CF-75245EE6E52D}"/>
              </a:ext>
            </a:extLst>
          </p:cNvPr>
          <p:cNvSpPr txBox="1"/>
          <p:nvPr/>
        </p:nvSpPr>
        <p:spPr>
          <a:xfrm>
            <a:off x="1065752" y="26643372"/>
            <a:ext cx="10043642" cy="6186309"/>
          </a:xfrm>
          <a:prstGeom prst="rect">
            <a:avLst/>
          </a:prstGeom>
          <a:noFill/>
        </p:spPr>
        <p:txBody>
          <a:bodyPr wrap="square">
            <a:spAutoFit/>
          </a:bodyPr>
          <a:lstStyle/>
          <a:p>
            <a:pPr algn="just"/>
            <a:r>
              <a:rPr lang="en-US" sz="3600" dirty="0">
                <a:latin typeface="+mn-lt"/>
              </a:rPr>
              <a:t>The scholar utilized an Agile development approach, gathering regular feedback from stakeholders to align the platform with their needs. To achieve the objectives, various software tools and technologies were employed, including:</a:t>
            </a:r>
          </a:p>
          <a:p>
            <a:pPr marL="171450" indent="-171450" algn="just">
              <a:buFont typeface="Wingdings" panose="05000000000000000000" pitchFamily="2" charset="2"/>
              <a:buChar char="Ø"/>
            </a:pPr>
            <a:r>
              <a:rPr lang="en-US" sz="3600" dirty="0">
                <a:latin typeface="+mn-lt"/>
              </a:rPr>
              <a:t>Programming Languages: JavaScript, Python</a:t>
            </a:r>
          </a:p>
          <a:p>
            <a:pPr marL="171450" indent="-171450" algn="just">
              <a:buFont typeface="Wingdings" panose="05000000000000000000" pitchFamily="2" charset="2"/>
              <a:buChar char="Ø"/>
            </a:pPr>
            <a:r>
              <a:rPr lang="en-US" sz="3600" dirty="0">
                <a:latin typeface="+mn-lt"/>
              </a:rPr>
              <a:t>Frameworks: Next JS, Node JS </a:t>
            </a:r>
          </a:p>
          <a:p>
            <a:pPr marL="171450" indent="-171450" algn="just">
              <a:buFont typeface="Wingdings" panose="05000000000000000000" pitchFamily="2" charset="2"/>
              <a:buChar char="Ø"/>
            </a:pPr>
            <a:r>
              <a:rPr lang="en-US" sz="3600" dirty="0">
                <a:latin typeface="+mn-lt"/>
              </a:rPr>
              <a:t>Database: PostgreSQL</a:t>
            </a:r>
          </a:p>
          <a:p>
            <a:pPr marL="171450" indent="-171450" algn="just">
              <a:buFont typeface="Wingdings" panose="05000000000000000000" pitchFamily="2" charset="2"/>
              <a:buChar char="Ø"/>
            </a:pPr>
            <a:r>
              <a:rPr lang="en-US" sz="3600" dirty="0">
                <a:latin typeface="+mn-lt"/>
              </a:rPr>
              <a:t>AI Tools: OpenCV, Tesseract.js for document verification, a Pretrained model for document analysis, and compliance feedback</a:t>
            </a:r>
          </a:p>
        </p:txBody>
      </p:sp>
      <p:sp>
        <p:nvSpPr>
          <p:cNvPr id="44" name="TextBox 43">
            <a:extLst>
              <a:ext uri="{FF2B5EF4-FFF2-40B4-BE49-F238E27FC236}">
                <a16:creationId xmlns:a16="http://schemas.microsoft.com/office/drawing/2014/main" id="{E7596A49-A096-6E2E-F528-2D3E3DE5B96F}"/>
              </a:ext>
            </a:extLst>
          </p:cNvPr>
          <p:cNvSpPr txBox="1"/>
          <p:nvPr/>
        </p:nvSpPr>
        <p:spPr>
          <a:xfrm>
            <a:off x="33527310" y="20367494"/>
            <a:ext cx="9407129" cy="3416320"/>
          </a:xfrm>
          <a:prstGeom prst="rect">
            <a:avLst/>
          </a:prstGeom>
          <a:noFill/>
        </p:spPr>
        <p:txBody>
          <a:bodyPr wrap="square">
            <a:spAutoFit/>
          </a:bodyPr>
          <a:lstStyle/>
          <a:p>
            <a:pPr algn="just"/>
            <a:r>
              <a:rPr lang="en-US" sz="3600" dirty="0">
                <a:latin typeface="+mn-lt"/>
              </a:rPr>
              <a:t>Ropafadzo Esalencia Munetsi is a final-year Software Engineering student at the Harare Institute of Technology. Worked on this project under the supervision of Mr. K. Chiworera, a lecturer and fellow degree holder in the same field</a:t>
            </a:r>
          </a:p>
        </p:txBody>
      </p:sp>
      <p:sp>
        <p:nvSpPr>
          <p:cNvPr id="45" name="TextBox 44">
            <a:extLst>
              <a:ext uri="{FF2B5EF4-FFF2-40B4-BE49-F238E27FC236}">
                <a16:creationId xmlns:a16="http://schemas.microsoft.com/office/drawing/2014/main" id="{0CF94B57-0F44-5259-1E32-CB817528A368}"/>
              </a:ext>
            </a:extLst>
          </p:cNvPr>
          <p:cNvSpPr txBox="1"/>
          <p:nvPr/>
        </p:nvSpPr>
        <p:spPr>
          <a:xfrm>
            <a:off x="33453324" y="19380739"/>
            <a:ext cx="9871976" cy="707886"/>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ZW" sz="4000" b="1" dirty="0">
                <a:solidFill>
                  <a:schemeClr val="bg1"/>
                </a:solidFill>
                <a:latin typeface="+mn-lt"/>
                <a:cs typeface="Times New Roman" panose="02020603050405020304" pitchFamily="18" charset="0"/>
              </a:rPr>
              <a:t>Biography</a:t>
            </a:r>
          </a:p>
        </p:txBody>
      </p:sp>
      <p:pic>
        <p:nvPicPr>
          <p:cNvPr id="57" name="Picture 56">
            <a:extLst>
              <a:ext uri="{FF2B5EF4-FFF2-40B4-BE49-F238E27FC236}">
                <a16:creationId xmlns:a16="http://schemas.microsoft.com/office/drawing/2014/main" id="{3EA1DD00-47D3-BB0E-B07C-D2AA754D125E}"/>
              </a:ext>
            </a:extLst>
          </p:cNvPr>
          <p:cNvPicPr>
            <a:picLocks noChangeAspect="1"/>
          </p:cNvPicPr>
          <p:nvPr/>
        </p:nvPicPr>
        <p:blipFill>
          <a:blip r:embed="rId7"/>
          <a:stretch>
            <a:fillRect/>
          </a:stretch>
        </p:blipFill>
        <p:spPr>
          <a:xfrm>
            <a:off x="11450202" y="6597621"/>
            <a:ext cx="9720659" cy="6909221"/>
          </a:xfrm>
          <a:prstGeom prst="rect">
            <a:avLst/>
          </a:prstGeom>
        </p:spPr>
      </p:pic>
      <p:pic>
        <p:nvPicPr>
          <p:cNvPr id="58" name="Picture 57">
            <a:extLst>
              <a:ext uri="{FF2B5EF4-FFF2-40B4-BE49-F238E27FC236}">
                <a16:creationId xmlns:a16="http://schemas.microsoft.com/office/drawing/2014/main" id="{92DC5229-E0DE-8E44-2954-C30DEC6F0564}"/>
              </a:ext>
            </a:extLst>
          </p:cNvPr>
          <p:cNvPicPr>
            <a:picLocks noChangeAspect="1"/>
          </p:cNvPicPr>
          <p:nvPr/>
        </p:nvPicPr>
        <p:blipFill>
          <a:blip r:embed="rId8"/>
          <a:stretch>
            <a:fillRect/>
          </a:stretch>
        </p:blipFill>
        <p:spPr>
          <a:xfrm>
            <a:off x="22369211" y="16459200"/>
            <a:ext cx="10029538" cy="5273276"/>
          </a:xfrm>
          <a:prstGeom prst="rect">
            <a:avLst/>
          </a:prstGeom>
        </p:spPr>
      </p:pic>
      <p:pic>
        <p:nvPicPr>
          <p:cNvPr id="59" name="Picture 58">
            <a:extLst>
              <a:ext uri="{FF2B5EF4-FFF2-40B4-BE49-F238E27FC236}">
                <a16:creationId xmlns:a16="http://schemas.microsoft.com/office/drawing/2014/main" id="{207A81CB-F772-4E4D-44AC-5FF114F47E16}"/>
              </a:ext>
            </a:extLst>
          </p:cNvPr>
          <p:cNvPicPr>
            <a:picLocks noChangeAspect="1"/>
          </p:cNvPicPr>
          <p:nvPr/>
        </p:nvPicPr>
        <p:blipFill>
          <a:blip r:embed="rId9"/>
          <a:stretch>
            <a:fillRect/>
          </a:stretch>
        </p:blipFill>
        <p:spPr>
          <a:xfrm>
            <a:off x="22366797" y="22331624"/>
            <a:ext cx="10107924" cy="5077863"/>
          </a:xfrm>
          <a:prstGeom prst="rect">
            <a:avLst/>
          </a:prstGeom>
        </p:spPr>
      </p:pic>
      <p:pic>
        <p:nvPicPr>
          <p:cNvPr id="60" name="Picture 59">
            <a:extLst>
              <a:ext uri="{FF2B5EF4-FFF2-40B4-BE49-F238E27FC236}">
                <a16:creationId xmlns:a16="http://schemas.microsoft.com/office/drawing/2014/main" id="{A0965F51-5FFB-528D-E8F4-F4413E5F29A8}"/>
              </a:ext>
            </a:extLst>
          </p:cNvPr>
          <p:cNvPicPr>
            <a:picLocks noChangeAspect="1"/>
          </p:cNvPicPr>
          <p:nvPr/>
        </p:nvPicPr>
        <p:blipFill>
          <a:blip r:embed="rId10"/>
          <a:stretch>
            <a:fillRect/>
          </a:stretch>
        </p:blipFill>
        <p:spPr>
          <a:xfrm>
            <a:off x="11431020" y="22331625"/>
            <a:ext cx="9983787" cy="5016758"/>
          </a:xfrm>
          <a:prstGeom prst="rect">
            <a:avLst/>
          </a:prstGeom>
        </p:spPr>
      </p:pic>
      <p:pic>
        <p:nvPicPr>
          <p:cNvPr id="61" name="Picture 60">
            <a:extLst>
              <a:ext uri="{FF2B5EF4-FFF2-40B4-BE49-F238E27FC236}">
                <a16:creationId xmlns:a16="http://schemas.microsoft.com/office/drawing/2014/main" id="{6B7D4491-D870-2126-299B-05F90D69E4AD}"/>
              </a:ext>
            </a:extLst>
          </p:cNvPr>
          <p:cNvPicPr>
            <a:picLocks noChangeAspect="1"/>
          </p:cNvPicPr>
          <p:nvPr/>
        </p:nvPicPr>
        <p:blipFill>
          <a:blip r:embed="rId11"/>
          <a:stretch>
            <a:fillRect/>
          </a:stretch>
        </p:blipFill>
        <p:spPr>
          <a:xfrm>
            <a:off x="22392087" y="27802861"/>
            <a:ext cx="9983787" cy="4636122"/>
          </a:xfrm>
          <a:prstGeom prst="rect">
            <a:avLst/>
          </a:prstGeom>
        </p:spPr>
      </p:pic>
      <p:pic>
        <p:nvPicPr>
          <p:cNvPr id="62" name="Picture 61">
            <a:extLst>
              <a:ext uri="{FF2B5EF4-FFF2-40B4-BE49-F238E27FC236}">
                <a16:creationId xmlns:a16="http://schemas.microsoft.com/office/drawing/2014/main" id="{ECDEAFB7-1CB9-3FC9-1579-9CD2541A2C87}"/>
              </a:ext>
            </a:extLst>
          </p:cNvPr>
          <p:cNvPicPr>
            <a:picLocks noChangeAspect="1"/>
          </p:cNvPicPr>
          <p:nvPr/>
        </p:nvPicPr>
        <p:blipFill>
          <a:blip r:embed="rId12"/>
          <a:stretch>
            <a:fillRect/>
          </a:stretch>
        </p:blipFill>
        <p:spPr>
          <a:xfrm>
            <a:off x="22476875" y="5413125"/>
            <a:ext cx="9820523" cy="4780277"/>
          </a:xfrm>
          <a:prstGeom prst="rect">
            <a:avLst/>
          </a:prstGeom>
        </p:spPr>
      </p:pic>
      <p:sp>
        <p:nvSpPr>
          <p:cNvPr id="7173" name="TextBox 7172">
            <a:extLst>
              <a:ext uri="{FF2B5EF4-FFF2-40B4-BE49-F238E27FC236}">
                <a16:creationId xmlns:a16="http://schemas.microsoft.com/office/drawing/2014/main" id="{28F9E0E3-B527-A8D3-D673-A817D96DA8D1}"/>
              </a:ext>
            </a:extLst>
          </p:cNvPr>
          <p:cNvSpPr txBox="1"/>
          <p:nvPr/>
        </p:nvSpPr>
        <p:spPr>
          <a:xfrm rot="10800000" flipV="1">
            <a:off x="33312164" y="24993154"/>
            <a:ext cx="10154298" cy="7925246"/>
          </a:xfrm>
          <a:prstGeom prst="rect">
            <a:avLst/>
          </a:prstGeom>
          <a:noFill/>
        </p:spPr>
        <p:txBody>
          <a:bodyPr wrap="square">
            <a:spAutoFit/>
          </a:bodyPr>
          <a:lstStyle/>
          <a:p>
            <a:pPr algn="just"/>
            <a:r>
              <a:rPr lang="en-US" sz="3200" kern="0" dirty="0">
                <a:effectLst/>
                <a:latin typeface="+mn-lt"/>
                <a:ea typeface="Calibri" panose="020F0502020204030204" pitchFamily="34" charset="0"/>
              </a:rPr>
              <a:t>[1] M. Reyes-Carranza and D. Mbugua Muthama, “Urban sprawl and the automation of building control in the peripheries of Nairobi,” </a:t>
            </a:r>
            <a:r>
              <a:rPr lang="en-US" sz="3200" i="1" kern="0" dirty="0">
                <a:effectLst/>
                <a:latin typeface="+mn-lt"/>
                <a:ea typeface="Calibri" panose="020F0502020204030204" pitchFamily="34" charset="0"/>
              </a:rPr>
              <a:t>Urban Geography</a:t>
            </a:r>
            <a:r>
              <a:rPr lang="en-US" sz="3200" kern="0" dirty="0">
                <a:effectLst/>
                <a:latin typeface="+mn-lt"/>
                <a:ea typeface="Calibri" panose="020F0502020204030204" pitchFamily="34" charset="0"/>
              </a:rPr>
              <a:t>, 2025.</a:t>
            </a:r>
          </a:p>
          <a:p>
            <a:pPr algn="just"/>
            <a:r>
              <a:rPr lang="en-US" sz="3200" dirty="0">
                <a:latin typeface="+mn-lt"/>
              </a:rPr>
              <a:t>[2] D. Mandloi and V. Thakur, “IJSR-INTERNATIONAL JOURNAL OF SCIENTIFIC RESEARCH,” 2013.</a:t>
            </a:r>
          </a:p>
          <a:p>
            <a:pPr algn="just"/>
            <a:r>
              <a:rPr lang="en-US" sz="3200" dirty="0">
                <a:latin typeface="+mn-lt"/>
              </a:rPr>
              <a:t>[3] N. B. C. Buthelezi, G. O. Onatu, and C. O. Aigbavboa, “Planning approval of housing developments: case study of the city of Johannesburg and Tshwane metropolitan municipalities of South Africa,” </a:t>
            </a:r>
          </a:p>
          <a:p>
            <a:pPr algn="just"/>
            <a:r>
              <a:rPr lang="en-US" sz="3200" dirty="0">
                <a:latin typeface="+mn-lt"/>
              </a:rPr>
              <a:t>[4] H. Holmqvist and S. Papp, “A critical analysis of the building permit process at the Urban Planning Department in Gothenburg, Identification of improvement measures for a smoother internal process, Master’s Thesis in the Master’s Programme Design and Construction Project Management,” 2015</a:t>
            </a:r>
          </a:p>
          <a:p>
            <a:endParaRPr lang="en-US" dirty="0"/>
          </a:p>
        </p:txBody>
      </p:sp>
    </p:spTree>
  </p:cSld>
  <p:clrMapOvr>
    <a:masterClrMapping/>
  </p:clrMapOvr>
</p:sld>
</file>

<file path=ppt/theme/theme1.xml><?xml version="1.0" encoding="utf-8"?>
<a:theme xmlns:a="http://schemas.openxmlformats.org/drawingml/2006/main" name="Custom Design">
  <a:themeElements>
    <a:clrScheme name="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A50021"/>
      </a:hlink>
      <a:folHlink>
        <a:srgbClr val="F8F8F8"/>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CC"/>
        </a:hlink>
        <a:folHlink>
          <a:srgbClr val="F8F8F8"/>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A50021"/>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CC"/>
        </a:hlink>
        <a:folHlink>
          <a:srgbClr val="F8F8F8"/>
        </a:folHlink>
      </a:clrScheme>
      <a:clrMap bg1="lt1" tx1="dk1" bg2="lt2" tx2="dk2" accent1="accent1" accent2="accent2" accent3="accent3" accent4="accent4" accent5="accent5" accent6="accent6" hlink="hlink" folHlink="folHlink"/>
    </a:extraClrScheme>
    <a:extraClrScheme>
      <a:clrScheme name="1_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A50021"/>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CC"/>
        </a:hlink>
        <a:folHlink>
          <a:srgbClr val="F8F8F8"/>
        </a:folHlink>
      </a:clrScheme>
      <a:clrMap bg1="lt1" tx1="dk1" bg2="lt2" tx2="dk2" accent1="accent1" accent2="accent2" accent3="accent3" accent4="accent4" accent5="accent5" accent6="accent6" hlink="hlink" folHlink="folHlink"/>
    </a:extraClrScheme>
    <a:extraClrScheme>
      <a:clrScheme name="4_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A50021"/>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ustom Design">
  <a:themeElements>
    <a:clrScheme name="5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5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CC"/>
        </a:hlink>
        <a:folHlink>
          <a:srgbClr val="F8F8F8"/>
        </a:folHlink>
      </a:clrScheme>
      <a:clrMap bg1="lt1" tx1="dk1" bg2="lt2" tx2="dk2" accent1="accent1" accent2="accent2" accent3="accent3" accent4="accent4" accent5="accent5" accent6="accent6" hlink="hlink" folHlink="folHlink"/>
    </a:extraClrScheme>
    <a:extraClrScheme>
      <a:clrScheme name="5_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A50021"/>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CC"/>
        </a:hlink>
        <a:folHlink>
          <a:srgbClr val="F8F8F8"/>
        </a:folHlink>
      </a:clrScheme>
      <a:clrMap bg1="lt1" tx1="dk1" bg2="lt2" tx2="dk2" accent1="accent1" accent2="accent2" accent3="accent3" accent4="accent4" accent5="accent5" accent6="accent6" hlink="hlink" folHlink="folHlink"/>
    </a:extraClrScheme>
    <a:extraClrScheme>
      <a:clrScheme name="2_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A50021"/>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CC"/>
        </a:hlink>
        <a:folHlink>
          <a:srgbClr val="F8F8F8"/>
        </a:folHlink>
      </a:clrScheme>
      <a:clrMap bg1="lt1" tx1="dk1" bg2="lt2" tx2="dk2" accent1="accent1" accent2="accent2" accent3="accent3" accent4="accent4" accent5="accent5" accent6="accent6" hlink="hlink" folHlink="folHlink"/>
    </a:extraClrScheme>
    <a:extraClrScheme>
      <a:clrScheme name="3_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A50021"/>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8046</TotalTime>
  <Words>640</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9</vt:i4>
      </vt:variant>
      <vt:variant>
        <vt:lpstr>Theme</vt:lpstr>
      </vt:variant>
      <vt:variant>
        <vt:i4>7</vt:i4>
      </vt:variant>
      <vt:variant>
        <vt:lpstr>Slide Titles</vt:lpstr>
      </vt:variant>
      <vt:variant>
        <vt:i4>1</vt:i4>
      </vt:variant>
    </vt:vector>
  </HeadingPairs>
  <TitlesOfParts>
    <vt:vector size="17" baseType="lpstr">
      <vt:lpstr>Arial</vt:lpstr>
      <vt:lpstr>Arial Black</vt:lpstr>
      <vt:lpstr>Arial Narrow</vt:lpstr>
      <vt:lpstr>Calibri</vt:lpstr>
      <vt:lpstr>Calibri Light</vt:lpstr>
      <vt:lpstr>Comic Sans MS</vt:lpstr>
      <vt:lpstr>Open Sans</vt:lpstr>
      <vt:lpstr>Verdana</vt:lpstr>
      <vt:lpstr>Wingdings</vt:lpstr>
      <vt:lpstr>Custom Design</vt:lpstr>
      <vt:lpstr>1_Custom Design</vt:lpstr>
      <vt:lpstr>4_Custom Design</vt:lpstr>
      <vt:lpstr>5_Custom Design</vt:lpstr>
      <vt:lpstr>2_Custom Design</vt:lpstr>
      <vt:lpstr>3_Custom Design</vt:lpstr>
      <vt:lpstr>Office Theme</vt:lpstr>
      <vt:lpstr>PowerPoint Presentation</vt:lpstr>
    </vt:vector>
  </TitlesOfParts>
  <Company>HIT</Company>
  <LinksUpToDate>false</LinksUpToDate>
  <SharedDoc>false</SharedDoc>
  <HyperlinkBase>http://www.posters4research.com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Templae poster</dc:subject>
  <dc:creator>user</dc:creator>
  <cp:lastModifiedBy>ropafadzo esalencia munetsi</cp:lastModifiedBy>
  <cp:revision>22</cp:revision>
  <dcterms:created xsi:type="dcterms:W3CDTF">2005-05-18T01:24:28Z</dcterms:created>
  <dcterms:modified xsi:type="dcterms:W3CDTF">2025-06-09T15:36:43Z</dcterms:modified>
  <cp:category>Powerpoint poster templates</cp:category>
</cp:coreProperties>
</file>