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jpeg" ContentType="image/jpeg"/>
  <Override PartName="/ppt/media/image3.png" ContentType="image/png"/>
  <Override PartName="/ppt/media/image2.jpeg" ContentType="image/jpeg"/>
  <Override PartName="/ppt/media/image8.png" ContentType="image/png"/>
  <Override PartName="/ppt/media/image4.jpeg" ContentType="image/jpeg"/>
  <Override PartName="/ppt/media/image5.jpeg" ContentType="image/jpeg"/>
  <Override PartName="/ppt/media/image6.jpeg" ContentType="image/jpeg"/>
  <Override PartName="/ppt/media/image7.jpeg" ContentType="image/jpe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3891200" cy="32918400"/>
  <p:notesSz cx="6954838" cy="93091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2900" spc="-1" strike="noStrike">
                <a:solidFill>
                  <a:srgbClr val="000000"/>
                </a:solidFill>
                <a:latin typeface="Arial Narrow"/>
              </a:rPr>
              <a:t>Click to move the slide</a:t>
            </a:r>
            <a:endParaRPr b="0" lang="en-US" sz="2900" spc="-1" strike="noStrike">
              <a:solidFill>
                <a:srgbClr val="000000"/>
              </a:solidFill>
              <a:latin typeface="Arial Narrow"/>
            </a:endParaRPr>
          </a:p>
        </p:txBody>
      </p:sp>
      <p:sp>
        <p:nvSpPr>
          <p:cNvPr id="4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8"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9"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0"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1"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F55840F5-833E-41B7-A689-B010BFF6557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Num" idx="4"/>
          </p:nvPr>
        </p:nvSpPr>
        <p:spPr>
          <a:xfrm>
            <a:off x="3938760" y="8841960"/>
            <a:ext cx="3014280" cy="465120"/>
          </a:xfrm>
          <a:prstGeom prst="rect">
            <a:avLst/>
          </a:prstGeom>
          <a:noFill/>
          <a:ln w="9360">
            <a:noFill/>
          </a:ln>
        </p:spPr>
        <p:txBody>
          <a:bodyPr numCol="1" spcCol="0" lIns="93960" rIns="93960" tIns="47160" bIns="47160" anchor="b">
            <a:noAutofit/>
          </a:bodyPr>
          <a:lstStyle>
            <a:lvl1pPr indent="0" algn="r">
              <a:lnSpc>
                <a:spcPct val="100000"/>
              </a:lnSpc>
              <a:buNone/>
              <a:defRPr b="0" lang="en-US" sz="1200" spc="-1" strike="noStrike">
                <a:solidFill>
                  <a:srgbClr val="000000"/>
                </a:solidFill>
                <a:latin typeface="Arial"/>
              </a:defRPr>
            </a:lvl1pPr>
          </a:lstStyle>
          <a:p>
            <a:pPr indent="0" algn="r">
              <a:lnSpc>
                <a:spcPct val="100000"/>
              </a:lnSpc>
              <a:buNone/>
            </a:pPr>
            <a:fld id="{8FB64458-5964-4DFD-B34B-1E63F20F56CC}" type="slidenum">
              <a:rPr b="0" lang="en-US"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84" name="PlaceHolder 2"/>
          <p:cNvSpPr>
            <a:spLocks noGrp="1"/>
          </p:cNvSpPr>
          <p:nvPr>
            <p:ph type="sldImg"/>
          </p:nvPr>
        </p:nvSpPr>
        <p:spPr>
          <a:xfrm>
            <a:off x="1149480" y="698400"/>
            <a:ext cx="4655880" cy="3490560"/>
          </a:xfrm>
          <a:prstGeom prst="rect">
            <a:avLst/>
          </a:prstGeom>
          <a:ln w="0">
            <a:noFill/>
          </a:ln>
        </p:spPr>
      </p:sp>
      <p:sp>
        <p:nvSpPr>
          <p:cNvPr id="85" name="PlaceHolder 3"/>
          <p:cNvSpPr>
            <a:spLocks noGrp="1"/>
          </p:cNvSpPr>
          <p:nvPr>
            <p:ph type="body"/>
          </p:nvPr>
        </p:nvSpPr>
        <p:spPr>
          <a:xfrm>
            <a:off x="696240" y="4421880"/>
            <a:ext cx="5562000" cy="4188600"/>
          </a:xfrm>
          <a:prstGeom prst="rect">
            <a:avLst/>
          </a:prstGeom>
          <a:noFill/>
          <a:ln w="9360">
            <a:noFill/>
          </a:ln>
        </p:spPr>
        <p:txBody>
          <a:bodyPr numCol="1" spcCol="0" lIns="93960" rIns="93960" tIns="47160" bIns="47160" anchor="t">
            <a:noAutofit/>
          </a:bodyPr>
          <a:p>
            <a:pPr marL="216000" indent="0">
              <a:buNone/>
            </a:pPr>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292560" y="10226520"/>
            <a:ext cx="37305720" cy="7054560"/>
          </a:xfrm>
          <a:prstGeom prst="rect">
            <a:avLst/>
          </a:prstGeom>
          <a:noFill/>
          <a:ln w="0">
            <a:noFill/>
          </a:ln>
        </p:spPr>
        <p:txBody>
          <a:bodyPr lIns="0" rIns="0" tIns="0" bIns="0" anchor="ctr">
            <a:noAutofit/>
          </a:bodyPr>
          <a:p>
            <a:pPr indent="0">
              <a:buNone/>
            </a:pPr>
            <a:endParaRPr b="0" lang="en-US" sz="2900" spc="-1" strike="noStrike">
              <a:solidFill>
                <a:srgbClr val="000000"/>
              </a:solidFill>
              <a:latin typeface="Arial Narrow"/>
            </a:endParaRPr>
          </a:p>
        </p:txBody>
      </p:sp>
      <p:sp>
        <p:nvSpPr>
          <p:cNvPr id="32" name="PlaceHolder 2"/>
          <p:cNvSpPr>
            <a:spLocks noGrp="1"/>
          </p:cNvSpPr>
          <p:nvPr>
            <p:ph/>
          </p:nvPr>
        </p:nvSpPr>
        <p:spPr>
          <a:xfrm>
            <a:off x="2194560" y="7702560"/>
            <a:ext cx="3950172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
        <p:nvSpPr>
          <p:cNvPr id="33" name="PlaceHolder 3"/>
          <p:cNvSpPr>
            <a:spLocks noGrp="1"/>
          </p:cNvSpPr>
          <p:nvPr>
            <p:ph/>
          </p:nvPr>
        </p:nvSpPr>
        <p:spPr>
          <a:xfrm>
            <a:off x="2194560" y="17674920"/>
            <a:ext cx="3950172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292560" y="10226520"/>
            <a:ext cx="37305720" cy="7054560"/>
          </a:xfrm>
          <a:prstGeom prst="rect">
            <a:avLst/>
          </a:prstGeom>
          <a:noFill/>
          <a:ln w="0">
            <a:noFill/>
          </a:ln>
        </p:spPr>
        <p:txBody>
          <a:bodyPr lIns="0" rIns="0" tIns="0" bIns="0" anchor="ctr">
            <a:noAutofit/>
          </a:bodyPr>
          <a:p>
            <a:pPr indent="0">
              <a:buNone/>
            </a:pPr>
            <a:endParaRPr b="0" lang="en-US" sz="2900" spc="-1" strike="noStrike">
              <a:solidFill>
                <a:srgbClr val="000000"/>
              </a:solidFill>
              <a:latin typeface="Arial Narrow"/>
            </a:endParaRPr>
          </a:p>
        </p:txBody>
      </p:sp>
      <p:sp>
        <p:nvSpPr>
          <p:cNvPr id="35" name="PlaceHolder 2"/>
          <p:cNvSpPr>
            <a:spLocks noGrp="1"/>
          </p:cNvSpPr>
          <p:nvPr>
            <p:ph/>
          </p:nvPr>
        </p:nvSpPr>
        <p:spPr>
          <a:xfrm>
            <a:off x="2194560" y="7702560"/>
            <a:ext cx="1927656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
        <p:nvSpPr>
          <p:cNvPr id="36" name="PlaceHolder 3"/>
          <p:cNvSpPr>
            <a:spLocks noGrp="1"/>
          </p:cNvSpPr>
          <p:nvPr>
            <p:ph/>
          </p:nvPr>
        </p:nvSpPr>
        <p:spPr>
          <a:xfrm>
            <a:off x="22435200" y="7702560"/>
            <a:ext cx="1927656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
        <p:nvSpPr>
          <p:cNvPr id="37" name="PlaceHolder 4"/>
          <p:cNvSpPr>
            <a:spLocks noGrp="1"/>
          </p:cNvSpPr>
          <p:nvPr>
            <p:ph/>
          </p:nvPr>
        </p:nvSpPr>
        <p:spPr>
          <a:xfrm>
            <a:off x="2194560" y="17674920"/>
            <a:ext cx="1927656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
        <p:nvSpPr>
          <p:cNvPr id="38" name="PlaceHolder 5"/>
          <p:cNvSpPr>
            <a:spLocks noGrp="1"/>
          </p:cNvSpPr>
          <p:nvPr>
            <p:ph/>
          </p:nvPr>
        </p:nvSpPr>
        <p:spPr>
          <a:xfrm>
            <a:off x="22435200" y="17674920"/>
            <a:ext cx="1927656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3292560" y="10226520"/>
            <a:ext cx="37305720" cy="7054560"/>
          </a:xfrm>
          <a:prstGeom prst="rect">
            <a:avLst/>
          </a:prstGeom>
          <a:noFill/>
          <a:ln w="0">
            <a:noFill/>
          </a:ln>
        </p:spPr>
        <p:txBody>
          <a:bodyPr lIns="0" rIns="0" tIns="0" bIns="0" anchor="ctr">
            <a:noAutofit/>
          </a:bodyPr>
          <a:p>
            <a:pPr indent="0">
              <a:buNone/>
            </a:pPr>
            <a:endParaRPr b="0" lang="en-US" sz="2900" spc="-1" strike="noStrike">
              <a:solidFill>
                <a:srgbClr val="000000"/>
              </a:solidFill>
              <a:latin typeface="Arial Narrow"/>
            </a:endParaRPr>
          </a:p>
        </p:txBody>
      </p:sp>
      <p:sp>
        <p:nvSpPr>
          <p:cNvPr id="40" name="PlaceHolder 2"/>
          <p:cNvSpPr>
            <a:spLocks noGrp="1"/>
          </p:cNvSpPr>
          <p:nvPr>
            <p:ph/>
          </p:nvPr>
        </p:nvSpPr>
        <p:spPr>
          <a:xfrm>
            <a:off x="2194560" y="7702560"/>
            <a:ext cx="1271916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
        <p:nvSpPr>
          <p:cNvPr id="41" name="PlaceHolder 3"/>
          <p:cNvSpPr>
            <a:spLocks noGrp="1"/>
          </p:cNvSpPr>
          <p:nvPr>
            <p:ph/>
          </p:nvPr>
        </p:nvSpPr>
        <p:spPr>
          <a:xfrm>
            <a:off x="15550200" y="7702560"/>
            <a:ext cx="1271916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
        <p:nvSpPr>
          <p:cNvPr id="42" name="PlaceHolder 4"/>
          <p:cNvSpPr>
            <a:spLocks noGrp="1"/>
          </p:cNvSpPr>
          <p:nvPr>
            <p:ph/>
          </p:nvPr>
        </p:nvSpPr>
        <p:spPr>
          <a:xfrm>
            <a:off x="28905480" y="7702560"/>
            <a:ext cx="1271916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
        <p:nvSpPr>
          <p:cNvPr id="43" name="PlaceHolder 5"/>
          <p:cNvSpPr>
            <a:spLocks noGrp="1"/>
          </p:cNvSpPr>
          <p:nvPr>
            <p:ph/>
          </p:nvPr>
        </p:nvSpPr>
        <p:spPr>
          <a:xfrm>
            <a:off x="2194560" y="17674920"/>
            <a:ext cx="1271916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
        <p:nvSpPr>
          <p:cNvPr id="44" name="PlaceHolder 6"/>
          <p:cNvSpPr>
            <a:spLocks noGrp="1"/>
          </p:cNvSpPr>
          <p:nvPr>
            <p:ph/>
          </p:nvPr>
        </p:nvSpPr>
        <p:spPr>
          <a:xfrm>
            <a:off x="15550200" y="17674920"/>
            <a:ext cx="1271916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
        <p:nvSpPr>
          <p:cNvPr id="45" name="PlaceHolder 7"/>
          <p:cNvSpPr>
            <a:spLocks noGrp="1"/>
          </p:cNvSpPr>
          <p:nvPr>
            <p:ph/>
          </p:nvPr>
        </p:nvSpPr>
        <p:spPr>
          <a:xfrm>
            <a:off x="28905480" y="17674920"/>
            <a:ext cx="1271916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3292560" y="10226520"/>
            <a:ext cx="37305720" cy="7054560"/>
          </a:xfrm>
          <a:prstGeom prst="rect">
            <a:avLst/>
          </a:prstGeom>
          <a:noFill/>
          <a:ln w="0">
            <a:noFill/>
          </a:ln>
        </p:spPr>
        <p:txBody>
          <a:bodyPr lIns="0" rIns="0" tIns="0" bIns="0" anchor="ctr">
            <a:noAutofit/>
          </a:bodyPr>
          <a:p>
            <a:pPr indent="0">
              <a:buNone/>
            </a:pPr>
            <a:endParaRPr b="0" lang="en-US" sz="2900" spc="-1" strike="noStrike">
              <a:solidFill>
                <a:srgbClr val="000000"/>
              </a:solidFill>
              <a:latin typeface="Arial Narrow"/>
            </a:endParaRPr>
          </a:p>
        </p:txBody>
      </p:sp>
      <p:sp>
        <p:nvSpPr>
          <p:cNvPr id="11" name="PlaceHolder 2"/>
          <p:cNvSpPr>
            <a:spLocks noGrp="1"/>
          </p:cNvSpPr>
          <p:nvPr>
            <p:ph type="subTitle"/>
          </p:nvPr>
        </p:nvSpPr>
        <p:spPr>
          <a:xfrm>
            <a:off x="2194560" y="7702560"/>
            <a:ext cx="39501720" cy="19092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292560" y="10226520"/>
            <a:ext cx="37305720" cy="7054560"/>
          </a:xfrm>
          <a:prstGeom prst="rect">
            <a:avLst/>
          </a:prstGeom>
          <a:noFill/>
          <a:ln w="0">
            <a:noFill/>
          </a:ln>
        </p:spPr>
        <p:txBody>
          <a:bodyPr lIns="0" rIns="0" tIns="0" bIns="0" anchor="ctr">
            <a:noAutofit/>
          </a:bodyPr>
          <a:p>
            <a:pPr indent="0">
              <a:buNone/>
            </a:pPr>
            <a:endParaRPr b="0" lang="en-US" sz="2900" spc="-1" strike="noStrike">
              <a:solidFill>
                <a:srgbClr val="000000"/>
              </a:solidFill>
              <a:latin typeface="Arial Narrow"/>
            </a:endParaRPr>
          </a:p>
        </p:txBody>
      </p:sp>
      <p:sp>
        <p:nvSpPr>
          <p:cNvPr id="13" name="PlaceHolder 2"/>
          <p:cNvSpPr>
            <a:spLocks noGrp="1"/>
          </p:cNvSpPr>
          <p:nvPr>
            <p:ph/>
          </p:nvPr>
        </p:nvSpPr>
        <p:spPr>
          <a:xfrm>
            <a:off x="2194560" y="7702560"/>
            <a:ext cx="39501720" cy="1909224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292560" y="10226520"/>
            <a:ext cx="37305720" cy="7054560"/>
          </a:xfrm>
          <a:prstGeom prst="rect">
            <a:avLst/>
          </a:prstGeom>
          <a:noFill/>
          <a:ln w="0">
            <a:noFill/>
          </a:ln>
        </p:spPr>
        <p:txBody>
          <a:bodyPr lIns="0" rIns="0" tIns="0" bIns="0" anchor="ctr">
            <a:noAutofit/>
          </a:bodyPr>
          <a:p>
            <a:pPr indent="0">
              <a:buNone/>
            </a:pPr>
            <a:endParaRPr b="0" lang="en-US" sz="2900" spc="-1" strike="noStrike">
              <a:solidFill>
                <a:srgbClr val="000000"/>
              </a:solidFill>
              <a:latin typeface="Arial Narrow"/>
            </a:endParaRPr>
          </a:p>
        </p:txBody>
      </p:sp>
      <p:sp>
        <p:nvSpPr>
          <p:cNvPr id="15" name="PlaceHolder 2"/>
          <p:cNvSpPr>
            <a:spLocks noGrp="1"/>
          </p:cNvSpPr>
          <p:nvPr>
            <p:ph/>
          </p:nvPr>
        </p:nvSpPr>
        <p:spPr>
          <a:xfrm>
            <a:off x="2194560" y="7702560"/>
            <a:ext cx="19276560" cy="1909224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
        <p:nvSpPr>
          <p:cNvPr id="16" name="PlaceHolder 3"/>
          <p:cNvSpPr>
            <a:spLocks noGrp="1"/>
          </p:cNvSpPr>
          <p:nvPr>
            <p:ph/>
          </p:nvPr>
        </p:nvSpPr>
        <p:spPr>
          <a:xfrm>
            <a:off x="22435200" y="7702560"/>
            <a:ext cx="19276560" cy="1909224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3292560" y="10226520"/>
            <a:ext cx="37305720" cy="7054560"/>
          </a:xfrm>
          <a:prstGeom prst="rect">
            <a:avLst/>
          </a:prstGeom>
          <a:noFill/>
          <a:ln w="0">
            <a:noFill/>
          </a:ln>
        </p:spPr>
        <p:txBody>
          <a:bodyPr lIns="0" rIns="0" tIns="0" bIns="0" anchor="ctr">
            <a:noAutofit/>
          </a:bodyPr>
          <a:p>
            <a:pPr indent="0">
              <a:buNone/>
            </a:pPr>
            <a:endParaRPr b="0" lang="en-US" sz="2900" spc="-1" strike="noStrike">
              <a:solidFill>
                <a:srgbClr val="000000"/>
              </a:solidFill>
              <a:latin typeface="Arial Narrow"/>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3292560" y="10226520"/>
            <a:ext cx="37305720" cy="327020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292560" y="10226520"/>
            <a:ext cx="37305720" cy="7054560"/>
          </a:xfrm>
          <a:prstGeom prst="rect">
            <a:avLst/>
          </a:prstGeom>
          <a:noFill/>
          <a:ln w="0">
            <a:noFill/>
          </a:ln>
        </p:spPr>
        <p:txBody>
          <a:bodyPr lIns="0" rIns="0" tIns="0" bIns="0" anchor="ctr">
            <a:noAutofit/>
          </a:bodyPr>
          <a:p>
            <a:pPr indent="0">
              <a:buNone/>
            </a:pPr>
            <a:endParaRPr b="0" lang="en-US" sz="2900" spc="-1" strike="noStrike">
              <a:solidFill>
                <a:srgbClr val="000000"/>
              </a:solidFill>
              <a:latin typeface="Arial Narrow"/>
            </a:endParaRPr>
          </a:p>
        </p:txBody>
      </p:sp>
      <p:sp>
        <p:nvSpPr>
          <p:cNvPr id="20" name="PlaceHolder 2"/>
          <p:cNvSpPr>
            <a:spLocks noGrp="1"/>
          </p:cNvSpPr>
          <p:nvPr>
            <p:ph/>
          </p:nvPr>
        </p:nvSpPr>
        <p:spPr>
          <a:xfrm>
            <a:off x="2194560" y="7702560"/>
            <a:ext cx="1927656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
        <p:nvSpPr>
          <p:cNvPr id="21" name="PlaceHolder 3"/>
          <p:cNvSpPr>
            <a:spLocks noGrp="1"/>
          </p:cNvSpPr>
          <p:nvPr>
            <p:ph/>
          </p:nvPr>
        </p:nvSpPr>
        <p:spPr>
          <a:xfrm>
            <a:off x="22435200" y="7702560"/>
            <a:ext cx="19276560" cy="1909224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
        <p:nvSpPr>
          <p:cNvPr id="22" name="PlaceHolder 4"/>
          <p:cNvSpPr>
            <a:spLocks noGrp="1"/>
          </p:cNvSpPr>
          <p:nvPr>
            <p:ph/>
          </p:nvPr>
        </p:nvSpPr>
        <p:spPr>
          <a:xfrm>
            <a:off x="2194560" y="17674920"/>
            <a:ext cx="1927656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292560" y="10226520"/>
            <a:ext cx="37305720" cy="7054560"/>
          </a:xfrm>
          <a:prstGeom prst="rect">
            <a:avLst/>
          </a:prstGeom>
          <a:noFill/>
          <a:ln w="0">
            <a:noFill/>
          </a:ln>
        </p:spPr>
        <p:txBody>
          <a:bodyPr lIns="0" rIns="0" tIns="0" bIns="0" anchor="ctr">
            <a:noAutofit/>
          </a:bodyPr>
          <a:p>
            <a:pPr indent="0">
              <a:buNone/>
            </a:pPr>
            <a:endParaRPr b="0" lang="en-US" sz="2900" spc="-1" strike="noStrike">
              <a:solidFill>
                <a:srgbClr val="000000"/>
              </a:solidFill>
              <a:latin typeface="Arial Narrow"/>
            </a:endParaRPr>
          </a:p>
        </p:txBody>
      </p:sp>
      <p:sp>
        <p:nvSpPr>
          <p:cNvPr id="24" name="PlaceHolder 2"/>
          <p:cNvSpPr>
            <a:spLocks noGrp="1"/>
          </p:cNvSpPr>
          <p:nvPr>
            <p:ph/>
          </p:nvPr>
        </p:nvSpPr>
        <p:spPr>
          <a:xfrm>
            <a:off x="2194560" y="7702560"/>
            <a:ext cx="19276560" cy="1909224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
        <p:nvSpPr>
          <p:cNvPr id="25" name="PlaceHolder 3"/>
          <p:cNvSpPr>
            <a:spLocks noGrp="1"/>
          </p:cNvSpPr>
          <p:nvPr>
            <p:ph/>
          </p:nvPr>
        </p:nvSpPr>
        <p:spPr>
          <a:xfrm>
            <a:off x="22435200" y="7702560"/>
            <a:ext cx="1927656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
        <p:nvSpPr>
          <p:cNvPr id="26" name="PlaceHolder 4"/>
          <p:cNvSpPr>
            <a:spLocks noGrp="1"/>
          </p:cNvSpPr>
          <p:nvPr>
            <p:ph/>
          </p:nvPr>
        </p:nvSpPr>
        <p:spPr>
          <a:xfrm>
            <a:off x="22435200" y="17674920"/>
            <a:ext cx="1927656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292560" y="10226520"/>
            <a:ext cx="37305720" cy="7054560"/>
          </a:xfrm>
          <a:prstGeom prst="rect">
            <a:avLst/>
          </a:prstGeom>
          <a:noFill/>
          <a:ln w="0">
            <a:noFill/>
          </a:ln>
        </p:spPr>
        <p:txBody>
          <a:bodyPr lIns="0" rIns="0" tIns="0" bIns="0" anchor="ctr">
            <a:noAutofit/>
          </a:bodyPr>
          <a:p>
            <a:pPr indent="0">
              <a:buNone/>
            </a:pPr>
            <a:endParaRPr b="0" lang="en-US" sz="2900" spc="-1" strike="noStrike">
              <a:solidFill>
                <a:srgbClr val="000000"/>
              </a:solidFill>
              <a:latin typeface="Arial Narrow"/>
            </a:endParaRPr>
          </a:p>
        </p:txBody>
      </p:sp>
      <p:sp>
        <p:nvSpPr>
          <p:cNvPr id="28" name="PlaceHolder 2"/>
          <p:cNvSpPr>
            <a:spLocks noGrp="1"/>
          </p:cNvSpPr>
          <p:nvPr>
            <p:ph/>
          </p:nvPr>
        </p:nvSpPr>
        <p:spPr>
          <a:xfrm>
            <a:off x="2194560" y="7702560"/>
            <a:ext cx="1927656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
        <p:nvSpPr>
          <p:cNvPr id="29" name="PlaceHolder 3"/>
          <p:cNvSpPr>
            <a:spLocks noGrp="1"/>
          </p:cNvSpPr>
          <p:nvPr>
            <p:ph/>
          </p:nvPr>
        </p:nvSpPr>
        <p:spPr>
          <a:xfrm>
            <a:off x="22435200" y="7702560"/>
            <a:ext cx="1927656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
        <p:nvSpPr>
          <p:cNvPr id="30" name="PlaceHolder 4"/>
          <p:cNvSpPr>
            <a:spLocks noGrp="1"/>
          </p:cNvSpPr>
          <p:nvPr>
            <p:ph/>
          </p:nvPr>
        </p:nvSpPr>
        <p:spPr>
          <a:xfrm>
            <a:off x="2194560" y="17674920"/>
            <a:ext cx="39501720" cy="9106920"/>
          </a:xfrm>
          <a:prstGeom prst="rect">
            <a:avLst/>
          </a:prstGeom>
          <a:noFill/>
          <a:ln w="0">
            <a:noFill/>
          </a:ln>
        </p:spPr>
        <p:txBody>
          <a:bodyPr lIns="0" rIns="0" tIns="0" bIns="0" anchor="t">
            <a:normAutofit/>
          </a:bodyPr>
          <a:p>
            <a:pPr indent="0">
              <a:spcBef>
                <a:spcPts val="1417"/>
              </a:spcBef>
              <a:buNone/>
            </a:pPr>
            <a:endParaRPr b="0" lang="en-US" sz="29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lumMod val="90000"/>
          </a:schemeClr>
        </a:solidFill>
      </p:bgPr>
    </p:bg>
    <p:spTree>
      <p:nvGrpSpPr>
        <p:cNvPr id="1" name=""/>
        <p:cNvGrpSpPr/>
        <p:nvPr/>
      </p:nvGrpSpPr>
      <p:grpSpPr>
        <a:xfrm>
          <a:off x="0" y="0"/>
          <a:ext cx="0" cy="0"/>
          <a:chOff x="0" y="0"/>
          <a:chExt cx="0" cy="0"/>
        </a:xfrm>
      </p:grpSpPr>
      <p:sp>
        <p:nvSpPr>
          <p:cNvPr id="0" name="Rectangle 7"/>
          <p:cNvSpPr/>
          <p:nvPr/>
        </p:nvSpPr>
        <p:spPr>
          <a:xfrm>
            <a:off x="0" y="4952880"/>
            <a:ext cx="43890840" cy="27965160"/>
          </a:xfrm>
          <a:prstGeom prst="rect">
            <a:avLst/>
          </a:prstGeom>
          <a:solidFill>
            <a:schemeClr val="accent1"/>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0" lang="en-GB" sz="2900" spc="-1" strike="noStrike">
              <a:solidFill>
                <a:srgbClr val="000000"/>
              </a:solidFill>
              <a:latin typeface="Arial Narrow"/>
            </a:endParaRPr>
          </a:p>
        </p:txBody>
      </p:sp>
      <p:sp>
        <p:nvSpPr>
          <p:cNvPr id="1" name="Rectangle 13"/>
          <p:cNvSpPr/>
          <p:nvPr/>
        </p:nvSpPr>
        <p:spPr>
          <a:xfrm>
            <a:off x="33070680" y="5638680"/>
            <a:ext cx="9981720" cy="26547480"/>
          </a:xfrm>
          <a:prstGeom prst="rect">
            <a:avLst/>
          </a:prstGeom>
          <a:solidFill>
            <a:schemeClr val="accent5"/>
          </a:solidFill>
          <a:ln w="12700">
            <a:solidFill>
              <a:srgbClr val="003466"/>
            </a:solidFill>
            <a:miter/>
          </a:ln>
        </p:spPr>
        <p:style>
          <a:lnRef idx="0"/>
          <a:fillRef idx="0"/>
          <a:effectRef idx="0"/>
          <a:fontRef idx="minor"/>
        </p:style>
        <p:txBody>
          <a:bodyPr wrap="none" lIns="90000" rIns="90000" tIns="45000" bIns="45000" anchor="ctr">
            <a:noAutofit/>
          </a:bodyPr>
          <a:p>
            <a:pPr>
              <a:lnSpc>
                <a:spcPct val="100000"/>
              </a:lnSpc>
            </a:pPr>
            <a:endParaRPr b="0" lang="en-GB" sz="2900" spc="-1" strike="noStrike">
              <a:solidFill>
                <a:srgbClr val="000000"/>
              </a:solidFill>
              <a:latin typeface="Arial Narrow"/>
            </a:endParaRPr>
          </a:p>
        </p:txBody>
      </p:sp>
      <p:sp>
        <p:nvSpPr>
          <p:cNvPr id="2" name="Rectangle 8"/>
          <p:cNvSpPr/>
          <p:nvPr/>
        </p:nvSpPr>
        <p:spPr>
          <a:xfrm>
            <a:off x="0" y="19080"/>
            <a:ext cx="43890840" cy="4770000"/>
          </a:xfrm>
          <a:prstGeom prst="rect">
            <a:avLst/>
          </a:prstGeom>
          <a:solidFill>
            <a:schemeClr val="accent1"/>
          </a:solidFill>
          <a:ln w="57150">
            <a:noFill/>
          </a:ln>
        </p:spPr>
        <p:style>
          <a:lnRef idx="0"/>
          <a:fillRef idx="0"/>
          <a:effectRef idx="0"/>
          <a:fontRef idx="minor"/>
        </p:style>
        <p:txBody>
          <a:bodyPr wrap="none" lIns="90000" rIns="90000" tIns="45000" bIns="45000" anchor="ctr">
            <a:noAutofit/>
          </a:bodyPr>
          <a:p>
            <a:pPr>
              <a:lnSpc>
                <a:spcPct val="100000"/>
              </a:lnSpc>
            </a:pPr>
            <a:endParaRPr b="0" lang="en-GB" sz="2900" spc="-1" strike="noStrike">
              <a:solidFill>
                <a:srgbClr val="000000"/>
              </a:solidFill>
              <a:latin typeface="Arial Narrow"/>
            </a:endParaRPr>
          </a:p>
        </p:txBody>
      </p:sp>
      <p:sp>
        <p:nvSpPr>
          <p:cNvPr id="3" name="Rectangle 9"/>
          <p:cNvSpPr/>
          <p:nvPr/>
        </p:nvSpPr>
        <p:spPr>
          <a:xfrm>
            <a:off x="0" y="4781520"/>
            <a:ext cx="43890840" cy="129960"/>
          </a:xfrm>
          <a:prstGeom prst="rect">
            <a:avLst/>
          </a:prstGeom>
          <a:solidFill>
            <a:srgbClr val="002060"/>
          </a:solidFill>
          <a:ln w="9525">
            <a:solidFill>
              <a:srgbClr val="002060"/>
            </a:solidFill>
            <a:miter/>
          </a:ln>
        </p:spPr>
        <p:style>
          <a:lnRef idx="0"/>
          <a:fillRef idx="0"/>
          <a:effectRef idx="0"/>
          <a:fontRef idx="minor"/>
        </p:style>
        <p:txBody>
          <a:bodyPr wrap="none" lIns="90000" rIns="90000" tIns="90000" bIns="90000" anchor="ctr">
            <a:noAutofit/>
          </a:bodyPr>
          <a:p>
            <a:pPr>
              <a:lnSpc>
                <a:spcPct val="100000"/>
              </a:lnSpc>
            </a:pPr>
            <a:endParaRPr b="0" lang="en-GB" sz="2900" spc="-1" strike="noStrike">
              <a:solidFill>
                <a:srgbClr val="000000"/>
              </a:solidFill>
              <a:latin typeface="Arial Narrow"/>
            </a:endParaRPr>
          </a:p>
        </p:txBody>
      </p:sp>
      <p:sp>
        <p:nvSpPr>
          <p:cNvPr id="4" name="Rectangle 10"/>
          <p:cNvSpPr/>
          <p:nvPr/>
        </p:nvSpPr>
        <p:spPr>
          <a:xfrm>
            <a:off x="685800" y="5638680"/>
            <a:ext cx="9981720" cy="26547480"/>
          </a:xfrm>
          <a:prstGeom prst="rect">
            <a:avLst/>
          </a:prstGeom>
          <a:solidFill>
            <a:schemeClr val="accent5"/>
          </a:solidFill>
          <a:ln w="12700">
            <a:solidFill>
              <a:srgbClr val="003466"/>
            </a:solidFill>
            <a:miter/>
          </a:ln>
        </p:spPr>
        <p:style>
          <a:lnRef idx="0"/>
          <a:fillRef idx="0"/>
          <a:effectRef idx="0"/>
          <a:fontRef idx="minor"/>
        </p:style>
        <p:txBody>
          <a:bodyPr wrap="none" lIns="90000" rIns="90000" tIns="45000" bIns="45000" anchor="ctr">
            <a:noAutofit/>
          </a:bodyPr>
          <a:p>
            <a:pPr>
              <a:lnSpc>
                <a:spcPct val="100000"/>
              </a:lnSpc>
            </a:pPr>
            <a:endParaRPr b="0" lang="en-GB" sz="2900" spc="-1" strike="noStrike">
              <a:solidFill>
                <a:srgbClr val="000000"/>
              </a:solidFill>
              <a:latin typeface="Arial Narrow"/>
            </a:endParaRPr>
          </a:p>
        </p:txBody>
      </p:sp>
      <p:sp>
        <p:nvSpPr>
          <p:cNvPr id="5" name="Rectangle 11"/>
          <p:cNvSpPr/>
          <p:nvPr/>
        </p:nvSpPr>
        <p:spPr>
          <a:xfrm>
            <a:off x="11480760" y="5638680"/>
            <a:ext cx="9981720" cy="26547480"/>
          </a:xfrm>
          <a:prstGeom prst="rect">
            <a:avLst/>
          </a:prstGeom>
          <a:solidFill>
            <a:schemeClr val="accent5"/>
          </a:solidFill>
          <a:ln w="12700">
            <a:solidFill>
              <a:srgbClr val="003466"/>
            </a:solidFill>
            <a:miter/>
          </a:ln>
        </p:spPr>
        <p:style>
          <a:lnRef idx="0"/>
          <a:fillRef idx="0"/>
          <a:effectRef idx="0"/>
          <a:fontRef idx="minor"/>
        </p:style>
        <p:txBody>
          <a:bodyPr wrap="none" lIns="90000" rIns="90000" tIns="45000" bIns="45000" anchor="ctr">
            <a:noAutofit/>
          </a:bodyPr>
          <a:p>
            <a:pPr>
              <a:lnSpc>
                <a:spcPct val="100000"/>
              </a:lnSpc>
            </a:pPr>
            <a:endParaRPr b="0" lang="en-GB" sz="2900" spc="-1" strike="noStrike">
              <a:solidFill>
                <a:srgbClr val="000000"/>
              </a:solidFill>
              <a:latin typeface="Arial Narrow"/>
            </a:endParaRPr>
          </a:p>
        </p:txBody>
      </p:sp>
      <p:sp>
        <p:nvSpPr>
          <p:cNvPr id="6" name="Rectangle 12"/>
          <p:cNvSpPr/>
          <p:nvPr/>
        </p:nvSpPr>
        <p:spPr>
          <a:xfrm>
            <a:off x="22275720" y="5638680"/>
            <a:ext cx="9981720" cy="26547480"/>
          </a:xfrm>
          <a:prstGeom prst="rect">
            <a:avLst/>
          </a:prstGeom>
          <a:solidFill>
            <a:schemeClr val="accent5"/>
          </a:solidFill>
          <a:ln w="12700">
            <a:solidFill>
              <a:srgbClr val="003466"/>
            </a:solidFill>
            <a:miter/>
          </a:ln>
        </p:spPr>
        <p:style>
          <a:lnRef idx="0"/>
          <a:fillRef idx="0"/>
          <a:effectRef idx="0"/>
          <a:fontRef idx="minor"/>
        </p:style>
        <p:txBody>
          <a:bodyPr wrap="none" lIns="90000" rIns="90000" tIns="45000" bIns="45000" anchor="ctr">
            <a:noAutofit/>
          </a:bodyPr>
          <a:p>
            <a:pPr>
              <a:lnSpc>
                <a:spcPct val="100000"/>
              </a:lnSpc>
            </a:pPr>
            <a:endParaRPr b="0" lang="en-GB" sz="2900" spc="-1" strike="noStrike">
              <a:solidFill>
                <a:srgbClr val="000000"/>
              </a:solidFill>
              <a:latin typeface="Arial Narrow"/>
            </a:endParaRPr>
          </a:p>
        </p:txBody>
      </p:sp>
      <p:sp>
        <p:nvSpPr>
          <p:cNvPr id="7" name="Text Box 17"/>
          <p:cNvSpPr/>
          <p:nvPr/>
        </p:nvSpPr>
        <p:spPr>
          <a:xfrm>
            <a:off x="39489840" y="32361120"/>
            <a:ext cx="3509640" cy="2721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800000"/>
                </a:solidFill>
                <a:latin typeface="Comic Sans MS"/>
              </a:rPr>
              <a:t>Template provided by: “posters4research.com”</a:t>
            </a:r>
            <a:endParaRPr b="0" lang="en-US" sz="1200" spc="-1" strike="noStrike">
              <a:solidFill>
                <a:srgbClr val="000000"/>
              </a:solidFill>
              <a:latin typeface="Arial"/>
            </a:endParaRPr>
          </a:p>
        </p:txBody>
      </p:sp>
      <p:sp>
        <p:nvSpPr>
          <p:cNvPr id="8" name="PlaceHolder 1"/>
          <p:cNvSpPr>
            <a:spLocks noGrp="1"/>
          </p:cNvSpPr>
          <p:nvPr>
            <p:ph type="title"/>
          </p:nvPr>
        </p:nvSpPr>
        <p:spPr>
          <a:xfrm>
            <a:off x="3292560" y="10226520"/>
            <a:ext cx="37305720" cy="7054560"/>
          </a:xfrm>
          <a:prstGeom prst="rect">
            <a:avLst/>
          </a:prstGeom>
          <a:noFill/>
          <a:ln w="9360">
            <a:noFill/>
          </a:ln>
        </p:spPr>
        <p:txBody>
          <a:bodyPr numCol="1" spcCol="0" anchor="ctr">
            <a:noAutofit/>
          </a:bodyPr>
          <a:p>
            <a:pPr indent="0">
              <a:lnSpc>
                <a:spcPct val="100000"/>
              </a:lnSpc>
              <a:buNone/>
            </a:pPr>
            <a:r>
              <a:rPr b="0" lang="en-US" sz="8600" spc="-1" strike="noStrike">
                <a:solidFill>
                  <a:srgbClr val="000000"/>
                </a:solidFill>
                <a:latin typeface="Arial Black"/>
              </a:rPr>
              <a:t>Click to edit Master title style</a:t>
            </a:r>
            <a:endParaRPr b="0" lang="en-US" sz="8600" spc="-1" strike="noStrike">
              <a:solidFill>
                <a:srgbClr val="000000"/>
              </a:solidFill>
              <a:latin typeface="Arial Narrow"/>
            </a:endParaRPr>
          </a:p>
        </p:txBody>
      </p:sp>
      <p:sp>
        <p:nvSpPr>
          <p:cNvPr id="9" name="PlaceHolder 2"/>
          <p:cNvSpPr>
            <a:spLocks noGrp="1"/>
          </p:cNvSpPr>
          <p:nvPr>
            <p:ph type="body"/>
          </p:nvPr>
        </p:nvSpPr>
        <p:spPr>
          <a:xfrm>
            <a:off x="2194560" y="7702560"/>
            <a:ext cx="39501720" cy="19092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900" spc="-1" strike="noStrike">
                <a:solidFill>
                  <a:srgbClr val="000000"/>
                </a:solidFill>
                <a:latin typeface="Arial"/>
              </a:rPr>
              <a:t>Click to edit the outline text format</a:t>
            </a:r>
            <a:endParaRPr b="0" lang="en-US" sz="29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900" spc="-1" strike="noStrike">
                <a:solidFill>
                  <a:srgbClr val="000000"/>
                </a:solidFill>
                <a:latin typeface="Arial"/>
              </a:rPr>
              <a:t>Third Outline Level</a:t>
            </a:r>
            <a:endParaRPr b="0" lang="en-US" sz="19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900" spc="-1" strike="noStrike">
                <a:solidFill>
                  <a:srgbClr val="000000"/>
                </a:solidFill>
                <a:latin typeface="Arial"/>
              </a:rPr>
              <a:t>Fourth Outline Level</a:t>
            </a:r>
            <a:endParaRPr b="0" lang="en-US" sz="19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8.png"/><Relationship Id="rId9" Type="http://schemas.openxmlformats.org/officeDocument/2006/relationships/slideLayout" Target="../slideLayouts/slideLayout2.xml"/><Relationship Id="rId10"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Text Box 7"/>
          <p:cNvSpPr/>
          <p:nvPr/>
        </p:nvSpPr>
        <p:spPr>
          <a:xfrm>
            <a:off x="685800" y="5642280"/>
            <a:ext cx="9983520" cy="608760"/>
          </a:xfrm>
          <a:prstGeom prst="rect">
            <a:avLst/>
          </a:prstGeom>
          <a:solidFill>
            <a:srgbClr val="002060"/>
          </a:solidFill>
          <a:ln w="9525">
            <a:noFill/>
          </a:ln>
        </p:spPr>
        <p:style>
          <a:lnRef idx="0"/>
          <a:fillRef idx="0"/>
          <a:effectRef idx="0"/>
          <a:fontRef idx="minor"/>
        </p:style>
        <p:txBody>
          <a:bodyPr anchor="t">
            <a:spAutoFit/>
          </a:bodyPr>
          <a:p>
            <a:pPr>
              <a:lnSpc>
                <a:spcPct val="100000"/>
              </a:lnSpc>
              <a:spcBef>
                <a:spcPts val="1701"/>
              </a:spcBef>
            </a:pPr>
            <a:r>
              <a:rPr b="1" lang="en-US" sz="2400" spc="-1" strike="noStrike">
                <a:solidFill>
                  <a:srgbClr val="ffffff"/>
                </a:solidFill>
                <a:latin typeface="Arial Narrow"/>
              </a:rPr>
              <a:t>        </a:t>
            </a:r>
            <a:r>
              <a:rPr b="1" lang="en-US" sz="3400" spc="-1" strike="noStrike">
                <a:solidFill>
                  <a:srgbClr val="ffffff"/>
                </a:solidFill>
                <a:latin typeface="Arial Narrow"/>
              </a:rPr>
              <a:t>1.0 Abstract</a:t>
            </a:r>
            <a:endParaRPr b="0" lang="en-US" sz="3400" spc="-1" strike="noStrike">
              <a:solidFill>
                <a:srgbClr val="ffffff"/>
              </a:solidFill>
              <a:latin typeface="Arial"/>
            </a:endParaRPr>
          </a:p>
        </p:txBody>
      </p:sp>
      <p:sp>
        <p:nvSpPr>
          <p:cNvPr id="53" name="Text Box 11"/>
          <p:cNvSpPr/>
          <p:nvPr/>
        </p:nvSpPr>
        <p:spPr>
          <a:xfrm>
            <a:off x="695160" y="15998400"/>
            <a:ext cx="9983520" cy="608760"/>
          </a:xfrm>
          <a:prstGeom prst="rect">
            <a:avLst/>
          </a:prstGeom>
          <a:solidFill>
            <a:srgbClr val="002060"/>
          </a:solidFill>
          <a:ln w="9525">
            <a:noFill/>
          </a:ln>
        </p:spPr>
        <p:style>
          <a:lnRef idx="0"/>
          <a:fillRef idx="0"/>
          <a:effectRef idx="0"/>
          <a:fontRef idx="minor"/>
        </p:style>
        <p:txBody>
          <a:bodyPr anchor="t">
            <a:spAutoFit/>
          </a:bodyPr>
          <a:p>
            <a:pPr>
              <a:lnSpc>
                <a:spcPct val="100000"/>
              </a:lnSpc>
              <a:spcBef>
                <a:spcPts val="1701"/>
              </a:spcBef>
            </a:pPr>
            <a:r>
              <a:rPr b="0" lang="en-US" sz="2900" spc="-1" strike="noStrike">
                <a:solidFill>
                  <a:srgbClr val="000000"/>
                </a:solidFill>
                <a:latin typeface="Arial Narrow"/>
              </a:rPr>
              <a:t>      </a:t>
            </a:r>
            <a:r>
              <a:rPr b="1" lang="en-US" sz="3400" spc="-1" strike="noStrike">
                <a:solidFill>
                  <a:srgbClr val="ffffff"/>
                </a:solidFill>
                <a:latin typeface="Arial Narrow"/>
              </a:rPr>
              <a:t>2.0. Introduction</a:t>
            </a:r>
            <a:endParaRPr b="0" lang="en-US" sz="3400" spc="-1" strike="noStrike">
              <a:solidFill>
                <a:srgbClr val="ffffff"/>
              </a:solidFill>
              <a:latin typeface="Arial"/>
            </a:endParaRPr>
          </a:p>
        </p:txBody>
      </p:sp>
      <p:sp>
        <p:nvSpPr>
          <p:cNvPr id="54" name="Text Box 180"/>
          <p:cNvSpPr/>
          <p:nvPr/>
        </p:nvSpPr>
        <p:spPr>
          <a:xfrm>
            <a:off x="33069960" y="17305920"/>
            <a:ext cx="9967680" cy="608760"/>
          </a:xfrm>
          <a:prstGeom prst="rect">
            <a:avLst/>
          </a:prstGeom>
          <a:solidFill>
            <a:srgbClr val="002060"/>
          </a:solidFill>
          <a:ln w="9525">
            <a:noFill/>
          </a:ln>
        </p:spPr>
        <p:style>
          <a:lnRef idx="0"/>
          <a:fillRef idx="0"/>
          <a:effectRef idx="0"/>
          <a:fontRef idx="minor"/>
        </p:style>
        <p:txBody>
          <a:bodyPr anchor="t">
            <a:spAutoFit/>
          </a:bodyPr>
          <a:p>
            <a:pPr>
              <a:lnSpc>
                <a:spcPct val="100000"/>
              </a:lnSpc>
              <a:spcBef>
                <a:spcPts val="1701"/>
              </a:spcBef>
            </a:pPr>
            <a:r>
              <a:rPr b="1" lang="en-US" sz="2400" spc="-1" strike="noStrike">
                <a:solidFill>
                  <a:srgbClr val="ffffff"/>
                </a:solidFill>
                <a:latin typeface="Arial Narrow"/>
              </a:rPr>
              <a:t>         </a:t>
            </a:r>
            <a:r>
              <a:rPr b="1" lang="en-US" sz="3400" spc="-1" strike="noStrike">
                <a:solidFill>
                  <a:srgbClr val="ffffff"/>
                </a:solidFill>
                <a:latin typeface="Arial Narrow"/>
              </a:rPr>
              <a:t>Conclusion</a:t>
            </a:r>
            <a:endParaRPr b="0" lang="en-US" sz="3400" spc="-1" strike="noStrike">
              <a:solidFill>
                <a:srgbClr val="ffffff"/>
              </a:solidFill>
              <a:latin typeface="Arial"/>
            </a:endParaRPr>
          </a:p>
        </p:txBody>
      </p:sp>
      <p:sp>
        <p:nvSpPr>
          <p:cNvPr id="55" name="Text Box 39"/>
          <p:cNvSpPr/>
          <p:nvPr/>
        </p:nvSpPr>
        <p:spPr>
          <a:xfrm>
            <a:off x="11499840" y="20125440"/>
            <a:ext cx="9984960" cy="608760"/>
          </a:xfrm>
          <a:prstGeom prst="rect">
            <a:avLst/>
          </a:prstGeom>
          <a:solidFill>
            <a:srgbClr val="002060"/>
          </a:solidFill>
          <a:ln w="9525">
            <a:noFill/>
          </a:ln>
        </p:spPr>
        <p:style>
          <a:lnRef idx="0"/>
          <a:fillRef idx="0"/>
          <a:effectRef idx="0"/>
          <a:fontRef idx="minor"/>
        </p:style>
        <p:txBody>
          <a:bodyPr anchor="t">
            <a:spAutoFit/>
          </a:bodyPr>
          <a:p>
            <a:pPr>
              <a:lnSpc>
                <a:spcPct val="100000"/>
              </a:lnSpc>
              <a:spcBef>
                <a:spcPts val="1701"/>
              </a:spcBef>
            </a:pPr>
            <a:r>
              <a:rPr b="1" lang="en-US" sz="3400" spc="-1" strike="noStrike">
                <a:solidFill>
                  <a:srgbClr val="ffffff"/>
                </a:solidFill>
                <a:latin typeface="Arial Narrow"/>
              </a:rPr>
              <a:t>         </a:t>
            </a:r>
            <a:r>
              <a:rPr b="1" lang="en-US" sz="3400" spc="-1" strike="noStrike">
                <a:solidFill>
                  <a:srgbClr val="ffffff"/>
                </a:solidFill>
                <a:latin typeface="Arial Narrow"/>
              </a:rPr>
              <a:t>5.0. Objectives</a:t>
            </a:r>
            <a:r>
              <a:rPr b="0" lang="en-US" sz="3400" spc="-1" strike="noStrike">
                <a:solidFill>
                  <a:srgbClr val="000000"/>
                </a:solidFill>
                <a:latin typeface="Arial Narrow"/>
              </a:rPr>
              <a:t> </a:t>
            </a:r>
            <a:endParaRPr b="0" lang="en-US" sz="3400" spc="-1" strike="noStrike">
              <a:solidFill>
                <a:srgbClr val="ffffff"/>
              </a:solidFill>
              <a:latin typeface="Arial"/>
            </a:endParaRPr>
          </a:p>
        </p:txBody>
      </p:sp>
      <p:sp>
        <p:nvSpPr>
          <p:cNvPr id="56" name="Text Box 183"/>
          <p:cNvSpPr/>
          <p:nvPr/>
        </p:nvSpPr>
        <p:spPr>
          <a:xfrm>
            <a:off x="22299480" y="15320520"/>
            <a:ext cx="9943920" cy="537840"/>
          </a:xfrm>
          <a:prstGeom prst="rect">
            <a:avLst/>
          </a:prstGeom>
          <a:noFill/>
          <a:ln w="9525">
            <a:noFill/>
          </a:ln>
        </p:spPr>
        <p:style>
          <a:lnRef idx="0"/>
          <a:fillRef idx="0"/>
          <a:effectRef idx="0"/>
          <a:fontRef idx="minor"/>
        </p:style>
        <p:txBody>
          <a:bodyPr anchor="t">
            <a:spAutoFit/>
          </a:bodyPr>
          <a:p>
            <a:pPr>
              <a:lnSpc>
                <a:spcPct val="100000"/>
              </a:lnSpc>
            </a:pPr>
            <a:endParaRPr b="0" lang="en-US" sz="2800" spc="-1" strike="noStrike">
              <a:solidFill>
                <a:srgbClr val="000000"/>
              </a:solidFill>
              <a:latin typeface="Arial Narrow"/>
            </a:endParaRPr>
          </a:p>
        </p:txBody>
      </p:sp>
      <p:sp>
        <p:nvSpPr>
          <p:cNvPr id="57" name="Rectangle 1094"/>
          <p:cNvSpPr/>
          <p:nvPr/>
        </p:nvSpPr>
        <p:spPr>
          <a:xfrm>
            <a:off x="43356240" y="14577840"/>
            <a:ext cx="1080" cy="274320"/>
          </a:xfrm>
          <a:prstGeom prst="rect">
            <a:avLst/>
          </a:prstGeom>
          <a:noFill/>
          <a:ln w="9525">
            <a:noFill/>
          </a:ln>
        </p:spPr>
        <p:style>
          <a:lnRef idx="0"/>
          <a:fillRef idx="0"/>
          <a:effectRef idx="0"/>
          <a:fontRef idx="minor"/>
        </p:style>
        <p:txBody>
          <a:bodyPr wrap="none" lIns="0" rIns="0" tIns="0" bIns="0" anchor="t">
            <a:spAutoFit/>
          </a:bodyPr>
          <a:p>
            <a:pPr>
              <a:lnSpc>
                <a:spcPct val="100000"/>
              </a:lnSpc>
            </a:pPr>
            <a:endParaRPr b="0" lang="en-US" sz="1800" spc="-1" strike="noStrike">
              <a:solidFill>
                <a:srgbClr val="000000"/>
              </a:solidFill>
              <a:latin typeface="Arial"/>
            </a:endParaRPr>
          </a:p>
        </p:txBody>
      </p:sp>
      <p:sp>
        <p:nvSpPr>
          <p:cNvPr id="58" name="Freeform 868"/>
          <p:cNvSpPr/>
          <p:nvPr/>
        </p:nvSpPr>
        <p:spPr>
          <a:xfrm>
            <a:off x="27573120" y="26665200"/>
            <a:ext cx="186840" cy="3892320"/>
          </a:xfrm>
          <a:custGeom>
            <a:avLst/>
            <a:gdLst>
              <a:gd name="textAreaLeft" fmla="*/ 0 w 186840"/>
              <a:gd name="textAreaRight" fmla="*/ 187200 w 186840"/>
              <a:gd name="textAreaTop" fmla="*/ 0 h 3892320"/>
              <a:gd name="textAreaBottom" fmla="*/ 3892680 h 3892320"/>
            </a:gdLst>
            <a:ahLst/>
            <a:rect l="textAreaLeft" t="textAreaTop" r="textAreaRight" b="textAreaBottom"/>
            <a:pathLst>
              <a:path w="105" h="2139">
                <a:moveTo>
                  <a:pt x="0" y="2139"/>
                </a:moveTo>
                <a:lnTo>
                  <a:pt x="0" y="111"/>
                </a:lnTo>
                <a:lnTo>
                  <a:pt x="105" y="0"/>
                </a:lnTo>
                <a:lnTo>
                  <a:pt x="105" y="2027"/>
                </a:lnTo>
                <a:lnTo>
                  <a:pt x="0" y="2139"/>
                </a:lnTo>
                <a:close/>
              </a:path>
            </a:pathLst>
          </a:custGeom>
          <a:noFill/>
          <a:ln w="9525">
            <a:noFill/>
          </a:ln>
        </p:spPr>
        <p:style>
          <a:lnRef idx="0"/>
          <a:fillRef idx="0"/>
          <a:effectRef idx="0"/>
          <a:fontRef idx="minor"/>
        </p:style>
        <p:txBody>
          <a:bodyPr lIns="90000" rIns="90000" tIns="45000" bIns="45000" anchor="t">
            <a:noAutofit/>
          </a:bodyPr>
          <a:p>
            <a:pPr>
              <a:lnSpc>
                <a:spcPct val="100000"/>
              </a:lnSpc>
            </a:pPr>
            <a:endParaRPr b="0" lang="en-GB" sz="2900" spc="-1" strike="noStrike">
              <a:solidFill>
                <a:srgbClr val="000000"/>
              </a:solidFill>
              <a:latin typeface="Arial Narrow"/>
            </a:endParaRPr>
          </a:p>
        </p:txBody>
      </p:sp>
      <p:sp>
        <p:nvSpPr>
          <p:cNvPr id="59" name="Rectangle 869"/>
          <p:cNvSpPr/>
          <p:nvPr/>
        </p:nvSpPr>
        <p:spPr>
          <a:xfrm>
            <a:off x="27760680" y="26665200"/>
            <a:ext cx="3854160" cy="3688920"/>
          </a:xfrm>
          <a:prstGeom prst="rect">
            <a:avLst/>
          </a:prstGeom>
          <a:noFill/>
          <a:ln w="9525">
            <a:noFill/>
          </a:ln>
        </p:spPr>
        <p:style>
          <a:lnRef idx="0"/>
          <a:fillRef idx="0"/>
          <a:effectRef idx="0"/>
          <a:fontRef idx="minor"/>
        </p:style>
        <p:txBody>
          <a:bodyPr lIns="90000" rIns="90000" tIns="45000" bIns="45000" anchor="t">
            <a:noAutofit/>
          </a:bodyPr>
          <a:p>
            <a:pPr>
              <a:lnSpc>
                <a:spcPct val="100000"/>
              </a:lnSpc>
            </a:pPr>
            <a:endParaRPr b="0" lang="en-GB" sz="2900" spc="-1" strike="noStrike">
              <a:solidFill>
                <a:srgbClr val="000000"/>
              </a:solidFill>
              <a:latin typeface="Arial Narrow"/>
            </a:endParaRPr>
          </a:p>
        </p:txBody>
      </p:sp>
      <p:pic>
        <p:nvPicPr>
          <p:cNvPr id="60" name="Picture 1" descr="E:\Hit Logo.jpg"/>
          <p:cNvPicPr/>
          <p:nvPr/>
        </p:nvPicPr>
        <p:blipFill>
          <a:blip r:embed="rId1"/>
          <a:stretch/>
        </p:blipFill>
        <p:spPr>
          <a:xfrm>
            <a:off x="0" y="0"/>
            <a:ext cx="8219160" cy="4687560"/>
          </a:xfrm>
          <a:prstGeom prst="rect">
            <a:avLst/>
          </a:prstGeom>
          <a:ln w="9525">
            <a:noFill/>
          </a:ln>
        </p:spPr>
      </p:pic>
      <p:sp>
        <p:nvSpPr>
          <p:cNvPr id="61" name="Rectangle 24"/>
          <p:cNvSpPr/>
          <p:nvPr/>
        </p:nvSpPr>
        <p:spPr>
          <a:xfrm>
            <a:off x="737640" y="6363360"/>
            <a:ext cx="9924480" cy="528588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pPr>
            <a:r>
              <a:rPr b="0" lang="en-US" sz="3100" spc="-1" strike="noStrike">
                <a:solidFill>
                  <a:srgbClr val="000000"/>
                </a:solidFill>
                <a:latin typeface="Arial Narrow"/>
              </a:rPr>
              <a:t>This capstone project explores the design and implementation of a JSON based hybrid database that combines the features of client-server and server-less databases. A client-server database requires a separate server process to manage the data access requests from the client,while a server-less database runs as an embedded library or a cloud service that scales automatically. The hybrid database aims to offer advantages such as performance, reliability, </a:t>
            </a:r>
            <a:endParaRPr b="0" lang="en-US" sz="3100" spc="-1" strike="noStrike">
              <a:solidFill>
                <a:srgbClr val="000000"/>
              </a:solidFill>
              <a:latin typeface="Arial"/>
            </a:endParaRPr>
          </a:p>
          <a:p>
            <a:pPr algn="just">
              <a:lnSpc>
                <a:spcPct val="100000"/>
              </a:lnSpc>
            </a:pPr>
            <a:r>
              <a:rPr b="0" lang="en-US" sz="3100" spc="-1" strike="noStrike">
                <a:solidFill>
                  <a:srgbClr val="000000"/>
                </a:solidFill>
                <a:latin typeface="Arial Narrow"/>
              </a:rPr>
              <a:t>flexibility and cost-efficiency for different types of applications. The project describes the architecture, data model, query language and API of the hybrid database, as well as evaluates its functionality and performance using various benchmarks and use cases</a:t>
            </a:r>
            <a:endParaRPr b="0" lang="en-US" sz="3100" spc="-1" strike="noStrike">
              <a:solidFill>
                <a:srgbClr val="000000"/>
              </a:solidFill>
              <a:latin typeface="Arial"/>
            </a:endParaRPr>
          </a:p>
        </p:txBody>
      </p:sp>
      <p:sp>
        <p:nvSpPr>
          <p:cNvPr id="62" name="Rectangle 29"/>
          <p:cNvSpPr/>
          <p:nvPr/>
        </p:nvSpPr>
        <p:spPr>
          <a:xfrm>
            <a:off x="11528280" y="6326280"/>
            <a:ext cx="9921600" cy="807012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endParaRPr b="0" lang="en-US" sz="3100" spc="-1" strike="noStrike">
              <a:solidFill>
                <a:srgbClr val="000000"/>
              </a:solidFill>
              <a:latin typeface="Arial"/>
            </a:endParaRPr>
          </a:p>
          <a:p>
            <a:pPr algn="just">
              <a:lnSpc>
                <a:spcPct val="150000"/>
              </a:lnSpc>
            </a:pPr>
            <a:endParaRPr b="0" lang="en-US" sz="3100" spc="-1" strike="noStrike">
              <a:solidFill>
                <a:srgbClr val="000000"/>
              </a:solidFill>
              <a:latin typeface="Arial"/>
            </a:endParaRPr>
          </a:p>
          <a:p>
            <a:pPr algn="just">
              <a:lnSpc>
                <a:spcPct val="150000"/>
              </a:lnSpc>
            </a:pPr>
            <a:endParaRPr b="0" lang="en-US" sz="3100" spc="-1" strike="noStrike">
              <a:solidFill>
                <a:srgbClr val="000000"/>
              </a:solidFill>
              <a:latin typeface="Arial"/>
            </a:endParaRPr>
          </a:p>
          <a:p>
            <a:pPr algn="just">
              <a:lnSpc>
                <a:spcPct val="150000"/>
              </a:lnSpc>
            </a:pPr>
            <a:endParaRPr b="0" lang="en-US" sz="3100" spc="-1" strike="noStrike">
              <a:solidFill>
                <a:srgbClr val="000000"/>
              </a:solidFill>
              <a:latin typeface="Arial"/>
            </a:endParaRPr>
          </a:p>
          <a:p>
            <a:pPr algn="just">
              <a:lnSpc>
                <a:spcPct val="150000"/>
              </a:lnSpc>
            </a:pPr>
            <a:endParaRPr b="0" lang="en-US" sz="3100" spc="-1" strike="noStrike">
              <a:solidFill>
                <a:srgbClr val="000000"/>
              </a:solidFill>
              <a:latin typeface="Arial"/>
            </a:endParaRPr>
          </a:p>
          <a:p>
            <a:pPr algn="just">
              <a:lnSpc>
                <a:spcPct val="150000"/>
              </a:lnSpc>
            </a:pPr>
            <a:endParaRPr b="0" lang="en-US" sz="3100" spc="-1" strike="noStrike">
              <a:solidFill>
                <a:srgbClr val="000000"/>
              </a:solidFill>
              <a:latin typeface="Arial"/>
            </a:endParaRPr>
          </a:p>
          <a:p>
            <a:pPr algn="just">
              <a:lnSpc>
                <a:spcPct val="150000"/>
              </a:lnSpc>
            </a:pPr>
            <a:r>
              <a:rPr b="1" lang="en-US" sz="3100" spc="-1" strike="noStrike" baseline="-25000">
                <a:solidFill>
                  <a:srgbClr val="000000"/>
                </a:solidFill>
                <a:latin typeface="Arial Narrow"/>
              </a:rPr>
              <a:t> </a:t>
            </a:r>
            <a:endParaRPr b="0" lang="en-US" sz="3100" spc="-1" strike="noStrike">
              <a:solidFill>
                <a:srgbClr val="000000"/>
              </a:solidFill>
              <a:latin typeface="Arial"/>
            </a:endParaRPr>
          </a:p>
          <a:p>
            <a:pPr>
              <a:lnSpc>
                <a:spcPct val="100000"/>
              </a:lnSpc>
            </a:pPr>
            <a:r>
              <a:rPr b="1" lang="en-US" sz="3100" spc="-1" strike="noStrike" baseline="-25000">
                <a:solidFill>
                  <a:srgbClr val="000000"/>
                </a:solidFill>
                <a:latin typeface="Arial Narrow"/>
              </a:rPr>
              <a:t> </a:t>
            </a:r>
            <a:endParaRPr b="0" lang="en-US" sz="3100" spc="-1" strike="noStrike">
              <a:solidFill>
                <a:srgbClr val="000000"/>
              </a:solidFill>
              <a:latin typeface="Arial"/>
            </a:endParaRPr>
          </a:p>
          <a:p>
            <a:pPr>
              <a:lnSpc>
                <a:spcPct val="100000"/>
              </a:lnSpc>
            </a:pPr>
            <a:r>
              <a:rPr b="1" lang="en-US" sz="3100" spc="-1" strike="noStrike" baseline="-25000">
                <a:solidFill>
                  <a:srgbClr val="000000"/>
                </a:solidFill>
                <a:latin typeface="Arial Narrow"/>
              </a:rPr>
              <a:t> </a:t>
            </a:r>
            <a:endParaRPr b="0" lang="en-US" sz="3100" spc="-1" strike="noStrike">
              <a:solidFill>
                <a:srgbClr val="000000"/>
              </a:solidFill>
              <a:latin typeface="Arial"/>
            </a:endParaRPr>
          </a:p>
          <a:p>
            <a:pPr>
              <a:lnSpc>
                <a:spcPct val="100000"/>
              </a:lnSpc>
            </a:pPr>
            <a:r>
              <a:rPr b="1" lang="en-US" sz="3100" spc="-1" strike="noStrike" baseline="-25000">
                <a:solidFill>
                  <a:srgbClr val="000000"/>
                </a:solidFill>
                <a:latin typeface="Arial Narrow"/>
              </a:rPr>
              <a:t> </a:t>
            </a:r>
            <a:endParaRPr b="0" lang="en-US" sz="3100" spc="-1" strike="noStrike">
              <a:solidFill>
                <a:srgbClr val="000000"/>
              </a:solidFill>
              <a:latin typeface="Arial"/>
            </a:endParaRPr>
          </a:p>
          <a:p>
            <a:pPr>
              <a:lnSpc>
                <a:spcPct val="100000"/>
              </a:lnSpc>
            </a:pPr>
            <a:r>
              <a:rPr b="1" lang="en-US" sz="3100" spc="-1" strike="noStrike" baseline="-25000">
                <a:solidFill>
                  <a:srgbClr val="000000"/>
                </a:solidFill>
                <a:latin typeface="Arial Narrow"/>
              </a:rPr>
              <a:t> </a:t>
            </a:r>
            <a:endParaRPr b="0" lang="en-US" sz="3100" spc="-1" strike="noStrike">
              <a:solidFill>
                <a:srgbClr val="000000"/>
              </a:solidFill>
              <a:latin typeface="Arial"/>
            </a:endParaRPr>
          </a:p>
          <a:p>
            <a:pPr>
              <a:lnSpc>
                <a:spcPct val="100000"/>
              </a:lnSpc>
            </a:pPr>
            <a:r>
              <a:rPr b="1" lang="en-US" sz="3100" spc="-1" strike="noStrike" baseline="-25000">
                <a:solidFill>
                  <a:srgbClr val="000000"/>
                </a:solidFill>
                <a:latin typeface="Arial Narrow"/>
              </a:rPr>
              <a:t> </a:t>
            </a:r>
            <a:endParaRPr b="0" lang="en-US" sz="3100" spc="-1" strike="noStrike">
              <a:solidFill>
                <a:srgbClr val="000000"/>
              </a:solidFill>
              <a:latin typeface="Arial"/>
            </a:endParaRPr>
          </a:p>
          <a:p>
            <a:pPr>
              <a:lnSpc>
                <a:spcPct val="100000"/>
              </a:lnSpc>
            </a:pPr>
            <a:endParaRPr b="0" lang="en-US" sz="3100" spc="-1" strike="noStrike">
              <a:solidFill>
                <a:srgbClr val="000000"/>
              </a:solidFill>
              <a:latin typeface="Arial"/>
            </a:endParaRPr>
          </a:p>
        </p:txBody>
      </p:sp>
      <p:sp>
        <p:nvSpPr>
          <p:cNvPr id="63" name="Rectangle 4"/>
          <p:cNvSpPr/>
          <p:nvPr/>
        </p:nvSpPr>
        <p:spPr>
          <a:xfrm flipV="1" rot="10800000">
            <a:off x="33299640" y="9675720"/>
            <a:ext cx="9359640" cy="16302240"/>
          </a:xfrm>
          <a:prstGeom prst="rect">
            <a:avLst/>
          </a:prstGeom>
          <a:noFill/>
          <a:ln w="9525">
            <a:noFill/>
          </a:ln>
        </p:spPr>
        <p:style>
          <a:lnRef idx="0"/>
          <a:fillRef idx="0"/>
          <a:effectRef idx="0"/>
          <a:fontRef idx="minor"/>
        </p:style>
        <p:txBody>
          <a:bodyPr lIns="90000" rIns="90000" tIns="45000" bIns="45000" anchor="ctr">
            <a:spAutoFit/>
          </a:bodyPr>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6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14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2000" spc="-1" strike="noStrike">
              <a:solidFill>
                <a:srgbClr val="000000"/>
              </a:solidFill>
              <a:latin typeface="Arial"/>
            </a:endParaRPr>
          </a:p>
          <a:p>
            <a:pPr>
              <a:lnSpc>
                <a:spcPct val="100000"/>
              </a:lnSpc>
              <a:tabLst>
                <a:tab algn="l" pos="1257480"/>
              </a:tabLst>
            </a:pPr>
            <a:endParaRPr b="0" lang="en-US" sz="1800" spc="-1" strike="noStrike">
              <a:solidFill>
                <a:srgbClr val="000000"/>
              </a:solidFill>
              <a:latin typeface="Arial"/>
            </a:endParaRPr>
          </a:p>
        </p:txBody>
      </p:sp>
      <p:sp>
        <p:nvSpPr>
          <p:cNvPr id="64" name="Rectangle 6"/>
          <p:cNvSpPr/>
          <p:nvPr/>
        </p:nvSpPr>
        <p:spPr>
          <a:xfrm>
            <a:off x="8592120" y="520920"/>
            <a:ext cx="35298720" cy="3870000"/>
          </a:xfrm>
          <a:prstGeom prst="rect">
            <a:avLst/>
          </a:prstGeom>
          <a:noFill/>
          <a:ln w="9525">
            <a:noFill/>
          </a:ln>
        </p:spPr>
        <p:style>
          <a:lnRef idx="0"/>
          <a:fillRef idx="0"/>
          <a:effectRef idx="0"/>
          <a:fontRef idx="minor"/>
        </p:style>
        <p:txBody>
          <a:bodyPr lIns="90000" rIns="90000" tIns="45000" bIns="45000" anchor="ctr">
            <a:spAutoFit/>
          </a:bodyPr>
          <a:p>
            <a:pPr algn="ctr">
              <a:lnSpc>
                <a:spcPct val="100000"/>
              </a:lnSpc>
            </a:pPr>
            <a:r>
              <a:rPr b="0" i="1" lang="en-US" sz="10000" spc="-1" strike="noStrike">
                <a:solidFill>
                  <a:srgbClr val="002060"/>
                </a:solidFill>
                <a:latin typeface="Arial Narrow"/>
              </a:rPr>
              <a:t>HYBRID JSON DATABASE (TEXT BASED DATABASE)</a:t>
            </a:r>
            <a:endParaRPr b="0" lang="en-US" sz="10000" spc="-1" strike="noStrike">
              <a:solidFill>
                <a:srgbClr val="000000"/>
              </a:solidFill>
              <a:latin typeface="Arial"/>
            </a:endParaRPr>
          </a:p>
          <a:p>
            <a:pPr algn="ctr">
              <a:lnSpc>
                <a:spcPct val="100000"/>
              </a:lnSpc>
            </a:pPr>
            <a:endParaRPr b="0" lang="en-US" sz="6000" spc="-1" strike="noStrike">
              <a:solidFill>
                <a:srgbClr val="000000"/>
              </a:solidFill>
              <a:latin typeface="Arial"/>
            </a:endParaRPr>
          </a:p>
          <a:p>
            <a:pPr algn="ctr">
              <a:lnSpc>
                <a:spcPct val="100000"/>
              </a:lnSpc>
            </a:pPr>
            <a:r>
              <a:rPr b="0" lang="en-GB" sz="6000" spc="-1" strike="noStrike">
                <a:solidFill>
                  <a:srgbClr val="000000"/>
                </a:solidFill>
                <a:latin typeface="Arial Narrow"/>
              </a:rPr>
              <a:t>Samuel Jarai -   Software Engineering Department</a:t>
            </a:r>
            <a:endParaRPr b="0" lang="en-US" sz="6000" spc="-1" strike="noStrike">
              <a:solidFill>
                <a:srgbClr val="000000"/>
              </a:solidFill>
              <a:latin typeface="Arial"/>
            </a:endParaRPr>
          </a:p>
          <a:p>
            <a:pPr>
              <a:lnSpc>
                <a:spcPct val="100000"/>
              </a:lnSpc>
            </a:pPr>
            <a:endParaRPr b="0" lang="en-US" sz="2800" spc="-1" strike="noStrike">
              <a:solidFill>
                <a:srgbClr val="000000"/>
              </a:solidFill>
              <a:latin typeface="Arial"/>
            </a:endParaRPr>
          </a:p>
        </p:txBody>
      </p:sp>
      <p:sp>
        <p:nvSpPr>
          <p:cNvPr id="65" name="TextBox 30"/>
          <p:cNvSpPr/>
          <p:nvPr/>
        </p:nvSpPr>
        <p:spPr>
          <a:xfrm>
            <a:off x="11519280" y="20897640"/>
            <a:ext cx="9845280" cy="3395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100" spc="-1" strike="noStrike">
                <a:solidFill>
                  <a:srgbClr val="000000"/>
                </a:solidFill>
                <a:latin typeface="Arial Narrow"/>
              </a:rPr>
              <a:t>• </a:t>
            </a:r>
            <a:r>
              <a:rPr b="0" lang="en-US" sz="3100" spc="-1" strike="noStrike">
                <a:solidFill>
                  <a:srgbClr val="000000"/>
                </a:solidFill>
                <a:latin typeface="Arial Narrow"/>
              </a:rPr>
              <a:t>To create a storage engine.</a:t>
            </a:r>
            <a:endParaRPr b="0" lang="en-US" sz="3100" spc="-1" strike="noStrike">
              <a:solidFill>
                <a:srgbClr val="000000"/>
              </a:solidFill>
              <a:latin typeface="Arial"/>
            </a:endParaRPr>
          </a:p>
          <a:p>
            <a:pPr>
              <a:lnSpc>
                <a:spcPct val="100000"/>
              </a:lnSpc>
            </a:pPr>
            <a:r>
              <a:rPr b="0" lang="en-US" sz="3100" spc="-1" strike="noStrike">
                <a:solidFill>
                  <a:srgbClr val="000000"/>
                </a:solidFill>
                <a:latin typeface="Arial Narrow"/>
              </a:rPr>
              <a:t>• </a:t>
            </a:r>
            <a:r>
              <a:rPr b="0" lang="en-US" sz="3100" spc="-1" strike="noStrike">
                <a:solidFill>
                  <a:srgbClr val="000000"/>
                </a:solidFill>
                <a:latin typeface="Arial Narrow"/>
              </a:rPr>
              <a:t>To allow for basic authentication in order to access the database system.</a:t>
            </a:r>
            <a:endParaRPr b="0" lang="en-US" sz="3100" spc="-1" strike="noStrike">
              <a:solidFill>
                <a:srgbClr val="000000"/>
              </a:solidFill>
              <a:latin typeface="Arial"/>
            </a:endParaRPr>
          </a:p>
          <a:p>
            <a:pPr>
              <a:lnSpc>
                <a:spcPct val="100000"/>
              </a:lnSpc>
            </a:pPr>
            <a:r>
              <a:rPr b="0" lang="en-US" sz="3100" spc="-1" strike="noStrike">
                <a:solidFill>
                  <a:srgbClr val="000000"/>
                </a:solidFill>
                <a:latin typeface="Arial Narrow"/>
              </a:rPr>
              <a:t>• </a:t>
            </a:r>
            <a:r>
              <a:rPr b="0" lang="en-US" sz="3100" spc="-1" strike="noStrike">
                <a:solidFill>
                  <a:srgbClr val="000000"/>
                </a:solidFill>
                <a:latin typeface="Arial Narrow"/>
              </a:rPr>
              <a:t>To create a user interface for creating and managing databases and tables.</a:t>
            </a:r>
            <a:endParaRPr b="0" lang="en-US" sz="3100" spc="-1" strike="noStrike">
              <a:solidFill>
                <a:srgbClr val="000000"/>
              </a:solidFill>
              <a:latin typeface="Arial"/>
            </a:endParaRPr>
          </a:p>
          <a:p>
            <a:pPr>
              <a:lnSpc>
                <a:spcPct val="100000"/>
              </a:lnSpc>
            </a:pPr>
            <a:r>
              <a:rPr b="0" lang="en-US" sz="3100" spc="-1" strike="noStrike">
                <a:solidFill>
                  <a:srgbClr val="000000"/>
                </a:solidFill>
                <a:latin typeface="Arial Narrow"/>
              </a:rPr>
              <a:t>• </a:t>
            </a:r>
            <a:r>
              <a:rPr b="0" lang="en-US" sz="3100" spc="-1" strike="noStrike">
                <a:solidFill>
                  <a:srgbClr val="000000"/>
                </a:solidFill>
                <a:latin typeface="Arial Narrow"/>
              </a:rPr>
              <a:t>To allow remote access of the data via API calls.</a:t>
            </a:r>
            <a:endParaRPr b="0" lang="en-US" sz="3100" spc="-1" strike="noStrike">
              <a:solidFill>
                <a:srgbClr val="000000"/>
              </a:solidFill>
              <a:latin typeface="Arial"/>
            </a:endParaRPr>
          </a:p>
          <a:p>
            <a:pPr>
              <a:lnSpc>
                <a:spcPct val="100000"/>
              </a:lnSpc>
            </a:pPr>
            <a:r>
              <a:rPr b="0" lang="en-US" sz="3100" spc="-1" strike="noStrike">
                <a:solidFill>
                  <a:srgbClr val="000000"/>
                </a:solidFill>
                <a:latin typeface="Arial Narrow"/>
              </a:rPr>
              <a:t>r.</a:t>
            </a:r>
            <a:endParaRPr b="0" lang="en-US" sz="3100" spc="-1" strike="noStrike">
              <a:solidFill>
                <a:srgbClr val="000000"/>
              </a:solidFill>
              <a:latin typeface="Arial"/>
            </a:endParaRPr>
          </a:p>
        </p:txBody>
      </p:sp>
      <p:sp>
        <p:nvSpPr>
          <p:cNvPr id="66" name="TextBox 39"/>
          <p:cNvSpPr/>
          <p:nvPr/>
        </p:nvSpPr>
        <p:spPr>
          <a:xfrm>
            <a:off x="33299280" y="17960400"/>
            <a:ext cx="9486720" cy="43412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3100" spc="-1" strike="noStrike">
                <a:solidFill>
                  <a:srgbClr val="000000"/>
                </a:solidFill>
                <a:latin typeface="Arial Narrow"/>
              </a:rPr>
              <a:t>The results of the project show that the hybrid database system can provide advantages such as performance greater than that of serverless databases whilst providing a server. The system</a:t>
            </a:r>
            <a:endParaRPr b="0" lang="en-US" sz="3100" spc="-1" strike="noStrike">
              <a:solidFill>
                <a:srgbClr val="000000"/>
              </a:solidFill>
              <a:latin typeface="Arial"/>
            </a:endParaRPr>
          </a:p>
          <a:p>
            <a:pPr algn="just">
              <a:lnSpc>
                <a:spcPct val="100000"/>
              </a:lnSpc>
            </a:pPr>
            <a:r>
              <a:rPr b="0" lang="en-US" sz="3100" spc="-1" strike="noStrike">
                <a:solidFill>
                  <a:srgbClr val="000000"/>
                </a:solidFill>
                <a:latin typeface="Arial Narrow"/>
              </a:rPr>
              <a:t>can adapt to the needs of the users without compromising the performance of the system. Thesystem's performance was evaluated using various benchmarks and showed that it can </a:t>
            </a:r>
            <a:endParaRPr b="0" lang="en-US" sz="3100" spc="-1" strike="noStrike">
              <a:solidFill>
                <a:srgbClr val="000000"/>
              </a:solidFill>
              <a:latin typeface="Arial"/>
            </a:endParaRPr>
          </a:p>
          <a:p>
            <a:pPr algn="just">
              <a:lnSpc>
                <a:spcPct val="100000"/>
              </a:lnSpc>
            </a:pPr>
            <a:r>
              <a:rPr b="0" lang="en-US" sz="3100" spc="-1" strike="noStrike">
                <a:solidFill>
                  <a:srgbClr val="000000"/>
                </a:solidFill>
                <a:latin typeface="Arial Narrow"/>
              </a:rPr>
              <a:t>provide fast and efficient data access and query processing. The system's functionality was tested using various use cases and showed that it can handle various types of data and queries.</a:t>
            </a:r>
            <a:endParaRPr b="0" lang="en-US" sz="3100" spc="-1" strike="noStrike">
              <a:solidFill>
                <a:srgbClr val="000000"/>
              </a:solidFill>
              <a:latin typeface="Arial"/>
            </a:endParaRPr>
          </a:p>
        </p:txBody>
      </p:sp>
      <p:sp>
        <p:nvSpPr>
          <p:cNvPr id="67" name="Rectangle 25"/>
          <p:cNvSpPr/>
          <p:nvPr/>
        </p:nvSpPr>
        <p:spPr>
          <a:xfrm>
            <a:off x="11549880" y="6350760"/>
            <a:ext cx="9867600" cy="764676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pPr>
            <a:r>
              <a:rPr b="0" lang="en-US" sz="3100" spc="-1" strike="noStrike">
                <a:solidFill>
                  <a:srgbClr val="000000"/>
                </a:solidFill>
                <a:latin typeface="Arial Narrow"/>
              </a:rPr>
              <a:t>Databases differ in features and performance by design. Client server databases like PostgreSQL and MySQL have more features but more overhead and hardware needs. Server-less databases like SQLite have less features but higher performance and lower hardware needs. But SQLite is bad for remote or concurrent access, as it is a file with no server. This limits its use for apps that need data from many devices or users. There is a trade-off between complexity and simplicity, and application needs and hardware capabilities for databases. There is a need for a new database that can have some of the key features of client server databases while keeping high performance and low hardware needs. Such a database would be good for apps on low-end devices like Raspberry Pi that need remote or concurrent data access.</a:t>
            </a:r>
            <a:endParaRPr b="0" lang="en-US" sz="3100" spc="-1" strike="noStrike">
              <a:solidFill>
                <a:srgbClr val="000000"/>
              </a:solidFill>
              <a:latin typeface="Arial"/>
            </a:endParaRPr>
          </a:p>
          <a:p>
            <a:pPr algn="just">
              <a:lnSpc>
                <a:spcPct val="100000"/>
              </a:lnSpc>
            </a:pPr>
            <a:endParaRPr b="0" lang="en-US" sz="3100" spc="-1" strike="noStrike">
              <a:solidFill>
                <a:srgbClr val="000000"/>
              </a:solidFill>
              <a:latin typeface="Arial"/>
            </a:endParaRPr>
          </a:p>
          <a:p>
            <a:pPr algn="just">
              <a:lnSpc>
                <a:spcPct val="100000"/>
              </a:lnSpc>
            </a:pPr>
            <a:endParaRPr b="0" lang="en-US" sz="3100" spc="-1" strike="noStrike">
              <a:solidFill>
                <a:srgbClr val="000000"/>
              </a:solidFill>
              <a:latin typeface="Arial"/>
            </a:endParaRPr>
          </a:p>
        </p:txBody>
      </p:sp>
      <p:sp>
        <p:nvSpPr>
          <p:cNvPr id="68" name="Text Box 11"/>
          <p:cNvSpPr/>
          <p:nvPr/>
        </p:nvSpPr>
        <p:spPr>
          <a:xfrm>
            <a:off x="11502720" y="5656320"/>
            <a:ext cx="9983520" cy="608760"/>
          </a:xfrm>
          <a:prstGeom prst="rect">
            <a:avLst/>
          </a:prstGeom>
          <a:solidFill>
            <a:srgbClr val="002060"/>
          </a:solidFill>
          <a:ln w="9525">
            <a:noFill/>
          </a:ln>
        </p:spPr>
        <p:style>
          <a:lnRef idx="0"/>
          <a:fillRef idx="0"/>
          <a:effectRef idx="0"/>
          <a:fontRef idx="minor"/>
        </p:style>
        <p:txBody>
          <a:bodyPr anchor="t">
            <a:spAutoFit/>
          </a:bodyPr>
          <a:p>
            <a:pPr>
              <a:lnSpc>
                <a:spcPct val="100000"/>
              </a:lnSpc>
              <a:spcBef>
                <a:spcPts val="1701"/>
              </a:spcBef>
            </a:pPr>
            <a:r>
              <a:rPr b="0" lang="en-US" sz="2900" spc="-1" strike="noStrike">
                <a:solidFill>
                  <a:srgbClr val="000000"/>
                </a:solidFill>
                <a:latin typeface="Arial Narrow"/>
              </a:rPr>
              <a:t>      </a:t>
            </a:r>
            <a:r>
              <a:rPr b="1" lang="en-US" sz="3400" spc="-1" strike="noStrike">
                <a:solidFill>
                  <a:srgbClr val="ffffff"/>
                </a:solidFill>
                <a:latin typeface="Arial Narrow"/>
              </a:rPr>
              <a:t>3.0. </a:t>
            </a:r>
            <a:r>
              <a:rPr b="1" lang="en-US" sz="3200" spc="-1" strike="noStrike">
                <a:solidFill>
                  <a:srgbClr val="ffffff"/>
                </a:solidFill>
                <a:latin typeface="Arial Narrow"/>
              </a:rPr>
              <a:t>Problem definition</a:t>
            </a:r>
            <a:endParaRPr b="0" lang="en-US" sz="3200" spc="-1" strike="noStrike">
              <a:solidFill>
                <a:srgbClr val="ffffff"/>
              </a:solidFill>
              <a:latin typeface="Arial"/>
            </a:endParaRPr>
          </a:p>
        </p:txBody>
      </p:sp>
      <p:sp>
        <p:nvSpPr>
          <p:cNvPr id="69" name="Text Box 11"/>
          <p:cNvSpPr/>
          <p:nvPr/>
        </p:nvSpPr>
        <p:spPr>
          <a:xfrm>
            <a:off x="11477520" y="12576960"/>
            <a:ext cx="9983520" cy="608760"/>
          </a:xfrm>
          <a:prstGeom prst="rect">
            <a:avLst/>
          </a:prstGeom>
          <a:solidFill>
            <a:srgbClr val="002060"/>
          </a:solidFill>
          <a:ln w="9525">
            <a:noFill/>
          </a:ln>
        </p:spPr>
        <p:style>
          <a:lnRef idx="0"/>
          <a:fillRef idx="0"/>
          <a:effectRef idx="0"/>
          <a:fontRef idx="minor"/>
        </p:style>
        <p:txBody>
          <a:bodyPr anchor="t">
            <a:spAutoFit/>
          </a:bodyPr>
          <a:p>
            <a:pPr>
              <a:lnSpc>
                <a:spcPct val="100000"/>
              </a:lnSpc>
              <a:spcBef>
                <a:spcPts val="1701"/>
              </a:spcBef>
            </a:pPr>
            <a:r>
              <a:rPr b="0" lang="en-US" sz="2900" spc="-1" strike="noStrike">
                <a:solidFill>
                  <a:srgbClr val="000000"/>
                </a:solidFill>
                <a:latin typeface="Arial Narrow"/>
              </a:rPr>
              <a:t>      </a:t>
            </a:r>
            <a:r>
              <a:rPr b="1" lang="en-US" sz="3400" spc="-1" strike="noStrike">
                <a:solidFill>
                  <a:srgbClr val="ffffff"/>
                </a:solidFill>
                <a:latin typeface="Arial Narrow"/>
              </a:rPr>
              <a:t>4.0. </a:t>
            </a:r>
            <a:r>
              <a:rPr b="1" lang="en-US" sz="3200" spc="-1" strike="noStrike">
                <a:solidFill>
                  <a:srgbClr val="ffffff"/>
                </a:solidFill>
                <a:latin typeface="Arial Narrow"/>
              </a:rPr>
              <a:t>Overview of the developed application</a:t>
            </a:r>
            <a:endParaRPr b="0" lang="en-US" sz="3200" spc="-1" strike="noStrike">
              <a:solidFill>
                <a:srgbClr val="ffffff"/>
              </a:solidFill>
              <a:latin typeface="Arial"/>
            </a:endParaRPr>
          </a:p>
        </p:txBody>
      </p:sp>
      <p:sp>
        <p:nvSpPr>
          <p:cNvPr id="70" name="Text Box 39"/>
          <p:cNvSpPr/>
          <p:nvPr/>
        </p:nvSpPr>
        <p:spPr>
          <a:xfrm>
            <a:off x="11477520" y="23881320"/>
            <a:ext cx="9984960" cy="608760"/>
          </a:xfrm>
          <a:prstGeom prst="rect">
            <a:avLst/>
          </a:prstGeom>
          <a:solidFill>
            <a:srgbClr val="002060"/>
          </a:solidFill>
          <a:ln w="9525">
            <a:noFill/>
          </a:ln>
        </p:spPr>
        <p:style>
          <a:lnRef idx="0"/>
          <a:fillRef idx="0"/>
          <a:effectRef idx="0"/>
          <a:fontRef idx="minor"/>
        </p:style>
        <p:txBody>
          <a:bodyPr anchor="t">
            <a:spAutoFit/>
          </a:bodyPr>
          <a:p>
            <a:pPr>
              <a:lnSpc>
                <a:spcPct val="100000"/>
              </a:lnSpc>
              <a:spcBef>
                <a:spcPts val="1701"/>
              </a:spcBef>
            </a:pPr>
            <a:r>
              <a:rPr b="1" lang="en-US" sz="3400" spc="-1" strike="noStrike">
                <a:solidFill>
                  <a:srgbClr val="ffffff"/>
                </a:solidFill>
                <a:latin typeface="Arial Narrow"/>
              </a:rPr>
              <a:t>         </a:t>
            </a:r>
            <a:r>
              <a:rPr b="1" lang="en-US" sz="3400" spc="-1" strike="noStrike">
                <a:solidFill>
                  <a:srgbClr val="ffffff"/>
                </a:solidFill>
                <a:latin typeface="Arial Narrow"/>
              </a:rPr>
              <a:t>6.0. S</a:t>
            </a:r>
            <a:r>
              <a:rPr b="1" lang="en-US" sz="3400" spc="-1" strike="noStrike">
                <a:solidFill>
                  <a:schemeClr val="accent3"/>
                </a:solidFill>
                <a:latin typeface="Arial Narrow"/>
              </a:rPr>
              <a:t>ystem Overview</a:t>
            </a:r>
            <a:endParaRPr b="0" lang="en-US" sz="3400" spc="-1" strike="noStrike">
              <a:solidFill>
                <a:srgbClr val="ffffff"/>
              </a:solidFill>
              <a:latin typeface="Arial"/>
            </a:endParaRPr>
          </a:p>
        </p:txBody>
      </p:sp>
      <p:sp>
        <p:nvSpPr>
          <p:cNvPr id="71" name="Text Box 34"/>
          <p:cNvSpPr/>
          <p:nvPr/>
        </p:nvSpPr>
        <p:spPr>
          <a:xfrm>
            <a:off x="22279680" y="5656320"/>
            <a:ext cx="9983520" cy="608760"/>
          </a:xfrm>
          <a:prstGeom prst="rect">
            <a:avLst/>
          </a:prstGeom>
          <a:solidFill>
            <a:srgbClr val="002060"/>
          </a:solidFill>
          <a:ln w="9525">
            <a:noFill/>
          </a:ln>
        </p:spPr>
        <p:style>
          <a:lnRef idx="0"/>
          <a:fillRef idx="0"/>
          <a:effectRef idx="0"/>
          <a:fontRef idx="minor"/>
        </p:style>
        <p:txBody>
          <a:bodyPr anchor="t">
            <a:spAutoFit/>
          </a:bodyPr>
          <a:p>
            <a:pPr>
              <a:lnSpc>
                <a:spcPct val="100000"/>
              </a:lnSpc>
              <a:spcBef>
                <a:spcPts val="1701"/>
              </a:spcBef>
            </a:pPr>
            <a:r>
              <a:rPr b="1" lang="en-US" sz="3400" spc="-1" strike="noStrike">
                <a:solidFill>
                  <a:srgbClr val="ffffff"/>
                </a:solidFill>
                <a:latin typeface="Arial Narrow"/>
              </a:rPr>
              <a:t>       </a:t>
            </a:r>
            <a:r>
              <a:rPr b="1" lang="en-US" sz="3400" spc="-1" strike="noStrike">
                <a:solidFill>
                  <a:srgbClr val="ffffff"/>
                </a:solidFill>
                <a:latin typeface="Arial Narrow"/>
              </a:rPr>
              <a:t>7.0. Use Case Diagram  </a:t>
            </a:r>
            <a:endParaRPr b="0" lang="en-US" sz="3400" spc="-1" strike="noStrike">
              <a:solidFill>
                <a:srgbClr val="ffffff"/>
              </a:solidFill>
              <a:latin typeface="Arial"/>
            </a:endParaRPr>
          </a:p>
        </p:txBody>
      </p:sp>
      <p:sp>
        <p:nvSpPr>
          <p:cNvPr id="72" name="Text Box 34"/>
          <p:cNvSpPr/>
          <p:nvPr/>
        </p:nvSpPr>
        <p:spPr>
          <a:xfrm>
            <a:off x="22291200" y="14475600"/>
            <a:ext cx="9983520" cy="608760"/>
          </a:xfrm>
          <a:prstGeom prst="rect">
            <a:avLst/>
          </a:prstGeom>
          <a:solidFill>
            <a:srgbClr val="002060"/>
          </a:solidFill>
          <a:ln w="9525">
            <a:noFill/>
          </a:ln>
        </p:spPr>
        <p:style>
          <a:lnRef idx="0"/>
          <a:fillRef idx="0"/>
          <a:effectRef idx="0"/>
          <a:fontRef idx="minor"/>
        </p:style>
        <p:txBody>
          <a:bodyPr anchor="t">
            <a:spAutoFit/>
          </a:bodyPr>
          <a:p>
            <a:pPr>
              <a:lnSpc>
                <a:spcPct val="100000"/>
              </a:lnSpc>
              <a:spcBef>
                <a:spcPts val="1701"/>
              </a:spcBef>
            </a:pPr>
            <a:r>
              <a:rPr b="1" lang="en-US" sz="3400" spc="-1" strike="noStrike">
                <a:solidFill>
                  <a:srgbClr val="ffffff"/>
                </a:solidFill>
                <a:latin typeface="Arial Narrow"/>
              </a:rPr>
              <a:t>8.0. Screenshots</a:t>
            </a:r>
            <a:endParaRPr b="0" lang="en-US" sz="3400" spc="-1" strike="noStrike">
              <a:solidFill>
                <a:srgbClr val="ffffff"/>
              </a:solidFill>
              <a:latin typeface="Arial"/>
            </a:endParaRPr>
          </a:p>
        </p:txBody>
      </p:sp>
      <p:sp>
        <p:nvSpPr>
          <p:cNvPr id="73" name="Rectangle 3"/>
          <p:cNvSpPr/>
          <p:nvPr/>
        </p:nvSpPr>
        <p:spPr>
          <a:xfrm>
            <a:off x="763560" y="16824960"/>
            <a:ext cx="9846720" cy="156769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3100" spc="-1" strike="noStrike">
                <a:solidFill>
                  <a:srgbClr val="000000"/>
                </a:solidFill>
                <a:latin typeface="Arial Narrow"/>
              </a:rPr>
              <a:t>The rapid growth of data generation and consumption in the modern world has led to an increased demand for efficient and flexible database management systems. Databases are essential tools for storing, organizing, and accessing data in various applications. However, different applications may have different requirements and preferences for database features, such as data types, query languages, scalability, and security. Therefore, it is desirable to have a database management system that can adapt to the needs of the users without compromising the performance of the system.The aim of this software engineering capstone </a:t>
            </a:r>
            <a:endParaRPr b="0" lang="en-US" sz="3100" spc="-1" strike="noStrike">
              <a:solidFill>
                <a:srgbClr val="000000"/>
              </a:solidFill>
              <a:latin typeface="Arial"/>
            </a:endParaRPr>
          </a:p>
          <a:p>
            <a:pPr algn="just">
              <a:lnSpc>
                <a:spcPct val="100000"/>
              </a:lnSpc>
            </a:pPr>
            <a:r>
              <a:rPr b="0" lang="en-US" sz="3100" spc="-1" strike="noStrike">
                <a:solidFill>
                  <a:srgbClr val="000000"/>
                </a:solidFill>
                <a:latin typeface="Arial Narrow"/>
              </a:rPr>
              <a:t>project is to design and implement a JSON-based hybrid database system that combines the features of client-server and serverless databases. The system is designed to provide performance, reliability, flexibility, and cost-efficiency for different types of applications. The system architecture, data model, query language, and API will be developed with the goal of creating a database management system that is highly scalable, easily maintainable, </a:t>
            </a:r>
            <a:endParaRPr b="0" lang="en-US" sz="3100" spc="-1" strike="noStrike">
              <a:solidFill>
                <a:srgbClr val="000000"/>
              </a:solidFill>
              <a:latin typeface="Arial"/>
            </a:endParaRPr>
          </a:p>
          <a:p>
            <a:pPr algn="just">
              <a:lnSpc>
                <a:spcPct val="100000"/>
              </a:lnSpc>
            </a:pPr>
            <a:r>
              <a:rPr b="0" lang="en-US" sz="3100" spc="-1" strike="noStrike">
                <a:solidFill>
                  <a:srgbClr val="000000"/>
                </a:solidFill>
                <a:latin typeface="Arial Narrow"/>
              </a:rPr>
              <a:t>and interoperable with other systems and services.The project will involve a thorough investigation of existing database management systems and their features, as well as an in_x0002_depth analysis of the requirements and constraints of the target application domain. The </a:t>
            </a:r>
            <a:endParaRPr b="0" lang="en-US" sz="3100" spc="-1" strike="noStrike">
              <a:solidFill>
                <a:srgbClr val="000000"/>
              </a:solidFill>
              <a:latin typeface="Arial"/>
            </a:endParaRPr>
          </a:p>
          <a:p>
            <a:pPr algn="just">
              <a:lnSpc>
                <a:spcPct val="100000"/>
              </a:lnSpc>
            </a:pPr>
            <a:r>
              <a:rPr b="0" lang="en-US" sz="3100" spc="-1" strike="noStrike">
                <a:solidFill>
                  <a:srgbClr val="000000"/>
                </a:solidFill>
                <a:latin typeface="Arial Narrow"/>
              </a:rPr>
              <a:t>implementation of the system will be carried out using modern software development practices and tools, and the functionality and performance of the system will be evaluated using various benchmarks and use cases.The outcome of this project will be a functional and efficient JSON-based hybrid database system that can be used in various applications, from small-scale personal projects to large-scale enterprise systems. The system will provide a flexible and scalable solution for managing complex data structures and processing complex queries, while maintaining low hardware requirements and ensuring high availability and fault tolerance. .</a:t>
            </a:r>
            <a:endParaRPr b="0" lang="en-US" sz="3100" spc="-1" strike="noStrike">
              <a:solidFill>
                <a:srgbClr val="000000"/>
              </a:solidFill>
              <a:latin typeface="Arial"/>
            </a:endParaRPr>
          </a:p>
          <a:p>
            <a:pPr algn="just">
              <a:lnSpc>
                <a:spcPct val="100000"/>
              </a:lnSpc>
            </a:pPr>
            <a:endParaRPr b="0" lang="en-US" sz="3100" spc="-1" strike="noStrike">
              <a:solidFill>
                <a:srgbClr val="000000"/>
              </a:solidFill>
              <a:latin typeface="Arial"/>
            </a:endParaRPr>
          </a:p>
        </p:txBody>
      </p:sp>
      <p:sp>
        <p:nvSpPr>
          <p:cNvPr id="74" name="Rectangle 25"/>
          <p:cNvSpPr/>
          <p:nvPr/>
        </p:nvSpPr>
        <p:spPr>
          <a:xfrm>
            <a:off x="11532240" y="13189680"/>
            <a:ext cx="9867600" cy="6702120"/>
          </a:xfrm>
          <a:prstGeom prst="rect">
            <a:avLst/>
          </a:prstGeom>
          <a:noFill/>
          <a:ln w="9525">
            <a:noFill/>
          </a:ln>
        </p:spPr>
        <p:style>
          <a:lnRef idx="0"/>
          <a:fillRef idx="0"/>
          <a:effectRef idx="0"/>
          <a:fontRef idx="minor"/>
        </p:style>
        <p:txBody>
          <a:bodyPr lIns="90000" rIns="90000" tIns="45000" bIns="45000" anchor="t">
            <a:spAutoFit/>
          </a:bodyPr>
          <a:p>
            <a:pPr algn="just">
              <a:lnSpc>
                <a:spcPct val="100000"/>
              </a:lnSpc>
            </a:pPr>
            <a:r>
              <a:rPr b="0" lang="en-US" sz="3100" spc="-1" strike="noStrike">
                <a:solidFill>
                  <a:srgbClr val="000000"/>
                </a:solidFill>
                <a:latin typeface="Arial Narrow"/>
              </a:rPr>
              <a:t>The proposed database management system allows low-end hardware devices to access data remotely or concurrently without compromising performance or features. The system uses a hybrid architecture that combines the advantages of client server and server-less databases.</a:t>
            </a:r>
            <a:endParaRPr b="0" lang="en-US" sz="3100" spc="-1" strike="noStrike">
              <a:solidFill>
                <a:srgbClr val="000000"/>
              </a:solidFill>
              <a:latin typeface="Arial"/>
            </a:endParaRPr>
          </a:p>
          <a:p>
            <a:pPr algn="just">
              <a:lnSpc>
                <a:spcPct val="100000"/>
              </a:lnSpc>
            </a:pPr>
            <a:endParaRPr b="0" lang="en-US" sz="3100" spc="-1" strike="noStrike">
              <a:solidFill>
                <a:srgbClr val="000000"/>
              </a:solidFill>
              <a:latin typeface="Arial"/>
            </a:endParaRPr>
          </a:p>
          <a:p>
            <a:pPr algn="just">
              <a:lnSpc>
                <a:spcPct val="100000"/>
              </a:lnSpc>
            </a:pPr>
            <a:r>
              <a:rPr b="0" lang="en-US" sz="3100" spc="-1" strike="noStrike">
                <a:solidFill>
                  <a:srgbClr val="000000"/>
                </a:solidFill>
                <a:latin typeface="Arial Narrow"/>
              </a:rPr>
              <a:t>Each of these components requires a unique data-design methodology that includes data modeling, schema definition and query optimization.</a:t>
            </a:r>
            <a:endParaRPr b="0" lang="en-US" sz="3100" spc="-1" strike="noStrike">
              <a:solidFill>
                <a:srgbClr val="000000"/>
              </a:solidFill>
              <a:latin typeface="Arial"/>
            </a:endParaRPr>
          </a:p>
          <a:p>
            <a:pPr algn="just">
              <a:lnSpc>
                <a:spcPct val="100000"/>
              </a:lnSpc>
            </a:pPr>
            <a:endParaRPr b="0" lang="en-US" sz="3100" spc="-1" strike="noStrike">
              <a:solidFill>
                <a:srgbClr val="000000"/>
              </a:solidFill>
              <a:latin typeface="Arial"/>
            </a:endParaRPr>
          </a:p>
          <a:p>
            <a:pPr algn="just">
              <a:lnSpc>
                <a:spcPct val="100000"/>
              </a:lnSpc>
            </a:pPr>
            <a:r>
              <a:rPr b="0" lang="en-US" sz="3100" spc="-1" strike="noStrike">
                <a:solidFill>
                  <a:srgbClr val="000000"/>
                </a:solidFill>
                <a:latin typeface="Arial Narrow"/>
              </a:rPr>
              <a:t>The system will be showing the features and performance of different types of databases and how they compare to the proposed system. The system will also demonstrate the application needs and hardware capabilities that affect the choice of database.</a:t>
            </a:r>
            <a:endParaRPr b="0" lang="en-US" sz="3100" spc="-1" strike="noStrike">
              <a:solidFill>
                <a:srgbClr val="000000"/>
              </a:solidFill>
              <a:latin typeface="Arial"/>
            </a:endParaRPr>
          </a:p>
        </p:txBody>
      </p:sp>
      <p:pic>
        <p:nvPicPr>
          <p:cNvPr id="75" name="Picture 6" descr=""/>
          <p:cNvPicPr/>
          <p:nvPr/>
        </p:nvPicPr>
        <p:blipFill>
          <a:blip r:embed="rId2"/>
          <a:stretch/>
        </p:blipFill>
        <p:spPr>
          <a:xfrm>
            <a:off x="12297600" y="24599160"/>
            <a:ext cx="8600760" cy="7434720"/>
          </a:xfrm>
          <a:prstGeom prst="rect">
            <a:avLst/>
          </a:prstGeom>
          <a:ln w="0">
            <a:noFill/>
          </a:ln>
        </p:spPr>
      </p:pic>
      <p:pic>
        <p:nvPicPr>
          <p:cNvPr id="76" name="Picture 8" descr=""/>
          <p:cNvPicPr/>
          <p:nvPr/>
        </p:nvPicPr>
        <p:blipFill>
          <a:blip r:embed="rId3"/>
          <a:stretch/>
        </p:blipFill>
        <p:spPr>
          <a:xfrm>
            <a:off x="22436640" y="6716160"/>
            <a:ext cx="9720360" cy="7104240"/>
          </a:xfrm>
          <a:prstGeom prst="rect">
            <a:avLst/>
          </a:prstGeom>
          <a:ln w="0">
            <a:noFill/>
          </a:ln>
        </p:spPr>
      </p:pic>
      <p:pic>
        <p:nvPicPr>
          <p:cNvPr id="77" name="Picture 9" descr=""/>
          <p:cNvPicPr/>
          <p:nvPr/>
        </p:nvPicPr>
        <p:blipFill>
          <a:blip r:embed="rId4"/>
          <a:stretch/>
        </p:blipFill>
        <p:spPr>
          <a:xfrm>
            <a:off x="22380120" y="15295680"/>
            <a:ext cx="9785880" cy="5229360"/>
          </a:xfrm>
          <a:prstGeom prst="rect">
            <a:avLst/>
          </a:prstGeom>
          <a:ln w="0">
            <a:noFill/>
          </a:ln>
        </p:spPr>
      </p:pic>
      <p:sp>
        <p:nvSpPr>
          <p:cNvPr id="78" name="Picture 10"/>
          <p:cNvSpPr txBox="1"/>
          <p:nvPr/>
        </p:nvSpPr>
        <p:spPr>
          <a:xfrm>
            <a:off x="22376160" y="21010680"/>
            <a:ext cx="9813600" cy="5229360"/>
          </a:xfrm>
          <a:prstGeom prst="rect">
            <a:avLst/>
          </a:prstGeom>
          <a:blipFill rotWithShape="0">
            <a:blip r:embed="rId5"/>
            <a:stretch/>
          </a:blipFill>
          <a:ln w="0">
            <a:noFill/>
          </a:ln>
        </p:spPr>
        <p:txBody>
          <a:bodyPr lIns="90000" rIns="90000" tIns="45000" bIns="45000" anchor="t" anchorCtr="1">
            <a:noAutofit/>
          </a:bodyPr>
          <a:p>
            <a:r>
              <a:rPr b="0" lang="en-US" sz="1800" spc="-1" strike="noStrike">
                <a:solidFill>
                  <a:srgbClr val="000000"/>
                </a:solidFill>
                <a:latin typeface="Arial"/>
              </a:rPr>
              <a:t>/</a:t>
            </a:r>
            <a:endParaRPr b="0" lang="en-US" sz="1800" spc="-1" strike="noStrike">
              <a:solidFill>
                <a:srgbClr val="000000"/>
              </a:solidFill>
              <a:latin typeface="Arial"/>
            </a:endParaRPr>
          </a:p>
        </p:txBody>
      </p:sp>
      <p:pic>
        <p:nvPicPr>
          <p:cNvPr id="79" name="Picture 11" descr=""/>
          <p:cNvPicPr/>
          <p:nvPr/>
        </p:nvPicPr>
        <p:blipFill>
          <a:blip r:embed="rId6"/>
          <a:stretch/>
        </p:blipFill>
        <p:spPr>
          <a:xfrm>
            <a:off x="22402440" y="26560440"/>
            <a:ext cx="9799920" cy="5229360"/>
          </a:xfrm>
          <a:prstGeom prst="rect">
            <a:avLst/>
          </a:prstGeom>
          <a:ln w="0">
            <a:noFill/>
          </a:ln>
        </p:spPr>
      </p:pic>
      <p:pic>
        <p:nvPicPr>
          <p:cNvPr id="80" name="Picture 13" descr=""/>
          <p:cNvPicPr/>
          <p:nvPr/>
        </p:nvPicPr>
        <p:blipFill>
          <a:blip r:embed="rId7"/>
          <a:stretch/>
        </p:blipFill>
        <p:spPr>
          <a:xfrm>
            <a:off x="33104880" y="5704560"/>
            <a:ext cx="9921600" cy="5253840"/>
          </a:xfrm>
          <a:prstGeom prst="rect">
            <a:avLst/>
          </a:prstGeom>
          <a:ln w="0">
            <a:noFill/>
          </a:ln>
        </p:spPr>
      </p:pic>
      <p:sp>
        <p:nvSpPr>
          <p:cNvPr id="81" name="TextBox 36"/>
          <p:cNvSpPr/>
          <p:nvPr/>
        </p:nvSpPr>
        <p:spPr>
          <a:xfrm>
            <a:off x="35264160" y="23181480"/>
            <a:ext cx="3717000" cy="5313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900" spc="-1" strike="noStrike">
                <a:solidFill>
                  <a:srgbClr val="000000"/>
                </a:solidFill>
                <a:latin typeface="Arial Narrow"/>
              </a:rPr>
              <a:t>Supervisor – Mr Manjoro</a:t>
            </a:r>
            <a:endParaRPr b="0" lang="en-US" sz="2900" spc="-1" strike="noStrike">
              <a:solidFill>
                <a:srgbClr val="000000"/>
              </a:solidFill>
              <a:latin typeface="Arial"/>
            </a:endParaRPr>
          </a:p>
        </p:txBody>
      </p:sp>
      <p:pic>
        <p:nvPicPr>
          <p:cNvPr id="82" name="Picture 2" descr=""/>
          <p:cNvPicPr/>
          <p:nvPr/>
        </p:nvPicPr>
        <p:blipFill>
          <a:blip r:embed="rId8"/>
          <a:stretch/>
        </p:blipFill>
        <p:spPr>
          <a:xfrm>
            <a:off x="33189840" y="11522160"/>
            <a:ext cx="9785880" cy="4944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Custom Design">
  <a:themeElements>
    <a:clrScheme name="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14045</TotalTime>
  <Application>LibreOffice/7.4.3.2$Windows_X86_64 LibreOffice_project/1048a8393ae2eeec98dff31b5c133c5f1d08b890</Application>
  <HyperlinkBase>http://www.posters4research.com</HyperlinkBase>
  <AppVersion>15.0000</AppVersion>
  <Words>937</Words>
  <Paragraphs>99</Paragraphs>
  <Company>P&amp;D Display Graphics, LLC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category>Powerpoint poster templates</cp:category>
  <dcterms:created xsi:type="dcterms:W3CDTF">2005-05-18T01:24:28Z</dcterms:created>
  <dc:creator>user</dc:creator>
  <dc:description>For output services or help using this template go to:_x005F_x000d_
www.posters4research.com_x005F_x000d_
copyright of P&amp;D Display Graphics, LLC</dc:description>
  <dc:language>en-US</dc:language>
  <cp:lastModifiedBy/>
  <cp:lastPrinted>2015-04-18T13:33:57Z</cp:lastPrinted>
  <dcterms:modified xsi:type="dcterms:W3CDTF">2023-06-29T15:31:23Z</dcterms:modified>
  <cp:revision>424</cp:revision>
  <dc:subject>sample PowerPoint Template</dc:subject>
  <dc:title>48x36 Poster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vt:i4>
  </property>
</Properties>
</file>