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B989F-1BD0-45BD-8735-2E5FE62767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FB3A228C-E14B-4C31-8783-377E42070A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solidFill>
                <a:schemeClr val="tx1"/>
              </a:solidFill>
              <a:latin typeface="Amasis MT Pro Medium" panose="02040604050005020304" pitchFamily="18" charset="0"/>
            </a:rPr>
            <a:t>The history of Tic Tac Toe, also known as noughts and crosses or </a:t>
          </a:r>
          <a:r>
            <a:rPr lang="en-US" sz="2000" b="0" i="0" dirty="0" err="1">
              <a:solidFill>
                <a:schemeClr val="tx1"/>
              </a:solidFill>
              <a:latin typeface="Amasis MT Pro Medium" panose="02040604050005020304" pitchFamily="18" charset="0"/>
            </a:rPr>
            <a:t>Xs</a:t>
          </a:r>
          <a:r>
            <a:rPr lang="en-US" sz="2000" b="0" i="0" dirty="0">
              <a:solidFill>
                <a:schemeClr val="tx1"/>
              </a:solidFill>
              <a:latin typeface="Amasis MT Pro Medium" panose="02040604050005020304" pitchFamily="18" charset="0"/>
            </a:rPr>
            <a:t> and </a:t>
          </a:r>
          <a:r>
            <a:rPr lang="en-US" sz="2000" b="0" i="0" dirty="0" err="1">
              <a:solidFill>
                <a:schemeClr val="tx1"/>
              </a:solidFill>
              <a:latin typeface="Amasis MT Pro Medium" panose="02040604050005020304" pitchFamily="18" charset="0"/>
            </a:rPr>
            <a:t>Os</a:t>
          </a:r>
          <a:r>
            <a:rPr lang="en-US" sz="2000" b="0" i="0" dirty="0">
              <a:solidFill>
                <a:schemeClr val="tx1"/>
              </a:solidFill>
              <a:latin typeface="Amasis MT Pro Medium" panose="02040604050005020304" pitchFamily="18" charset="0"/>
            </a:rPr>
            <a:t>, can be traced back to ancient Egypt Period. The game origin are believed to date back over 3,500 years, making it one of the oldest games still played today.</a:t>
          </a:r>
          <a:endParaRPr lang="en-US" sz="2000" dirty="0">
            <a:solidFill>
              <a:schemeClr val="tx1"/>
            </a:solidFill>
            <a:latin typeface="Amasis MT Pro Medium" panose="02040604050005020304" pitchFamily="18" charset="0"/>
          </a:endParaRPr>
        </a:p>
      </dgm:t>
    </dgm:pt>
    <dgm:pt modelId="{C8CA3603-D385-42FF-B5D8-59922E199E5F}" type="parTrans" cxnId="{A34FEC2C-E042-4E2E-9887-F65F5B7878FE}">
      <dgm:prSet/>
      <dgm:spPr/>
      <dgm:t>
        <a:bodyPr/>
        <a:lstStyle/>
        <a:p>
          <a:endParaRPr lang="en-US"/>
        </a:p>
      </dgm:t>
    </dgm:pt>
    <dgm:pt modelId="{C766EF18-6E4A-4378-8A89-EA1D959CD884}" type="sibTrans" cxnId="{A34FEC2C-E042-4E2E-9887-F65F5B7878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10DF39-DDB7-478D-82E0-16696D4C8310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000" b="0" i="0" dirty="0">
            <a:latin typeface="Amasis MT Pro Medium" panose="02040604050005020304" pitchFamily="18" charset="0"/>
          </a:endParaRPr>
        </a:p>
        <a:p>
          <a:pPr>
            <a:lnSpc>
              <a:spcPct val="100000"/>
            </a:lnSpc>
          </a:pPr>
          <a:r>
            <a:rPr lang="en-US" sz="2000" b="0" i="0" dirty="0">
              <a:solidFill>
                <a:schemeClr val="tx1"/>
              </a:solidFill>
              <a:latin typeface="Amasis MT Pro Medium" panose="02040604050005020304" pitchFamily="18" charset="0"/>
            </a:rPr>
            <a:t>The earliest known version of the game was discovered in 1300 BC on a roofing tile in the Temple of Seti I in Egypt. The game was played on a 3x3 grid, much like the modern version, but instead of </a:t>
          </a:r>
          <a:r>
            <a:rPr lang="en-US" sz="2000" b="0" i="0" dirty="0" err="1">
              <a:solidFill>
                <a:schemeClr val="tx1"/>
              </a:solidFill>
              <a:latin typeface="Amasis MT Pro Medium" panose="02040604050005020304" pitchFamily="18" charset="0"/>
            </a:rPr>
            <a:t>Xs</a:t>
          </a:r>
          <a:r>
            <a:rPr lang="en-US" sz="2000" b="0" i="0" dirty="0">
              <a:solidFill>
                <a:schemeClr val="tx1"/>
              </a:solidFill>
              <a:latin typeface="Amasis MT Pro Medium" panose="02040604050005020304" pitchFamily="18" charset="0"/>
            </a:rPr>
            <a:t> and </a:t>
          </a:r>
          <a:r>
            <a:rPr lang="en-US" sz="2000" b="0" i="0" dirty="0" err="1">
              <a:solidFill>
                <a:schemeClr val="tx1"/>
              </a:solidFill>
              <a:latin typeface="Amasis MT Pro Medium" panose="02040604050005020304" pitchFamily="18" charset="0"/>
            </a:rPr>
            <a:t>Os</a:t>
          </a:r>
          <a:r>
            <a:rPr lang="en-US" sz="2000" b="0" i="0" dirty="0">
              <a:solidFill>
                <a:schemeClr val="tx1"/>
              </a:solidFill>
              <a:latin typeface="Amasis MT Pro Medium" panose="02040604050005020304" pitchFamily="18" charset="0"/>
            </a:rPr>
            <a:t>, the players used pebbles and round discs to mark their moves.</a:t>
          </a:r>
          <a:endParaRPr lang="en-US" sz="2000" dirty="0">
            <a:solidFill>
              <a:schemeClr val="tx1"/>
            </a:solidFill>
            <a:latin typeface="Amasis MT Pro Medium" panose="02040604050005020304" pitchFamily="18" charset="0"/>
          </a:endParaRPr>
        </a:p>
      </dgm:t>
    </dgm:pt>
    <dgm:pt modelId="{1668D479-DDE6-41B1-8A0A-9AABB2A7FE2A}" type="parTrans" cxnId="{E5A6DE85-8CDD-4853-B5DF-54D216287CFC}">
      <dgm:prSet/>
      <dgm:spPr/>
      <dgm:t>
        <a:bodyPr/>
        <a:lstStyle/>
        <a:p>
          <a:endParaRPr lang="en-US"/>
        </a:p>
      </dgm:t>
    </dgm:pt>
    <dgm:pt modelId="{C622C560-7CA9-4337-952A-590D8D7610FA}" type="sibTrans" cxnId="{E5A6DE85-8CDD-4853-B5DF-54D216287CFC}">
      <dgm:prSet/>
      <dgm:spPr/>
      <dgm:t>
        <a:bodyPr/>
        <a:lstStyle/>
        <a:p>
          <a:endParaRPr lang="en-US"/>
        </a:p>
      </dgm:t>
    </dgm:pt>
    <dgm:pt modelId="{05575739-58D9-4C27-B17E-F4A611C7F980}" type="pres">
      <dgm:prSet presAssocID="{868B989F-1BD0-45BD-8735-2E5FE62767B2}" presName="root" presStyleCnt="0">
        <dgm:presLayoutVars>
          <dgm:dir/>
          <dgm:resizeHandles val="exact"/>
        </dgm:presLayoutVars>
      </dgm:prSet>
      <dgm:spPr/>
    </dgm:pt>
    <dgm:pt modelId="{27E28B7C-3CFB-4962-B0BE-A043C2E4680A}" type="pres">
      <dgm:prSet presAssocID="{868B989F-1BD0-45BD-8735-2E5FE62767B2}" presName="container" presStyleCnt="0">
        <dgm:presLayoutVars>
          <dgm:dir/>
          <dgm:resizeHandles val="exact"/>
        </dgm:presLayoutVars>
      </dgm:prSet>
      <dgm:spPr/>
    </dgm:pt>
    <dgm:pt modelId="{75B0CC15-1B32-4653-B2FA-3A5D02DA7281}" type="pres">
      <dgm:prSet presAssocID="{FB3A228C-E14B-4C31-8783-377E42070ACA}" presName="compNode" presStyleCnt="0"/>
      <dgm:spPr/>
    </dgm:pt>
    <dgm:pt modelId="{5D94801A-1E9E-4A09-84D2-D30C21742CFC}" type="pres">
      <dgm:prSet presAssocID="{FB3A228C-E14B-4C31-8783-377E42070ACA}" presName="iconBgRect" presStyleLbl="bgShp" presStyleIdx="0" presStyleCnt="2"/>
      <dgm:spPr/>
    </dgm:pt>
    <dgm:pt modelId="{1FCEEFE1-BF50-4339-BBEB-8966F5DDD58F}" type="pres">
      <dgm:prSet presAssocID="{FB3A228C-E14B-4C31-8783-377E42070ACA}" presName="iconRect" presStyleLbl="node1" presStyleIdx="0" presStyleCnt="2" custLinFactNeighborY="-104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irt"/>
        </a:ext>
      </dgm:extLst>
    </dgm:pt>
    <dgm:pt modelId="{4EC4C071-B2B1-4278-923B-6043DC2089CC}" type="pres">
      <dgm:prSet presAssocID="{FB3A228C-E14B-4C31-8783-377E42070ACA}" presName="spaceRect" presStyleCnt="0"/>
      <dgm:spPr/>
    </dgm:pt>
    <dgm:pt modelId="{6E96D3CA-C99E-4AD8-8A23-9FCFCA623468}" type="pres">
      <dgm:prSet presAssocID="{FB3A228C-E14B-4C31-8783-377E42070ACA}" presName="textRect" presStyleLbl="revTx" presStyleIdx="0" presStyleCnt="2">
        <dgm:presLayoutVars>
          <dgm:chMax val="1"/>
          <dgm:chPref val="1"/>
        </dgm:presLayoutVars>
      </dgm:prSet>
      <dgm:spPr/>
    </dgm:pt>
    <dgm:pt modelId="{632A7D39-79B6-42E0-93B3-726F30425C2C}" type="pres">
      <dgm:prSet presAssocID="{C766EF18-6E4A-4378-8A89-EA1D959CD884}" presName="sibTrans" presStyleLbl="sibTrans2D1" presStyleIdx="0" presStyleCnt="0"/>
      <dgm:spPr/>
    </dgm:pt>
    <dgm:pt modelId="{DACB6D4D-B2A7-40F4-9B18-A0A5A6D9887B}" type="pres">
      <dgm:prSet presAssocID="{5B10DF39-DDB7-478D-82E0-16696D4C8310}" presName="compNode" presStyleCnt="0"/>
      <dgm:spPr/>
    </dgm:pt>
    <dgm:pt modelId="{4E93A30A-9A65-45B0-A258-765DD96EC7FF}" type="pres">
      <dgm:prSet presAssocID="{5B10DF39-DDB7-478D-82E0-16696D4C8310}" presName="iconBgRect" presStyleLbl="bgShp" presStyleIdx="1" presStyleCnt="2"/>
      <dgm:spPr/>
    </dgm:pt>
    <dgm:pt modelId="{AD548D62-C978-4AFA-8285-CC81EAD0517F}" type="pres">
      <dgm:prSet presAssocID="{5B10DF39-DDB7-478D-82E0-16696D4C83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39FD082D-2C23-4ACF-8AE7-F6288551E25B}" type="pres">
      <dgm:prSet presAssocID="{5B10DF39-DDB7-478D-82E0-16696D4C8310}" presName="spaceRect" presStyleCnt="0"/>
      <dgm:spPr/>
    </dgm:pt>
    <dgm:pt modelId="{818A30D6-6F84-4F5A-975F-BD0C378E4522}" type="pres">
      <dgm:prSet presAssocID="{5B10DF39-DDB7-478D-82E0-16696D4C831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4FEC2C-E042-4E2E-9887-F65F5B7878FE}" srcId="{868B989F-1BD0-45BD-8735-2E5FE62767B2}" destId="{FB3A228C-E14B-4C31-8783-377E42070ACA}" srcOrd="0" destOrd="0" parTransId="{C8CA3603-D385-42FF-B5D8-59922E199E5F}" sibTransId="{C766EF18-6E4A-4378-8A89-EA1D959CD884}"/>
    <dgm:cxn modelId="{67484078-7559-41FB-A13C-79ABB0B796EA}" type="presOf" srcId="{5B10DF39-DDB7-478D-82E0-16696D4C8310}" destId="{818A30D6-6F84-4F5A-975F-BD0C378E4522}" srcOrd="0" destOrd="0" presId="urn:microsoft.com/office/officeart/2018/2/layout/IconCircleList"/>
    <dgm:cxn modelId="{E5A6DE85-8CDD-4853-B5DF-54D216287CFC}" srcId="{868B989F-1BD0-45BD-8735-2E5FE62767B2}" destId="{5B10DF39-DDB7-478D-82E0-16696D4C8310}" srcOrd="1" destOrd="0" parTransId="{1668D479-DDE6-41B1-8A0A-9AABB2A7FE2A}" sibTransId="{C622C560-7CA9-4337-952A-590D8D7610FA}"/>
    <dgm:cxn modelId="{9C9B269E-9086-4203-BF76-9EF918FAA9FC}" type="presOf" srcId="{868B989F-1BD0-45BD-8735-2E5FE62767B2}" destId="{05575739-58D9-4C27-B17E-F4A611C7F980}" srcOrd="0" destOrd="0" presId="urn:microsoft.com/office/officeart/2018/2/layout/IconCircleList"/>
    <dgm:cxn modelId="{818B38A9-B683-40EB-BB43-63912017BE9A}" type="presOf" srcId="{FB3A228C-E14B-4C31-8783-377E42070ACA}" destId="{6E96D3CA-C99E-4AD8-8A23-9FCFCA623468}" srcOrd="0" destOrd="0" presId="urn:microsoft.com/office/officeart/2018/2/layout/IconCircleList"/>
    <dgm:cxn modelId="{4EE3DEF5-98B4-4B9E-AAA2-F0881AFB78D8}" type="presOf" srcId="{C766EF18-6E4A-4378-8A89-EA1D959CD884}" destId="{632A7D39-79B6-42E0-93B3-726F30425C2C}" srcOrd="0" destOrd="0" presId="urn:microsoft.com/office/officeart/2018/2/layout/IconCircleList"/>
    <dgm:cxn modelId="{A6854B38-B53B-491B-8657-3DC4F2AF0877}" type="presParOf" srcId="{05575739-58D9-4C27-B17E-F4A611C7F980}" destId="{27E28B7C-3CFB-4962-B0BE-A043C2E4680A}" srcOrd="0" destOrd="0" presId="urn:microsoft.com/office/officeart/2018/2/layout/IconCircleList"/>
    <dgm:cxn modelId="{F262D395-B2A1-43E6-ABA5-E67EA397547D}" type="presParOf" srcId="{27E28B7C-3CFB-4962-B0BE-A043C2E4680A}" destId="{75B0CC15-1B32-4653-B2FA-3A5D02DA7281}" srcOrd="0" destOrd="0" presId="urn:microsoft.com/office/officeart/2018/2/layout/IconCircleList"/>
    <dgm:cxn modelId="{E565749E-6987-4854-985D-509708B88AD8}" type="presParOf" srcId="{75B0CC15-1B32-4653-B2FA-3A5D02DA7281}" destId="{5D94801A-1E9E-4A09-84D2-D30C21742CFC}" srcOrd="0" destOrd="0" presId="urn:microsoft.com/office/officeart/2018/2/layout/IconCircleList"/>
    <dgm:cxn modelId="{BD5F082A-35CC-45D6-9666-E1664B5AAD1E}" type="presParOf" srcId="{75B0CC15-1B32-4653-B2FA-3A5D02DA7281}" destId="{1FCEEFE1-BF50-4339-BBEB-8966F5DDD58F}" srcOrd="1" destOrd="0" presId="urn:microsoft.com/office/officeart/2018/2/layout/IconCircleList"/>
    <dgm:cxn modelId="{E6CA3B44-3A10-46A8-969D-A4DACD6FCA7A}" type="presParOf" srcId="{75B0CC15-1B32-4653-B2FA-3A5D02DA7281}" destId="{4EC4C071-B2B1-4278-923B-6043DC2089CC}" srcOrd="2" destOrd="0" presId="urn:microsoft.com/office/officeart/2018/2/layout/IconCircleList"/>
    <dgm:cxn modelId="{2FF34C20-676C-4072-9EF4-80B76B9552D4}" type="presParOf" srcId="{75B0CC15-1B32-4653-B2FA-3A5D02DA7281}" destId="{6E96D3CA-C99E-4AD8-8A23-9FCFCA623468}" srcOrd="3" destOrd="0" presId="urn:microsoft.com/office/officeart/2018/2/layout/IconCircleList"/>
    <dgm:cxn modelId="{EDF3182F-454C-4921-8782-2368AE1779BA}" type="presParOf" srcId="{27E28B7C-3CFB-4962-B0BE-A043C2E4680A}" destId="{632A7D39-79B6-42E0-93B3-726F30425C2C}" srcOrd="1" destOrd="0" presId="urn:microsoft.com/office/officeart/2018/2/layout/IconCircleList"/>
    <dgm:cxn modelId="{588BB9EE-32E8-4A15-A9E0-6FA998D527E6}" type="presParOf" srcId="{27E28B7C-3CFB-4962-B0BE-A043C2E4680A}" destId="{DACB6D4D-B2A7-40F4-9B18-A0A5A6D9887B}" srcOrd="2" destOrd="0" presId="urn:microsoft.com/office/officeart/2018/2/layout/IconCircleList"/>
    <dgm:cxn modelId="{A2482918-F58A-43CB-AF4E-077F76BE8C30}" type="presParOf" srcId="{DACB6D4D-B2A7-40F4-9B18-A0A5A6D9887B}" destId="{4E93A30A-9A65-45B0-A258-765DD96EC7FF}" srcOrd="0" destOrd="0" presId="urn:microsoft.com/office/officeart/2018/2/layout/IconCircleList"/>
    <dgm:cxn modelId="{AB4D2126-20F8-49F4-AF9D-BB47CE46713B}" type="presParOf" srcId="{DACB6D4D-B2A7-40F4-9B18-A0A5A6D9887B}" destId="{AD548D62-C978-4AFA-8285-CC81EAD0517F}" srcOrd="1" destOrd="0" presId="urn:microsoft.com/office/officeart/2018/2/layout/IconCircleList"/>
    <dgm:cxn modelId="{895F88F3-1B4F-46E1-8836-4E97E2C430B9}" type="presParOf" srcId="{DACB6D4D-B2A7-40F4-9B18-A0A5A6D9887B}" destId="{39FD082D-2C23-4ACF-8AE7-F6288551E25B}" srcOrd="2" destOrd="0" presId="urn:microsoft.com/office/officeart/2018/2/layout/IconCircleList"/>
    <dgm:cxn modelId="{B7E8B033-B674-4CE1-BA7C-8DD9853F4D63}" type="presParOf" srcId="{DACB6D4D-B2A7-40F4-9B18-A0A5A6D9887B}" destId="{818A30D6-6F84-4F5A-975F-BD0C378E45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BE8AC-6E67-4577-98CA-A847AB278E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0DADB3E9-19D1-4A43-B2A1-DE83A6ECC0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Amasis MT Pro Black" panose="02040A04050005020304" pitchFamily="18" charset="0"/>
            </a:rPr>
            <a:t>Tic Tac Toe gained popularity over the centuries and spread to other cultures, including the Roman Empire, where it was played on a wooden board with carvings for the grid. The game continued to evolve, with different regions and cultures adding their own variations and rules</a:t>
          </a:r>
          <a:endParaRPr lang="en-US" dirty="0">
            <a:latin typeface="Amasis MT Pro Black" panose="02040A04050005020304" pitchFamily="18" charset="0"/>
          </a:endParaRPr>
        </a:p>
      </dgm:t>
    </dgm:pt>
    <dgm:pt modelId="{04E3C66A-57FA-471D-9CF7-A3583560E437}" type="parTrans" cxnId="{DA99C166-F6E4-48B9-9DE5-12D9BFF5C5F3}">
      <dgm:prSet/>
      <dgm:spPr/>
      <dgm:t>
        <a:bodyPr/>
        <a:lstStyle/>
        <a:p>
          <a:endParaRPr lang="en-US"/>
        </a:p>
      </dgm:t>
    </dgm:pt>
    <dgm:pt modelId="{C0BDFE85-D62A-455A-9C4A-AFFE1A996D66}" type="sibTrans" cxnId="{DA99C166-F6E4-48B9-9DE5-12D9BFF5C5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8EB705-96E8-46AC-B91A-C436865E4A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Amasis MT Pro Black" panose="02040A04050005020304" pitchFamily="18" charset="0"/>
            </a:rPr>
            <a:t>In the 20th century, Tic Tac Toe became widely popular as a pencil-and-paper game, especially among schoolchildren. Its simplicity and easy-to-understand rules made it a favorite pastime for people of all ages.</a:t>
          </a:r>
          <a:endParaRPr lang="en-US" dirty="0">
            <a:latin typeface="Amasis MT Pro Black" panose="02040A04050005020304" pitchFamily="18" charset="0"/>
          </a:endParaRPr>
        </a:p>
      </dgm:t>
    </dgm:pt>
    <dgm:pt modelId="{ACAACB30-D745-4A8D-873A-0E826A217258}" type="parTrans" cxnId="{B2CDA3D9-F03E-4F10-9E96-DFA942F35650}">
      <dgm:prSet/>
      <dgm:spPr/>
      <dgm:t>
        <a:bodyPr/>
        <a:lstStyle/>
        <a:p>
          <a:endParaRPr lang="en-US"/>
        </a:p>
      </dgm:t>
    </dgm:pt>
    <dgm:pt modelId="{AC4F9538-5AF9-4523-ACB5-A26F5F87BAFC}" type="sibTrans" cxnId="{B2CDA3D9-F03E-4F10-9E96-DFA942F356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7E7761-73B9-44E8-93A4-AE096EB3B0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Amasis MT Pro Black" panose="02040A04050005020304" pitchFamily="18" charset="0"/>
            </a:rPr>
            <a:t>Today, Tic Tac Toe is not only played on paper but also on electronic devices and computers. It remains a popular game due to its simplicity, strategic depth, and the challenge it presents, despite its small grid size.</a:t>
          </a:r>
          <a:endParaRPr lang="en-US" dirty="0">
            <a:latin typeface="Amasis MT Pro Black" panose="02040A04050005020304" pitchFamily="18" charset="0"/>
          </a:endParaRPr>
        </a:p>
      </dgm:t>
    </dgm:pt>
    <dgm:pt modelId="{2452CC6A-4985-4C0C-8176-E4F3A45BFED9}" type="parTrans" cxnId="{B9DBC925-72CB-4B73-B6DA-455004715EDE}">
      <dgm:prSet/>
      <dgm:spPr/>
      <dgm:t>
        <a:bodyPr/>
        <a:lstStyle/>
        <a:p>
          <a:endParaRPr lang="en-US"/>
        </a:p>
      </dgm:t>
    </dgm:pt>
    <dgm:pt modelId="{0FDE36B4-3400-4062-B641-FCFD82506C0F}" type="sibTrans" cxnId="{B9DBC925-72CB-4B73-B6DA-455004715EDE}">
      <dgm:prSet/>
      <dgm:spPr/>
      <dgm:t>
        <a:bodyPr/>
        <a:lstStyle/>
        <a:p>
          <a:endParaRPr lang="en-US"/>
        </a:p>
      </dgm:t>
    </dgm:pt>
    <dgm:pt modelId="{43812622-D4DA-4204-8BD7-25CEB234950E}" type="pres">
      <dgm:prSet presAssocID="{C80BE8AC-6E67-4577-98CA-A847AB278EEF}" presName="root" presStyleCnt="0">
        <dgm:presLayoutVars>
          <dgm:dir/>
          <dgm:resizeHandles val="exact"/>
        </dgm:presLayoutVars>
      </dgm:prSet>
      <dgm:spPr/>
    </dgm:pt>
    <dgm:pt modelId="{6789B13A-ABAB-49BD-BA30-34473952BA12}" type="pres">
      <dgm:prSet presAssocID="{0DADB3E9-19D1-4A43-B2A1-DE83A6ECC0D3}" presName="compNode" presStyleCnt="0"/>
      <dgm:spPr/>
    </dgm:pt>
    <dgm:pt modelId="{6FD4AAD6-17D6-4BB5-AE9B-B275BAD7FFFB}" type="pres">
      <dgm:prSet presAssocID="{0DADB3E9-19D1-4A43-B2A1-DE83A6ECC0D3}" presName="bgRect" presStyleLbl="bgShp" presStyleIdx="0" presStyleCnt="3" custLinFactNeighborX="-105" custLinFactNeighborY="-8150"/>
      <dgm:spPr/>
    </dgm:pt>
    <dgm:pt modelId="{6D26467E-4B54-4A9C-9EB1-99400CA2ED37}" type="pres">
      <dgm:prSet presAssocID="{0DADB3E9-19D1-4A43-B2A1-DE83A6ECC0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seshoe"/>
        </a:ext>
      </dgm:extLst>
    </dgm:pt>
    <dgm:pt modelId="{F046ED29-BF81-41AF-B767-87C3459A810C}" type="pres">
      <dgm:prSet presAssocID="{0DADB3E9-19D1-4A43-B2A1-DE83A6ECC0D3}" presName="spaceRect" presStyleCnt="0"/>
      <dgm:spPr/>
    </dgm:pt>
    <dgm:pt modelId="{18525A42-C688-45B3-86F5-0D24F11D96A2}" type="pres">
      <dgm:prSet presAssocID="{0DADB3E9-19D1-4A43-B2A1-DE83A6ECC0D3}" presName="parTx" presStyleLbl="revTx" presStyleIdx="0" presStyleCnt="3">
        <dgm:presLayoutVars>
          <dgm:chMax val="0"/>
          <dgm:chPref val="0"/>
        </dgm:presLayoutVars>
      </dgm:prSet>
      <dgm:spPr/>
    </dgm:pt>
    <dgm:pt modelId="{09DA2A61-23C5-41B9-978A-8C94DB15E059}" type="pres">
      <dgm:prSet presAssocID="{C0BDFE85-D62A-455A-9C4A-AFFE1A996D66}" presName="sibTrans" presStyleCnt="0"/>
      <dgm:spPr/>
    </dgm:pt>
    <dgm:pt modelId="{AF73C642-72C7-4E3F-B58C-997C8355A1CE}" type="pres">
      <dgm:prSet presAssocID="{A18EB705-96E8-46AC-B91A-C436865E4A71}" presName="compNode" presStyleCnt="0"/>
      <dgm:spPr/>
    </dgm:pt>
    <dgm:pt modelId="{CCD30A6D-33DD-4481-A90E-BDB11C55C7F8}" type="pres">
      <dgm:prSet presAssocID="{A18EB705-96E8-46AC-B91A-C436865E4A71}" presName="bgRect" presStyleLbl="bgShp" presStyleIdx="1" presStyleCnt="3" custLinFactNeighborY="-1706"/>
      <dgm:spPr/>
    </dgm:pt>
    <dgm:pt modelId="{2878048F-F8C1-4F0C-80C4-BA5E8648217A}" type="pres">
      <dgm:prSet presAssocID="{A18EB705-96E8-46AC-B91A-C436865E4A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7EF97A5-F124-4999-829F-CFB1A38DDD54}" type="pres">
      <dgm:prSet presAssocID="{A18EB705-96E8-46AC-B91A-C436865E4A71}" presName="spaceRect" presStyleCnt="0"/>
      <dgm:spPr/>
    </dgm:pt>
    <dgm:pt modelId="{CF710C55-22A0-4502-B630-2841F5070DCF}" type="pres">
      <dgm:prSet presAssocID="{A18EB705-96E8-46AC-B91A-C436865E4A71}" presName="parTx" presStyleLbl="revTx" presStyleIdx="1" presStyleCnt="3">
        <dgm:presLayoutVars>
          <dgm:chMax val="0"/>
          <dgm:chPref val="0"/>
        </dgm:presLayoutVars>
      </dgm:prSet>
      <dgm:spPr/>
    </dgm:pt>
    <dgm:pt modelId="{1AACDA0A-7E9B-48E7-B585-629B0C82F188}" type="pres">
      <dgm:prSet presAssocID="{AC4F9538-5AF9-4523-ACB5-A26F5F87BAFC}" presName="sibTrans" presStyleCnt="0"/>
      <dgm:spPr/>
    </dgm:pt>
    <dgm:pt modelId="{E7A4265F-F9A7-4E32-B9D9-8E911429FD03}" type="pres">
      <dgm:prSet presAssocID="{F97E7761-73B9-44E8-93A4-AE096EB3B0A7}" presName="compNode" presStyleCnt="0"/>
      <dgm:spPr/>
    </dgm:pt>
    <dgm:pt modelId="{F2C2BA54-7D79-4478-8E55-91EAD332F1E0}" type="pres">
      <dgm:prSet presAssocID="{F97E7761-73B9-44E8-93A4-AE096EB3B0A7}" presName="bgRect" presStyleLbl="bgShp" presStyleIdx="2" presStyleCnt="3"/>
      <dgm:spPr/>
    </dgm:pt>
    <dgm:pt modelId="{9C098D0D-778F-4A6F-8A19-2EF8343B2EF5}" type="pres">
      <dgm:prSet presAssocID="{F97E7761-73B9-44E8-93A4-AE096EB3B0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84F1240-B75C-4910-98BC-A7EBC0B3B064}" type="pres">
      <dgm:prSet presAssocID="{F97E7761-73B9-44E8-93A4-AE096EB3B0A7}" presName="spaceRect" presStyleCnt="0"/>
      <dgm:spPr/>
    </dgm:pt>
    <dgm:pt modelId="{13842E3E-1D6E-4E24-ADE5-2DC51D3ED05E}" type="pres">
      <dgm:prSet presAssocID="{F97E7761-73B9-44E8-93A4-AE096EB3B0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DBC925-72CB-4B73-B6DA-455004715EDE}" srcId="{C80BE8AC-6E67-4577-98CA-A847AB278EEF}" destId="{F97E7761-73B9-44E8-93A4-AE096EB3B0A7}" srcOrd="2" destOrd="0" parTransId="{2452CC6A-4985-4C0C-8176-E4F3A45BFED9}" sibTransId="{0FDE36B4-3400-4062-B641-FCFD82506C0F}"/>
    <dgm:cxn modelId="{DA99C166-F6E4-48B9-9DE5-12D9BFF5C5F3}" srcId="{C80BE8AC-6E67-4577-98CA-A847AB278EEF}" destId="{0DADB3E9-19D1-4A43-B2A1-DE83A6ECC0D3}" srcOrd="0" destOrd="0" parTransId="{04E3C66A-57FA-471D-9CF7-A3583560E437}" sibTransId="{C0BDFE85-D62A-455A-9C4A-AFFE1A996D66}"/>
    <dgm:cxn modelId="{E366B949-2E46-4F15-BEF1-86B069F6C519}" type="presOf" srcId="{C80BE8AC-6E67-4577-98CA-A847AB278EEF}" destId="{43812622-D4DA-4204-8BD7-25CEB234950E}" srcOrd="0" destOrd="0" presId="urn:microsoft.com/office/officeart/2018/2/layout/IconVerticalSolidList"/>
    <dgm:cxn modelId="{1D242077-9AC0-4A35-A010-DF997C15D3E6}" type="presOf" srcId="{F97E7761-73B9-44E8-93A4-AE096EB3B0A7}" destId="{13842E3E-1D6E-4E24-ADE5-2DC51D3ED05E}" srcOrd="0" destOrd="0" presId="urn:microsoft.com/office/officeart/2018/2/layout/IconVerticalSolidList"/>
    <dgm:cxn modelId="{E29F168B-31AC-433D-9992-7E557E22BAD2}" type="presOf" srcId="{0DADB3E9-19D1-4A43-B2A1-DE83A6ECC0D3}" destId="{18525A42-C688-45B3-86F5-0D24F11D96A2}" srcOrd="0" destOrd="0" presId="urn:microsoft.com/office/officeart/2018/2/layout/IconVerticalSolidList"/>
    <dgm:cxn modelId="{B2CDA3D9-F03E-4F10-9E96-DFA942F35650}" srcId="{C80BE8AC-6E67-4577-98CA-A847AB278EEF}" destId="{A18EB705-96E8-46AC-B91A-C436865E4A71}" srcOrd="1" destOrd="0" parTransId="{ACAACB30-D745-4A8D-873A-0E826A217258}" sibTransId="{AC4F9538-5AF9-4523-ACB5-A26F5F87BAFC}"/>
    <dgm:cxn modelId="{E4AF29E7-4F8D-4F16-9453-7BB99E387554}" type="presOf" srcId="{A18EB705-96E8-46AC-B91A-C436865E4A71}" destId="{CF710C55-22A0-4502-B630-2841F5070DCF}" srcOrd="0" destOrd="0" presId="urn:microsoft.com/office/officeart/2018/2/layout/IconVerticalSolidList"/>
    <dgm:cxn modelId="{C1D9D0CE-583C-4305-898D-D9F754A43C0D}" type="presParOf" srcId="{43812622-D4DA-4204-8BD7-25CEB234950E}" destId="{6789B13A-ABAB-49BD-BA30-34473952BA12}" srcOrd="0" destOrd="0" presId="urn:microsoft.com/office/officeart/2018/2/layout/IconVerticalSolidList"/>
    <dgm:cxn modelId="{F5FB6B70-9AE9-4495-A03C-8703AB7B819D}" type="presParOf" srcId="{6789B13A-ABAB-49BD-BA30-34473952BA12}" destId="{6FD4AAD6-17D6-4BB5-AE9B-B275BAD7FFFB}" srcOrd="0" destOrd="0" presId="urn:microsoft.com/office/officeart/2018/2/layout/IconVerticalSolidList"/>
    <dgm:cxn modelId="{DA0785F4-268C-4A98-BE1F-4F123A7B173D}" type="presParOf" srcId="{6789B13A-ABAB-49BD-BA30-34473952BA12}" destId="{6D26467E-4B54-4A9C-9EB1-99400CA2ED37}" srcOrd="1" destOrd="0" presId="urn:microsoft.com/office/officeart/2018/2/layout/IconVerticalSolidList"/>
    <dgm:cxn modelId="{9E9FC831-070D-49E9-9EA6-B29A7A1E83A5}" type="presParOf" srcId="{6789B13A-ABAB-49BD-BA30-34473952BA12}" destId="{F046ED29-BF81-41AF-B767-87C3459A810C}" srcOrd="2" destOrd="0" presId="urn:microsoft.com/office/officeart/2018/2/layout/IconVerticalSolidList"/>
    <dgm:cxn modelId="{2B114170-1306-4E8C-9CD2-25BA509AD6D2}" type="presParOf" srcId="{6789B13A-ABAB-49BD-BA30-34473952BA12}" destId="{18525A42-C688-45B3-86F5-0D24F11D96A2}" srcOrd="3" destOrd="0" presId="urn:microsoft.com/office/officeart/2018/2/layout/IconVerticalSolidList"/>
    <dgm:cxn modelId="{29EA27AB-E840-4769-A9B0-B03FCFE27D4D}" type="presParOf" srcId="{43812622-D4DA-4204-8BD7-25CEB234950E}" destId="{09DA2A61-23C5-41B9-978A-8C94DB15E059}" srcOrd="1" destOrd="0" presId="urn:microsoft.com/office/officeart/2018/2/layout/IconVerticalSolidList"/>
    <dgm:cxn modelId="{7AC343A5-10DD-4CB9-A5D2-D6FE1AC9DBDD}" type="presParOf" srcId="{43812622-D4DA-4204-8BD7-25CEB234950E}" destId="{AF73C642-72C7-4E3F-B58C-997C8355A1CE}" srcOrd="2" destOrd="0" presId="urn:microsoft.com/office/officeart/2018/2/layout/IconVerticalSolidList"/>
    <dgm:cxn modelId="{B3BB8FF5-CB41-4CA1-A660-6919957397D4}" type="presParOf" srcId="{AF73C642-72C7-4E3F-B58C-997C8355A1CE}" destId="{CCD30A6D-33DD-4481-A90E-BDB11C55C7F8}" srcOrd="0" destOrd="0" presId="urn:microsoft.com/office/officeart/2018/2/layout/IconVerticalSolidList"/>
    <dgm:cxn modelId="{D0D7DA12-67E4-43E4-B6BB-2384CB134D06}" type="presParOf" srcId="{AF73C642-72C7-4E3F-B58C-997C8355A1CE}" destId="{2878048F-F8C1-4F0C-80C4-BA5E8648217A}" srcOrd="1" destOrd="0" presId="urn:microsoft.com/office/officeart/2018/2/layout/IconVerticalSolidList"/>
    <dgm:cxn modelId="{C84AB0BC-E974-4441-9C2E-110A99EE1723}" type="presParOf" srcId="{AF73C642-72C7-4E3F-B58C-997C8355A1CE}" destId="{77EF97A5-F124-4999-829F-CFB1A38DDD54}" srcOrd="2" destOrd="0" presId="urn:microsoft.com/office/officeart/2018/2/layout/IconVerticalSolidList"/>
    <dgm:cxn modelId="{409920DA-8A46-4A3E-96D0-783C514BFB1D}" type="presParOf" srcId="{AF73C642-72C7-4E3F-B58C-997C8355A1CE}" destId="{CF710C55-22A0-4502-B630-2841F5070DCF}" srcOrd="3" destOrd="0" presId="urn:microsoft.com/office/officeart/2018/2/layout/IconVerticalSolidList"/>
    <dgm:cxn modelId="{F1A10508-A96B-42BA-9A03-73D990F62046}" type="presParOf" srcId="{43812622-D4DA-4204-8BD7-25CEB234950E}" destId="{1AACDA0A-7E9B-48E7-B585-629B0C82F188}" srcOrd="3" destOrd="0" presId="urn:microsoft.com/office/officeart/2018/2/layout/IconVerticalSolidList"/>
    <dgm:cxn modelId="{590AE041-129E-46A4-8B44-6F4EB03E30F9}" type="presParOf" srcId="{43812622-D4DA-4204-8BD7-25CEB234950E}" destId="{E7A4265F-F9A7-4E32-B9D9-8E911429FD03}" srcOrd="4" destOrd="0" presId="urn:microsoft.com/office/officeart/2018/2/layout/IconVerticalSolidList"/>
    <dgm:cxn modelId="{AB53857C-F095-4079-BA82-64CAE256D5A2}" type="presParOf" srcId="{E7A4265F-F9A7-4E32-B9D9-8E911429FD03}" destId="{F2C2BA54-7D79-4478-8E55-91EAD332F1E0}" srcOrd="0" destOrd="0" presId="urn:microsoft.com/office/officeart/2018/2/layout/IconVerticalSolidList"/>
    <dgm:cxn modelId="{9A7477EA-A276-4036-B0FF-DFE66F535828}" type="presParOf" srcId="{E7A4265F-F9A7-4E32-B9D9-8E911429FD03}" destId="{9C098D0D-778F-4A6F-8A19-2EF8343B2EF5}" srcOrd="1" destOrd="0" presId="urn:microsoft.com/office/officeart/2018/2/layout/IconVerticalSolidList"/>
    <dgm:cxn modelId="{8AE8636C-AF65-4F04-B98A-608A0BB48F92}" type="presParOf" srcId="{E7A4265F-F9A7-4E32-B9D9-8E911429FD03}" destId="{084F1240-B75C-4910-98BC-A7EBC0B3B064}" srcOrd="2" destOrd="0" presId="urn:microsoft.com/office/officeart/2018/2/layout/IconVerticalSolidList"/>
    <dgm:cxn modelId="{3A8F90B9-F5D2-4BE4-92E1-E6E37D37D5A3}" type="presParOf" srcId="{E7A4265F-F9A7-4E32-B9D9-8E911429FD03}" destId="{13842E3E-1D6E-4E24-ADE5-2DC51D3ED0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6C362A-9DE9-45CF-B80B-AB3208C2DC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F63BDC-BE3B-4B80-AF96-3AAFE65D2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Tic Tac Toe is played on a 3x3 grid.</a:t>
          </a:r>
          <a:endParaRPr lang="en-US" dirty="0"/>
        </a:p>
      </dgm:t>
    </dgm:pt>
    <dgm:pt modelId="{6C6F3B27-0C29-462E-A555-EA68E1BECDE3}" type="parTrans" cxnId="{BD6F3318-F12A-4351-91C8-70C5E779DED3}">
      <dgm:prSet/>
      <dgm:spPr/>
      <dgm:t>
        <a:bodyPr/>
        <a:lstStyle/>
        <a:p>
          <a:endParaRPr lang="en-US"/>
        </a:p>
      </dgm:t>
    </dgm:pt>
    <dgm:pt modelId="{5051E431-862D-46C8-B6F3-9F85F1CDCC5D}" type="sibTrans" cxnId="{BD6F3318-F12A-4351-91C8-70C5E779DE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705CAF-F797-4DF4-A8B9-FC9468A5B2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Two players, X and O, take turns marking an empty cell in the grid.</a:t>
          </a:r>
          <a:endParaRPr lang="en-US"/>
        </a:p>
      </dgm:t>
    </dgm:pt>
    <dgm:pt modelId="{242C6261-F55E-4E59-83D9-8CE7F41774C5}" type="parTrans" cxnId="{8871F331-ECE0-426A-98B9-EBB399C5F8FA}">
      <dgm:prSet/>
      <dgm:spPr/>
      <dgm:t>
        <a:bodyPr/>
        <a:lstStyle/>
        <a:p>
          <a:endParaRPr lang="en-US"/>
        </a:p>
      </dgm:t>
    </dgm:pt>
    <dgm:pt modelId="{A4573B29-DDC4-4592-83F8-DF2DB8277773}" type="sibTrans" cxnId="{8871F331-ECE0-426A-98B9-EBB399C5F8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FAA57A-6505-4ADC-B7AE-57D005564F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player who succeeds in placing three of their marks in a horizontal, vertical, or diagonal row wins the game.</a:t>
          </a:r>
          <a:endParaRPr lang="en-US"/>
        </a:p>
      </dgm:t>
    </dgm:pt>
    <dgm:pt modelId="{DB8C0DEA-970C-4883-93C5-E82E49FBD937}" type="parTrans" cxnId="{F302A23D-4D4C-4718-9B5F-3B7729D4F8C1}">
      <dgm:prSet/>
      <dgm:spPr/>
      <dgm:t>
        <a:bodyPr/>
        <a:lstStyle/>
        <a:p>
          <a:endParaRPr lang="en-US"/>
        </a:p>
      </dgm:t>
    </dgm:pt>
    <dgm:pt modelId="{DCE4F733-0989-4AE9-BE4F-CBFD2532B217}" type="sibTrans" cxnId="{F302A23D-4D4C-4718-9B5F-3B7729D4F8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D061E2-8FC7-4FDC-9E3B-9EA3566CCE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If all cells are filled and no player has achieved a row of three, the game ends in a draw.</a:t>
          </a:r>
          <a:endParaRPr lang="en-US"/>
        </a:p>
      </dgm:t>
    </dgm:pt>
    <dgm:pt modelId="{030C0227-7111-4523-A59A-C01FB355CF7C}" type="parTrans" cxnId="{F34C4E11-F29A-4DA8-AE8A-03E6B1FEBF85}">
      <dgm:prSet/>
      <dgm:spPr/>
      <dgm:t>
        <a:bodyPr/>
        <a:lstStyle/>
        <a:p>
          <a:endParaRPr lang="en-US"/>
        </a:p>
      </dgm:t>
    </dgm:pt>
    <dgm:pt modelId="{1D392D3D-808A-4DBD-A1BF-410CAFEA265E}" type="sibTrans" cxnId="{F34C4E11-F29A-4DA8-AE8A-03E6B1FEBF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FDF72B-DBF3-4CE5-A4E6-2370D92B7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game is typically played until there is a winner or a draw, with players alternating turns.</a:t>
          </a:r>
          <a:endParaRPr lang="en-US"/>
        </a:p>
      </dgm:t>
    </dgm:pt>
    <dgm:pt modelId="{F249C8CF-13FE-494B-8E97-7E40DDD0F81D}" type="parTrans" cxnId="{FD4345AF-9741-401B-9A8D-AC10DE46FC9C}">
      <dgm:prSet/>
      <dgm:spPr/>
      <dgm:t>
        <a:bodyPr/>
        <a:lstStyle/>
        <a:p>
          <a:endParaRPr lang="en-US"/>
        </a:p>
      </dgm:t>
    </dgm:pt>
    <dgm:pt modelId="{25D237AB-BF89-4B20-BBBB-760EB58DC59E}" type="sibTrans" cxnId="{FD4345AF-9741-401B-9A8D-AC10DE46FC9C}">
      <dgm:prSet/>
      <dgm:spPr/>
      <dgm:t>
        <a:bodyPr/>
        <a:lstStyle/>
        <a:p>
          <a:endParaRPr lang="en-US"/>
        </a:p>
      </dgm:t>
    </dgm:pt>
    <dgm:pt modelId="{07B07433-A2D3-4258-BB76-1AAA0C222AF1}" type="pres">
      <dgm:prSet presAssocID="{AA6C362A-9DE9-45CF-B80B-AB3208C2DCCD}" presName="root" presStyleCnt="0">
        <dgm:presLayoutVars>
          <dgm:dir/>
          <dgm:resizeHandles val="exact"/>
        </dgm:presLayoutVars>
      </dgm:prSet>
      <dgm:spPr/>
    </dgm:pt>
    <dgm:pt modelId="{6EBF8443-2C8C-4011-A5D9-75F33FD7C406}" type="pres">
      <dgm:prSet presAssocID="{27F63BDC-BE3B-4B80-AF96-3AAFE65D2804}" presName="compNode" presStyleCnt="0"/>
      <dgm:spPr/>
    </dgm:pt>
    <dgm:pt modelId="{2508365B-F38E-439F-B169-DCED0957C546}" type="pres">
      <dgm:prSet presAssocID="{27F63BDC-BE3B-4B80-AF96-3AAFE65D2804}" presName="bgRect" presStyleLbl="bgShp" presStyleIdx="0" presStyleCnt="5" custLinFactNeighborX="100" custLinFactNeighborY="34644"/>
      <dgm:spPr/>
    </dgm:pt>
    <dgm:pt modelId="{7CAC4B16-4C9A-4EA9-A944-9C34F55EA8B3}" type="pres">
      <dgm:prSet presAssocID="{27F63BDC-BE3B-4B80-AF96-3AAFE65D28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1D7CD379-ABB2-4547-9204-9D0D1130E472}" type="pres">
      <dgm:prSet presAssocID="{27F63BDC-BE3B-4B80-AF96-3AAFE65D2804}" presName="spaceRect" presStyleCnt="0"/>
      <dgm:spPr/>
    </dgm:pt>
    <dgm:pt modelId="{396AEF93-9698-4D37-A101-3AE4502BDEEE}" type="pres">
      <dgm:prSet presAssocID="{27F63BDC-BE3B-4B80-AF96-3AAFE65D2804}" presName="parTx" presStyleLbl="revTx" presStyleIdx="0" presStyleCnt="5">
        <dgm:presLayoutVars>
          <dgm:chMax val="0"/>
          <dgm:chPref val="0"/>
        </dgm:presLayoutVars>
      </dgm:prSet>
      <dgm:spPr/>
    </dgm:pt>
    <dgm:pt modelId="{295DDB76-80A9-43DD-90BD-D3A29AFDFBBF}" type="pres">
      <dgm:prSet presAssocID="{5051E431-862D-46C8-B6F3-9F85F1CDCC5D}" presName="sibTrans" presStyleCnt="0"/>
      <dgm:spPr/>
    </dgm:pt>
    <dgm:pt modelId="{F9E7A5A8-7399-41BE-8F5A-1A03A820BD53}" type="pres">
      <dgm:prSet presAssocID="{DC705CAF-F797-4DF4-A8B9-FC9468A5B2D0}" presName="compNode" presStyleCnt="0"/>
      <dgm:spPr/>
    </dgm:pt>
    <dgm:pt modelId="{C549CC36-BBDC-4B4F-BB55-CD0F82F81150}" type="pres">
      <dgm:prSet presAssocID="{DC705CAF-F797-4DF4-A8B9-FC9468A5B2D0}" presName="bgRect" presStyleLbl="bgShp" presStyleIdx="1" presStyleCnt="5"/>
      <dgm:spPr/>
    </dgm:pt>
    <dgm:pt modelId="{BBAE8D3B-BA7B-414F-9D09-1F5B1736A4F2}" type="pres">
      <dgm:prSet presAssocID="{DC705CAF-F797-4DF4-A8B9-FC9468A5B2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C85AA9BC-B330-49E4-A204-3FF0F2AAB247}" type="pres">
      <dgm:prSet presAssocID="{DC705CAF-F797-4DF4-A8B9-FC9468A5B2D0}" presName="spaceRect" presStyleCnt="0"/>
      <dgm:spPr/>
    </dgm:pt>
    <dgm:pt modelId="{5EE669D9-1FFC-4A9C-B820-E679C8A27F68}" type="pres">
      <dgm:prSet presAssocID="{DC705CAF-F797-4DF4-A8B9-FC9468A5B2D0}" presName="parTx" presStyleLbl="revTx" presStyleIdx="1" presStyleCnt="5">
        <dgm:presLayoutVars>
          <dgm:chMax val="0"/>
          <dgm:chPref val="0"/>
        </dgm:presLayoutVars>
      </dgm:prSet>
      <dgm:spPr/>
    </dgm:pt>
    <dgm:pt modelId="{03FDCEED-300A-4990-BE8A-F8B2BE6F3BBF}" type="pres">
      <dgm:prSet presAssocID="{A4573B29-DDC4-4592-83F8-DF2DB8277773}" presName="sibTrans" presStyleCnt="0"/>
      <dgm:spPr/>
    </dgm:pt>
    <dgm:pt modelId="{F2A77891-A387-46CD-B7FA-A60FB16DA237}" type="pres">
      <dgm:prSet presAssocID="{82FAA57A-6505-4ADC-B7AE-57D005564F73}" presName="compNode" presStyleCnt="0"/>
      <dgm:spPr/>
    </dgm:pt>
    <dgm:pt modelId="{C32901D8-1FD0-4603-9326-E86DAC1367FE}" type="pres">
      <dgm:prSet presAssocID="{82FAA57A-6505-4ADC-B7AE-57D005564F73}" presName="bgRect" presStyleLbl="bgShp" presStyleIdx="2" presStyleCnt="5"/>
      <dgm:spPr/>
    </dgm:pt>
    <dgm:pt modelId="{E73C77B1-8578-45E1-BD24-E0CE5C481FC9}" type="pres">
      <dgm:prSet presAssocID="{82FAA57A-6505-4ADC-B7AE-57D005564F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DD594403-FEF9-471F-BD1B-BD4660A6B362}" type="pres">
      <dgm:prSet presAssocID="{82FAA57A-6505-4ADC-B7AE-57D005564F73}" presName="spaceRect" presStyleCnt="0"/>
      <dgm:spPr/>
    </dgm:pt>
    <dgm:pt modelId="{D9E7C949-C5B6-4805-956B-563C87CFC615}" type="pres">
      <dgm:prSet presAssocID="{82FAA57A-6505-4ADC-B7AE-57D005564F73}" presName="parTx" presStyleLbl="revTx" presStyleIdx="2" presStyleCnt="5">
        <dgm:presLayoutVars>
          <dgm:chMax val="0"/>
          <dgm:chPref val="0"/>
        </dgm:presLayoutVars>
      </dgm:prSet>
      <dgm:spPr/>
    </dgm:pt>
    <dgm:pt modelId="{DC1B2967-0FDE-4D7B-9E4C-16DAB62401F6}" type="pres">
      <dgm:prSet presAssocID="{DCE4F733-0989-4AE9-BE4F-CBFD2532B217}" presName="sibTrans" presStyleCnt="0"/>
      <dgm:spPr/>
    </dgm:pt>
    <dgm:pt modelId="{C9EB18F0-B467-4DE0-8192-2F3D26AD2C8D}" type="pres">
      <dgm:prSet presAssocID="{20D061E2-8FC7-4FDC-9E3B-9EA3566CCE3C}" presName="compNode" presStyleCnt="0"/>
      <dgm:spPr/>
    </dgm:pt>
    <dgm:pt modelId="{E1376921-29F3-4185-A081-8F80B7403BDE}" type="pres">
      <dgm:prSet presAssocID="{20D061E2-8FC7-4FDC-9E3B-9EA3566CCE3C}" presName="bgRect" presStyleLbl="bgShp" presStyleIdx="3" presStyleCnt="5"/>
      <dgm:spPr/>
    </dgm:pt>
    <dgm:pt modelId="{7FEDFCC8-C278-4DB5-8FA7-F8069F8A8C39}" type="pres">
      <dgm:prSet presAssocID="{20D061E2-8FC7-4FDC-9E3B-9EA3566CCE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37BB583-9101-495E-9DCC-832D48477D7D}" type="pres">
      <dgm:prSet presAssocID="{20D061E2-8FC7-4FDC-9E3B-9EA3566CCE3C}" presName="spaceRect" presStyleCnt="0"/>
      <dgm:spPr/>
    </dgm:pt>
    <dgm:pt modelId="{205CAD95-D97A-49B7-AA1E-A9B171CCAEFB}" type="pres">
      <dgm:prSet presAssocID="{20D061E2-8FC7-4FDC-9E3B-9EA3566CCE3C}" presName="parTx" presStyleLbl="revTx" presStyleIdx="3" presStyleCnt="5">
        <dgm:presLayoutVars>
          <dgm:chMax val="0"/>
          <dgm:chPref val="0"/>
        </dgm:presLayoutVars>
      </dgm:prSet>
      <dgm:spPr/>
    </dgm:pt>
    <dgm:pt modelId="{3AC51999-B506-4C1B-A599-CEBBD7AFD360}" type="pres">
      <dgm:prSet presAssocID="{1D392D3D-808A-4DBD-A1BF-410CAFEA265E}" presName="sibTrans" presStyleCnt="0"/>
      <dgm:spPr/>
    </dgm:pt>
    <dgm:pt modelId="{64D5C5D3-3367-48FE-8222-2B1D255B8581}" type="pres">
      <dgm:prSet presAssocID="{D0FDF72B-DBF3-4CE5-A4E6-2370D92B748C}" presName="compNode" presStyleCnt="0"/>
      <dgm:spPr/>
    </dgm:pt>
    <dgm:pt modelId="{D976601A-7BCF-46D0-A54F-4AF36F01ABFB}" type="pres">
      <dgm:prSet presAssocID="{D0FDF72B-DBF3-4CE5-A4E6-2370D92B748C}" presName="bgRect" presStyleLbl="bgShp" presStyleIdx="4" presStyleCnt="5"/>
      <dgm:spPr/>
    </dgm:pt>
    <dgm:pt modelId="{759E240B-A5C7-44C6-A9C4-7AE691A1CC28}" type="pres">
      <dgm:prSet presAssocID="{D0FDF72B-DBF3-4CE5-A4E6-2370D92B74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0CB0280B-CC4C-4629-AE82-CCC19BBC524F}" type="pres">
      <dgm:prSet presAssocID="{D0FDF72B-DBF3-4CE5-A4E6-2370D92B748C}" presName="spaceRect" presStyleCnt="0"/>
      <dgm:spPr/>
    </dgm:pt>
    <dgm:pt modelId="{3D61DE34-2C1D-412D-880F-46EA3A790FBF}" type="pres">
      <dgm:prSet presAssocID="{D0FDF72B-DBF3-4CE5-A4E6-2370D92B74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34C4E11-F29A-4DA8-AE8A-03E6B1FEBF85}" srcId="{AA6C362A-9DE9-45CF-B80B-AB3208C2DCCD}" destId="{20D061E2-8FC7-4FDC-9E3B-9EA3566CCE3C}" srcOrd="3" destOrd="0" parTransId="{030C0227-7111-4523-A59A-C01FB355CF7C}" sibTransId="{1D392D3D-808A-4DBD-A1BF-410CAFEA265E}"/>
    <dgm:cxn modelId="{BD6F3318-F12A-4351-91C8-70C5E779DED3}" srcId="{AA6C362A-9DE9-45CF-B80B-AB3208C2DCCD}" destId="{27F63BDC-BE3B-4B80-AF96-3AAFE65D2804}" srcOrd="0" destOrd="0" parTransId="{6C6F3B27-0C29-462E-A555-EA68E1BECDE3}" sibTransId="{5051E431-862D-46C8-B6F3-9F85F1CDCC5D}"/>
    <dgm:cxn modelId="{78C10131-1A4B-4879-8C6E-E99E40038BEA}" type="presOf" srcId="{AA6C362A-9DE9-45CF-B80B-AB3208C2DCCD}" destId="{07B07433-A2D3-4258-BB76-1AAA0C222AF1}" srcOrd="0" destOrd="0" presId="urn:microsoft.com/office/officeart/2018/2/layout/IconVerticalSolidList"/>
    <dgm:cxn modelId="{8871F331-ECE0-426A-98B9-EBB399C5F8FA}" srcId="{AA6C362A-9DE9-45CF-B80B-AB3208C2DCCD}" destId="{DC705CAF-F797-4DF4-A8B9-FC9468A5B2D0}" srcOrd="1" destOrd="0" parTransId="{242C6261-F55E-4E59-83D9-8CE7F41774C5}" sibTransId="{A4573B29-DDC4-4592-83F8-DF2DB8277773}"/>
    <dgm:cxn modelId="{F302A23D-4D4C-4718-9B5F-3B7729D4F8C1}" srcId="{AA6C362A-9DE9-45CF-B80B-AB3208C2DCCD}" destId="{82FAA57A-6505-4ADC-B7AE-57D005564F73}" srcOrd="2" destOrd="0" parTransId="{DB8C0DEA-970C-4883-93C5-E82E49FBD937}" sibTransId="{DCE4F733-0989-4AE9-BE4F-CBFD2532B217}"/>
    <dgm:cxn modelId="{5B77DC3D-F66E-48E1-8D6A-807CF3C31386}" type="presOf" srcId="{D0FDF72B-DBF3-4CE5-A4E6-2370D92B748C}" destId="{3D61DE34-2C1D-412D-880F-46EA3A790FBF}" srcOrd="0" destOrd="0" presId="urn:microsoft.com/office/officeart/2018/2/layout/IconVerticalSolidList"/>
    <dgm:cxn modelId="{12FDE54F-1DDA-46A0-9A11-FC522FD2A6DC}" type="presOf" srcId="{DC705CAF-F797-4DF4-A8B9-FC9468A5B2D0}" destId="{5EE669D9-1FFC-4A9C-B820-E679C8A27F68}" srcOrd="0" destOrd="0" presId="urn:microsoft.com/office/officeart/2018/2/layout/IconVerticalSolidList"/>
    <dgm:cxn modelId="{46673278-9681-4EE8-B8E8-CFBA8FDAD3B6}" type="presOf" srcId="{20D061E2-8FC7-4FDC-9E3B-9EA3566CCE3C}" destId="{205CAD95-D97A-49B7-AA1E-A9B171CCAEFB}" srcOrd="0" destOrd="0" presId="urn:microsoft.com/office/officeart/2018/2/layout/IconVerticalSolidList"/>
    <dgm:cxn modelId="{311949A6-1242-4BF7-88C6-D1236E849111}" type="presOf" srcId="{82FAA57A-6505-4ADC-B7AE-57D005564F73}" destId="{D9E7C949-C5B6-4805-956B-563C87CFC615}" srcOrd="0" destOrd="0" presId="urn:microsoft.com/office/officeart/2018/2/layout/IconVerticalSolidList"/>
    <dgm:cxn modelId="{FD4345AF-9741-401B-9A8D-AC10DE46FC9C}" srcId="{AA6C362A-9DE9-45CF-B80B-AB3208C2DCCD}" destId="{D0FDF72B-DBF3-4CE5-A4E6-2370D92B748C}" srcOrd="4" destOrd="0" parTransId="{F249C8CF-13FE-494B-8E97-7E40DDD0F81D}" sibTransId="{25D237AB-BF89-4B20-BBBB-760EB58DC59E}"/>
    <dgm:cxn modelId="{6C27DEC4-B10E-44B5-9E72-9AE6E490ADF2}" type="presOf" srcId="{27F63BDC-BE3B-4B80-AF96-3AAFE65D2804}" destId="{396AEF93-9698-4D37-A101-3AE4502BDEEE}" srcOrd="0" destOrd="0" presId="urn:microsoft.com/office/officeart/2018/2/layout/IconVerticalSolidList"/>
    <dgm:cxn modelId="{E10EF1AD-246E-45F6-BD91-89E499485758}" type="presParOf" srcId="{07B07433-A2D3-4258-BB76-1AAA0C222AF1}" destId="{6EBF8443-2C8C-4011-A5D9-75F33FD7C406}" srcOrd="0" destOrd="0" presId="urn:microsoft.com/office/officeart/2018/2/layout/IconVerticalSolidList"/>
    <dgm:cxn modelId="{9EA4A008-77C7-4D2F-BDF0-057FBE611198}" type="presParOf" srcId="{6EBF8443-2C8C-4011-A5D9-75F33FD7C406}" destId="{2508365B-F38E-439F-B169-DCED0957C546}" srcOrd="0" destOrd="0" presId="urn:microsoft.com/office/officeart/2018/2/layout/IconVerticalSolidList"/>
    <dgm:cxn modelId="{ACC14C25-C340-47D9-BC9C-6EB492BD24D0}" type="presParOf" srcId="{6EBF8443-2C8C-4011-A5D9-75F33FD7C406}" destId="{7CAC4B16-4C9A-4EA9-A944-9C34F55EA8B3}" srcOrd="1" destOrd="0" presId="urn:microsoft.com/office/officeart/2018/2/layout/IconVerticalSolidList"/>
    <dgm:cxn modelId="{F753B772-CD58-4C12-86AC-3DA3EFFAD06F}" type="presParOf" srcId="{6EBF8443-2C8C-4011-A5D9-75F33FD7C406}" destId="{1D7CD379-ABB2-4547-9204-9D0D1130E472}" srcOrd="2" destOrd="0" presId="urn:microsoft.com/office/officeart/2018/2/layout/IconVerticalSolidList"/>
    <dgm:cxn modelId="{EC4F9CCE-5985-40CC-A400-A3326B77337C}" type="presParOf" srcId="{6EBF8443-2C8C-4011-A5D9-75F33FD7C406}" destId="{396AEF93-9698-4D37-A101-3AE4502BDEEE}" srcOrd="3" destOrd="0" presId="urn:microsoft.com/office/officeart/2018/2/layout/IconVerticalSolidList"/>
    <dgm:cxn modelId="{A512A7E6-7785-4D21-A591-740AD213806F}" type="presParOf" srcId="{07B07433-A2D3-4258-BB76-1AAA0C222AF1}" destId="{295DDB76-80A9-43DD-90BD-D3A29AFDFBBF}" srcOrd="1" destOrd="0" presId="urn:microsoft.com/office/officeart/2018/2/layout/IconVerticalSolidList"/>
    <dgm:cxn modelId="{60BBB0C1-780B-4D69-AEC8-B4233DF9D59B}" type="presParOf" srcId="{07B07433-A2D3-4258-BB76-1AAA0C222AF1}" destId="{F9E7A5A8-7399-41BE-8F5A-1A03A820BD53}" srcOrd="2" destOrd="0" presId="urn:microsoft.com/office/officeart/2018/2/layout/IconVerticalSolidList"/>
    <dgm:cxn modelId="{99494A98-DDF0-4F6F-95EA-929D718E2F09}" type="presParOf" srcId="{F9E7A5A8-7399-41BE-8F5A-1A03A820BD53}" destId="{C549CC36-BBDC-4B4F-BB55-CD0F82F81150}" srcOrd="0" destOrd="0" presId="urn:microsoft.com/office/officeart/2018/2/layout/IconVerticalSolidList"/>
    <dgm:cxn modelId="{703AAF06-89D7-4686-8213-D81FEFCA7667}" type="presParOf" srcId="{F9E7A5A8-7399-41BE-8F5A-1A03A820BD53}" destId="{BBAE8D3B-BA7B-414F-9D09-1F5B1736A4F2}" srcOrd="1" destOrd="0" presId="urn:microsoft.com/office/officeart/2018/2/layout/IconVerticalSolidList"/>
    <dgm:cxn modelId="{921C3D8A-F1C8-452B-8FC0-FEBD4BC11AF6}" type="presParOf" srcId="{F9E7A5A8-7399-41BE-8F5A-1A03A820BD53}" destId="{C85AA9BC-B330-49E4-A204-3FF0F2AAB247}" srcOrd="2" destOrd="0" presId="urn:microsoft.com/office/officeart/2018/2/layout/IconVerticalSolidList"/>
    <dgm:cxn modelId="{2FBA9B49-83F3-4152-86A8-46DF562B0C12}" type="presParOf" srcId="{F9E7A5A8-7399-41BE-8F5A-1A03A820BD53}" destId="{5EE669D9-1FFC-4A9C-B820-E679C8A27F68}" srcOrd="3" destOrd="0" presId="urn:microsoft.com/office/officeart/2018/2/layout/IconVerticalSolidList"/>
    <dgm:cxn modelId="{10939B54-9EFE-447E-9D54-0D3CD1C09DAC}" type="presParOf" srcId="{07B07433-A2D3-4258-BB76-1AAA0C222AF1}" destId="{03FDCEED-300A-4990-BE8A-F8B2BE6F3BBF}" srcOrd="3" destOrd="0" presId="urn:microsoft.com/office/officeart/2018/2/layout/IconVerticalSolidList"/>
    <dgm:cxn modelId="{FAFC1CC9-813A-46A2-B65F-269A00483CC6}" type="presParOf" srcId="{07B07433-A2D3-4258-BB76-1AAA0C222AF1}" destId="{F2A77891-A387-46CD-B7FA-A60FB16DA237}" srcOrd="4" destOrd="0" presId="urn:microsoft.com/office/officeart/2018/2/layout/IconVerticalSolidList"/>
    <dgm:cxn modelId="{8CCC860B-0870-4475-B915-0A32E85DC548}" type="presParOf" srcId="{F2A77891-A387-46CD-B7FA-A60FB16DA237}" destId="{C32901D8-1FD0-4603-9326-E86DAC1367FE}" srcOrd="0" destOrd="0" presId="urn:microsoft.com/office/officeart/2018/2/layout/IconVerticalSolidList"/>
    <dgm:cxn modelId="{70B0156B-21C9-47BA-9CBF-395B89D5219D}" type="presParOf" srcId="{F2A77891-A387-46CD-B7FA-A60FB16DA237}" destId="{E73C77B1-8578-45E1-BD24-E0CE5C481FC9}" srcOrd="1" destOrd="0" presId="urn:microsoft.com/office/officeart/2018/2/layout/IconVerticalSolidList"/>
    <dgm:cxn modelId="{F0DD0EAB-58D4-45DF-A62A-1CDD189C656D}" type="presParOf" srcId="{F2A77891-A387-46CD-B7FA-A60FB16DA237}" destId="{DD594403-FEF9-471F-BD1B-BD4660A6B362}" srcOrd="2" destOrd="0" presId="urn:microsoft.com/office/officeart/2018/2/layout/IconVerticalSolidList"/>
    <dgm:cxn modelId="{547F47FA-A890-424C-B28B-1EC85A3B9720}" type="presParOf" srcId="{F2A77891-A387-46CD-B7FA-A60FB16DA237}" destId="{D9E7C949-C5B6-4805-956B-563C87CFC615}" srcOrd="3" destOrd="0" presId="urn:microsoft.com/office/officeart/2018/2/layout/IconVerticalSolidList"/>
    <dgm:cxn modelId="{86872728-524D-41B3-B280-16D678491032}" type="presParOf" srcId="{07B07433-A2D3-4258-BB76-1AAA0C222AF1}" destId="{DC1B2967-0FDE-4D7B-9E4C-16DAB62401F6}" srcOrd="5" destOrd="0" presId="urn:microsoft.com/office/officeart/2018/2/layout/IconVerticalSolidList"/>
    <dgm:cxn modelId="{5EEB2708-946D-460D-AED1-B6DB79446224}" type="presParOf" srcId="{07B07433-A2D3-4258-BB76-1AAA0C222AF1}" destId="{C9EB18F0-B467-4DE0-8192-2F3D26AD2C8D}" srcOrd="6" destOrd="0" presId="urn:microsoft.com/office/officeart/2018/2/layout/IconVerticalSolidList"/>
    <dgm:cxn modelId="{BD5FE717-1172-4A75-B2FE-727E38562771}" type="presParOf" srcId="{C9EB18F0-B467-4DE0-8192-2F3D26AD2C8D}" destId="{E1376921-29F3-4185-A081-8F80B7403BDE}" srcOrd="0" destOrd="0" presId="urn:microsoft.com/office/officeart/2018/2/layout/IconVerticalSolidList"/>
    <dgm:cxn modelId="{FD5C09A9-F866-479C-8267-09691F2D600F}" type="presParOf" srcId="{C9EB18F0-B467-4DE0-8192-2F3D26AD2C8D}" destId="{7FEDFCC8-C278-4DB5-8FA7-F8069F8A8C39}" srcOrd="1" destOrd="0" presId="urn:microsoft.com/office/officeart/2018/2/layout/IconVerticalSolidList"/>
    <dgm:cxn modelId="{D22616C8-591D-4F91-A628-165210CD6084}" type="presParOf" srcId="{C9EB18F0-B467-4DE0-8192-2F3D26AD2C8D}" destId="{637BB583-9101-495E-9DCC-832D48477D7D}" srcOrd="2" destOrd="0" presId="urn:microsoft.com/office/officeart/2018/2/layout/IconVerticalSolidList"/>
    <dgm:cxn modelId="{A0BEBDCF-81C5-4DD9-9690-BF24E7F6F5C8}" type="presParOf" srcId="{C9EB18F0-B467-4DE0-8192-2F3D26AD2C8D}" destId="{205CAD95-D97A-49B7-AA1E-A9B171CCAEFB}" srcOrd="3" destOrd="0" presId="urn:microsoft.com/office/officeart/2018/2/layout/IconVerticalSolidList"/>
    <dgm:cxn modelId="{04CFC2E5-7422-42E1-8721-7A6CCBC609EF}" type="presParOf" srcId="{07B07433-A2D3-4258-BB76-1AAA0C222AF1}" destId="{3AC51999-B506-4C1B-A599-CEBBD7AFD360}" srcOrd="7" destOrd="0" presId="urn:microsoft.com/office/officeart/2018/2/layout/IconVerticalSolidList"/>
    <dgm:cxn modelId="{B039366F-F9AF-4454-A10A-100AACB3D0BD}" type="presParOf" srcId="{07B07433-A2D3-4258-BB76-1AAA0C222AF1}" destId="{64D5C5D3-3367-48FE-8222-2B1D255B8581}" srcOrd="8" destOrd="0" presId="urn:microsoft.com/office/officeart/2018/2/layout/IconVerticalSolidList"/>
    <dgm:cxn modelId="{F0D0D325-2DFA-49F4-93F7-618606F3C819}" type="presParOf" srcId="{64D5C5D3-3367-48FE-8222-2B1D255B8581}" destId="{D976601A-7BCF-46D0-A54F-4AF36F01ABFB}" srcOrd="0" destOrd="0" presId="urn:microsoft.com/office/officeart/2018/2/layout/IconVerticalSolidList"/>
    <dgm:cxn modelId="{4BA27F85-5C71-4E91-994E-1D6B95D1F39F}" type="presParOf" srcId="{64D5C5D3-3367-48FE-8222-2B1D255B8581}" destId="{759E240B-A5C7-44C6-A9C4-7AE691A1CC28}" srcOrd="1" destOrd="0" presId="urn:microsoft.com/office/officeart/2018/2/layout/IconVerticalSolidList"/>
    <dgm:cxn modelId="{0F4A32D4-12FE-414A-8B28-EBD60FEFE1F5}" type="presParOf" srcId="{64D5C5D3-3367-48FE-8222-2B1D255B8581}" destId="{0CB0280B-CC4C-4629-AE82-CCC19BBC524F}" srcOrd="2" destOrd="0" presId="urn:microsoft.com/office/officeart/2018/2/layout/IconVerticalSolidList"/>
    <dgm:cxn modelId="{91E2BCED-3376-4D92-AA13-4F85DE92A817}" type="presParOf" srcId="{64D5C5D3-3367-48FE-8222-2B1D255B8581}" destId="{3D61DE34-2C1D-412D-880F-46EA3A790F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388799-7D72-46A0-B57B-6AF326CCE7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0EA2B6-87AB-4D04-83B3-0A6BE56E0928}">
      <dgm:prSet/>
      <dgm:spPr/>
      <dgm:t>
        <a:bodyPr/>
        <a:lstStyle/>
        <a:p>
          <a:r>
            <a:rPr lang="en-US" b="0" i="0"/>
            <a:t>Tic Tac Toe is played on a 3x3 grid, where players take turns marking empty cells.</a:t>
          </a:r>
          <a:endParaRPr lang="en-US"/>
        </a:p>
      </dgm:t>
    </dgm:pt>
    <dgm:pt modelId="{3F783061-83BE-4969-802B-7730F7F3DF8E}" type="parTrans" cxnId="{11267162-84A5-43FA-8A73-700F9F603048}">
      <dgm:prSet/>
      <dgm:spPr/>
      <dgm:t>
        <a:bodyPr/>
        <a:lstStyle/>
        <a:p>
          <a:endParaRPr lang="en-US"/>
        </a:p>
      </dgm:t>
    </dgm:pt>
    <dgm:pt modelId="{6018849A-ABDB-4EA9-AAAE-B7066866AEF4}" type="sibTrans" cxnId="{11267162-84A5-43FA-8A73-700F9F603048}">
      <dgm:prSet/>
      <dgm:spPr/>
      <dgm:t>
        <a:bodyPr/>
        <a:lstStyle/>
        <a:p>
          <a:endParaRPr lang="en-US"/>
        </a:p>
      </dgm:t>
    </dgm:pt>
    <dgm:pt modelId="{520EEB56-FAC1-48B6-A1A2-36BB30A83B53}">
      <dgm:prSet/>
      <dgm:spPr/>
      <dgm:t>
        <a:bodyPr/>
        <a:lstStyle/>
        <a:p>
          <a:r>
            <a:rPr lang="en-US" b="0" i="0"/>
            <a:t>One player is assigned X and the other O.</a:t>
          </a:r>
          <a:endParaRPr lang="en-US"/>
        </a:p>
      </dgm:t>
    </dgm:pt>
    <dgm:pt modelId="{A0CC7BCB-40D8-445E-87E2-E4752CE23DF4}" type="parTrans" cxnId="{486C22A7-D519-4E0E-A94E-639011FE5621}">
      <dgm:prSet/>
      <dgm:spPr/>
      <dgm:t>
        <a:bodyPr/>
        <a:lstStyle/>
        <a:p>
          <a:endParaRPr lang="en-US"/>
        </a:p>
      </dgm:t>
    </dgm:pt>
    <dgm:pt modelId="{1DAD8D75-3C41-47D1-8F7D-8AC87E3AB7FE}" type="sibTrans" cxnId="{486C22A7-D519-4E0E-A94E-639011FE5621}">
      <dgm:prSet/>
      <dgm:spPr/>
      <dgm:t>
        <a:bodyPr/>
        <a:lstStyle/>
        <a:p>
          <a:endParaRPr lang="en-US"/>
        </a:p>
      </dgm:t>
    </dgm:pt>
    <dgm:pt modelId="{962C0620-7312-4BF7-9D48-35574D42BAD1}">
      <dgm:prSet/>
      <dgm:spPr/>
      <dgm:t>
        <a:bodyPr/>
        <a:lstStyle/>
        <a:p>
          <a:r>
            <a:rPr lang="en-US" b="0" i="0"/>
            <a:t>The player with X goes first, placing an X in any empty cell.</a:t>
          </a:r>
          <a:endParaRPr lang="en-US"/>
        </a:p>
      </dgm:t>
    </dgm:pt>
    <dgm:pt modelId="{476D4F5A-F314-47BA-8FC0-3DCBF1A0360F}" type="parTrans" cxnId="{E7C3D4A8-792C-459C-9516-AAD83315C7A5}">
      <dgm:prSet/>
      <dgm:spPr/>
      <dgm:t>
        <a:bodyPr/>
        <a:lstStyle/>
        <a:p>
          <a:endParaRPr lang="en-US"/>
        </a:p>
      </dgm:t>
    </dgm:pt>
    <dgm:pt modelId="{ECBCF819-2CB6-4A8A-B807-A42601055DFB}" type="sibTrans" cxnId="{E7C3D4A8-792C-459C-9516-AAD83315C7A5}">
      <dgm:prSet/>
      <dgm:spPr/>
      <dgm:t>
        <a:bodyPr/>
        <a:lstStyle/>
        <a:p>
          <a:endParaRPr lang="en-US"/>
        </a:p>
      </dgm:t>
    </dgm:pt>
    <dgm:pt modelId="{35CD86EC-7C01-415B-9312-21EBF4FBD444}">
      <dgm:prSet/>
      <dgm:spPr/>
      <dgm:t>
        <a:bodyPr/>
        <a:lstStyle/>
        <a:p>
          <a:r>
            <a:rPr lang="en-US" b="0" i="0"/>
            <a:t>Players alternate turns, placing their mark in an empty cell each time.</a:t>
          </a:r>
          <a:endParaRPr lang="en-US"/>
        </a:p>
      </dgm:t>
    </dgm:pt>
    <dgm:pt modelId="{56994BE1-9821-4060-A4B2-5F332DBE32D8}" type="parTrans" cxnId="{FB893E6C-4E19-4340-8FF8-528A6B2AD5C7}">
      <dgm:prSet/>
      <dgm:spPr/>
      <dgm:t>
        <a:bodyPr/>
        <a:lstStyle/>
        <a:p>
          <a:endParaRPr lang="en-US"/>
        </a:p>
      </dgm:t>
    </dgm:pt>
    <dgm:pt modelId="{268C8BC5-EB5E-42CE-8B50-372EFFED73CB}" type="sibTrans" cxnId="{FB893E6C-4E19-4340-8FF8-528A6B2AD5C7}">
      <dgm:prSet/>
      <dgm:spPr/>
      <dgm:t>
        <a:bodyPr/>
        <a:lstStyle/>
        <a:p>
          <a:endParaRPr lang="en-US"/>
        </a:p>
      </dgm:t>
    </dgm:pt>
    <dgm:pt modelId="{CB4D7F59-C2F5-4583-AA6D-BBA083269B57}">
      <dgm:prSet/>
      <dgm:spPr/>
      <dgm:t>
        <a:bodyPr/>
        <a:lstStyle/>
        <a:p>
          <a:r>
            <a:rPr lang="en-US" b="0" i="0"/>
            <a:t>The game continues until one player achieves a row of three of their marks (horizontally, vertically, or diagonally) or until all cells are filled, resulting in a draw.</a:t>
          </a:r>
          <a:endParaRPr lang="en-US"/>
        </a:p>
      </dgm:t>
    </dgm:pt>
    <dgm:pt modelId="{61DF2612-BA0B-4858-BCA8-D9C684296B3C}" type="parTrans" cxnId="{712192C8-ED69-48C8-88F6-C82B5AA08E72}">
      <dgm:prSet/>
      <dgm:spPr/>
      <dgm:t>
        <a:bodyPr/>
        <a:lstStyle/>
        <a:p>
          <a:endParaRPr lang="en-US"/>
        </a:p>
      </dgm:t>
    </dgm:pt>
    <dgm:pt modelId="{DCE1ACB5-321B-45FC-A20A-D84D42F0FE55}" type="sibTrans" cxnId="{712192C8-ED69-48C8-88F6-C82B5AA08E72}">
      <dgm:prSet/>
      <dgm:spPr/>
      <dgm:t>
        <a:bodyPr/>
        <a:lstStyle/>
        <a:p>
          <a:endParaRPr lang="en-US"/>
        </a:p>
      </dgm:t>
    </dgm:pt>
    <dgm:pt modelId="{DD8F923E-7C69-44BE-A077-B3C68F822185}" type="pres">
      <dgm:prSet presAssocID="{9C388799-7D72-46A0-B57B-6AF326CCE705}" presName="linear" presStyleCnt="0">
        <dgm:presLayoutVars>
          <dgm:animLvl val="lvl"/>
          <dgm:resizeHandles val="exact"/>
        </dgm:presLayoutVars>
      </dgm:prSet>
      <dgm:spPr/>
    </dgm:pt>
    <dgm:pt modelId="{1E918895-968C-4385-806A-8D5BB3B7276D}" type="pres">
      <dgm:prSet presAssocID="{D50EA2B6-87AB-4D04-83B3-0A6BE56E0928}" presName="parentText" presStyleLbl="node1" presStyleIdx="0" presStyleCnt="5" custLinFactNeighborY="16780">
        <dgm:presLayoutVars>
          <dgm:chMax val="0"/>
          <dgm:bulletEnabled val="1"/>
        </dgm:presLayoutVars>
      </dgm:prSet>
      <dgm:spPr/>
    </dgm:pt>
    <dgm:pt modelId="{BA78E3FB-E658-495A-922C-E7F3174B26FB}" type="pres">
      <dgm:prSet presAssocID="{6018849A-ABDB-4EA9-AAAE-B7066866AEF4}" presName="spacer" presStyleCnt="0"/>
      <dgm:spPr/>
    </dgm:pt>
    <dgm:pt modelId="{2690010E-887F-4C71-9281-6A5E1E4D9211}" type="pres">
      <dgm:prSet presAssocID="{520EEB56-FAC1-48B6-A1A2-36BB30A83B53}" presName="parentText" presStyleLbl="node1" presStyleIdx="1" presStyleCnt="5" custLinFactNeighborX="99" custLinFactNeighborY="82041">
        <dgm:presLayoutVars>
          <dgm:chMax val="0"/>
          <dgm:bulletEnabled val="1"/>
        </dgm:presLayoutVars>
      </dgm:prSet>
      <dgm:spPr/>
    </dgm:pt>
    <dgm:pt modelId="{52CA74F6-96A8-413C-B59A-7EDCB8BA402D}" type="pres">
      <dgm:prSet presAssocID="{1DAD8D75-3C41-47D1-8F7D-8AC87E3AB7FE}" presName="spacer" presStyleCnt="0"/>
      <dgm:spPr/>
    </dgm:pt>
    <dgm:pt modelId="{87074C52-69FB-4807-AD50-354B2C1D0E30}" type="pres">
      <dgm:prSet presAssocID="{962C0620-7312-4BF7-9D48-35574D42BA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D95898-2839-4992-887F-B915FBCCED49}" type="pres">
      <dgm:prSet presAssocID="{ECBCF819-2CB6-4A8A-B807-A42601055DFB}" presName="spacer" presStyleCnt="0"/>
      <dgm:spPr/>
    </dgm:pt>
    <dgm:pt modelId="{1797DC2C-AAF5-426C-9DB8-89B40DE7A9F2}" type="pres">
      <dgm:prSet presAssocID="{35CD86EC-7C01-415B-9312-21EBF4FBD44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D3F0B96-8B72-4A55-83E9-F243D0EC595F}" type="pres">
      <dgm:prSet presAssocID="{268C8BC5-EB5E-42CE-8B50-372EFFED73CB}" presName="spacer" presStyleCnt="0"/>
      <dgm:spPr/>
    </dgm:pt>
    <dgm:pt modelId="{1CCCE31F-7D86-4AE5-B19C-C97061313194}" type="pres">
      <dgm:prSet presAssocID="{CB4D7F59-C2F5-4583-AA6D-BBA083269B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71AB14-4D8A-4304-8A40-6A6EB254F9F2}" type="presOf" srcId="{520EEB56-FAC1-48B6-A1A2-36BB30A83B53}" destId="{2690010E-887F-4C71-9281-6A5E1E4D9211}" srcOrd="0" destOrd="0" presId="urn:microsoft.com/office/officeart/2005/8/layout/vList2"/>
    <dgm:cxn modelId="{CFBAF126-FB57-4042-BF62-E64727664F80}" type="presOf" srcId="{35CD86EC-7C01-415B-9312-21EBF4FBD444}" destId="{1797DC2C-AAF5-426C-9DB8-89B40DE7A9F2}" srcOrd="0" destOrd="0" presId="urn:microsoft.com/office/officeart/2005/8/layout/vList2"/>
    <dgm:cxn modelId="{11267162-84A5-43FA-8A73-700F9F603048}" srcId="{9C388799-7D72-46A0-B57B-6AF326CCE705}" destId="{D50EA2B6-87AB-4D04-83B3-0A6BE56E0928}" srcOrd="0" destOrd="0" parTransId="{3F783061-83BE-4969-802B-7730F7F3DF8E}" sibTransId="{6018849A-ABDB-4EA9-AAAE-B7066866AEF4}"/>
    <dgm:cxn modelId="{FB893E6C-4E19-4340-8FF8-528A6B2AD5C7}" srcId="{9C388799-7D72-46A0-B57B-6AF326CCE705}" destId="{35CD86EC-7C01-415B-9312-21EBF4FBD444}" srcOrd="3" destOrd="0" parTransId="{56994BE1-9821-4060-A4B2-5F332DBE32D8}" sibTransId="{268C8BC5-EB5E-42CE-8B50-372EFFED73CB}"/>
    <dgm:cxn modelId="{ABD3F973-E547-405F-B9CC-2072C9AE0829}" type="presOf" srcId="{CB4D7F59-C2F5-4583-AA6D-BBA083269B57}" destId="{1CCCE31F-7D86-4AE5-B19C-C97061313194}" srcOrd="0" destOrd="0" presId="urn:microsoft.com/office/officeart/2005/8/layout/vList2"/>
    <dgm:cxn modelId="{8EF5B477-8914-46A9-B2BE-142CB453F7BA}" type="presOf" srcId="{D50EA2B6-87AB-4D04-83B3-0A6BE56E0928}" destId="{1E918895-968C-4385-806A-8D5BB3B7276D}" srcOrd="0" destOrd="0" presId="urn:microsoft.com/office/officeart/2005/8/layout/vList2"/>
    <dgm:cxn modelId="{FD76468E-F1FE-4CAF-A536-569D2E5E8145}" type="presOf" srcId="{9C388799-7D72-46A0-B57B-6AF326CCE705}" destId="{DD8F923E-7C69-44BE-A077-B3C68F822185}" srcOrd="0" destOrd="0" presId="urn:microsoft.com/office/officeart/2005/8/layout/vList2"/>
    <dgm:cxn modelId="{30BB819C-5424-4CCC-96EB-77BA78F40076}" type="presOf" srcId="{962C0620-7312-4BF7-9D48-35574D42BAD1}" destId="{87074C52-69FB-4807-AD50-354B2C1D0E30}" srcOrd="0" destOrd="0" presId="urn:microsoft.com/office/officeart/2005/8/layout/vList2"/>
    <dgm:cxn modelId="{486C22A7-D519-4E0E-A94E-639011FE5621}" srcId="{9C388799-7D72-46A0-B57B-6AF326CCE705}" destId="{520EEB56-FAC1-48B6-A1A2-36BB30A83B53}" srcOrd="1" destOrd="0" parTransId="{A0CC7BCB-40D8-445E-87E2-E4752CE23DF4}" sibTransId="{1DAD8D75-3C41-47D1-8F7D-8AC87E3AB7FE}"/>
    <dgm:cxn modelId="{E7C3D4A8-792C-459C-9516-AAD83315C7A5}" srcId="{9C388799-7D72-46A0-B57B-6AF326CCE705}" destId="{962C0620-7312-4BF7-9D48-35574D42BAD1}" srcOrd="2" destOrd="0" parTransId="{476D4F5A-F314-47BA-8FC0-3DCBF1A0360F}" sibTransId="{ECBCF819-2CB6-4A8A-B807-A42601055DFB}"/>
    <dgm:cxn modelId="{712192C8-ED69-48C8-88F6-C82B5AA08E72}" srcId="{9C388799-7D72-46A0-B57B-6AF326CCE705}" destId="{CB4D7F59-C2F5-4583-AA6D-BBA083269B57}" srcOrd="4" destOrd="0" parTransId="{61DF2612-BA0B-4858-BCA8-D9C684296B3C}" sibTransId="{DCE1ACB5-321B-45FC-A20A-D84D42F0FE55}"/>
    <dgm:cxn modelId="{64E6FED0-4162-4257-93FA-64378C88729C}" type="presParOf" srcId="{DD8F923E-7C69-44BE-A077-B3C68F822185}" destId="{1E918895-968C-4385-806A-8D5BB3B7276D}" srcOrd="0" destOrd="0" presId="urn:microsoft.com/office/officeart/2005/8/layout/vList2"/>
    <dgm:cxn modelId="{3DFC8BBE-5993-4EBB-9869-55F0B002D240}" type="presParOf" srcId="{DD8F923E-7C69-44BE-A077-B3C68F822185}" destId="{BA78E3FB-E658-495A-922C-E7F3174B26FB}" srcOrd="1" destOrd="0" presId="urn:microsoft.com/office/officeart/2005/8/layout/vList2"/>
    <dgm:cxn modelId="{C1284C82-9D84-4ECF-A93A-6BEB878CBAA8}" type="presParOf" srcId="{DD8F923E-7C69-44BE-A077-B3C68F822185}" destId="{2690010E-887F-4C71-9281-6A5E1E4D9211}" srcOrd="2" destOrd="0" presId="urn:microsoft.com/office/officeart/2005/8/layout/vList2"/>
    <dgm:cxn modelId="{411270B8-F5DC-441E-A5E2-C36ADEE1C979}" type="presParOf" srcId="{DD8F923E-7C69-44BE-A077-B3C68F822185}" destId="{52CA74F6-96A8-413C-B59A-7EDCB8BA402D}" srcOrd="3" destOrd="0" presId="urn:microsoft.com/office/officeart/2005/8/layout/vList2"/>
    <dgm:cxn modelId="{4414C4F5-5415-4F2D-A910-DC3BA8F9D691}" type="presParOf" srcId="{DD8F923E-7C69-44BE-A077-B3C68F822185}" destId="{87074C52-69FB-4807-AD50-354B2C1D0E30}" srcOrd="4" destOrd="0" presId="urn:microsoft.com/office/officeart/2005/8/layout/vList2"/>
    <dgm:cxn modelId="{68A98189-9C03-4E77-B557-B376E257CC70}" type="presParOf" srcId="{DD8F923E-7C69-44BE-A077-B3C68F822185}" destId="{05D95898-2839-4992-887F-B915FBCCED49}" srcOrd="5" destOrd="0" presId="urn:microsoft.com/office/officeart/2005/8/layout/vList2"/>
    <dgm:cxn modelId="{1EA35526-F141-4E91-9279-F301B0BEF1FC}" type="presParOf" srcId="{DD8F923E-7C69-44BE-A077-B3C68F822185}" destId="{1797DC2C-AAF5-426C-9DB8-89B40DE7A9F2}" srcOrd="6" destOrd="0" presId="urn:microsoft.com/office/officeart/2005/8/layout/vList2"/>
    <dgm:cxn modelId="{0EE706E7-010D-4DAB-9323-4AAF0C16A095}" type="presParOf" srcId="{DD8F923E-7C69-44BE-A077-B3C68F822185}" destId="{3D3F0B96-8B72-4A55-83E9-F243D0EC595F}" srcOrd="7" destOrd="0" presId="urn:microsoft.com/office/officeart/2005/8/layout/vList2"/>
    <dgm:cxn modelId="{12319509-0FDC-463C-A859-E2224BD7D5E0}" type="presParOf" srcId="{DD8F923E-7C69-44BE-A077-B3C68F822185}" destId="{1CCCE31F-7D86-4AE5-B19C-C970613131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4801A-1E9E-4A09-84D2-D30C21742CFC}">
      <dsp:nvSpPr>
        <dsp:cNvPr id="0" name=""/>
        <dsp:cNvSpPr/>
      </dsp:nvSpPr>
      <dsp:spPr>
        <a:xfrm>
          <a:off x="57315" y="1031515"/>
          <a:ext cx="1255904" cy="1255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EEFE1-BF50-4339-BBEB-8966F5DDD58F}">
      <dsp:nvSpPr>
        <dsp:cNvPr id="0" name=""/>
        <dsp:cNvSpPr/>
      </dsp:nvSpPr>
      <dsp:spPr>
        <a:xfrm>
          <a:off x="321055" y="1218909"/>
          <a:ext cx="728424" cy="7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6D3CA-C99E-4AD8-8A23-9FCFCA623468}">
      <dsp:nvSpPr>
        <dsp:cNvPr id="0" name=""/>
        <dsp:cNvSpPr/>
      </dsp:nvSpPr>
      <dsp:spPr>
        <a:xfrm>
          <a:off x="1582342" y="1031515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Amasis MT Pro Medium" panose="02040604050005020304" pitchFamily="18" charset="0"/>
            </a:rPr>
            <a:t>The history of Tic Tac Toe, also known as noughts and crosses or </a:t>
          </a:r>
          <a:r>
            <a:rPr lang="en-US" sz="2000" b="0" i="0" kern="1200" dirty="0" err="1">
              <a:solidFill>
                <a:schemeClr val="tx1"/>
              </a:solidFill>
              <a:latin typeface="Amasis MT Pro Medium" panose="02040604050005020304" pitchFamily="18" charset="0"/>
            </a:rPr>
            <a:t>Xs</a:t>
          </a:r>
          <a:r>
            <a:rPr lang="en-US" sz="2000" b="0" i="0" kern="1200" dirty="0">
              <a:solidFill>
                <a:schemeClr val="tx1"/>
              </a:solidFill>
              <a:latin typeface="Amasis MT Pro Medium" panose="02040604050005020304" pitchFamily="18" charset="0"/>
            </a:rPr>
            <a:t> and </a:t>
          </a:r>
          <a:r>
            <a:rPr lang="en-US" sz="2000" b="0" i="0" kern="1200" dirty="0" err="1">
              <a:solidFill>
                <a:schemeClr val="tx1"/>
              </a:solidFill>
              <a:latin typeface="Amasis MT Pro Medium" panose="02040604050005020304" pitchFamily="18" charset="0"/>
            </a:rPr>
            <a:t>Os</a:t>
          </a:r>
          <a:r>
            <a:rPr lang="en-US" sz="2000" b="0" i="0" kern="1200" dirty="0">
              <a:solidFill>
                <a:schemeClr val="tx1"/>
              </a:solidFill>
              <a:latin typeface="Amasis MT Pro Medium" panose="02040604050005020304" pitchFamily="18" charset="0"/>
            </a:rPr>
            <a:t>, can be traced back to ancient Egypt Period. The game origin are believed to date back over 3,500 years, making it one of the oldest games still played today.</a:t>
          </a:r>
          <a:endParaRPr lang="en-US" sz="2000" kern="1200" dirty="0">
            <a:solidFill>
              <a:schemeClr val="tx1"/>
            </a:solidFill>
            <a:latin typeface="Amasis MT Pro Medium" panose="02040604050005020304" pitchFamily="18" charset="0"/>
          </a:endParaRPr>
        </a:p>
      </dsp:txBody>
      <dsp:txXfrm>
        <a:off x="1582342" y="1031515"/>
        <a:ext cx="2960346" cy="1255904"/>
      </dsp:txXfrm>
    </dsp:sp>
    <dsp:sp modelId="{4E93A30A-9A65-45B0-A258-765DD96EC7FF}">
      <dsp:nvSpPr>
        <dsp:cNvPr id="0" name=""/>
        <dsp:cNvSpPr/>
      </dsp:nvSpPr>
      <dsp:spPr>
        <a:xfrm>
          <a:off x="5058506" y="1031515"/>
          <a:ext cx="1255904" cy="1255904"/>
        </a:xfrm>
        <a:prstGeom prst="ellipse">
          <a:avLst/>
        </a:prstGeom>
        <a:solidFill>
          <a:schemeClr val="accent2">
            <a:hueOff val="2250410"/>
            <a:satOff val="-39578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48D62-C978-4AFA-8285-CC81EAD0517F}">
      <dsp:nvSpPr>
        <dsp:cNvPr id="0" name=""/>
        <dsp:cNvSpPr/>
      </dsp:nvSpPr>
      <dsp:spPr>
        <a:xfrm>
          <a:off x="5322246" y="1295255"/>
          <a:ext cx="728424" cy="7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A30D6-6F84-4F5A-975F-BD0C378E4522}">
      <dsp:nvSpPr>
        <dsp:cNvPr id="0" name=""/>
        <dsp:cNvSpPr/>
      </dsp:nvSpPr>
      <dsp:spPr>
        <a:xfrm>
          <a:off x="6583534" y="1031515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Amasis MT Pro Medium" panose="020406040500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Amasis MT Pro Medium" panose="02040604050005020304" pitchFamily="18" charset="0"/>
            </a:rPr>
            <a:t>The earliest known version of the game was discovered in 1300 BC on a roofing tile in the Temple of Seti I in Egypt. The game was played on a 3x3 grid, much like the modern version, but instead of </a:t>
          </a:r>
          <a:r>
            <a:rPr lang="en-US" sz="2000" b="0" i="0" kern="1200" dirty="0" err="1">
              <a:solidFill>
                <a:schemeClr val="tx1"/>
              </a:solidFill>
              <a:latin typeface="Amasis MT Pro Medium" panose="02040604050005020304" pitchFamily="18" charset="0"/>
            </a:rPr>
            <a:t>Xs</a:t>
          </a:r>
          <a:r>
            <a:rPr lang="en-US" sz="2000" b="0" i="0" kern="1200" dirty="0">
              <a:solidFill>
                <a:schemeClr val="tx1"/>
              </a:solidFill>
              <a:latin typeface="Amasis MT Pro Medium" panose="02040604050005020304" pitchFamily="18" charset="0"/>
            </a:rPr>
            <a:t> and </a:t>
          </a:r>
          <a:r>
            <a:rPr lang="en-US" sz="2000" b="0" i="0" kern="1200" dirty="0" err="1">
              <a:solidFill>
                <a:schemeClr val="tx1"/>
              </a:solidFill>
              <a:latin typeface="Amasis MT Pro Medium" panose="02040604050005020304" pitchFamily="18" charset="0"/>
            </a:rPr>
            <a:t>Os</a:t>
          </a:r>
          <a:r>
            <a:rPr lang="en-US" sz="2000" b="0" i="0" kern="1200" dirty="0">
              <a:solidFill>
                <a:schemeClr val="tx1"/>
              </a:solidFill>
              <a:latin typeface="Amasis MT Pro Medium" panose="02040604050005020304" pitchFamily="18" charset="0"/>
            </a:rPr>
            <a:t>, the players used pebbles and round discs to mark their moves.</a:t>
          </a:r>
          <a:endParaRPr lang="en-US" sz="2000" kern="1200" dirty="0">
            <a:solidFill>
              <a:schemeClr val="tx1"/>
            </a:solidFill>
            <a:latin typeface="Amasis MT Pro Medium" panose="02040604050005020304" pitchFamily="18" charset="0"/>
          </a:endParaRPr>
        </a:p>
      </dsp:txBody>
      <dsp:txXfrm>
        <a:off x="6583534" y="1031515"/>
        <a:ext cx="2960346" cy="1255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4AAD6-17D6-4BB5-AE9B-B275BAD7FFFB}">
      <dsp:nvSpPr>
        <dsp:cNvPr id="0" name=""/>
        <dsp:cNvSpPr/>
      </dsp:nvSpPr>
      <dsp:spPr>
        <a:xfrm>
          <a:off x="0" y="0"/>
          <a:ext cx="9601196" cy="1260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6467E-4B54-4A9C-9EB1-99400CA2ED37}">
      <dsp:nvSpPr>
        <dsp:cNvPr id="0" name=""/>
        <dsp:cNvSpPr/>
      </dsp:nvSpPr>
      <dsp:spPr>
        <a:xfrm>
          <a:off x="381367" y="284200"/>
          <a:ext cx="693394" cy="693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25A42-C688-45B3-86F5-0D24F11D96A2}">
      <dsp:nvSpPr>
        <dsp:cNvPr id="0" name=""/>
        <dsp:cNvSpPr/>
      </dsp:nvSpPr>
      <dsp:spPr>
        <a:xfrm>
          <a:off x="1456129" y="538"/>
          <a:ext cx="8145066" cy="126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26" tIns="133426" rIns="133426" bIns="1334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masis MT Pro Black" panose="02040A04050005020304" pitchFamily="18" charset="0"/>
            </a:rPr>
            <a:t>Tic Tac Toe gained popularity over the centuries and spread to other cultures, including the Roman Empire, where it was played on a wooden board with carvings for the grid. The game continued to evolve, with different regions and cultures adding their own variations and rules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1456129" y="538"/>
        <a:ext cx="8145066" cy="1260718"/>
      </dsp:txXfrm>
    </dsp:sp>
    <dsp:sp modelId="{CCD30A6D-33DD-4481-A90E-BDB11C55C7F8}">
      <dsp:nvSpPr>
        <dsp:cNvPr id="0" name=""/>
        <dsp:cNvSpPr/>
      </dsp:nvSpPr>
      <dsp:spPr>
        <a:xfrm>
          <a:off x="0" y="1554928"/>
          <a:ext cx="9601196" cy="1260718"/>
        </a:xfrm>
        <a:prstGeom prst="roundRect">
          <a:avLst>
            <a:gd name="adj" fmla="val 10000"/>
          </a:avLst>
        </a:prstGeom>
        <a:solidFill>
          <a:schemeClr val="accent2">
            <a:hueOff val="1125205"/>
            <a:satOff val="-19789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8048F-F8C1-4F0C-80C4-BA5E8648217A}">
      <dsp:nvSpPr>
        <dsp:cNvPr id="0" name=""/>
        <dsp:cNvSpPr/>
      </dsp:nvSpPr>
      <dsp:spPr>
        <a:xfrm>
          <a:off x="381367" y="1860098"/>
          <a:ext cx="693394" cy="693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10C55-22A0-4502-B630-2841F5070DCF}">
      <dsp:nvSpPr>
        <dsp:cNvPr id="0" name=""/>
        <dsp:cNvSpPr/>
      </dsp:nvSpPr>
      <dsp:spPr>
        <a:xfrm>
          <a:off x="1456129" y="1576436"/>
          <a:ext cx="8145066" cy="126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26" tIns="133426" rIns="133426" bIns="1334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masis MT Pro Black" panose="02040A04050005020304" pitchFamily="18" charset="0"/>
            </a:rPr>
            <a:t>In the 20th century, Tic Tac Toe became widely popular as a pencil-and-paper game, especially among schoolchildren. Its simplicity and easy-to-understand rules made it a favorite pastime for people of all ages.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1456129" y="1576436"/>
        <a:ext cx="8145066" cy="1260718"/>
      </dsp:txXfrm>
    </dsp:sp>
    <dsp:sp modelId="{F2C2BA54-7D79-4478-8E55-91EAD332F1E0}">
      <dsp:nvSpPr>
        <dsp:cNvPr id="0" name=""/>
        <dsp:cNvSpPr/>
      </dsp:nvSpPr>
      <dsp:spPr>
        <a:xfrm>
          <a:off x="0" y="3152334"/>
          <a:ext cx="9601196" cy="1260718"/>
        </a:xfrm>
        <a:prstGeom prst="roundRect">
          <a:avLst>
            <a:gd name="adj" fmla="val 10000"/>
          </a:avLst>
        </a:prstGeom>
        <a:solidFill>
          <a:schemeClr val="accent2">
            <a:hueOff val="2250410"/>
            <a:satOff val="-39578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98D0D-778F-4A6F-8A19-2EF8343B2EF5}">
      <dsp:nvSpPr>
        <dsp:cNvPr id="0" name=""/>
        <dsp:cNvSpPr/>
      </dsp:nvSpPr>
      <dsp:spPr>
        <a:xfrm>
          <a:off x="381367" y="3435995"/>
          <a:ext cx="693394" cy="693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42E3E-1D6E-4E24-ADE5-2DC51D3ED05E}">
      <dsp:nvSpPr>
        <dsp:cNvPr id="0" name=""/>
        <dsp:cNvSpPr/>
      </dsp:nvSpPr>
      <dsp:spPr>
        <a:xfrm>
          <a:off x="1456129" y="3152334"/>
          <a:ext cx="8145066" cy="126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26" tIns="133426" rIns="133426" bIns="1334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masis MT Pro Black" panose="02040A04050005020304" pitchFamily="18" charset="0"/>
            </a:rPr>
            <a:t>Today, Tic Tac Toe is not only played on paper but also on electronic devices and computers. It remains a popular game due to its simplicity, strategic depth, and the challenge it presents, despite its small grid size.</a:t>
          </a:r>
          <a:endParaRPr lang="en-US" sz="1600" kern="1200" dirty="0">
            <a:latin typeface="Amasis MT Pro Black" panose="02040A04050005020304" pitchFamily="18" charset="0"/>
          </a:endParaRPr>
        </a:p>
      </dsp:txBody>
      <dsp:txXfrm>
        <a:off x="1456129" y="3152334"/>
        <a:ext cx="8145066" cy="126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8365B-F38E-439F-B169-DCED0957C546}">
      <dsp:nvSpPr>
        <dsp:cNvPr id="0" name=""/>
        <dsp:cNvSpPr/>
      </dsp:nvSpPr>
      <dsp:spPr>
        <a:xfrm>
          <a:off x="0" y="306684"/>
          <a:ext cx="5914209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C4B16-4C9A-4EA9-A944-9C34F55EA8B3}">
      <dsp:nvSpPr>
        <dsp:cNvPr id="0" name=""/>
        <dsp:cNvSpPr/>
      </dsp:nvSpPr>
      <dsp:spPr>
        <a:xfrm>
          <a:off x="264206" y="200617"/>
          <a:ext cx="480375" cy="4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AEF93-9698-4D37-A101-3AE4502BDEEE}">
      <dsp:nvSpPr>
        <dsp:cNvPr id="0" name=""/>
        <dsp:cNvSpPr/>
      </dsp:nvSpPr>
      <dsp:spPr>
        <a:xfrm>
          <a:off x="1008787" y="4100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Tic Tac Toe is played on a 3x3 grid.</a:t>
          </a:r>
          <a:endParaRPr lang="en-US" sz="1700" kern="1200" dirty="0"/>
        </a:p>
      </dsp:txBody>
      <dsp:txXfrm>
        <a:off x="1008787" y="4100"/>
        <a:ext cx="4905421" cy="873409"/>
      </dsp:txXfrm>
    </dsp:sp>
    <dsp:sp modelId="{C549CC36-BBDC-4B4F-BB55-CD0F82F81150}">
      <dsp:nvSpPr>
        <dsp:cNvPr id="0" name=""/>
        <dsp:cNvSpPr/>
      </dsp:nvSpPr>
      <dsp:spPr>
        <a:xfrm>
          <a:off x="0" y="1095862"/>
          <a:ext cx="5914209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E8D3B-BA7B-414F-9D09-1F5B1736A4F2}">
      <dsp:nvSpPr>
        <dsp:cNvPr id="0" name=""/>
        <dsp:cNvSpPr/>
      </dsp:nvSpPr>
      <dsp:spPr>
        <a:xfrm>
          <a:off x="264206" y="1292379"/>
          <a:ext cx="480375" cy="4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669D9-1FFC-4A9C-B820-E679C8A27F68}">
      <dsp:nvSpPr>
        <dsp:cNvPr id="0" name=""/>
        <dsp:cNvSpPr/>
      </dsp:nvSpPr>
      <dsp:spPr>
        <a:xfrm>
          <a:off x="1008787" y="1095862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Two players, X and O, take turns marking an empty cell in the grid.</a:t>
          </a:r>
          <a:endParaRPr lang="en-US" sz="1700" kern="1200"/>
        </a:p>
      </dsp:txBody>
      <dsp:txXfrm>
        <a:off x="1008787" y="1095862"/>
        <a:ext cx="4905421" cy="873409"/>
      </dsp:txXfrm>
    </dsp:sp>
    <dsp:sp modelId="{C32901D8-1FD0-4603-9326-E86DAC1367FE}">
      <dsp:nvSpPr>
        <dsp:cNvPr id="0" name=""/>
        <dsp:cNvSpPr/>
      </dsp:nvSpPr>
      <dsp:spPr>
        <a:xfrm>
          <a:off x="0" y="2187623"/>
          <a:ext cx="5914209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C77B1-8578-45E1-BD24-E0CE5C481FC9}">
      <dsp:nvSpPr>
        <dsp:cNvPr id="0" name=""/>
        <dsp:cNvSpPr/>
      </dsp:nvSpPr>
      <dsp:spPr>
        <a:xfrm>
          <a:off x="264206" y="2384140"/>
          <a:ext cx="480375" cy="4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7C949-C5B6-4805-956B-563C87CFC615}">
      <dsp:nvSpPr>
        <dsp:cNvPr id="0" name=""/>
        <dsp:cNvSpPr/>
      </dsp:nvSpPr>
      <dsp:spPr>
        <a:xfrm>
          <a:off x="1008787" y="2187623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player who succeeds in placing three of their marks in a horizontal, vertical, or diagonal row wins the game.</a:t>
          </a:r>
          <a:endParaRPr lang="en-US" sz="1700" kern="1200"/>
        </a:p>
      </dsp:txBody>
      <dsp:txXfrm>
        <a:off x="1008787" y="2187623"/>
        <a:ext cx="4905421" cy="873409"/>
      </dsp:txXfrm>
    </dsp:sp>
    <dsp:sp modelId="{E1376921-29F3-4185-A081-8F80B7403BDE}">
      <dsp:nvSpPr>
        <dsp:cNvPr id="0" name=""/>
        <dsp:cNvSpPr/>
      </dsp:nvSpPr>
      <dsp:spPr>
        <a:xfrm>
          <a:off x="0" y="3279385"/>
          <a:ext cx="5914209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DFCC8-C278-4DB5-8FA7-F8069F8A8C39}">
      <dsp:nvSpPr>
        <dsp:cNvPr id="0" name=""/>
        <dsp:cNvSpPr/>
      </dsp:nvSpPr>
      <dsp:spPr>
        <a:xfrm>
          <a:off x="264206" y="3475902"/>
          <a:ext cx="480375" cy="480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CAD95-D97A-49B7-AA1E-A9B171CCAEFB}">
      <dsp:nvSpPr>
        <dsp:cNvPr id="0" name=""/>
        <dsp:cNvSpPr/>
      </dsp:nvSpPr>
      <dsp:spPr>
        <a:xfrm>
          <a:off x="1008787" y="3279385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If all cells are filled and no player has achieved a row of three, the game ends in a draw.</a:t>
          </a:r>
          <a:endParaRPr lang="en-US" sz="1700" kern="1200"/>
        </a:p>
      </dsp:txBody>
      <dsp:txXfrm>
        <a:off x="1008787" y="3279385"/>
        <a:ext cx="4905421" cy="873409"/>
      </dsp:txXfrm>
    </dsp:sp>
    <dsp:sp modelId="{D976601A-7BCF-46D0-A54F-4AF36F01ABFB}">
      <dsp:nvSpPr>
        <dsp:cNvPr id="0" name=""/>
        <dsp:cNvSpPr/>
      </dsp:nvSpPr>
      <dsp:spPr>
        <a:xfrm>
          <a:off x="0" y="4371147"/>
          <a:ext cx="5914209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E240B-A5C7-44C6-A9C4-7AE691A1CC28}">
      <dsp:nvSpPr>
        <dsp:cNvPr id="0" name=""/>
        <dsp:cNvSpPr/>
      </dsp:nvSpPr>
      <dsp:spPr>
        <a:xfrm>
          <a:off x="264206" y="4567664"/>
          <a:ext cx="480375" cy="480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DE34-2C1D-412D-880F-46EA3A790FBF}">
      <dsp:nvSpPr>
        <dsp:cNvPr id="0" name=""/>
        <dsp:cNvSpPr/>
      </dsp:nvSpPr>
      <dsp:spPr>
        <a:xfrm>
          <a:off x="1008787" y="4371147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game is typically played until there is a winner or a draw, with players alternating turns.</a:t>
          </a:r>
          <a:endParaRPr lang="en-US" sz="1700" kern="1200"/>
        </a:p>
      </dsp:txBody>
      <dsp:txXfrm>
        <a:off x="1008787" y="4371147"/>
        <a:ext cx="4905421" cy="8734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18895-968C-4385-806A-8D5BB3B7276D}">
      <dsp:nvSpPr>
        <dsp:cNvPr id="0" name=""/>
        <dsp:cNvSpPr/>
      </dsp:nvSpPr>
      <dsp:spPr>
        <a:xfrm>
          <a:off x="0" y="64135"/>
          <a:ext cx="10760149" cy="820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Tic Tac Toe is played on a 3x3 grid, where players take turns marking empty cells.</a:t>
          </a:r>
          <a:endParaRPr lang="en-US" sz="2200" kern="1200"/>
        </a:p>
      </dsp:txBody>
      <dsp:txXfrm>
        <a:off x="40052" y="104187"/>
        <a:ext cx="10680045" cy="740358"/>
      </dsp:txXfrm>
    </dsp:sp>
    <dsp:sp modelId="{2690010E-887F-4C71-9281-6A5E1E4D9211}">
      <dsp:nvSpPr>
        <dsp:cNvPr id="0" name=""/>
        <dsp:cNvSpPr/>
      </dsp:nvSpPr>
      <dsp:spPr>
        <a:xfrm>
          <a:off x="0" y="989307"/>
          <a:ext cx="10760149" cy="820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One player is assigned X and the other O.</a:t>
          </a:r>
          <a:endParaRPr lang="en-US" sz="2200" kern="1200"/>
        </a:p>
      </dsp:txBody>
      <dsp:txXfrm>
        <a:off x="40052" y="1029359"/>
        <a:ext cx="10680045" cy="740358"/>
      </dsp:txXfrm>
    </dsp:sp>
    <dsp:sp modelId="{87074C52-69FB-4807-AD50-354B2C1D0E30}">
      <dsp:nvSpPr>
        <dsp:cNvPr id="0" name=""/>
        <dsp:cNvSpPr/>
      </dsp:nvSpPr>
      <dsp:spPr>
        <a:xfrm>
          <a:off x="0" y="1821148"/>
          <a:ext cx="10760149" cy="820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 player with X goes first, placing an X in any empty cell.</a:t>
          </a:r>
          <a:endParaRPr lang="en-US" sz="2200" kern="1200"/>
        </a:p>
      </dsp:txBody>
      <dsp:txXfrm>
        <a:off x="40052" y="1861200"/>
        <a:ext cx="10680045" cy="740358"/>
      </dsp:txXfrm>
    </dsp:sp>
    <dsp:sp modelId="{1797DC2C-AAF5-426C-9DB8-89B40DE7A9F2}">
      <dsp:nvSpPr>
        <dsp:cNvPr id="0" name=""/>
        <dsp:cNvSpPr/>
      </dsp:nvSpPr>
      <dsp:spPr>
        <a:xfrm>
          <a:off x="0" y="2704971"/>
          <a:ext cx="10760149" cy="820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Players alternate turns, placing their mark in an empty cell each time.</a:t>
          </a:r>
          <a:endParaRPr lang="en-US" sz="2200" kern="1200"/>
        </a:p>
      </dsp:txBody>
      <dsp:txXfrm>
        <a:off x="40052" y="2745023"/>
        <a:ext cx="10680045" cy="740358"/>
      </dsp:txXfrm>
    </dsp:sp>
    <dsp:sp modelId="{1CCCE31F-7D86-4AE5-B19C-C97061313194}">
      <dsp:nvSpPr>
        <dsp:cNvPr id="0" name=""/>
        <dsp:cNvSpPr/>
      </dsp:nvSpPr>
      <dsp:spPr>
        <a:xfrm>
          <a:off x="0" y="3588793"/>
          <a:ext cx="10760149" cy="820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 game continues until one player achieves a row of three of their marks (horizontally, vertically, or diagonally) or until all cells are filled, resulting in a draw.</a:t>
          </a:r>
          <a:endParaRPr lang="en-US" sz="2200" kern="1200"/>
        </a:p>
      </dsp:txBody>
      <dsp:txXfrm>
        <a:off x="40052" y="3628845"/>
        <a:ext cx="10680045" cy="74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06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5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91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67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16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07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1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43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01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0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86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07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0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94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2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215C57-D1FD-4C7E-85F5-71FA80294B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5E11B6-8D84-42DD-8624-DE57A55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image" Target="../media/image20.jpg"/><Relationship Id="rId5" Type="http://schemas.openxmlformats.org/officeDocument/2006/relationships/image" Target="../media/image8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32.jpg"/><Relationship Id="rId4" Type="http://schemas.openxmlformats.org/officeDocument/2006/relationships/image" Target="../media/image21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eeksforgeeks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ooden tic tac toe game&#10;&#10;Description automatically generated">
            <a:extLst>
              <a:ext uri="{FF2B5EF4-FFF2-40B4-BE49-F238E27FC236}">
                <a16:creationId xmlns:a16="http://schemas.microsoft.com/office/drawing/2014/main" id="{E58CC4DA-92F4-1008-ECA8-F87E09782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9" b="26899"/>
          <a:stretch/>
        </p:blipFill>
        <p:spPr>
          <a:xfrm>
            <a:off x="-15230" y="29636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583DFEB-5151-4660-89D5-CFF22B7D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0"/>
            <a:ext cx="7808159" cy="6872226"/>
            <a:chOff x="2202616" y="0"/>
            <a:chExt cx="7808159" cy="6872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333858-9740-488A-BE3B-C5F6D991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prstGeom prst="rect">
              <a:avLst/>
            </a:prstGeom>
            <a:blipFill dpi="0" rotWithShape="1">
              <a:blip r:embed="rId4">
                <a:alphaModFix amt="89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CEC346-C965-4D6D-8731-6E98E4A0F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2DB17EC-F444-4873-9D0D-E50649FF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51576" y="0"/>
              <a:ext cx="658370" cy="6872226"/>
              <a:chOff x="5751576" y="0"/>
              <a:chExt cx="658370" cy="6872226"/>
            </a:xfrm>
          </p:grpSpPr>
          <p:sp>
            <p:nvSpPr>
              <p:cNvPr id="16" name="Rounded Rectangle 27">
                <a:extLst>
                  <a:ext uri="{FF2B5EF4-FFF2-40B4-BE49-F238E27FC236}">
                    <a16:creationId xmlns:a16="http://schemas.microsoft.com/office/drawing/2014/main" id="{41391103-A2DF-42E2-AE62-A4B3A0080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057900" y="1339739"/>
                <a:ext cx="45720" cy="65836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55000"/>
                </a:schemeClr>
              </a:solidFill>
              <a:ln w="9525">
                <a:noFill/>
              </a:ln>
              <a:effectLst>
                <a:innerShdw blurRad="114300">
                  <a:prstClr val="black">
                    <a:alpha val="4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243CCE6-ABA2-4424-B322-B16F2212B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" r="47673"/>
              <a:stretch/>
            </p:blipFill>
            <p:spPr>
              <a:xfrm rot="5400000">
                <a:off x="5245268" y="530352"/>
                <a:ext cx="1673352" cy="612648"/>
              </a:xfrm>
              <a:prstGeom prst="rect">
                <a:avLst/>
              </a:prstGeom>
            </p:spPr>
          </p:pic>
          <p:sp>
            <p:nvSpPr>
              <p:cNvPr id="18" name="Rounded Rectangle 29">
                <a:extLst>
                  <a:ext uri="{FF2B5EF4-FFF2-40B4-BE49-F238E27FC236}">
                    <a16:creationId xmlns:a16="http://schemas.microsoft.com/office/drawing/2014/main" id="{E8CDA82D-F294-4F9E-B11E-E054B34F04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057902" y="4907292"/>
                <a:ext cx="45720" cy="65836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55000"/>
                </a:schemeClr>
              </a:solidFill>
              <a:ln w="9525">
                <a:noFill/>
              </a:ln>
              <a:effectLst>
                <a:innerShdw blurRad="114300">
                  <a:prstClr val="black">
                    <a:alpha val="4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C6537F1-0373-41B7-B6A9-FD747524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819"/>
              <a:stretch/>
            </p:blipFill>
            <p:spPr>
              <a:xfrm rot="5400000">
                <a:off x="5263556" y="5747514"/>
                <a:ext cx="1636776" cy="612648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CA16B3-C6B8-0356-FF9F-6EBC07C0C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69646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DC6B1-5E49-98D7-B2C7-8098E962D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sz="4800" dirty="0"/>
              <a:t>The Game Of </a:t>
            </a:r>
            <a:r>
              <a:rPr lang="en-US" sz="4800" dirty="0" err="1"/>
              <a:t>Statergy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791DF4-D04C-49C1-8B91-E745F204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26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63278-E8FC-898D-F1FB-73F2D578B6D8}"/>
              </a:ext>
            </a:extLst>
          </p:cNvPr>
          <p:cNvSpPr txBox="1"/>
          <p:nvPr/>
        </p:nvSpPr>
        <p:spPr>
          <a:xfrm>
            <a:off x="979714" y="892629"/>
            <a:ext cx="1050471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	</a:t>
            </a:r>
            <a:r>
              <a:rPr lang="en-US" sz="4400" dirty="0"/>
              <a:t>ACKNOWLEDGEMENET</a:t>
            </a:r>
          </a:p>
          <a:p>
            <a:pPr algn="ctr"/>
            <a:endParaRPr lang="en-US" sz="4400" dirty="0"/>
          </a:p>
          <a:p>
            <a:r>
              <a:rPr lang="en-US" sz="3200" i="1" dirty="0"/>
              <a:t>I am glad to present my project. This project was given by our respected training teacher </a:t>
            </a:r>
            <a:r>
              <a:rPr lang="en-US" sz="3200" i="1" u="sng" dirty="0"/>
              <a:t>Mr. </a:t>
            </a:r>
            <a:r>
              <a:rPr lang="en-US" sz="3200" i="1" u="sng" dirty="0" err="1"/>
              <a:t>Chirandeep</a:t>
            </a:r>
            <a:r>
              <a:rPr lang="en-US" sz="3200" i="1" u="sng" dirty="0"/>
              <a:t> Bhattacharjee</a:t>
            </a:r>
            <a:r>
              <a:rPr lang="en-US" sz="3200" i="1" dirty="0"/>
              <a:t>. I am really thankful to him  for giving us such a wonderful and interesting topic for our project.</a:t>
            </a:r>
            <a:endParaRPr lang="en-US" sz="3200" dirty="0"/>
          </a:p>
          <a:p>
            <a:r>
              <a:rPr lang="en-US" sz="3200" i="1" dirty="0"/>
              <a:t>I would also like to thank my other teachers from my heart. Without their suggestions and feedback, the project would not have achieved such a good outcome.</a:t>
            </a:r>
            <a:endParaRPr lang="en-US" sz="3200" dirty="0"/>
          </a:p>
          <a:p>
            <a:r>
              <a:rPr lang="en-US" sz="3200" i="1" dirty="0"/>
              <a:t>I hope everyone will like my project and appreciate my hard work.</a:t>
            </a:r>
            <a:endParaRPr lang="en-US" sz="3200" dirty="0"/>
          </a:p>
          <a:p>
            <a:pPr algn="ctr"/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3EFE4-527D-C01C-4F4D-B44F35E9B9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028" y="-4062940"/>
            <a:ext cx="14583972" cy="145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6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ooden tic tac toe game&#10;&#10;Description automatically generated">
            <a:extLst>
              <a:ext uri="{FF2B5EF4-FFF2-40B4-BE49-F238E27FC236}">
                <a16:creationId xmlns:a16="http://schemas.microsoft.com/office/drawing/2014/main" id="{E3E890FB-A97D-61A5-D424-7B4698383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3" b="257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3059E-ABBF-0FE4-249D-586C1BA7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Introduction to Tic Tac Toe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EEEB38A-FD62-E82A-FF9F-BC80EFF65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34145"/>
              </p:ext>
            </p:extLst>
          </p:nvPr>
        </p:nvGraphicFramePr>
        <p:xfrm>
          <a:off x="1295402" y="2556934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163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1A6905-E2A3-484F-B455-9590E3290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5">
              <a:alphaModFix amt="9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80DB908-51C0-4E3F-86A8-3467E4071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72F4D6-70C3-41D0-AFDF-92100494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844E6C-FFE6-4937-A7DC-0AD58882F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60" name="Rounded Rectangle 19">
              <a:extLst>
                <a:ext uri="{FF2B5EF4-FFF2-40B4-BE49-F238E27FC236}">
                  <a16:creationId xmlns:a16="http://schemas.microsoft.com/office/drawing/2014/main" id="{F7D598A8-2CE2-45BE-BB8E-1D623A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523A783-93C9-4929-95AF-E41A53CF2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62" name="Rounded Rectangle 26">
              <a:extLst>
                <a:ext uri="{FF2B5EF4-FFF2-40B4-BE49-F238E27FC236}">
                  <a16:creationId xmlns:a16="http://schemas.microsoft.com/office/drawing/2014/main" id="{CE6DC554-371A-4C76-A412-A527AAFDE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C143FF3-29AC-4E9A-AB31-FBD1F4E80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graphicFrame>
        <p:nvGraphicFramePr>
          <p:cNvPr id="20" name="TextBox 1">
            <a:extLst>
              <a:ext uri="{FF2B5EF4-FFF2-40B4-BE49-F238E27FC236}">
                <a16:creationId xmlns:a16="http://schemas.microsoft.com/office/drawing/2014/main" id="{8FBDCE89-6F5C-D8C9-3E4A-666C02E39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545036"/>
              </p:ext>
            </p:extLst>
          </p:nvPr>
        </p:nvGraphicFramePr>
        <p:xfrm>
          <a:off x="1688409" y="1185466"/>
          <a:ext cx="9601196" cy="441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1" name="Picture 100" descr="A screen with a game on it&#10;&#10;Description automatically generated">
            <a:extLst>
              <a:ext uri="{FF2B5EF4-FFF2-40B4-BE49-F238E27FC236}">
                <a16:creationId xmlns:a16="http://schemas.microsoft.com/office/drawing/2014/main" id="{451BC6B8-4F79-6D6B-973F-6A074587F0D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0" y="496086"/>
            <a:ext cx="11279249" cy="58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21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94D4C-1290-4405-A774-5C4C6C4E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21F738-3DFC-40C9-94B1-01A1ED071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D3386-36D7-4F4D-994E-9E6BECBC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043D61-6DBE-45FB-ADAB-FCDFF38F1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366DDD-2309-4EC1-9C3A-0EBF26711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B4F5DF-1284-423F-9B33-04890717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extBox 1">
            <a:extLst>
              <a:ext uri="{FF2B5EF4-FFF2-40B4-BE49-F238E27FC236}">
                <a16:creationId xmlns:a16="http://schemas.microsoft.com/office/drawing/2014/main" id="{ED7FBFF3-A55D-5DB0-E7F2-9F73C235D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410525"/>
              </p:ext>
            </p:extLst>
          </p:nvPr>
        </p:nvGraphicFramePr>
        <p:xfrm>
          <a:off x="5277930" y="1065234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 descr="A wooden tic tac toe game&#10;&#10;Description automatically generated">
            <a:extLst>
              <a:ext uri="{FF2B5EF4-FFF2-40B4-BE49-F238E27FC236}">
                <a16:creationId xmlns:a16="http://schemas.microsoft.com/office/drawing/2014/main" id="{F8FC31EE-B517-1F45-4B11-81EDBC96D4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6" y="1713649"/>
            <a:ext cx="3269433" cy="3269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58E2F-B3B2-5B23-A89A-E3C01E2BDB21}"/>
              </a:ext>
            </a:extLst>
          </p:cNvPr>
          <p:cNvSpPr txBox="1"/>
          <p:nvPr/>
        </p:nvSpPr>
        <p:spPr>
          <a:xfrm>
            <a:off x="5580363" y="327319"/>
            <a:ext cx="677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RULES OF TIC TAC TOE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59D7E-69AA-F19E-CD40-2EC823EE3C71}"/>
              </a:ext>
            </a:extLst>
          </p:cNvPr>
          <p:cNvCxnSpPr>
            <a:cxnSpLocks/>
          </p:cNvCxnSpPr>
          <p:nvPr/>
        </p:nvCxnSpPr>
        <p:spPr>
          <a:xfrm>
            <a:off x="1186693" y="2534979"/>
            <a:ext cx="2302018" cy="760602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50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extBox 1">
            <a:extLst>
              <a:ext uri="{FF2B5EF4-FFF2-40B4-BE49-F238E27FC236}">
                <a16:creationId xmlns:a16="http://schemas.microsoft.com/office/drawing/2014/main" id="{762F244B-2631-EC4F-02B5-210E12137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991721"/>
              </p:ext>
            </p:extLst>
          </p:nvPr>
        </p:nvGraphicFramePr>
        <p:xfrm>
          <a:off x="715925" y="1536995"/>
          <a:ext cx="10760149" cy="446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439888-2AE5-C1AF-8360-128B737E4270}"/>
              </a:ext>
            </a:extLst>
          </p:cNvPr>
          <p:cNvSpPr txBox="1"/>
          <p:nvPr/>
        </p:nvSpPr>
        <p:spPr>
          <a:xfrm>
            <a:off x="2700774" y="701750"/>
            <a:ext cx="6790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HOW THE GAME PLAYED</a:t>
            </a:r>
          </a:p>
        </p:txBody>
      </p:sp>
    </p:spTree>
    <p:extLst>
      <p:ext uri="{BB962C8B-B14F-4D97-AF65-F5344CB8AC3E}">
        <p14:creationId xmlns:p14="http://schemas.microsoft.com/office/powerpoint/2010/main" val="1919768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15F79-8E58-676D-A19C-7A86619FC569}"/>
              </a:ext>
            </a:extLst>
          </p:cNvPr>
          <p:cNvSpPr txBox="1"/>
          <p:nvPr/>
        </p:nvSpPr>
        <p:spPr>
          <a:xfrm>
            <a:off x="729343" y="838200"/>
            <a:ext cx="10820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REFERENCE</a:t>
            </a:r>
          </a:p>
          <a:p>
            <a:endParaRPr lang="en-US" sz="3600" dirty="0"/>
          </a:p>
          <a:p>
            <a:r>
              <a:rPr lang="en-US" sz="3200" dirty="0"/>
              <a:t>Website – </a:t>
            </a:r>
            <a:r>
              <a:rPr lang="en-US" sz="3200" dirty="0">
                <a:hlinkClick r:id="rId2"/>
              </a:rPr>
              <a:t>https://geeksforgeeks.com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Book - </a:t>
            </a:r>
            <a:r>
              <a:rPr lang="en-US" sz="3200" b="1" dirty="0"/>
              <a:t>Python: The Complete Reference”</a:t>
            </a:r>
            <a:r>
              <a:rPr lang="en-US" sz="3200" dirty="0"/>
              <a:t> by Martin C. Brown                                     </a:t>
            </a:r>
          </a:p>
          <a:p>
            <a:endParaRPr lang="en-US" sz="3200" dirty="0"/>
          </a:p>
          <a:p>
            <a:r>
              <a:rPr lang="en-US" sz="3200" dirty="0"/>
              <a:t>Publisher: </a:t>
            </a:r>
            <a:r>
              <a:rPr lang="en-US" sz="3200" b="1" dirty="0"/>
              <a:t>McGraw Hill Education</a:t>
            </a:r>
            <a:r>
              <a:rPr lang="en-US" sz="3200" dirty="0"/>
              <a:t>		Edition: </a:t>
            </a:r>
            <a:r>
              <a:rPr lang="en-US" sz="3200" b="1" dirty="0"/>
              <a:t>Fourth edition  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0A7BD-AAE3-7EE8-D677-2C876DF0E9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9028" y="-5236028"/>
            <a:ext cx="15167428" cy="119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229</TotalTime>
  <Words>560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Amasis MT Pro Black</vt:lpstr>
      <vt:lpstr>Amasis MT Pro Medium</vt:lpstr>
      <vt:lpstr>Arial</vt:lpstr>
      <vt:lpstr>Garamond</vt:lpstr>
      <vt:lpstr>Söhne</vt:lpstr>
      <vt:lpstr>Organic</vt:lpstr>
      <vt:lpstr>Tic Tac Toe</vt:lpstr>
      <vt:lpstr>PowerPoint Presentation</vt:lpstr>
      <vt:lpstr>Introduction to Tic Tac Toe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prithiraj singh</dc:creator>
  <cp:lastModifiedBy>prithiraj singh</cp:lastModifiedBy>
  <cp:revision>13</cp:revision>
  <dcterms:created xsi:type="dcterms:W3CDTF">2024-03-07T13:29:37Z</dcterms:created>
  <dcterms:modified xsi:type="dcterms:W3CDTF">2024-03-08T05:14:57Z</dcterms:modified>
</cp:coreProperties>
</file>