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65" r:id="rId3"/>
    <p:sldId id="260" r:id="rId4"/>
    <p:sldId id="262" r:id="rId5"/>
    <p:sldId id="264" r:id="rId6"/>
    <p:sldId id="261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3E112-5C86-4AB3-AC11-6D1CF5E056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073B7A-C513-4165-BBA9-15F605B8A976}">
      <dgm:prSet/>
      <dgm:spPr/>
      <dgm:t>
        <a:bodyPr/>
        <a:lstStyle/>
        <a:p>
          <a:r>
            <a:rPr lang="en-US"/>
            <a:t>Stackoverflow</a:t>
          </a:r>
        </a:p>
      </dgm:t>
    </dgm:pt>
    <dgm:pt modelId="{5B728348-BFE6-4899-91C7-1603B8FE47DE}" type="parTrans" cxnId="{0955C705-9856-4F20-AF80-25B3B21C4796}">
      <dgm:prSet/>
      <dgm:spPr/>
      <dgm:t>
        <a:bodyPr/>
        <a:lstStyle/>
        <a:p>
          <a:endParaRPr lang="en-US"/>
        </a:p>
      </dgm:t>
    </dgm:pt>
    <dgm:pt modelId="{D39CE5F3-1355-42D5-9EA4-F1F2953E6BD6}" type="sibTrans" cxnId="{0955C705-9856-4F20-AF80-25B3B21C4796}">
      <dgm:prSet/>
      <dgm:spPr/>
      <dgm:t>
        <a:bodyPr/>
        <a:lstStyle/>
        <a:p>
          <a:endParaRPr lang="en-US"/>
        </a:p>
      </dgm:t>
    </dgm:pt>
    <dgm:pt modelId="{112F618A-C5EF-410F-B902-FF88CFE4B495}">
      <dgm:prSet/>
      <dgm:spPr/>
      <dgm:t>
        <a:bodyPr/>
        <a:lstStyle/>
        <a:p>
          <a:r>
            <a:rPr lang="en-US"/>
            <a:t>Tags</a:t>
          </a:r>
        </a:p>
      </dgm:t>
    </dgm:pt>
    <dgm:pt modelId="{37FBCE0D-878E-4EDF-B656-9A887EAF1194}" type="parTrans" cxnId="{17306AF4-A14C-459C-814E-651EB398139A}">
      <dgm:prSet/>
      <dgm:spPr/>
      <dgm:t>
        <a:bodyPr/>
        <a:lstStyle/>
        <a:p>
          <a:endParaRPr lang="en-US"/>
        </a:p>
      </dgm:t>
    </dgm:pt>
    <dgm:pt modelId="{3651D8A4-E35A-413E-9780-E077E01A10CC}" type="sibTrans" cxnId="{17306AF4-A14C-459C-814E-651EB398139A}">
      <dgm:prSet/>
      <dgm:spPr/>
      <dgm:t>
        <a:bodyPr/>
        <a:lstStyle/>
        <a:p>
          <a:endParaRPr lang="en-US"/>
        </a:p>
      </dgm:t>
    </dgm:pt>
    <dgm:pt modelId="{94535C43-6E10-4E90-854E-5660FA396670}">
      <dgm:prSet/>
      <dgm:spPr/>
      <dgm:t>
        <a:bodyPr/>
        <a:lstStyle/>
        <a:p>
          <a:r>
            <a:rPr lang="en-US"/>
            <a:t>Comments</a:t>
          </a:r>
        </a:p>
      </dgm:t>
    </dgm:pt>
    <dgm:pt modelId="{31367DC7-B202-4F82-94A3-7BF860129A81}" type="parTrans" cxnId="{26E30879-F68A-48BD-B47E-E4A246845AC4}">
      <dgm:prSet/>
      <dgm:spPr/>
      <dgm:t>
        <a:bodyPr/>
        <a:lstStyle/>
        <a:p>
          <a:endParaRPr lang="en-US"/>
        </a:p>
      </dgm:t>
    </dgm:pt>
    <dgm:pt modelId="{5EBFE0E6-7A71-440E-8DD1-C1191227A28A}" type="sibTrans" cxnId="{26E30879-F68A-48BD-B47E-E4A246845AC4}">
      <dgm:prSet/>
      <dgm:spPr/>
      <dgm:t>
        <a:bodyPr/>
        <a:lstStyle/>
        <a:p>
          <a:endParaRPr lang="en-US"/>
        </a:p>
      </dgm:t>
    </dgm:pt>
    <dgm:pt modelId="{6061D9CE-D24A-4F19-9A06-31E6D8602399}">
      <dgm:prSet/>
      <dgm:spPr/>
      <dgm:t>
        <a:bodyPr/>
        <a:lstStyle/>
        <a:p>
          <a:r>
            <a:rPr lang="en-US"/>
            <a:t>Posts</a:t>
          </a:r>
        </a:p>
      </dgm:t>
    </dgm:pt>
    <dgm:pt modelId="{57A809CB-E973-4E40-B410-13FC6A22927A}" type="parTrans" cxnId="{3CB43758-374C-49CF-9833-3163A247FDDB}">
      <dgm:prSet/>
      <dgm:spPr/>
      <dgm:t>
        <a:bodyPr/>
        <a:lstStyle/>
        <a:p>
          <a:endParaRPr lang="en-US"/>
        </a:p>
      </dgm:t>
    </dgm:pt>
    <dgm:pt modelId="{768C61BC-B964-4F5B-A152-4A37B39D49B0}" type="sibTrans" cxnId="{3CB43758-374C-49CF-9833-3163A247FDDB}">
      <dgm:prSet/>
      <dgm:spPr/>
      <dgm:t>
        <a:bodyPr/>
        <a:lstStyle/>
        <a:p>
          <a:endParaRPr lang="en-US"/>
        </a:p>
      </dgm:t>
    </dgm:pt>
    <dgm:pt modelId="{873F262E-FA68-494D-B07E-1C01B7430035}">
      <dgm:prSet/>
      <dgm:spPr/>
      <dgm:t>
        <a:bodyPr/>
        <a:lstStyle/>
        <a:p>
          <a:r>
            <a:rPr lang="en-US"/>
            <a:t>User</a:t>
          </a:r>
        </a:p>
      </dgm:t>
    </dgm:pt>
    <dgm:pt modelId="{0C40C518-181B-4B78-B412-3E7708F404C8}" type="parTrans" cxnId="{68EF32AE-CF51-4932-B577-041C2FE5BFDD}">
      <dgm:prSet/>
      <dgm:spPr/>
      <dgm:t>
        <a:bodyPr/>
        <a:lstStyle/>
        <a:p>
          <a:endParaRPr lang="en-US"/>
        </a:p>
      </dgm:t>
    </dgm:pt>
    <dgm:pt modelId="{6A452E1F-100E-457A-B228-B671B1202386}" type="sibTrans" cxnId="{68EF32AE-CF51-4932-B577-041C2FE5BFDD}">
      <dgm:prSet/>
      <dgm:spPr/>
      <dgm:t>
        <a:bodyPr/>
        <a:lstStyle/>
        <a:p>
          <a:endParaRPr lang="en-US"/>
        </a:p>
      </dgm:t>
    </dgm:pt>
    <dgm:pt modelId="{3E6E6185-F895-471E-A0B8-5DB29CD6EC45}">
      <dgm:prSet/>
      <dgm:spPr/>
      <dgm:t>
        <a:bodyPr/>
        <a:lstStyle/>
        <a:p>
          <a:r>
            <a:rPr lang="en-US"/>
            <a:t>Votes</a:t>
          </a:r>
        </a:p>
      </dgm:t>
    </dgm:pt>
    <dgm:pt modelId="{86A72E99-2EF2-4A72-A4E1-6DC909BAB2D3}" type="parTrans" cxnId="{6F101DC8-65F4-4952-8146-B80A3744B6DE}">
      <dgm:prSet/>
      <dgm:spPr/>
      <dgm:t>
        <a:bodyPr/>
        <a:lstStyle/>
        <a:p>
          <a:endParaRPr lang="en-US"/>
        </a:p>
      </dgm:t>
    </dgm:pt>
    <dgm:pt modelId="{280214C8-3965-414D-A109-EA39B9BBCB3C}" type="sibTrans" cxnId="{6F101DC8-65F4-4952-8146-B80A3744B6DE}">
      <dgm:prSet/>
      <dgm:spPr/>
      <dgm:t>
        <a:bodyPr/>
        <a:lstStyle/>
        <a:p>
          <a:endParaRPr lang="en-US"/>
        </a:p>
      </dgm:t>
    </dgm:pt>
    <dgm:pt modelId="{68F9F139-227D-41F7-8764-EE1C60327E56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Stackexchange</a:t>
          </a:r>
        </a:p>
      </dgm:t>
    </dgm:pt>
    <dgm:pt modelId="{7E0201EA-AB13-4318-BF5A-F71CCE0E4F94}" type="parTrans" cxnId="{5FE87F3F-CBF0-473B-84C3-3F2DC2C6BE76}">
      <dgm:prSet/>
      <dgm:spPr/>
      <dgm:t>
        <a:bodyPr/>
        <a:lstStyle/>
        <a:p>
          <a:endParaRPr lang="en-US"/>
        </a:p>
      </dgm:t>
    </dgm:pt>
    <dgm:pt modelId="{D1555BCC-BAB7-4DAE-BC8E-AA8FEC9B5F62}" type="sibTrans" cxnId="{5FE87F3F-CBF0-473B-84C3-3F2DC2C6BE76}">
      <dgm:prSet/>
      <dgm:spPr/>
      <dgm:t>
        <a:bodyPr/>
        <a:lstStyle/>
        <a:p>
          <a:endParaRPr lang="en-US"/>
        </a:p>
      </dgm:t>
    </dgm:pt>
    <dgm:pt modelId="{5C5249B2-C233-4149-BAEA-692FF9A1DEBF}">
      <dgm:prSet/>
      <dgm:spPr/>
      <dgm:t>
        <a:bodyPr/>
        <a:lstStyle/>
        <a:p>
          <a:r>
            <a:rPr lang="en-US" dirty="0"/>
            <a:t>Software Engineering</a:t>
          </a:r>
        </a:p>
      </dgm:t>
    </dgm:pt>
    <dgm:pt modelId="{D63FE079-3442-4B9C-818D-60527D65E094}" type="parTrans" cxnId="{6EFE9566-1764-442B-A316-FE57E500F6B2}">
      <dgm:prSet/>
      <dgm:spPr/>
      <dgm:t>
        <a:bodyPr/>
        <a:lstStyle/>
        <a:p>
          <a:endParaRPr lang="en-US"/>
        </a:p>
      </dgm:t>
    </dgm:pt>
    <dgm:pt modelId="{C00F6F36-E0EE-4035-A8D9-BECE2BA12593}" type="sibTrans" cxnId="{6EFE9566-1764-442B-A316-FE57E500F6B2}">
      <dgm:prSet/>
      <dgm:spPr/>
      <dgm:t>
        <a:bodyPr/>
        <a:lstStyle/>
        <a:p>
          <a:endParaRPr lang="en-US"/>
        </a:p>
      </dgm:t>
    </dgm:pt>
    <dgm:pt modelId="{95680377-128A-4750-8C57-68BA53D8323B}">
      <dgm:prSet/>
      <dgm:spPr/>
      <dgm:t>
        <a:bodyPr/>
        <a:lstStyle/>
        <a:p>
          <a:r>
            <a:rPr lang="en-US" dirty="0"/>
            <a:t>Data Science</a:t>
          </a:r>
        </a:p>
      </dgm:t>
    </dgm:pt>
    <dgm:pt modelId="{776D0831-4468-4312-BE01-5641CBC866E5}" type="parTrans" cxnId="{F9078773-91F0-4970-B7B3-B5BE88D95E2B}">
      <dgm:prSet/>
      <dgm:spPr/>
      <dgm:t>
        <a:bodyPr/>
        <a:lstStyle/>
        <a:p>
          <a:endParaRPr lang="en-US"/>
        </a:p>
      </dgm:t>
    </dgm:pt>
    <dgm:pt modelId="{893C5B44-CCC1-41AE-BD87-A298F892D56E}" type="sibTrans" cxnId="{F9078773-91F0-4970-B7B3-B5BE88D95E2B}">
      <dgm:prSet/>
      <dgm:spPr/>
      <dgm:t>
        <a:bodyPr/>
        <a:lstStyle/>
        <a:p>
          <a:endParaRPr lang="en-US"/>
        </a:p>
      </dgm:t>
    </dgm:pt>
    <dgm:pt modelId="{ECA52729-6AED-46F1-B675-6B1DC2739FDC}">
      <dgm:prSet/>
      <dgm:spPr/>
      <dgm:t>
        <a:bodyPr/>
        <a:lstStyle/>
        <a:p>
          <a:r>
            <a:rPr lang="en-US"/>
            <a:t>Software recommendations</a:t>
          </a:r>
        </a:p>
      </dgm:t>
    </dgm:pt>
    <dgm:pt modelId="{E805AA36-D629-48B2-9972-A92C4D712ED8}" type="parTrans" cxnId="{8DB5AD6E-C9CF-4585-A8B1-CD64A1736C3A}">
      <dgm:prSet/>
      <dgm:spPr/>
      <dgm:t>
        <a:bodyPr/>
        <a:lstStyle/>
        <a:p>
          <a:endParaRPr lang="en-US"/>
        </a:p>
      </dgm:t>
    </dgm:pt>
    <dgm:pt modelId="{4D753BB3-830F-4D6C-BDE8-E86F068C9761}" type="sibTrans" cxnId="{8DB5AD6E-C9CF-4585-A8B1-CD64A1736C3A}">
      <dgm:prSet/>
      <dgm:spPr/>
      <dgm:t>
        <a:bodyPr/>
        <a:lstStyle/>
        <a:p>
          <a:endParaRPr lang="en-US"/>
        </a:p>
      </dgm:t>
    </dgm:pt>
    <dgm:pt modelId="{2CBD7D05-E87E-804E-9225-D942AFDBFD9B}" type="pres">
      <dgm:prSet presAssocID="{6903E112-5C86-4AB3-AC11-6D1CF5E05614}" presName="linear" presStyleCnt="0">
        <dgm:presLayoutVars>
          <dgm:animLvl val="lvl"/>
          <dgm:resizeHandles val="exact"/>
        </dgm:presLayoutVars>
      </dgm:prSet>
      <dgm:spPr/>
    </dgm:pt>
    <dgm:pt modelId="{654F393A-11B7-1048-88E5-EEBC48E1405C}" type="pres">
      <dgm:prSet presAssocID="{7A073B7A-C513-4165-BBA9-15F605B8A9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017A22A-E0AA-244E-876E-15FD28794F0C}" type="pres">
      <dgm:prSet presAssocID="{7A073B7A-C513-4165-BBA9-15F605B8A976}" presName="childText" presStyleLbl="revTx" presStyleIdx="0" presStyleCnt="2">
        <dgm:presLayoutVars>
          <dgm:bulletEnabled val="1"/>
        </dgm:presLayoutVars>
      </dgm:prSet>
      <dgm:spPr/>
    </dgm:pt>
    <dgm:pt modelId="{51581DA6-5DDA-CC42-9B4A-C9163C8CB901}" type="pres">
      <dgm:prSet presAssocID="{68F9F139-227D-41F7-8764-EE1C60327E5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72D6657-CE52-F047-BA51-95DEA5EDFA6D}" type="pres">
      <dgm:prSet presAssocID="{68F9F139-227D-41F7-8764-EE1C60327E5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955C705-9856-4F20-AF80-25B3B21C4796}" srcId="{6903E112-5C86-4AB3-AC11-6D1CF5E05614}" destId="{7A073B7A-C513-4165-BBA9-15F605B8A976}" srcOrd="0" destOrd="0" parTransId="{5B728348-BFE6-4899-91C7-1603B8FE47DE}" sibTransId="{D39CE5F3-1355-42D5-9EA4-F1F2953E6BD6}"/>
    <dgm:cxn modelId="{6FF9A42A-B95A-624E-A13D-2D080AC9B173}" type="presOf" srcId="{5C5249B2-C233-4149-BAEA-692FF9A1DEBF}" destId="{272D6657-CE52-F047-BA51-95DEA5EDFA6D}" srcOrd="0" destOrd="0" presId="urn:microsoft.com/office/officeart/2005/8/layout/vList2"/>
    <dgm:cxn modelId="{255B482D-FFAE-8946-96C7-A019A86F6183}" type="presOf" srcId="{94535C43-6E10-4E90-854E-5660FA396670}" destId="{9017A22A-E0AA-244E-876E-15FD28794F0C}" srcOrd="0" destOrd="1" presId="urn:microsoft.com/office/officeart/2005/8/layout/vList2"/>
    <dgm:cxn modelId="{D35FDF36-0405-E04C-9425-7F44A81621FF}" type="presOf" srcId="{95680377-128A-4750-8C57-68BA53D8323B}" destId="{272D6657-CE52-F047-BA51-95DEA5EDFA6D}" srcOrd="0" destOrd="1" presId="urn:microsoft.com/office/officeart/2005/8/layout/vList2"/>
    <dgm:cxn modelId="{5FE87F3F-CBF0-473B-84C3-3F2DC2C6BE76}" srcId="{6903E112-5C86-4AB3-AC11-6D1CF5E05614}" destId="{68F9F139-227D-41F7-8764-EE1C60327E56}" srcOrd="1" destOrd="0" parTransId="{7E0201EA-AB13-4318-BF5A-F71CCE0E4F94}" sibTransId="{D1555BCC-BAB7-4DAE-BC8E-AA8FEC9B5F62}"/>
    <dgm:cxn modelId="{3CB43758-374C-49CF-9833-3163A247FDDB}" srcId="{7A073B7A-C513-4165-BBA9-15F605B8A976}" destId="{6061D9CE-D24A-4F19-9A06-31E6D8602399}" srcOrd="2" destOrd="0" parTransId="{57A809CB-E973-4E40-B410-13FC6A22927A}" sibTransId="{768C61BC-B964-4F5B-A152-4A37B39D49B0}"/>
    <dgm:cxn modelId="{74E4D962-B2D8-5845-A6DA-E873B793DAF2}" type="presOf" srcId="{6061D9CE-D24A-4F19-9A06-31E6D8602399}" destId="{9017A22A-E0AA-244E-876E-15FD28794F0C}" srcOrd="0" destOrd="2" presId="urn:microsoft.com/office/officeart/2005/8/layout/vList2"/>
    <dgm:cxn modelId="{6EFE9566-1764-442B-A316-FE57E500F6B2}" srcId="{68F9F139-227D-41F7-8764-EE1C60327E56}" destId="{5C5249B2-C233-4149-BAEA-692FF9A1DEBF}" srcOrd="0" destOrd="0" parTransId="{D63FE079-3442-4B9C-818D-60527D65E094}" sibTransId="{C00F6F36-E0EE-4035-A8D9-BECE2BA12593}"/>
    <dgm:cxn modelId="{8DB5AD6E-C9CF-4585-A8B1-CD64A1736C3A}" srcId="{68F9F139-227D-41F7-8764-EE1C60327E56}" destId="{ECA52729-6AED-46F1-B675-6B1DC2739FDC}" srcOrd="2" destOrd="0" parTransId="{E805AA36-D629-48B2-9972-A92C4D712ED8}" sibTransId="{4D753BB3-830F-4D6C-BDE8-E86F068C9761}"/>
    <dgm:cxn modelId="{4D410373-34CB-D24E-BC75-EFD0C0CC7633}" type="presOf" srcId="{68F9F139-227D-41F7-8764-EE1C60327E56}" destId="{51581DA6-5DDA-CC42-9B4A-C9163C8CB901}" srcOrd="0" destOrd="0" presId="urn:microsoft.com/office/officeart/2005/8/layout/vList2"/>
    <dgm:cxn modelId="{F9078773-91F0-4970-B7B3-B5BE88D95E2B}" srcId="{68F9F139-227D-41F7-8764-EE1C60327E56}" destId="{95680377-128A-4750-8C57-68BA53D8323B}" srcOrd="1" destOrd="0" parTransId="{776D0831-4468-4312-BE01-5641CBC866E5}" sibTransId="{893C5B44-CCC1-41AE-BD87-A298F892D56E}"/>
    <dgm:cxn modelId="{DD3A7D76-A5A8-9341-89BB-F0E630BDD073}" type="presOf" srcId="{6903E112-5C86-4AB3-AC11-6D1CF5E05614}" destId="{2CBD7D05-E87E-804E-9225-D942AFDBFD9B}" srcOrd="0" destOrd="0" presId="urn:microsoft.com/office/officeart/2005/8/layout/vList2"/>
    <dgm:cxn modelId="{26E30879-F68A-48BD-B47E-E4A246845AC4}" srcId="{7A073B7A-C513-4165-BBA9-15F605B8A976}" destId="{94535C43-6E10-4E90-854E-5660FA396670}" srcOrd="1" destOrd="0" parTransId="{31367DC7-B202-4F82-94A3-7BF860129A81}" sibTransId="{5EBFE0E6-7A71-440E-8DD1-C1191227A28A}"/>
    <dgm:cxn modelId="{3DDB16A0-6AED-B648-9DFB-C3448A10F758}" type="presOf" srcId="{ECA52729-6AED-46F1-B675-6B1DC2739FDC}" destId="{272D6657-CE52-F047-BA51-95DEA5EDFA6D}" srcOrd="0" destOrd="2" presId="urn:microsoft.com/office/officeart/2005/8/layout/vList2"/>
    <dgm:cxn modelId="{68EF32AE-CF51-4932-B577-041C2FE5BFDD}" srcId="{7A073B7A-C513-4165-BBA9-15F605B8A976}" destId="{873F262E-FA68-494D-B07E-1C01B7430035}" srcOrd="3" destOrd="0" parTransId="{0C40C518-181B-4B78-B412-3E7708F404C8}" sibTransId="{6A452E1F-100E-457A-B228-B671B1202386}"/>
    <dgm:cxn modelId="{22C091B5-9AFB-ED44-BD2E-12D598CD3423}" type="presOf" srcId="{3E6E6185-F895-471E-A0B8-5DB29CD6EC45}" destId="{9017A22A-E0AA-244E-876E-15FD28794F0C}" srcOrd="0" destOrd="4" presId="urn:microsoft.com/office/officeart/2005/8/layout/vList2"/>
    <dgm:cxn modelId="{0E3DD9BC-3987-4C42-853F-178753036410}" type="presOf" srcId="{112F618A-C5EF-410F-B902-FF88CFE4B495}" destId="{9017A22A-E0AA-244E-876E-15FD28794F0C}" srcOrd="0" destOrd="0" presId="urn:microsoft.com/office/officeart/2005/8/layout/vList2"/>
    <dgm:cxn modelId="{6F101DC8-65F4-4952-8146-B80A3744B6DE}" srcId="{7A073B7A-C513-4165-BBA9-15F605B8A976}" destId="{3E6E6185-F895-471E-A0B8-5DB29CD6EC45}" srcOrd="4" destOrd="0" parTransId="{86A72E99-2EF2-4A72-A4E1-6DC909BAB2D3}" sibTransId="{280214C8-3965-414D-A109-EA39B9BBCB3C}"/>
    <dgm:cxn modelId="{79403ACB-5769-8C40-86A8-A5FF40CAFD56}" type="presOf" srcId="{873F262E-FA68-494D-B07E-1C01B7430035}" destId="{9017A22A-E0AA-244E-876E-15FD28794F0C}" srcOrd="0" destOrd="3" presId="urn:microsoft.com/office/officeart/2005/8/layout/vList2"/>
    <dgm:cxn modelId="{CB76B8E2-A997-5941-AFA1-C0FD026F3DD3}" type="presOf" srcId="{7A073B7A-C513-4165-BBA9-15F605B8A976}" destId="{654F393A-11B7-1048-88E5-EEBC48E1405C}" srcOrd="0" destOrd="0" presId="urn:microsoft.com/office/officeart/2005/8/layout/vList2"/>
    <dgm:cxn modelId="{17306AF4-A14C-459C-814E-651EB398139A}" srcId="{7A073B7A-C513-4165-BBA9-15F605B8A976}" destId="{112F618A-C5EF-410F-B902-FF88CFE4B495}" srcOrd="0" destOrd="0" parTransId="{37FBCE0D-878E-4EDF-B656-9A887EAF1194}" sibTransId="{3651D8A4-E35A-413E-9780-E077E01A10CC}"/>
    <dgm:cxn modelId="{875283CF-AA9A-D949-B8ED-1D846D9C7089}" type="presParOf" srcId="{2CBD7D05-E87E-804E-9225-D942AFDBFD9B}" destId="{654F393A-11B7-1048-88E5-EEBC48E1405C}" srcOrd="0" destOrd="0" presId="urn:microsoft.com/office/officeart/2005/8/layout/vList2"/>
    <dgm:cxn modelId="{4E105531-9550-0641-9520-68915730A608}" type="presParOf" srcId="{2CBD7D05-E87E-804E-9225-D942AFDBFD9B}" destId="{9017A22A-E0AA-244E-876E-15FD28794F0C}" srcOrd="1" destOrd="0" presId="urn:microsoft.com/office/officeart/2005/8/layout/vList2"/>
    <dgm:cxn modelId="{BBA4F552-B652-3048-8C26-54872043EE71}" type="presParOf" srcId="{2CBD7D05-E87E-804E-9225-D942AFDBFD9B}" destId="{51581DA6-5DDA-CC42-9B4A-C9163C8CB901}" srcOrd="2" destOrd="0" presId="urn:microsoft.com/office/officeart/2005/8/layout/vList2"/>
    <dgm:cxn modelId="{E40A81B0-6720-1145-99BB-4BDF5854226F}" type="presParOf" srcId="{2CBD7D05-E87E-804E-9225-D942AFDBFD9B}" destId="{272D6657-CE52-F047-BA51-95DEA5EDFA6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7030BB-BB1E-4790-AECF-596E0ABA2CA1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D3A6943-DE51-4E80-B7D9-D2930D4408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Enormous size of data!! ~ 60 GB	</a:t>
          </a:r>
          <a:endParaRPr lang="en-US" dirty="0"/>
        </a:p>
      </dgm:t>
    </dgm:pt>
    <dgm:pt modelId="{4A536185-6509-4A1D-BB6D-9B9BDBFEA21F}" type="parTrans" cxnId="{D6A76AE1-A916-42BD-9709-F915E5F998DE}">
      <dgm:prSet/>
      <dgm:spPr/>
      <dgm:t>
        <a:bodyPr/>
        <a:lstStyle/>
        <a:p>
          <a:endParaRPr lang="en-US"/>
        </a:p>
      </dgm:t>
    </dgm:pt>
    <dgm:pt modelId="{86777969-4478-4224-B666-BC4C9039759B}" type="sibTrans" cxnId="{D6A76AE1-A916-42BD-9709-F915E5F998DE}">
      <dgm:prSet/>
      <dgm:spPr/>
      <dgm:t>
        <a:bodyPr/>
        <a:lstStyle/>
        <a:p>
          <a:endParaRPr lang="en-US"/>
        </a:p>
      </dgm:t>
    </dgm:pt>
    <dgm:pt modelId="{3204C3E8-E8C7-40F6-AE92-1AB57E29EF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What we did? </a:t>
          </a:r>
        </a:p>
      </dgm:t>
    </dgm:pt>
    <dgm:pt modelId="{793C1BC4-D638-4CB7-B944-1461DAB63CA7}" type="parTrans" cxnId="{B9E00DBA-E923-473D-BBD7-004D1301DF72}">
      <dgm:prSet/>
      <dgm:spPr/>
      <dgm:t>
        <a:bodyPr/>
        <a:lstStyle/>
        <a:p>
          <a:endParaRPr lang="en-US"/>
        </a:p>
      </dgm:t>
    </dgm:pt>
    <dgm:pt modelId="{74CB891F-3B89-4452-B137-079CA212069E}" type="sibTrans" cxnId="{B9E00DBA-E923-473D-BBD7-004D1301DF72}">
      <dgm:prSet/>
      <dgm:spPr/>
      <dgm:t>
        <a:bodyPr/>
        <a:lstStyle/>
        <a:p>
          <a:endParaRPr lang="en-US"/>
        </a:p>
      </dgm:t>
    </dgm:pt>
    <dgm:pt modelId="{B3CDB94A-1855-41E6-8CEE-464F217A2571}">
      <dgm:prSet/>
      <dgm:spPr/>
      <dgm:t>
        <a:bodyPr/>
        <a:lstStyle/>
        <a:p>
          <a:r>
            <a:rPr lang="en-US"/>
            <a:t>Data is only huge if it’s not properly cleaned/formatted. </a:t>
          </a:r>
        </a:p>
      </dgm:t>
    </dgm:pt>
    <dgm:pt modelId="{10A7F5F1-9F64-40B3-BF16-979E05DBF4EC}" type="parTrans" cxnId="{0D87FB8A-22FB-40A2-8791-E63DC2FC0FF9}">
      <dgm:prSet/>
      <dgm:spPr/>
      <dgm:t>
        <a:bodyPr/>
        <a:lstStyle/>
        <a:p>
          <a:endParaRPr lang="en-US"/>
        </a:p>
      </dgm:t>
    </dgm:pt>
    <dgm:pt modelId="{C0808900-869F-4DCC-974E-79FA08FD9EF5}" type="sibTrans" cxnId="{0D87FB8A-22FB-40A2-8791-E63DC2FC0FF9}">
      <dgm:prSet/>
      <dgm:spPr/>
      <dgm:t>
        <a:bodyPr/>
        <a:lstStyle/>
        <a:p>
          <a:endParaRPr lang="en-US"/>
        </a:p>
      </dgm:t>
    </dgm:pt>
    <dgm:pt modelId="{9525EC8F-E98F-451E-9EDC-69384F217C3D}">
      <dgm:prSet/>
      <dgm:spPr/>
      <dgm:t>
        <a:bodyPr/>
        <a:lstStyle/>
        <a:p>
          <a:r>
            <a:rPr lang="en-US" dirty="0"/>
            <a:t>Removed unnecessary columns</a:t>
          </a:r>
        </a:p>
      </dgm:t>
    </dgm:pt>
    <dgm:pt modelId="{0249C287-20C4-48BE-8D85-978D1984475D}" type="parTrans" cxnId="{DAF6A18B-1C2B-4E86-A350-72B3C13A632A}">
      <dgm:prSet/>
      <dgm:spPr/>
      <dgm:t>
        <a:bodyPr/>
        <a:lstStyle/>
        <a:p>
          <a:endParaRPr lang="en-US"/>
        </a:p>
      </dgm:t>
    </dgm:pt>
    <dgm:pt modelId="{2C16B8AF-B162-402C-9777-6878E2935FBA}" type="sibTrans" cxnId="{DAF6A18B-1C2B-4E86-A350-72B3C13A632A}">
      <dgm:prSet/>
      <dgm:spPr/>
      <dgm:t>
        <a:bodyPr/>
        <a:lstStyle/>
        <a:p>
          <a:endParaRPr lang="en-US"/>
        </a:p>
      </dgm:t>
    </dgm:pt>
    <dgm:pt modelId="{ED613A0E-D5ED-49E1-BC39-1AF10CCFB59A}">
      <dgm:prSet/>
      <dgm:spPr/>
      <dgm:t>
        <a:bodyPr/>
        <a:lstStyle/>
        <a:p>
          <a:r>
            <a:rPr lang="en-US"/>
            <a:t>Changed format from XML to CSV</a:t>
          </a:r>
        </a:p>
      </dgm:t>
    </dgm:pt>
    <dgm:pt modelId="{46360D62-0508-40B1-80F4-B1BA4A5E2D0D}" type="parTrans" cxnId="{A0D8CA5D-26E2-4FFF-A54A-5110BD3A485D}">
      <dgm:prSet/>
      <dgm:spPr/>
      <dgm:t>
        <a:bodyPr/>
        <a:lstStyle/>
        <a:p>
          <a:endParaRPr lang="en-US"/>
        </a:p>
      </dgm:t>
    </dgm:pt>
    <dgm:pt modelId="{66754A02-8E7B-4952-BB5F-27C60EFE8A0B}" type="sibTrans" cxnId="{A0D8CA5D-26E2-4FFF-A54A-5110BD3A485D}">
      <dgm:prSet/>
      <dgm:spPr/>
      <dgm:t>
        <a:bodyPr/>
        <a:lstStyle/>
        <a:p>
          <a:endParaRPr lang="en-US"/>
        </a:p>
      </dgm:t>
    </dgm:pt>
    <dgm:pt modelId="{F6458B3D-F0B1-4284-8B8A-737D3B817849}">
      <dgm:prSet/>
      <dgm:spPr/>
      <dgm:t>
        <a:bodyPr/>
        <a:lstStyle/>
        <a:p>
          <a:r>
            <a:rPr lang="en-US"/>
            <a:t>Size reduced to 2-5 GB</a:t>
          </a:r>
        </a:p>
      </dgm:t>
    </dgm:pt>
    <dgm:pt modelId="{5DDE47B0-C698-42E0-905F-4902CE674C42}" type="parTrans" cxnId="{B7030902-2B79-41BF-BC6B-20F26A4F66C9}">
      <dgm:prSet/>
      <dgm:spPr/>
      <dgm:t>
        <a:bodyPr/>
        <a:lstStyle/>
        <a:p>
          <a:endParaRPr lang="en-US"/>
        </a:p>
      </dgm:t>
    </dgm:pt>
    <dgm:pt modelId="{44C1544D-EFAC-441C-A141-64BDBD28F384}" type="sibTrans" cxnId="{B7030902-2B79-41BF-BC6B-20F26A4F66C9}">
      <dgm:prSet/>
      <dgm:spPr/>
      <dgm:t>
        <a:bodyPr/>
        <a:lstStyle/>
        <a:p>
          <a:endParaRPr lang="en-US"/>
        </a:p>
      </dgm:t>
    </dgm:pt>
    <dgm:pt modelId="{72D48813-B469-4D64-A1A4-94515F95DC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SQL operations on 5 GB of data is not easy!!</a:t>
          </a:r>
        </a:p>
      </dgm:t>
    </dgm:pt>
    <dgm:pt modelId="{15A6BA05-53F2-4FDB-ACAD-0EE9383EB098}" type="parTrans" cxnId="{7BCD0451-B407-4486-B89E-5DBC57CBAB84}">
      <dgm:prSet/>
      <dgm:spPr/>
      <dgm:t>
        <a:bodyPr/>
        <a:lstStyle/>
        <a:p>
          <a:endParaRPr lang="en-US"/>
        </a:p>
      </dgm:t>
    </dgm:pt>
    <dgm:pt modelId="{90DD7A04-388A-40FE-8195-E15F9CE4EED7}" type="sibTrans" cxnId="{7BCD0451-B407-4486-B89E-5DBC57CBAB84}">
      <dgm:prSet/>
      <dgm:spPr/>
      <dgm:t>
        <a:bodyPr/>
        <a:lstStyle/>
        <a:p>
          <a:endParaRPr lang="en-US"/>
        </a:p>
      </dgm:t>
    </dgm:pt>
    <dgm:pt modelId="{1419AAC5-B4F1-4C4C-BFE8-01B71124C5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What we did?</a:t>
          </a:r>
        </a:p>
      </dgm:t>
    </dgm:pt>
    <dgm:pt modelId="{4C082C4C-0E0A-43FC-867C-280AA530F3FB}" type="parTrans" cxnId="{44BC2623-2446-4C94-9D86-6F18819DEE84}">
      <dgm:prSet/>
      <dgm:spPr/>
      <dgm:t>
        <a:bodyPr/>
        <a:lstStyle/>
        <a:p>
          <a:endParaRPr lang="en-US"/>
        </a:p>
      </dgm:t>
    </dgm:pt>
    <dgm:pt modelId="{96606960-BBD8-46B9-BA8E-24F5D3EA9224}" type="sibTrans" cxnId="{44BC2623-2446-4C94-9D86-6F18819DEE84}">
      <dgm:prSet/>
      <dgm:spPr/>
      <dgm:t>
        <a:bodyPr/>
        <a:lstStyle/>
        <a:p>
          <a:endParaRPr lang="en-US"/>
        </a:p>
      </dgm:t>
    </dgm:pt>
    <dgm:pt modelId="{FEE2D14F-8D02-4E15-8F6E-C8C3B26828A7}">
      <dgm:prSet/>
      <dgm:spPr/>
      <dgm:t>
        <a:bodyPr/>
        <a:lstStyle/>
        <a:p>
          <a:r>
            <a:rPr lang="en-US"/>
            <a:t>Ingested data into Hive tables</a:t>
          </a:r>
        </a:p>
      </dgm:t>
    </dgm:pt>
    <dgm:pt modelId="{FC1CB86A-9B44-4100-976E-3774F6156053}" type="parTrans" cxnId="{6227316E-795C-4A29-A13E-E395DCA4AAAB}">
      <dgm:prSet/>
      <dgm:spPr/>
      <dgm:t>
        <a:bodyPr/>
        <a:lstStyle/>
        <a:p>
          <a:endParaRPr lang="en-US"/>
        </a:p>
      </dgm:t>
    </dgm:pt>
    <dgm:pt modelId="{C8044F82-44E4-4E08-99A1-EBAE8450E630}" type="sibTrans" cxnId="{6227316E-795C-4A29-A13E-E395DCA4AAAB}">
      <dgm:prSet/>
      <dgm:spPr/>
      <dgm:t>
        <a:bodyPr/>
        <a:lstStyle/>
        <a:p>
          <a:endParaRPr lang="en-US"/>
        </a:p>
      </dgm:t>
    </dgm:pt>
    <dgm:pt modelId="{3DA6BD08-5846-400C-AE6C-9BE52F2A0161}">
      <dgm:prSet/>
      <dgm:spPr/>
      <dgm:t>
        <a:bodyPr/>
        <a:lstStyle/>
        <a:p>
          <a:r>
            <a:rPr lang="en-US"/>
            <a:t>Performed complex operations directly in Hive</a:t>
          </a:r>
        </a:p>
      </dgm:t>
    </dgm:pt>
    <dgm:pt modelId="{C5BEB67A-5C52-4359-AA56-26458E6FB111}" type="parTrans" cxnId="{644729A0-15EE-4936-812E-3239304840B0}">
      <dgm:prSet/>
      <dgm:spPr/>
      <dgm:t>
        <a:bodyPr/>
        <a:lstStyle/>
        <a:p>
          <a:endParaRPr lang="en-US"/>
        </a:p>
      </dgm:t>
    </dgm:pt>
    <dgm:pt modelId="{3D36713E-08D8-4A39-8BC8-FABD2F04BDAE}" type="sibTrans" cxnId="{644729A0-15EE-4936-812E-3239304840B0}">
      <dgm:prSet/>
      <dgm:spPr/>
      <dgm:t>
        <a:bodyPr/>
        <a:lstStyle/>
        <a:p>
          <a:endParaRPr lang="en-US"/>
        </a:p>
      </dgm:t>
    </dgm:pt>
    <dgm:pt modelId="{308B737A-D32A-41FA-B257-90C4949EF777}" type="pres">
      <dgm:prSet presAssocID="{3C7030BB-BB1E-4790-AECF-596E0ABA2CA1}" presName="root" presStyleCnt="0">
        <dgm:presLayoutVars>
          <dgm:dir/>
          <dgm:resizeHandles val="exact"/>
        </dgm:presLayoutVars>
      </dgm:prSet>
      <dgm:spPr/>
    </dgm:pt>
    <dgm:pt modelId="{AFA58F22-C08E-4BAC-8A1A-EF1EB2322DDD}" type="pres">
      <dgm:prSet presAssocID="{3D3A6943-DE51-4E80-B7D9-D2930D4408B3}" presName="compNode" presStyleCnt="0"/>
      <dgm:spPr/>
    </dgm:pt>
    <dgm:pt modelId="{42059D59-816E-4CA5-BE1C-192A519812F6}" type="pres">
      <dgm:prSet presAssocID="{3D3A6943-DE51-4E80-B7D9-D2930D4408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795443-6CEB-45D5-9343-5036BCADEDC9}" type="pres">
      <dgm:prSet presAssocID="{3D3A6943-DE51-4E80-B7D9-D2930D4408B3}" presName="iconSpace" presStyleCnt="0"/>
      <dgm:spPr/>
    </dgm:pt>
    <dgm:pt modelId="{A11D0CAD-808A-405E-82B9-FB035B6BE083}" type="pres">
      <dgm:prSet presAssocID="{3D3A6943-DE51-4E80-B7D9-D2930D4408B3}" presName="parTx" presStyleLbl="revTx" presStyleIdx="0" presStyleCnt="4">
        <dgm:presLayoutVars>
          <dgm:chMax val="0"/>
          <dgm:chPref val="0"/>
        </dgm:presLayoutVars>
      </dgm:prSet>
      <dgm:spPr/>
    </dgm:pt>
    <dgm:pt modelId="{88F9EF70-C80F-4DFC-943C-376651CB110F}" type="pres">
      <dgm:prSet presAssocID="{3D3A6943-DE51-4E80-B7D9-D2930D4408B3}" presName="txSpace" presStyleCnt="0"/>
      <dgm:spPr/>
    </dgm:pt>
    <dgm:pt modelId="{072F7CE1-9ECD-441F-8224-58E121706E42}" type="pres">
      <dgm:prSet presAssocID="{3D3A6943-DE51-4E80-B7D9-D2930D4408B3}" presName="desTx" presStyleLbl="revTx" presStyleIdx="1" presStyleCnt="4">
        <dgm:presLayoutVars/>
      </dgm:prSet>
      <dgm:spPr/>
    </dgm:pt>
    <dgm:pt modelId="{882CBC36-DD92-4420-A937-3AF599A702D5}" type="pres">
      <dgm:prSet presAssocID="{86777969-4478-4224-B666-BC4C9039759B}" presName="sibTrans" presStyleCnt="0"/>
      <dgm:spPr/>
    </dgm:pt>
    <dgm:pt modelId="{72683BCE-9D8A-4094-BEB4-B340DE2AD87B}" type="pres">
      <dgm:prSet presAssocID="{72D48813-B469-4D64-A1A4-94515F95DCF4}" presName="compNode" presStyleCnt="0"/>
      <dgm:spPr/>
    </dgm:pt>
    <dgm:pt modelId="{77CF5BBA-3B71-47A3-9352-B7B23ACA96C0}" type="pres">
      <dgm:prSet presAssocID="{72D48813-B469-4D64-A1A4-94515F95DC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C9B10CA-E3BE-4626-97CA-5C7394F7D44E}" type="pres">
      <dgm:prSet presAssocID="{72D48813-B469-4D64-A1A4-94515F95DCF4}" presName="iconSpace" presStyleCnt="0"/>
      <dgm:spPr/>
    </dgm:pt>
    <dgm:pt modelId="{959A30F9-D735-4207-A849-8AF6C2A5D5D7}" type="pres">
      <dgm:prSet presAssocID="{72D48813-B469-4D64-A1A4-94515F95DCF4}" presName="parTx" presStyleLbl="revTx" presStyleIdx="2" presStyleCnt="4">
        <dgm:presLayoutVars>
          <dgm:chMax val="0"/>
          <dgm:chPref val="0"/>
        </dgm:presLayoutVars>
      </dgm:prSet>
      <dgm:spPr/>
    </dgm:pt>
    <dgm:pt modelId="{B837C9D7-7872-4227-AAE4-E9BB9AD9E935}" type="pres">
      <dgm:prSet presAssocID="{72D48813-B469-4D64-A1A4-94515F95DCF4}" presName="txSpace" presStyleCnt="0"/>
      <dgm:spPr/>
    </dgm:pt>
    <dgm:pt modelId="{94D79E9B-887B-4E9F-A4A2-1A438E76AA60}" type="pres">
      <dgm:prSet presAssocID="{72D48813-B469-4D64-A1A4-94515F95DCF4}" presName="desTx" presStyleLbl="revTx" presStyleIdx="3" presStyleCnt="4">
        <dgm:presLayoutVars/>
      </dgm:prSet>
      <dgm:spPr/>
    </dgm:pt>
  </dgm:ptLst>
  <dgm:cxnLst>
    <dgm:cxn modelId="{B7030902-2B79-41BF-BC6B-20F26A4F66C9}" srcId="{3204C3E8-E8C7-40F6-AE92-1AB57E29EFDE}" destId="{F6458B3D-F0B1-4284-8B8A-737D3B817849}" srcOrd="3" destOrd="0" parTransId="{5DDE47B0-C698-42E0-905F-4902CE674C42}" sibTransId="{44C1544D-EFAC-441C-A141-64BDBD28F384}"/>
    <dgm:cxn modelId="{44BC2623-2446-4C94-9D86-6F18819DEE84}" srcId="{72D48813-B469-4D64-A1A4-94515F95DCF4}" destId="{1419AAC5-B4F1-4C4C-BFE8-01B71124C5EC}" srcOrd="0" destOrd="0" parTransId="{4C082C4C-0E0A-43FC-867C-280AA530F3FB}" sibTransId="{96606960-BBD8-46B9-BA8E-24F5D3EA9224}"/>
    <dgm:cxn modelId="{1DC81829-0081-504E-AFD2-99241F8924DB}" type="presOf" srcId="{72D48813-B469-4D64-A1A4-94515F95DCF4}" destId="{959A30F9-D735-4207-A849-8AF6C2A5D5D7}" srcOrd="0" destOrd="0" presId="urn:microsoft.com/office/officeart/2018/5/layout/CenteredIconLabelDescriptionList"/>
    <dgm:cxn modelId="{1FBDD241-1E2B-9040-989B-E5B896ED6365}" type="presOf" srcId="{9525EC8F-E98F-451E-9EDC-69384F217C3D}" destId="{072F7CE1-9ECD-441F-8224-58E121706E42}" srcOrd="0" destOrd="2" presId="urn:microsoft.com/office/officeart/2018/5/layout/CenteredIconLabelDescriptionList"/>
    <dgm:cxn modelId="{7B60634A-22D7-1E42-9036-C88186C52EFA}" type="presOf" srcId="{3C7030BB-BB1E-4790-AECF-596E0ABA2CA1}" destId="{308B737A-D32A-41FA-B257-90C4949EF777}" srcOrd="0" destOrd="0" presId="urn:microsoft.com/office/officeart/2018/5/layout/CenteredIconLabelDescriptionList"/>
    <dgm:cxn modelId="{B4A9734F-FA74-CF4F-AA60-89C8C6CE4200}" type="presOf" srcId="{B3CDB94A-1855-41E6-8CEE-464F217A2571}" destId="{072F7CE1-9ECD-441F-8224-58E121706E42}" srcOrd="0" destOrd="1" presId="urn:microsoft.com/office/officeart/2018/5/layout/CenteredIconLabelDescriptionList"/>
    <dgm:cxn modelId="{7BCD0451-B407-4486-B89E-5DBC57CBAB84}" srcId="{3C7030BB-BB1E-4790-AECF-596E0ABA2CA1}" destId="{72D48813-B469-4D64-A1A4-94515F95DCF4}" srcOrd="1" destOrd="0" parTransId="{15A6BA05-53F2-4FDB-ACAD-0EE9383EB098}" sibTransId="{90DD7A04-388A-40FE-8195-E15F9CE4EED7}"/>
    <dgm:cxn modelId="{A0D8CA5D-26E2-4FFF-A54A-5110BD3A485D}" srcId="{3204C3E8-E8C7-40F6-AE92-1AB57E29EFDE}" destId="{ED613A0E-D5ED-49E1-BC39-1AF10CCFB59A}" srcOrd="2" destOrd="0" parTransId="{46360D62-0508-40B1-80F4-B1BA4A5E2D0D}" sibTransId="{66754A02-8E7B-4952-BB5F-27C60EFE8A0B}"/>
    <dgm:cxn modelId="{6227316E-795C-4A29-A13E-E395DCA4AAAB}" srcId="{1419AAC5-B4F1-4C4C-BFE8-01B71124C5EC}" destId="{FEE2D14F-8D02-4E15-8F6E-C8C3B26828A7}" srcOrd="0" destOrd="0" parTransId="{FC1CB86A-9B44-4100-976E-3774F6156053}" sibTransId="{C8044F82-44E4-4E08-99A1-EBAE8450E630}"/>
    <dgm:cxn modelId="{6F0A0670-7F72-B34B-86DF-25452E4E2805}" type="presOf" srcId="{3D3A6943-DE51-4E80-B7D9-D2930D4408B3}" destId="{A11D0CAD-808A-405E-82B9-FB035B6BE083}" srcOrd="0" destOrd="0" presId="urn:microsoft.com/office/officeart/2018/5/layout/CenteredIconLabelDescriptionList"/>
    <dgm:cxn modelId="{526E2981-8D15-5945-8283-BB9E2CD1233C}" type="presOf" srcId="{3DA6BD08-5846-400C-AE6C-9BE52F2A0161}" destId="{94D79E9B-887B-4E9F-A4A2-1A438E76AA60}" srcOrd="0" destOrd="2" presId="urn:microsoft.com/office/officeart/2018/5/layout/CenteredIconLabelDescriptionList"/>
    <dgm:cxn modelId="{0D87FB8A-22FB-40A2-8791-E63DC2FC0FF9}" srcId="{3204C3E8-E8C7-40F6-AE92-1AB57E29EFDE}" destId="{B3CDB94A-1855-41E6-8CEE-464F217A2571}" srcOrd="0" destOrd="0" parTransId="{10A7F5F1-9F64-40B3-BF16-979E05DBF4EC}" sibTransId="{C0808900-869F-4DCC-974E-79FA08FD9EF5}"/>
    <dgm:cxn modelId="{DAF6A18B-1C2B-4E86-A350-72B3C13A632A}" srcId="{3204C3E8-E8C7-40F6-AE92-1AB57E29EFDE}" destId="{9525EC8F-E98F-451E-9EDC-69384F217C3D}" srcOrd="1" destOrd="0" parTransId="{0249C287-20C4-48BE-8D85-978D1984475D}" sibTransId="{2C16B8AF-B162-402C-9777-6878E2935FBA}"/>
    <dgm:cxn modelId="{1925FE92-B0D3-044C-ADB5-410F754DE3EF}" type="presOf" srcId="{FEE2D14F-8D02-4E15-8F6E-C8C3B26828A7}" destId="{94D79E9B-887B-4E9F-A4A2-1A438E76AA60}" srcOrd="0" destOrd="1" presId="urn:microsoft.com/office/officeart/2018/5/layout/CenteredIconLabelDescriptionList"/>
    <dgm:cxn modelId="{644729A0-15EE-4936-812E-3239304840B0}" srcId="{1419AAC5-B4F1-4C4C-BFE8-01B71124C5EC}" destId="{3DA6BD08-5846-400C-AE6C-9BE52F2A0161}" srcOrd="1" destOrd="0" parTransId="{C5BEB67A-5C52-4359-AA56-26458E6FB111}" sibTransId="{3D36713E-08D8-4A39-8BC8-FABD2F04BDAE}"/>
    <dgm:cxn modelId="{D00D8EB8-6E60-1B48-A8D9-C1AB552C662E}" type="presOf" srcId="{3204C3E8-E8C7-40F6-AE92-1AB57E29EFDE}" destId="{072F7CE1-9ECD-441F-8224-58E121706E42}" srcOrd="0" destOrd="0" presId="urn:microsoft.com/office/officeart/2018/5/layout/CenteredIconLabelDescriptionList"/>
    <dgm:cxn modelId="{B9E00DBA-E923-473D-BBD7-004D1301DF72}" srcId="{3D3A6943-DE51-4E80-B7D9-D2930D4408B3}" destId="{3204C3E8-E8C7-40F6-AE92-1AB57E29EFDE}" srcOrd="0" destOrd="0" parTransId="{793C1BC4-D638-4CB7-B944-1461DAB63CA7}" sibTransId="{74CB891F-3B89-4452-B137-079CA212069E}"/>
    <dgm:cxn modelId="{E6BC50E1-8E25-EA4C-9C35-913CCE2A0DE2}" type="presOf" srcId="{1419AAC5-B4F1-4C4C-BFE8-01B71124C5EC}" destId="{94D79E9B-887B-4E9F-A4A2-1A438E76AA60}" srcOrd="0" destOrd="0" presId="urn:microsoft.com/office/officeart/2018/5/layout/CenteredIconLabelDescriptionList"/>
    <dgm:cxn modelId="{D6A76AE1-A916-42BD-9709-F915E5F998DE}" srcId="{3C7030BB-BB1E-4790-AECF-596E0ABA2CA1}" destId="{3D3A6943-DE51-4E80-B7D9-D2930D4408B3}" srcOrd="0" destOrd="0" parTransId="{4A536185-6509-4A1D-BB6D-9B9BDBFEA21F}" sibTransId="{86777969-4478-4224-B666-BC4C9039759B}"/>
    <dgm:cxn modelId="{672507E5-845D-BE40-86F4-CC8CF1A1528D}" type="presOf" srcId="{F6458B3D-F0B1-4284-8B8A-737D3B817849}" destId="{072F7CE1-9ECD-441F-8224-58E121706E42}" srcOrd="0" destOrd="4" presId="urn:microsoft.com/office/officeart/2018/5/layout/CenteredIconLabelDescriptionList"/>
    <dgm:cxn modelId="{AFADD1FA-61AD-B347-8EB2-A37D13C749D4}" type="presOf" srcId="{ED613A0E-D5ED-49E1-BC39-1AF10CCFB59A}" destId="{072F7CE1-9ECD-441F-8224-58E121706E42}" srcOrd="0" destOrd="3" presId="urn:microsoft.com/office/officeart/2018/5/layout/CenteredIconLabelDescriptionList"/>
    <dgm:cxn modelId="{5F230563-E46C-6846-8FD7-262AFE0C0EC2}" type="presParOf" srcId="{308B737A-D32A-41FA-B257-90C4949EF777}" destId="{AFA58F22-C08E-4BAC-8A1A-EF1EB2322DDD}" srcOrd="0" destOrd="0" presId="urn:microsoft.com/office/officeart/2018/5/layout/CenteredIconLabelDescriptionList"/>
    <dgm:cxn modelId="{4C2E8D01-BCDC-6145-8CE4-C338A2E91B56}" type="presParOf" srcId="{AFA58F22-C08E-4BAC-8A1A-EF1EB2322DDD}" destId="{42059D59-816E-4CA5-BE1C-192A519812F6}" srcOrd="0" destOrd="0" presId="urn:microsoft.com/office/officeart/2018/5/layout/CenteredIconLabelDescriptionList"/>
    <dgm:cxn modelId="{0D471890-77B1-E14D-96F1-490F1DBB140A}" type="presParOf" srcId="{AFA58F22-C08E-4BAC-8A1A-EF1EB2322DDD}" destId="{BF795443-6CEB-45D5-9343-5036BCADEDC9}" srcOrd="1" destOrd="0" presId="urn:microsoft.com/office/officeart/2018/5/layout/CenteredIconLabelDescriptionList"/>
    <dgm:cxn modelId="{EA293E25-DFA0-4642-A6E6-4A3755C34EEC}" type="presParOf" srcId="{AFA58F22-C08E-4BAC-8A1A-EF1EB2322DDD}" destId="{A11D0CAD-808A-405E-82B9-FB035B6BE083}" srcOrd="2" destOrd="0" presId="urn:microsoft.com/office/officeart/2018/5/layout/CenteredIconLabelDescriptionList"/>
    <dgm:cxn modelId="{BD424BEF-4895-5048-B86A-C52E3937028B}" type="presParOf" srcId="{AFA58F22-C08E-4BAC-8A1A-EF1EB2322DDD}" destId="{88F9EF70-C80F-4DFC-943C-376651CB110F}" srcOrd="3" destOrd="0" presId="urn:microsoft.com/office/officeart/2018/5/layout/CenteredIconLabelDescriptionList"/>
    <dgm:cxn modelId="{01E37092-D011-F841-ADC4-7A05B0B31970}" type="presParOf" srcId="{AFA58F22-C08E-4BAC-8A1A-EF1EB2322DDD}" destId="{072F7CE1-9ECD-441F-8224-58E121706E42}" srcOrd="4" destOrd="0" presId="urn:microsoft.com/office/officeart/2018/5/layout/CenteredIconLabelDescriptionList"/>
    <dgm:cxn modelId="{85196A4A-C886-CA4D-918E-C2244FB9D507}" type="presParOf" srcId="{308B737A-D32A-41FA-B257-90C4949EF777}" destId="{882CBC36-DD92-4420-A937-3AF599A702D5}" srcOrd="1" destOrd="0" presId="urn:microsoft.com/office/officeart/2018/5/layout/CenteredIconLabelDescriptionList"/>
    <dgm:cxn modelId="{EA5612C3-775A-2E47-B19D-E4A4A7B61E41}" type="presParOf" srcId="{308B737A-D32A-41FA-B257-90C4949EF777}" destId="{72683BCE-9D8A-4094-BEB4-B340DE2AD87B}" srcOrd="2" destOrd="0" presId="urn:microsoft.com/office/officeart/2018/5/layout/CenteredIconLabelDescriptionList"/>
    <dgm:cxn modelId="{967754F1-CC0A-424A-9CA0-C1453E215C80}" type="presParOf" srcId="{72683BCE-9D8A-4094-BEB4-B340DE2AD87B}" destId="{77CF5BBA-3B71-47A3-9352-B7B23ACA96C0}" srcOrd="0" destOrd="0" presId="urn:microsoft.com/office/officeart/2018/5/layout/CenteredIconLabelDescriptionList"/>
    <dgm:cxn modelId="{B46390B8-BCDC-5843-B603-8856CDA72239}" type="presParOf" srcId="{72683BCE-9D8A-4094-BEB4-B340DE2AD87B}" destId="{4C9B10CA-E3BE-4626-97CA-5C7394F7D44E}" srcOrd="1" destOrd="0" presId="urn:microsoft.com/office/officeart/2018/5/layout/CenteredIconLabelDescriptionList"/>
    <dgm:cxn modelId="{690DD197-61AB-FB4B-86BE-4C5A8D7213D0}" type="presParOf" srcId="{72683BCE-9D8A-4094-BEB4-B340DE2AD87B}" destId="{959A30F9-D735-4207-A849-8AF6C2A5D5D7}" srcOrd="2" destOrd="0" presId="urn:microsoft.com/office/officeart/2018/5/layout/CenteredIconLabelDescriptionList"/>
    <dgm:cxn modelId="{A5A3B3E9-52A0-834F-BB7C-7F734982228E}" type="presParOf" srcId="{72683BCE-9D8A-4094-BEB4-B340DE2AD87B}" destId="{B837C9D7-7872-4227-AAE4-E9BB9AD9E935}" srcOrd="3" destOrd="0" presId="urn:microsoft.com/office/officeart/2018/5/layout/CenteredIconLabelDescriptionList"/>
    <dgm:cxn modelId="{25474CC9-9C20-FA45-8F0B-B0485049C845}" type="presParOf" srcId="{72683BCE-9D8A-4094-BEB4-B340DE2AD87B}" destId="{94D79E9B-887B-4E9F-A4A2-1A438E76AA6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F393A-11B7-1048-88E5-EEBC48E1405C}">
      <dsp:nvSpPr>
        <dsp:cNvPr id="0" name=""/>
        <dsp:cNvSpPr/>
      </dsp:nvSpPr>
      <dsp:spPr>
        <a:xfrm>
          <a:off x="0" y="69322"/>
          <a:ext cx="73152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Stackoverflow</a:t>
          </a:r>
        </a:p>
      </dsp:txBody>
      <dsp:txXfrm>
        <a:off x="32784" y="102106"/>
        <a:ext cx="7249632" cy="606012"/>
      </dsp:txXfrm>
    </dsp:sp>
    <dsp:sp modelId="{9017A22A-E0AA-244E-876E-15FD28794F0C}">
      <dsp:nvSpPr>
        <dsp:cNvPr id="0" name=""/>
        <dsp:cNvSpPr/>
      </dsp:nvSpPr>
      <dsp:spPr>
        <a:xfrm>
          <a:off x="0" y="740902"/>
          <a:ext cx="7315200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Tags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Comments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Posts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User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Votes</a:t>
          </a:r>
        </a:p>
      </dsp:txBody>
      <dsp:txXfrm>
        <a:off x="0" y="740902"/>
        <a:ext cx="7315200" cy="1912680"/>
      </dsp:txXfrm>
    </dsp:sp>
    <dsp:sp modelId="{51581DA6-5DDA-CC42-9B4A-C9163C8CB901}">
      <dsp:nvSpPr>
        <dsp:cNvPr id="0" name=""/>
        <dsp:cNvSpPr/>
      </dsp:nvSpPr>
      <dsp:spPr>
        <a:xfrm>
          <a:off x="0" y="2653583"/>
          <a:ext cx="7315200" cy="67158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Stackexchange</a:t>
          </a:r>
        </a:p>
      </dsp:txBody>
      <dsp:txXfrm>
        <a:off x="32784" y="2686367"/>
        <a:ext cx="7249632" cy="606012"/>
      </dsp:txXfrm>
    </dsp:sp>
    <dsp:sp modelId="{272D6657-CE52-F047-BA51-95DEA5EDFA6D}">
      <dsp:nvSpPr>
        <dsp:cNvPr id="0" name=""/>
        <dsp:cNvSpPr/>
      </dsp:nvSpPr>
      <dsp:spPr>
        <a:xfrm>
          <a:off x="0" y="3325163"/>
          <a:ext cx="73152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Software Engineering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Data Science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Software recommendations</a:t>
          </a:r>
        </a:p>
      </dsp:txBody>
      <dsp:txXfrm>
        <a:off x="0" y="3325163"/>
        <a:ext cx="7315200" cy="1130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59D59-816E-4CA5-BE1C-192A519812F6}">
      <dsp:nvSpPr>
        <dsp:cNvPr id="0" name=""/>
        <dsp:cNvSpPr/>
      </dsp:nvSpPr>
      <dsp:spPr>
        <a:xfrm>
          <a:off x="1093812" y="729299"/>
          <a:ext cx="1176820" cy="117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D0CAD-808A-405E-82B9-FB035B6BE083}">
      <dsp:nvSpPr>
        <dsp:cNvPr id="0" name=""/>
        <dsp:cNvSpPr/>
      </dsp:nvSpPr>
      <dsp:spPr>
        <a:xfrm>
          <a:off x="1051" y="2037962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Enormous size of data!! ~ 60 GB	</a:t>
          </a:r>
          <a:endParaRPr lang="en-US" sz="1600" kern="1200" dirty="0"/>
        </a:p>
      </dsp:txBody>
      <dsp:txXfrm>
        <a:off x="1051" y="2037962"/>
        <a:ext cx="3362343" cy="504351"/>
      </dsp:txXfrm>
    </dsp:sp>
    <dsp:sp modelId="{072F7CE1-9ECD-441F-8224-58E121706E42}">
      <dsp:nvSpPr>
        <dsp:cNvPr id="0" name=""/>
        <dsp:cNvSpPr/>
      </dsp:nvSpPr>
      <dsp:spPr>
        <a:xfrm>
          <a:off x="1051" y="2603636"/>
          <a:ext cx="3362343" cy="1191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What we did?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Data is only huge if it’s not properly cleaned/formatted.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Removed unnecessary columns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Changed format from XML to CSV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Size reduced to 2-5 GB</a:t>
          </a:r>
        </a:p>
      </dsp:txBody>
      <dsp:txXfrm>
        <a:off x="1051" y="2603636"/>
        <a:ext cx="3362343" cy="1191770"/>
      </dsp:txXfrm>
    </dsp:sp>
    <dsp:sp modelId="{77CF5BBA-3B71-47A3-9352-B7B23ACA96C0}">
      <dsp:nvSpPr>
        <dsp:cNvPr id="0" name=""/>
        <dsp:cNvSpPr/>
      </dsp:nvSpPr>
      <dsp:spPr>
        <a:xfrm>
          <a:off x="5044566" y="729299"/>
          <a:ext cx="1176820" cy="117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9A30F9-D735-4207-A849-8AF6C2A5D5D7}">
      <dsp:nvSpPr>
        <dsp:cNvPr id="0" name=""/>
        <dsp:cNvSpPr/>
      </dsp:nvSpPr>
      <dsp:spPr>
        <a:xfrm>
          <a:off x="3951805" y="2037962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SQL operations on 5 GB of data is not easy!!</a:t>
          </a:r>
        </a:p>
      </dsp:txBody>
      <dsp:txXfrm>
        <a:off x="3951805" y="2037962"/>
        <a:ext cx="3362343" cy="504351"/>
      </dsp:txXfrm>
    </dsp:sp>
    <dsp:sp modelId="{94D79E9B-887B-4E9F-A4A2-1A438E76AA60}">
      <dsp:nvSpPr>
        <dsp:cNvPr id="0" name=""/>
        <dsp:cNvSpPr/>
      </dsp:nvSpPr>
      <dsp:spPr>
        <a:xfrm>
          <a:off x="3951805" y="2603636"/>
          <a:ext cx="3362343" cy="1191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What we did?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Ingested data into Hive tables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Performed complex operations directly in Hive</a:t>
          </a:r>
        </a:p>
      </dsp:txBody>
      <dsp:txXfrm>
        <a:off x="3951805" y="2603636"/>
        <a:ext cx="3362343" cy="1191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E49A9-466E-3745-8663-6FC380127664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67359-6785-8742-9FEA-8C86553E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8338-5C46-2B4E-8351-D6B8AE4A5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CEE94-9739-C14F-B6B3-CA97238A2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D87A-D319-C045-8022-DE5538A5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2DCD-EF5B-F74C-9B75-C66238616EED}" type="datetime1">
              <a:rPr lang="en-IN" smtClean="0"/>
              <a:t>17/12/18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D9C9-106B-D344-BA99-F500417F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2C91C-373F-554D-A886-0BD53D95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2977-6AB9-A149-8D85-1687567D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FFFB7-23B1-D54C-A201-8DE1EBB64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82E9-11D1-9D45-A10E-539F3F80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E285-73F2-2F46-891B-9D95A1AE161B}" type="datetime1">
              <a:rPr lang="en-IN" smtClean="0"/>
              <a:t>17/12/18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A185-76F7-6747-AB72-4961B219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1222-1CA4-EF47-B148-913DF81E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C9122-A9A9-E441-B14C-BA3BA883A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341B9-BAF9-1640-BF81-971BB5382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68FAF-753D-1449-AF2C-1C9C825D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E22B-C9BE-E64A-BB80-B6F8707B7175}" type="datetime1">
              <a:rPr lang="en-IN" smtClean="0"/>
              <a:t>17/12/18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308D-1A0F-574D-BA04-F56D053A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D07A-E445-0D41-A036-BEAFB23B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C345-E95D-8942-A7D0-09494E9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E4BF-3043-EA4C-A0EB-D7A44B80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8341-CC68-F74D-951F-A29C7ECC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252D-59A0-DB4E-A997-0BD5E1490D4A}" type="datetime1">
              <a:rPr lang="en-IN" smtClean="0"/>
              <a:t>17/12/18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DB16E-C601-6449-A6AF-BA1C5885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ABB7-DBBE-9942-AEFB-DAF8D2D5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0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1F95-2DD3-014F-8BCE-478FED14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5463C-BC72-2D4D-B0CC-674804439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C577-2DC0-254F-A414-89696B59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FC0-4036-7949-8ECE-5A4EA76F7EC2}" type="datetime1">
              <a:rPr lang="en-IN" smtClean="0"/>
              <a:t>17/12/18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CA37D-6157-2B43-AABC-4A1B1E6E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AD33-150C-F14F-93CD-8C61514F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7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0FAF-B9D8-A74A-838A-F664ED5B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30F3-761C-0F43-A8AC-217B398EB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BA16B-5914-514A-859D-A650CE9C4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11D8B-7CE9-3D47-8F6E-198B9836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AA8-DA97-F747-8426-21820DCE63FF}" type="datetime1">
              <a:rPr lang="en-IN" smtClean="0"/>
              <a:t>17/12/18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187D3-D4E4-BE43-956A-D8333628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200DB-B873-374B-8CD7-A27B24CE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52D1-495B-FA4E-A0BC-6EDFB6BB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B75FF-BF33-B74E-B8DB-FB4681C8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736F0-9673-B447-A1AD-10F23FE9E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15FB0-F437-624D-BED8-4194636BD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DE87B-617A-0740-A601-1523B6ABE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E9E2D-D456-9549-9389-5B96FEA8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5E75-8FE2-C44A-9DCD-2EDCBCB01358}" type="datetime1">
              <a:rPr lang="en-IN" smtClean="0"/>
              <a:t>17/12/18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B627C-1F19-004E-A37D-E620DF0C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1A3BD-CFE7-8B4C-9E81-6AB20621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8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BA60-CC76-E24F-B437-254EDA93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716E0-2C70-3243-A0DC-BF23E685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09DE-D1F6-A842-A1C4-2B06CBF8FE75}" type="datetime1">
              <a:rPr lang="en-IN" smtClean="0"/>
              <a:t>17/12/18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7D08D-29FF-174B-9048-FFB69A78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8BDC4-504B-3D44-ABE2-870EB5F4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7A062-2782-E942-B0BF-4E3105F4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959-7586-F14A-971F-9E77854601F8}" type="datetime1">
              <a:rPr lang="en-IN" smtClean="0"/>
              <a:t>17/12/18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665AC-8FFD-B24C-83A5-A5B8DF3B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D2A3-381B-F145-B19D-14EEFD30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992-C14B-1847-B2A1-E298BA2B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F558-6CC0-4B48-9191-E2244A5D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C92C1-6109-864A-8A9F-6DDFB4D23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BC198-E99C-1542-92D8-EE82CDA4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70E7-253A-7B41-8B9E-3DCE02A19FFB}" type="datetime1">
              <a:rPr lang="en-IN" smtClean="0"/>
              <a:t>17/12/18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58663-3B2D-5848-8357-17492E4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FECF1-B7ED-1A4B-9A7C-0AD8692D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7A61-5CF9-9340-A0BA-7831583D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EAFE0-57DD-BC49-8420-AC9B1A26C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00137-B3DB-8D45-AAD3-211295861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0A353-17E4-7746-AA84-6C9F5C39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5EA8-B2A4-B246-9155-5B8D1C0CEC9C}" type="datetime1">
              <a:rPr lang="en-IN" smtClean="0"/>
              <a:t>17/12/18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A8900-4E74-6445-BD09-28E6171F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A194C-B398-C647-9CAB-AE03B09D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08B40-30E8-E94F-A1FE-3A7E713C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985E9-C2FE-5E43-895A-7A927589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ADF3-EA95-7443-8437-74037125A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9466-3A1C-5D45-9F3D-CF9DA6BCB962}" type="datetime1">
              <a:rPr lang="en-IN" smtClean="0"/>
              <a:t>17/12/18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E4AF-0B77-A54A-9204-A62A53240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Satyajeet, Shreya, Mike, Hitesh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2B6-A4D9-434E-B171-CA783293F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9359-737A-F940-9378-A2B3427F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.png"/><Relationship Id="rId4" Type="http://schemas.openxmlformats.org/officeDocument/2006/relationships/hyperlink" Target="https://www.remix3d.com/details/G009SX0MX64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213BD-9EBE-F74F-A68F-54998EDC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8 </a:t>
            </a:r>
            <a:b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Trends in Programming Languages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6438D-D282-494A-BE58-048E9A4D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Satyajeet</a:t>
            </a:r>
            <a:r>
              <a:rPr lang="en-US" dirty="0"/>
              <a:t>, Shreya, Mike, Hitesh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AB6951-3E06-274E-9F4E-BB9E7071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95374-C13E-8F46-B1DE-AFDF5DED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5C2D66-987E-4B18-BD07-5DE8DACA5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58321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5224501-B96C-5349-92DE-54BFECB4EAC9}"/>
              </a:ext>
            </a:extLst>
          </p:cNvPr>
          <p:cNvSpPr/>
          <p:nvPr/>
        </p:nvSpPr>
        <p:spPr>
          <a:xfrm>
            <a:off x="9797023" y="2057400"/>
            <a:ext cx="1556777" cy="1555205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18FB22-522B-954F-8682-A9B797723474}"/>
              </a:ext>
            </a:extLst>
          </p:cNvPr>
          <p:cNvSpPr/>
          <p:nvPr/>
        </p:nvSpPr>
        <p:spPr>
          <a:xfrm>
            <a:off x="9981127" y="4503357"/>
            <a:ext cx="1188568" cy="1104238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5511A-00FA-FF40-8A5F-895BB52C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5D56-F4D9-A640-88E2-C8964BED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7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213BD-9EBE-F74F-A68F-54998EDC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Results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39882-2FC5-9C46-B14B-B1313089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129"/>
            <a:ext cx="4114800" cy="365125"/>
          </a:xfrm>
        </p:spPr>
        <p:txBody>
          <a:bodyPr/>
          <a:lstStyle/>
          <a:p>
            <a:r>
              <a:rPr lang="en-US" dirty="0" err="1"/>
              <a:t>Satyajeet</a:t>
            </a:r>
            <a:r>
              <a:rPr lang="en-US" dirty="0"/>
              <a:t>, Shreya, Mike, Hitesh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A9B1D1-CFD4-D24C-B2A2-2793F59F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64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C988C-1415-2048-A195-85C4F805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Trends in programming languages</a:t>
            </a:r>
          </a:p>
        </p:txBody>
      </p:sp>
      <p:pic>
        <p:nvPicPr>
          <p:cNvPr id="12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CA9E8D-67FC-9E4B-93A5-2FB1FD083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3" b="-394"/>
          <a:stretch/>
        </p:blipFill>
        <p:spPr>
          <a:xfrm>
            <a:off x="4038600" y="1634294"/>
            <a:ext cx="7188199" cy="3586022"/>
          </a:xfrm>
          <a:prstGeom prst="rect">
            <a:avLst/>
          </a:prstGeom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D4E0D5B-B1E2-2341-B916-07E50D5F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AB067B9-EFD1-814D-9693-03BCAD93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D97EB-C5A2-0C43-A723-EECC766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loved/dreaded languages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6D2410-7078-1345-A924-E46DF2810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0" r="15841" b="2978"/>
          <a:stretch/>
        </p:blipFill>
        <p:spPr>
          <a:xfrm>
            <a:off x="4038600" y="1177037"/>
            <a:ext cx="7188199" cy="4366514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55AA00-FFFE-2146-AD46-D3AA5F67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04485B4-DF51-E740-9ABD-07284F76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75EC1-835E-B74B-BD71-89A88908F176}"/>
              </a:ext>
            </a:extLst>
          </p:cNvPr>
          <p:cNvSpPr txBox="1"/>
          <p:nvPr/>
        </p:nvSpPr>
        <p:spPr>
          <a:xfrm>
            <a:off x="5045378" y="63573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languages are actually dreaded !! 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Model 3" descr="Crying Face">
                <a:extLst>
                  <a:ext uri="{FF2B5EF4-FFF2-40B4-BE49-F238E27FC236}">
                    <a16:creationId xmlns:a16="http://schemas.microsoft.com/office/drawing/2014/main" id="{178D0893-153B-B349-B42D-7E999838B6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4522422"/>
                  </p:ext>
                </p:extLst>
              </p:nvPr>
            </p:nvGraphicFramePr>
            <p:xfrm>
              <a:off x="9294364" y="258777"/>
              <a:ext cx="1375672" cy="112325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375672" cy="1123256"/>
                    </a:xfrm>
                    <a:prstGeom prst="rect">
                      <a:avLst/>
                    </a:prstGeom>
                  </am3d:spPr>
                  <am3d:camera>
                    <am3d:pos x="0" y="0" z="7718727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6124417" d="1000000"/>
                    <am3d:preTrans dx="-3" dy="34348" dz="-658657"/>
                    <am3d:scale>
                      <am3d:sx n="1000000" d="1000000"/>
                      <am3d:sy n="1000000" d="1000000"/>
                      <am3d:sz n="1000000" d="1000000"/>
                    </am3d:scale>
                    <am3d:rot ax="-76900" ay="-153749" az="3441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20067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Model 3" descr="Crying Face">
                <a:extLst>
                  <a:ext uri="{FF2B5EF4-FFF2-40B4-BE49-F238E27FC236}">
                    <a16:creationId xmlns:a16="http://schemas.microsoft.com/office/drawing/2014/main" id="{178D0893-153B-B349-B42D-7E999838B6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94364" y="258777"/>
                <a:ext cx="1375672" cy="1123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97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F762EF2-8EDA-E643-8A2B-A0D18102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54" y="1771185"/>
            <a:ext cx="8338236" cy="37730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DF1CF-1CC2-154B-8BE5-FEB5C649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Programmers in different countries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4B10C-C419-B740-982C-789C7032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E640-EB1F-5545-BC4B-5F40D94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213BD-9EBE-F74F-A68F-54998EDC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faced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39882-2FC5-9C46-B14B-B1313089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Satyajeet, Shreya, Mike, Hitesh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A9B1D1-CFD4-D24C-B2A2-2793F59F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569359-737A-F940-9378-A2B3427FB40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9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BDEE4-54C3-1846-93E9-C47B288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B755CF-61D4-4FDB-A598-3B6D6ABDF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497338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02A94-F197-C04A-81D3-90EDC8B5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Satyajeet, Shreya, Mike, Hitesh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47C8-A545-D14D-881C-B9A30E83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9359-737A-F940-9378-A2B3427FB4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9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169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8  Trends in Programming Languages</vt:lpstr>
      <vt:lpstr>Data</vt:lpstr>
      <vt:lpstr>Expected Results</vt:lpstr>
      <vt:lpstr>Trends in programming languages</vt:lpstr>
      <vt:lpstr>Most loved/dreaded languages</vt:lpstr>
      <vt:lpstr>Programmers in different countries</vt:lpstr>
      <vt:lpstr>Challenges faced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 Trends in Programming Languages</dc:title>
  <dc:creator>Satyajeet Maharana</dc:creator>
  <cp:lastModifiedBy>Satyajeet Maharana</cp:lastModifiedBy>
  <cp:revision>4</cp:revision>
  <dcterms:created xsi:type="dcterms:W3CDTF">2018-12-17T18:09:22Z</dcterms:created>
  <dcterms:modified xsi:type="dcterms:W3CDTF">2018-12-17T20:01:11Z</dcterms:modified>
</cp:coreProperties>
</file>