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Review-2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Evaluation of Design, Coding, and Testing Phases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project status</a:t>
            </a:r>
          </a:p>
          <a:p>
            <a:r>
              <a:t>- Future improvements &amp; enhancements</a:t>
            </a:r>
          </a:p>
          <a:p>
            <a:r>
              <a:t>- Final submission expectations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 summary of the project</a:t>
            </a:r>
          </a:p>
          <a:p>
            <a:r>
              <a:t>- Objectives and key functionalities</a:t>
            </a:r>
          </a:p>
          <a:p>
            <a:r>
              <a:t>- Technologies used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 Since Review-1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Features implemented so far</a:t>
            </a:r>
          </a:p>
          <a:p>
            <a:r>
              <a:t>- System modules completed</a:t>
            </a:r>
          </a:p>
          <a:p>
            <a:r>
              <a:t>- Pending tasks and next steps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system architecture</a:t>
            </a:r>
          </a:p>
          <a:p>
            <a:r>
              <a:t>- Database schema and structure</a:t>
            </a:r>
          </a:p>
          <a:p>
            <a:r>
              <a:t>- Flow diagrams and design documents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Coding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algorithms and logic</a:t>
            </a:r>
          </a:p>
          <a:p>
            <a:r>
              <a:t>- Code structure and best practices</a:t>
            </a:r>
          </a:p>
          <a:p>
            <a:r>
              <a:t>- Challenges faced during 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and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Testing methodologies used</a:t>
            </a:r>
          </a:p>
          <a:p>
            <a:r>
              <a:t>- Bugs encountered and resolved</a:t>
            </a:r>
          </a:p>
          <a:p>
            <a:r>
              <a:t>- Unit testing &amp; integration testing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Logic Building / Algorithm: 5 Marks</a:t>
            </a:r>
          </a:p>
          <a:p>
            <a:r>
              <a:t>- Designing, Coding, Testing: 10 Marks</a:t>
            </a:r>
          </a:p>
          <a:p>
            <a:r>
              <a:t>- Question &amp; Answer (Presentation): 5 Marks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Issues faced in system design</a:t>
            </a:r>
          </a:p>
          <a:p>
            <a:r>
              <a:t>- Technical and implementation challenges</a:t>
            </a:r>
          </a:p>
          <a:p>
            <a:r>
              <a:t>- Solutions and workarounds applied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Demonstration of Working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 demo of functional modules</a:t>
            </a:r>
          </a:p>
          <a:p>
            <a:r>
              <a:t>- Screenshots or video walkthrough</a:t>
            </a:r>
          </a:p>
          <a:p>
            <a:r>
              <a:t>- Explanation of key functionalities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