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003" autoAdjust="0"/>
  </p:normalViewPr>
  <p:slideViewPr>
    <p:cSldViewPr>
      <p:cViewPr varScale="1">
        <p:scale>
          <a:sx n="71" d="100"/>
          <a:sy n="71" d="100"/>
        </p:scale>
        <p:origin x="113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4ABC7-0328-4F56-8A2B-4A2979ACE28E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50C1-D054-4C9C-93B7-994FD9818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4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javas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androi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softwaretes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瞬间感觉懵逼了，这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真会玩，我们知道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Java SE知识库"/>
              </a:rPr>
              <a:t>Java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语言是支持双字符的，所以可以将包名，类名，变量名，方法名定义成中文，或者其他国家的语言都可以的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。所以本身这种做法是不会运行报错的，比如下面我们新建一个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工程看一下效果：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93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看结果，我们已经实现成功了。到这里其实我们已经将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proguard.jar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改造成功了，下面为了演示修改的结果，需要用一个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做测试，我们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随便弄一个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，因为这里不想给一个工程编写脚本，然后将系统的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proguard.jar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工具替换成我们修改之后的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proguard.jar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。所以就直接拿到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classes.dex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文件，然后将其转化成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classes.jar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文件。然后直接放到这个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工程中运行即可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9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下面简单看一下运行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工程需要准备哪些东西：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因为我们操作的是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droid知识库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应用需要引用到系统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所以需要导入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android.jar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，然后就是混淆规则文件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proguard.pro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这里要说明就是引用第三方的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，和输入输出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文件路径设置，其他的设置都是正常的混淆规则，不多解释了，下面就直接用上面得到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文件转化之后的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文件作为案例，运行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9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看到混淆之后的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文件，和混淆的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文件了。接下来咋们在将混淆之后的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文件打包回去，首先用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文件变成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classes.dex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文件，然后直接替换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中原始的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文件，在重新签名即可。最后咋们在用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工具打开这个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查看内容：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2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运行是没有任何问题的。看到这里的时候觉得很好奇，所以就先没去看他的源码了，而是想着怎么实现这种混淆的功能。下面就来介绍一下这种高度混淆的原理：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0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首先我们知道每个正式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发布之前都会进行代码混淆，而关于混淆的知识点，可以自行搜索了解了，混淆有很多好处，优化代码，增加安全性等，而混淆一般是采用了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proguard.jar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工具，这个工具混淆之后的代码默认都是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个大小写字母，所以如果想把代码混淆成中文，那么就需要对这个工具下手。幸好这个工具是开源的，所以从网上搜他的源码下载下来，导入工程即可：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5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找到入口类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，这里为了演示方便，咋们就直接模拟一个命令直接运行看效果，关于命令后面会说到。这里有一个解析命令的类功能：</a:t>
            </a:r>
          </a:p>
          <a:p>
            <a:r>
              <a:rPr lang="en-US" altLang="zh-CN" dirty="0" smtClean="0"/>
              <a:t>---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1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这里可以看到混淆规则，也就是我们一般用到的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proguard.cfg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文件，后面会介绍这个文件内容。那么下面我们就不要在深入代码了，直接找到混淆代码的地方即可，可以通过包名中有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obfuscate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快速找到这个类：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SimpleNameFactory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01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进入这个类查看内容，有一个生成混淆名的方法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CHARACTER_COUNT=26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，也就是字母的个数，再看看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这个方法也很简单，就是取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个字符中的顺序一个。所以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方法的实现逻辑就是：从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个字符中依次取出字符，如果发现这个字符被使用过了，就取下一个，如果单个字符被用完了，就双字符，依次类推多字符等。所以这里还有一个全局的名称字符缓存池：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0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用来记录这个字符名称有没有被用过，所以通读了一遍代码，没什么难度，而且这个类还有一个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软件测试知识库"/>
              </a:rPr>
              <a:t>测试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直接运行看看效果：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6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所以知道了上面的代码逻辑之后，下面我们就可以动手来修改这个类，让他生成中文词语，首先去网上搜一下中文字符的范围，然后在定义一个生成五个字的词语方法即可：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18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这里可以看到韩文，日文的范围，所以我们不仅可以修改成中文，也可以修改成其他国家的语言，然后定义一个随机五字词语的方法：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生成不规则词句之后，修改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方法实现：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A50C1-D054-4C9C-93B7-994FD98186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6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6591" y="597075"/>
            <a:ext cx="8676222" cy="3200400"/>
          </a:xfrm>
        </p:spPr>
        <p:txBody>
          <a:bodyPr/>
          <a:lstStyle/>
          <a:p>
            <a:r>
              <a:rPr lang="en-US" altLang="zh-CN" b="1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混淆成中文语言代码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安卓小组第四周技术分享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陈柯昊</a:t>
            </a:r>
          </a:p>
        </p:txBody>
      </p:sp>
    </p:spTree>
    <p:extLst>
      <p:ext uri="{BB962C8B-B14F-4D97-AF65-F5344CB8AC3E}">
        <p14:creationId xmlns:p14="http://schemas.microsoft.com/office/powerpoint/2010/main" val="35326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7889" y="1484784"/>
            <a:ext cx="8676222" cy="3200400"/>
          </a:xfrm>
        </p:spPr>
        <p:txBody>
          <a:bodyPr>
            <a:normAutofit/>
          </a:bodyPr>
          <a:lstStyle/>
          <a:p>
            <a:r>
              <a:rPr lang="zh-CN" altLang="en-US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修改混淆规则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7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http://img.blog.csdn.net/20170312162116991?watermark/2/text/aHR0cDovL2Jsb2cuY3Nkbi5uZXQvamlhbmd3ZWkwOTEwNDEwMDAz/font/5a6L5L2T/fontsize/400/fill/I0JBQkFCMA==/dissolve/70/gravity/Cent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45911"/>
            <a:ext cx="6774180" cy="37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://img.blog.csdn.net/20170312162209789?watermark/2/text/aHR0cDovL2Jsb2cuY3Nkbi5uZXQvamlhbmd3ZWkwOTEwNDEwMDAz/font/5a6L5L2T/fontsize/400/fill/I0JBQkFCMA==/dissolve/70/gravity/Cent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0" y="144780"/>
            <a:ext cx="4937760" cy="37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http://img.blog.csdn.net/20170312162359379?watermark/2/text/aHR0cDovL2Jsb2cuY3Nkbi5uZXQvamlhbmd3ZWkwOTEwNDEwMDAz/font/5a6L5L2T/fontsize/400/fill/I0JBQkFCMA==/dissolve/70/gravity/Center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9" y="3886200"/>
            <a:ext cx="768096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://img.blog.csdn.net/20170312162457699?watermark/2/text/aHR0cDovL2Jsb2cuY3Nkbi5uZXQvamlhbmd3ZWkwOTEwNDEwMDAz/font/5a6L5L2T/fontsize/400/fill/I0JBQkFCMA==/dissolve/70/gravity/Center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902" y="3902333"/>
            <a:ext cx="3216582" cy="2630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0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9282" y="2132856"/>
            <a:ext cx="8676222" cy="3200400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运行混淆工具</a:t>
            </a:r>
            <a:br>
              <a:rPr lang="zh-CN" altLang="en-US" sz="8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1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://img.blog.csdn.net/20170312163018284?watermark/2/text/aHR0cDovL2Jsb2cuY3Nkbi5uZXQvamlhbmd3ZWkwOTEwNDEwMDAz/font/5a6L5L2T/fontsize/400/fill/I0JBQkFCMA==/dissolve/70/gravity/Cent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571501"/>
            <a:ext cx="4247588" cy="3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img.blog.csdn.net/20170312165249641?watermark/2/text/aHR0cDovL2Jsb2cuY3Nkbi5uZXQvamlhbmd3ZWkwOTEwNDEwMDAz/font/5a6L5L2T/fontsize/400/fill/I0JBQkFCMA==/dissolve/70/gravity/Cent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50" y="601874"/>
            <a:ext cx="5134383" cy="410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://img.blog.csdn.net/20170312165459549?watermark/2/text/aHR0cDovL2Jsb2cuY3Nkbi5uZXQvamlhbmd3ZWkwOTEwNDEwMDAz/font/5a6L5L2T/fontsize/400/fill/I0JBQkFCMA==/dissolve/70/gravity/Center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39" y="3848100"/>
            <a:ext cx="4247590" cy="2324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1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://img.blog.csdn.net/20170312165800348?watermark/2/text/aHR0cDovL2Jsb2cuY3Nkbi5uZXQvamlhbmd3ZWkwOTEwNDEwMDAz/font/5a6L5L2T/fontsize/400/fill/I0JBQkFCMA==/dissolve/70/gravity/Cent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02332"/>
            <a:ext cx="9218070" cy="6453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7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7889" y="1196752"/>
            <a:ext cx="8676222" cy="3200400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2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3472" y="1196752"/>
            <a:ext cx="97210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、本文主要是利用</a:t>
            </a:r>
            <a:r>
              <a:rPr lang="en-US" altLang="zh-CN" sz="28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proguard</a:t>
            </a:r>
            <a:r>
              <a:rPr lang="zh-CN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是开源项目，修改他的混淆代码达到我们的目的。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、本文是将其代码改成中文语言的，而从我们分析的过程中可以知道，可以变成其他国家的语言都是可以的。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、本文为了方便就随机生成一个五字词语，而如果你想生成一些有规则有个性的词语，可以自定义一个词语库，然后随机取即可。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、本文为了演示方便，就没有正式的编写一个编译脚本，而是通过简单粗暴的方式混淆</a:t>
            </a: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jar</a:t>
            </a:r>
            <a:r>
              <a:rPr lang="zh-CN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方式进行操作。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、这种高度混淆对于反编译之后代码阅读难度有一定的增强，因为看惯了英文，一下子看中文反而不习惯了。</a:t>
            </a:r>
            <a:endParaRPr lang="zh-CN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3392" y="2924944"/>
            <a:ext cx="11449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不代表本人真实水平。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9896" y="4293096"/>
            <a:ext cx="6624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8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://img.blog.csdn.net/20170312155532818?watermark/2/text/aHR0cDovL2Jsb2cuY3Nkbi5uZXQvamlhbmd3ZWkwOTEwNDEwMDAz/font/5a6L5L2T/fontsize/400/fill/I0JBQkFCMA==/dissolve/70/gravity/Cent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01" y="830736"/>
            <a:ext cx="8371243" cy="479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u="sng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语言是支持双字符的，所以可以将包名，类名，变量名，方法名定义成中文，或者其他国家的语言都可以</a:t>
            </a:r>
            <a:r>
              <a:rPr lang="zh-CN" altLang="zh-CN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1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://img.blog.csdn.net/20170312155535939?watermark/2/text/aHR0cDovL2Jsb2cuY3Nkbi5uZXQvamlhbmd3ZWkwOTEwNDEwMDAz/font/5a6L5L2T/fontsize/400/fill/I0JBQkFCMA==/dissolve/70/gravity/Cent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16632"/>
            <a:ext cx="11233248" cy="648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proguard.jar</a:t>
            </a:r>
            <a:r>
              <a:rPr lang="zh-CN" altLang="zh-CN" sz="7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://img.blog.csdn.net/20170312161132603?watermark/2/text/aHR0cDovL2Jsb2cuY3Nkbi5uZXQvamlhbmd3ZWkwOTEwNDEwMDAz/font/5a6L5L2T/fontsize/400/fill/I0JBQkFCMA==/dissolve/70/gravity/Cent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592176"/>
            <a:ext cx="8676222" cy="5199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0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://img.blog.csdn.net/20170312161232214?watermark/2/text/aHR0cDovL2Jsb2cuY3Nkbi5uZXQvamlhbmd3ZWkwOTEwNDEwMDAz/font/5a6L5L2T/fontsize/400/fill/I0JBQkFCMA==/dissolve/70/gravity/Cent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548680"/>
            <a:ext cx="9865096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1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://img.blog.csdn.net/20170312161350668?watermark/2/text/aHR0cDovL2Jsb2cuY3Nkbi5uZXQvamlhbmd3ZWkwOTEwNDEwMDAz/font/5a6L5L2T/fontsize/400/fill/I0JBQkFCMA==/dissolve/70/gravity/Cent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16632"/>
            <a:ext cx="4824536" cy="662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img.blog.csdn.net/20170312161437452?watermark/2/text/aHR0cDovL2Jsb2cuY3Nkbi5uZXQvamlhbmd3ZWkwOTEwNDEwMDAz/font/5a6L5L2T/fontsize/400/fill/I0JBQkFCMA==/dissolve/70/gravity/Cent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16632"/>
            <a:ext cx="5904656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http://img.blog.csdn.net/20170312161440888?watermark/2/text/aHR0cDovL2Jsb2cuY3Nkbi5uZXQvamlhbmd3ZWkwOTEwNDEwMDAz/font/5a6L5L2T/fontsize/400/fill/I0JBQkFCMA==/dissolve/70/gravity/Center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429668"/>
            <a:ext cx="7581900" cy="105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0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://img.blog.csdn.net/20170312161837516?watermark/2/text/aHR0cDovL2Jsb2cuY3Nkbi5uZXQvamlhbmd3ZWkwOTEwNDEwMDAz/font/5a6L5L2T/fontsize/400/fill/I0JBQkFCMA==/dissolve/70/gravity/Cent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603427"/>
            <a:ext cx="4297680" cy="345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img.blog.csdn.net/20170312161916673?watermark/2/text/aHR0cDovL2Jsb2cuY3Nkbi5uZXQvamlhbmd3ZWkwOTEwNDEwMDAz/font/5a6L5L2T/fontsize/400/fill/I0JBQkFCMA==/dissolve/70/gravity/Cent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0" y="4222203"/>
            <a:ext cx="6477000" cy="140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://img.blog.csdn.net/20170312161920329?watermark/2/text/aHR0cDovL2Jsb2cuY3Nkbi5uZXQvamlhbmd3ZWkwOTEwNDEwMDAz/font/5a6L5L2T/fontsize/400/fill/I0JBQkFCMA==/dissolve/70/gravity/Center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669807"/>
            <a:ext cx="2952328" cy="3485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8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39</TotalTime>
  <Words>1041</Words>
  <Application>Microsoft Office PowerPoint</Application>
  <PresentationFormat>宽屏</PresentationFormat>
  <Paragraphs>46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Century Gothic</vt:lpstr>
      <vt:lpstr>Times New Roman</vt:lpstr>
      <vt:lpstr>网状</vt:lpstr>
      <vt:lpstr>Apk混淆成中文语言代码</vt:lpstr>
      <vt:lpstr>PowerPoint 演示文稿</vt:lpstr>
      <vt:lpstr>Java语言是支持双字符的，所以可以将包名，类名，变量名，方法名定义成中文，或者其他国家的语言都可以的。</vt:lpstr>
      <vt:lpstr>PowerPoint 演示文稿</vt:lpstr>
      <vt:lpstr>proguard.jar工具</vt:lpstr>
      <vt:lpstr>PowerPoint 演示文稿</vt:lpstr>
      <vt:lpstr>PowerPoint 演示文稿</vt:lpstr>
      <vt:lpstr>PowerPoint 演示文稿</vt:lpstr>
      <vt:lpstr>PowerPoint 演示文稿</vt:lpstr>
      <vt:lpstr>修改混淆规则</vt:lpstr>
      <vt:lpstr>PowerPoint 演示文稿</vt:lpstr>
      <vt:lpstr>运行混淆工具 </vt:lpstr>
      <vt:lpstr>PowerPoint 演示文稿</vt:lpstr>
      <vt:lpstr>PowerPoint 演示文稿</vt:lpstr>
      <vt:lpstr>总结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Apk混淆成中文语言代码</dc:title>
  <dc:creator>sd MR</dc:creator>
  <cp:lastModifiedBy>sd MR</cp:lastModifiedBy>
  <cp:revision>4</cp:revision>
  <dcterms:created xsi:type="dcterms:W3CDTF">2017-04-15T09:53:57Z</dcterms:created>
  <dcterms:modified xsi:type="dcterms:W3CDTF">2017-04-15T10:33:42Z</dcterms:modified>
</cp:coreProperties>
</file>