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6" r:id="rId3"/>
  </p:sldIdLst>
  <p:sldSz cx="7019925" cy="431990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1" userDrawn="1">
          <p15:clr>
            <a:srgbClr val="A4A3A4"/>
          </p15:clr>
        </p15:guide>
        <p15:guide id="2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DE"/>
    <a:srgbClr val="F9DAC5"/>
    <a:srgbClr val="FCEDE4"/>
    <a:srgbClr val="D6E9C9"/>
    <a:srgbClr val="DAEDEC"/>
    <a:srgbClr val="DCE9EB"/>
    <a:srgbClr val="DBE7EB"/>
    <a:srgbClr val="E8EED9"/>
    <a:srgbClr val="CFF3D4"/>
    <a:srgbClr val="C6D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2" autoAdjust="0"/>
    <p:restoredTop sz="96170" autoAdjust="0"/>
  </p:normalViewPr>
  <p:slideViewPr>
    <p:cSldViewPr snapToGrid="0" showGuides="1">
      <p:cViewPr varScale="1">
        <p:scale>
          <a:sx n="99" d="100"/>
          <a:sy n="99" d="100"/>
        </p:scale>
        <p:origin x="660" y="60"/>
      </p:cViewPr>
      <p:guideLst>
        <p:guide orient="horz" pos="1381"/>
        <p:guide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E59C-C0B9-4F9A-8E04-83321AD9E1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1543" y="1143000"/>
            <a:ext cx="50149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24435" y="230058"/>
            <a:ext cx="1513913" cy="36619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2697" y="230058"/>
            <a:ext cx="4453976" cy="36619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" y="3588910"/>
            <a:ext cx="7021046" cy="732185"/>
            <a:chOff x="-1" y="5114925"/>
            <a:chExt cx="12192002" cy="1743075"/>
          </a:xfrm>
        </p:grpSpPr>
        <p:sp>
          <p:nvSpPr>
            <p:cNvPr id="10" name="íṥ1íde"/>
            <p:cNvSpPr/>
            <p:nvPr userDrawn="1"/>
          </p:nvSpPr>
          <p:spPr>
            <a:xfrm>
              <a:off x="-1" y="5114925"/>
              <a:ext cx="12192001" cy="1743075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ïsļidê"/>
            <p:cNvSpPr/>
            <p:nvPr userDrawn="1"/>
          </p:nvSpPr>
          <p:spPr>
            <a:xfrm>
              <a:off x="0" y="5729076"/>
              <a:ext cx="12192001" cy="1128921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040" y="1077274"/>
            <a:ext cx="6055651" cy="17974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040" y="2891734"/>
            <a:ext cx="6055651" cy="945240"/>
          </a:xfrm>
        </p:spPr>
        <p:txBody>
          <a:bodyPr/>
          <a:lstStyle>
            <a:lvl1pPr marL="0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1pPr>
            <a:lvl2pPr marL="2876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45" indent="0">
              <a:buNone/>
              <a:defRPr sz="1130">
                <a:solidFill>
                  <a:schemeClr val="tx1">
                    <a:tint val="75000"/>
                  </a:schemeClr>
                </a:solidFill>
              </a:defRPr>
            </a:lvl3pPr>
            <a:lvl4pPr marL="86487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4pPr>
            <a:lvl5pPr marL="115252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5pPr>
            <a:lvl6pPr marL="144018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6pPr>
            <a:lvl7pPr marL="1728470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7pPr>
            <a:lvl8pPr marL="201612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8pPr>
            <a:lvl9pPr marL="2304415" indent="0">
              <a:buNone/>
              <a:defRPr sz="10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97" y="1150291"/>
            <a:ext cx="2983944" cy="27416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54404" y="1150291"/>
            <a:ext cx="2983944" cy="27416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611" y="230058"/>
            <a:ext cx="6055651" cy="8352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3611" y="1059269"/>
            <a:ext cx="2970230" cy="519131"/>
          </a:xfrm>
        </p:spPr>
        <p:txBody>
          <a:bodyPr anchor="b"/>
          <a:lstStyle>
            <a:lvl1pPr marL="0" indent="0">
              <a:buNone/>
              <a:defRPr sz="1515" b="1"/>
            </a:lvl1pPr>
            <a:lvl2pPr marL="287655" indent="0">
              <a:buNone/>
              <a:defRPr sz="1260" b="1"/>
            </a:lvl2pPr>
            <a:lvl3pPr marL="575945" indent="0">
              <a:buNone/>
              <a:defRPr sz="1130" b="1"/>
            </a:lvl3pPr>
            <a:lvl4pPr marL="864870" indent="0">
              <a:buNone/>
              <a:defRPr sz="1005" b="1"/>
            </a:lvl4pPr>
            <a:lvl5pPr marL="1152525" indent="0">
              <a:buNone/>
              <a:defRPr sz="1005" b="1"/>
            </a:lvl5pPr>
            <a:lvl6pPr marL="1440180" indent="0">
              <a:buNone/>
              <a:defRPr sz="1005" b="1"/>
            </a:lvl6pPr>
            <a:lvl7pPr marL="1728470" indent="0">
              <a:buNone/>
              <a:defRPr sz="1005" b="1"/>
            </a:lvl7pPr>
            <a:lvl8pPr marL="2016125" indent="0">
              <a:buNone/>
              <a:defRPr sz="1005" b="1"/>
            </a:lvl8pPr>
            <a:lvl9pPr marL="2304415" indent="0">
              <a:buNone/>
              <a:defRPr sz="10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611" y="1578401"/>
            <a:ext cx="2970230" cy="23215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54404" y="1059269"/>
            <a:ext cx="2984859" cy="519131"/>
          </a:xfrm>
        </p:spPr>
        <p:txBody>
          <a:bodyPr anchor="b"/>
          <a:lstStyle>
            <a:lvl1pPr marL="0" indent="0">
              <a:buNone/>
              <a:defRPr sz="1515" b="1"/>
            </a:lvl1pPr>
            <a:lvl2pPr marL="287655" indent="0">
              <a:buNone/>
              <a:defRPr sz="1260" b="1"/>
            </a:lvl2pPr>
            <a:lvl3pPr marL="575945" indent="0">
              <a:buNone/>
              <a:defRPr sz="1130" b="1"/>
            </a:lvl3pPr>
            <a:lvl4pPr marL="864870" indent="0">
              <a:buNone/>
              <a:defRPr sz="1005" b="1"/>
            </a:lvl4pPr>
            <a:lvl5pPr marL="1152525" indent="0">
              <a:buNone/>
              <a:defRPr sz="1005" b="1"/>
            </a:lvl5pPr>
            <a:lvl6pPr marL="1440180" indent="0">
              <a:buNone/>
              <a:defRPr sz="1005" b="1"/>
            </a:lvl6pPr>
            <a:lvl7pPr marL="1728470" indent="0">
              <a:buNone/>
              <a:defRPr sz="1005" b="1"/>
            </a:lvl7pPr>
            <a:lvl8pPr marL="2016125" indent="0">
              <a:buNone/>
              <a:defRPr sz="1005" b="1"/>
            </a:lvl8pPr>
            <a:lvl9pPr marL="2304415" indent="0">
              <a:buNone/>
              <a:defRPr sz="10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54404" y="1578401"/>
            <a:ext cx="2984859" cy="23215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611" y="288072"/>
            <a:ext cx="2264469" cy="1008256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4859" y="622158"/>
            <a:ext cx="3554404" cy="3070778"/>
          </a:xfrm>
        </p:spPr>
        <p:txBody>
          <a:bodyPr/>
          <a:lstStyle>
            <a:lvl1pPr>
              <a:defRPr sz="2010"/>
            </a:lvl1pPr>
            <a:lvl2pPr>
              <a:defRPr sz="1770"/>
            </a:lvl2pPr>
            <a:lvl3pPr>
              <a:defRPr sz="15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3611" y="1296328"/>
            <a:ext cx="2264469" cy="2401609"/>
          </a:xfrm>
        </p:spPr>
        <p:txBody>
          <a:bodyPr/>
          <a:lstStyle>
            <a:lvl1pPr marL="0" indent="0">
              <a:buNone/>
              <a:defRPr sz="1005"/>
            </a:lvl1pPr>
            <a:lvl2pPr marL="287655" indent="0">
              <a:buNone/>
              <a:defRPr sz="875"/>
            </a:lvl2pPr>
            <a:lvl3pPr marL="575945" indent="0">
              <a:buNone/>
              <a:defRPr sz="750"/>
            </a:lvl3pPr>
            <a:lvl4pPr marL="864870" indent="0">
              <a:buNone/>
              <a:defRPr sz="630"/>
            </a:lvl4pPr>
            <a:lvl5pPr marL="1152525" indent="0">
              <a:buNone/>
              <a:defRPr sz="630"/>
            </a:lvl5pPr>
            <a:lvl6pPr marL="1440180" indent="0">
              <a:buNone/>
              <a:defRPr sz="630"/>
            </a:lvl6pPr>
            <a:lvl7pPr marL="1728470" indent="0">
              <a:buNone/>
              <a:defRPr sz="630"/>
            </a:lvl7pPr>
            <a:lvl8pPr marL="2016125" indent="0">
              <a:buNone/>
              <a:defRPr sz="630"/>
            </a:lvl8pPr>
            <a:lvl9pPr marL="2304415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611" y="288072"/>
            <a:ext cx="2264469" cy="1008256"/>
          </a:xfrm>
        </p:spPr>
        <p:txBody>
          <a:bodyPr anchor="b"/>
          <a:lstStyle>
            <a:lvl1pPr>
              <a:defRPr sz="20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84859" y="622158"/>
            <a:ext cx="3554404" cy="3070778"/>
          </a:xfrm>
        </p:spPr>
        <p:txBody>
          <a:bodyPr/>
          <a:lstStyle>
            <a:lvl1pPr marL="0" indent="0">
              <a:buNone/>
              <a:defRPr sz="2010"/>
            </a:lvl1pPr>
            <a:lvl2pPr marL="287655" indent="0">
              <a:buNone/>
              <a:defRPr sz="1770"/>
            </a:lvl2pPr>
            <a:lvl3pPr marL="575945" indent="0">
              <a:buNone/>
              <a:defRPr sz="1515"/>
            </a:lvl3pPr>
            <a:lvl4pPr marL="864870" indent="0">
              <a:buNone/>
              <a:defRPr sz="1260"/>
            </a:lvl4pPr>
            <a:lvl5pPr marL="1152525" indent="0">
              <a:buNone/>
              <a:defRPr sz="1260"/>
            </a:lvl5pPr>
            <a:lvl6pPr marL="1440180" indent="0">
              <a:buNone/>
              <a:defRPr sz="1260"/>
            </a:lvl6pPr>
            <a:lvl7pPr marL="1728470" indent="0">
              <a:buNone/>
              <a:defRPr sz="1260"/>
            </a:lvl7pPr>
            <a:lvl8pPr marL="2016125" indent="0">
              <a:buNone/>
              <a:defRPr sz="1260"/>
            </a:lvl8pPr>
            <a:lvl9pPr marL="2304415" indent="0">
              <a:buNone/>
              <a:defRPr sz="126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3611" y="1296328"/>
            <a:ext cx="2264469" cy="2401609"/>
          </a:xfrm>
        </p:spPr>
        <p:txBody>
          <a:bodyPr/>
          <a:lstStyle>
            <a:lvl1pPr marL="0" indent="0">
              <a:buNone/>
              <a:defRPr sz="1005"/>
            </a:lvl1pPr>
            <a:lvl2pPr marL="287655" indent="0">
              <a:buNone/>
              <a:defRPr sz="875"/>
            </a:lvl2pPr>
            <a:lvl3pPr marL="575945" indent="0">
              <a:buNone/>
              <a:defRPr sz="750"/>
            </a:lvl3pPr>
            <a:lvl4pPr marL="864870" indent="0">
              <a:buNone/>
              <a:defRPr sz="630"/>
            </a:lvl4pPr>
            <a:lvl5pPr marL="1152525" indent="0">
              <a:buNone/>
              <a:defRPr sz="630"/>
            </a:lvl5pPr>
            <a:lvl6pPr marL="1440180" indent="0">
              <a:buNone/>
              <a:defRPr sz="630"/>
            </a:lvl6pPr>
            <a:lvl7pPr marL="1728470" indent="0">
              <a:buNone/>
              <a:defRPr sz="630"/>
            </a:lvl7pPr>
            <a:lvl8pPr marL="2016125" indent="0">
              <a:buNone/>
              <a:defRPr sz="630"/>
            </a:lvl8pPr>
            <a:lvl9pPr marL="2304415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2697" y="230058"/>
            <a:ext cx="6055651" cy="83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2697" y="1150291"/>
            <a:ext cx="6055651" cy="274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2697" y="4005015"/>
            <a:ext cx="1579735" cy="230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C09-DA18-4639-9643-2D719B453A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25721" y="4005015"/>
            <a:ext cx="2369602" cy="230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58613" y="4005015"/>
            <a:ext cx="1579735" cy="230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64F0-5018-4E6E-A20B-8D7DA5A17E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575945" rtl="0" eaLnBrk="1" latinLnBrk="0" hangingPunct="1">
        <a:lnSpc>
          <a:spcPct val="90000"/>
        </a:lnSpc>
        <a:spcBef>
          <a:spcPct val="0"/>
        </a:spcBef>
        <a:buNone/>
        <a:defRPr sz="2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510" indent="-143510" algn="l" defTabSz="575945" rtl="0" eaLnBrk="1" latinLnBrk="0" hangingPunct="1">
        <a:lnSpc>
          <a:spcPct val="90000"/>
        </a:lnSpc>
        <a:spcBef>
          <a:spcPct val="126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31165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35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583690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80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448560" indent="-143510" algn="l" defTabSz="575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1pPr>
      <a:lvl2pPr marL="287655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2pPr>
      <a:lvl3pPr marL="575945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3pPr>
      <a:lvl4pPr marL="864870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4pPr>
      <a:lvl5pPr marL="1152525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5pPr>
      <a:lvl6pPr marL="1440180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6pPr>
      <a:lvl7pPr marL="1728470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7pPr>
      <a:lvl8pPr marL="2016125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8pPr>
      <a:lvl9pPr marL="2304415" algn="l" defTabSz="575945" rtl="0" eaLnBrk="1" latinLnBrk="0" hangingPunct="1">
        <a:defRPr sz="1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415" y="23495"/>
            <a:ext cx="6658610" cy="2510790"/>
          </a:xfrm>
          <a:prstGeom prst="rect">
            <a:avLst/>
          </a:prstGeom>
          <a:solidFill>
            <a:srgbClr val="FDF6DE"/>
          </a:solidFill>
          <a:ln w="12700"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678045" y="1075690"/>
            <a:ext cx="678180" cy="431800"/>
            <a:chOff x="7367" y="1661"/>
            <a:chExt cx="1068" cy="680"/>
          </a:xfrm>
        </p:grpSpPr>
        <p:sp>
          <p:nvSpPr>
            <p:cNvPr id="44" name="立方体 43"/>
            <p:cNvSpPr/>
            <p:nvPr/>
          </p:nvSpPr>
          <p:spPr>
            <a:xfrm>
              <a:off x="7367" y="1661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FCECBB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5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DOWN</a:t>
              </a:r>
              <a:endParaRPr lang="en-US" altLang="zh-CN" sz="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3" name="立方体 42"/>
            <p:cNvSpPr/>
            <p:nvPr/>
          </p:nvSpPr>
          <p:spPr>
            <a:xfrm>
              <a:off x="7575" y="1661"/>
              <a:ext cx="860" cy="680"/>
            </a:xfrm>
            <a:prstGeom prst="cube">
              <a:avLst/>
            </a:prstGeom>
            <a:solidFill>
              <a:srgbClr val="ECCFCD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 Block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193290" y="1077595"/>
            <a:ext cx="674370" cy="433070"/>
            <a:chOff x="2042" y="1666"/>
            <a:chExt cx="1062" cy="682"/>
          </a:xfrm>
        </p:grpSpPr>
        <p:sp>
          <p:nvSpPr>
            <p:cNvPr id="31" name="立方体 30"/>
            <p:cNvSpPr/>
            <p:nvPr/>
          </p:nvSpPr>
          <p:spPr>
            <a:xfrm>
              <a:off x="2042" y="1666"/>
              <a:ext cx="860" cy="680"/>
            </a:xfrm>
            <a:prstGeom prst="cube">
              <a:avLst/>
            </a:prstGeom>
            <a:solidFill>
              <a:srgbClr val="ECCFCD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 Block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立方体 31"/>
            <p:cNvSpPr/>
            <p:nvPr/>
          </p:nvSpPr>
          <p:spPr>
            <a:xfrm>
              <a:off x="2732" y="1668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FCECBB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5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DOWN</a:t>
              </a:r>
              <a:endParaRPr lang="en-US" altLang="zh-CN" sz="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11" name="图片 10" descr="output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" y="1195070"/>
            <a:ext cx="288290" cy="288290"/>
          </a:xfrm>
          <a:prstGeom prst="rect">
            <a:avLst/>
          </a:prstGeom>
        </p:spPr>
      </p:pic>
      <p:sp>
        <p:nvSpPr>
          <p:cNvPr id="7" name="梯形 6"/>
          <p:cNvSpPr/>
          <p:nvPr/>
        </p:nvSpPr>
        <p:spPr>
          <a:xfrm rot="5400000">
            <a:off x="467360" y="1225550"/>
            <a:ext cx="899795" cy="288290"/>
          </a:xfrm>
          <a:prstGeom prst="trapezoid">
            <a:avLst>
              <a:gd name="adj" fmla="val 350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" name="平行四边形 12"/>
          <p:cNvSpPr/>
          <p:nvPr/>
        </p:nvSpPr>
        <p:spPr>
          <a:xfrm rot="5400000" flipH="1">
            <a:off x="706755" y="1253490"/>
            <a:ext cx="817245" cy="107950"/>
          </a:xfrm>
          <a:prstGeom prst="parallelogram">
            <a:avLst>
              <a:gd name="adj" fmla="val 1103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72795" y="793115"/>
            <a:ext cx="115570" cy="126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82650" y="790575"/>
            <a:ext cx="287020" cy="100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16200000">
            <a:off x="396240" y="1225550"/>
            <a:ext cx="1040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Shallow Feature Extraction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3153410" y="1804670"/>
            <a:ext cx="179705" cy="431800"/>
          </a:xfrm>
          <a:prstGeom prst="cube">
            <a:avLst/>
          </a:prstGeom>
          <a:solidFill>
            <a:srgbClr val="D6E9C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FIM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5" name="图片 364" descr="181758-coar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245" y="314960"/>
            <a:ext cx="539750" cy="539750"/>
          </a:xfrm>
          <a:prstGeom prst="rect">
            <a:avLst/>
          </a:prstGeom>
        </p:spPr>
      </p:pic>
      <p:pic>
        <p:nvPicPr>
          <p:cNvPr id="109" name="图片 108" descr="1817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45" y="1696720"/>
            <a:ext cx="539750" cy="539750"/>
          </a:xfrm>
          <a:prstGeom prst="rect">
            <a:avLst/>
          </a:prstGeom>
        </p:spPr>
      </p:pic>
      <p:cxnSp>
        <p:nvCxnSpPr>
          <p:cNvPr id="49" name="直接连接符 48"/>
          <p:cNvCxnSpPr/>
          <p:nvPr/>
        </p:nvCxnSpPr>
        <p:spPr>
          <a:xfrm>
            <a:off x="1125855" y="1348740"/>
            <a:ext cx="170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024380" y="1348740"/>
            <a:ext cx="144145" cy="0"/>
          </a:xfrm>
          <a:prstGeom prst="line">
            <a:avLst/>
          </a:prstGeom>
          <a:ln w="317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endCxn id="24" idx="2"/>
          </p:cNvCxnSpPr>
          <p:nvPr/>
        </p:nvCxnSpPr>
        <p:spPr>
          <a:xfrm rot="5400000" flipV="1">
            <a:off x="2713990" y="1603375"/>
            <a:ext cx="721360" cy="156845"/>
          </a:xfrm>
          <a:prstGeom prst="bentConnector2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812415" y="1318260"/>
            <a:ext cx="179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438650" y="638810"/>
            <a:ext cx="144145" cy="0"/>
          </a:xfrm>
          <a:prstGeom prst="line">
            <a:avLst/>
          </a:prstGeom>
          <a:ln w="317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肘形连接符 65"/>
          <p:cNvCxnSpPr/>
          <p:nvPr/>
        </p:nvCxnSpPr>
        <p:spPr>
          <a:xfrm rot="10800000" flipV="1">
            <a:off x="5318125" y="1045845"/>
            <a:ext cx="396240" cy="274955"/>
          </a:xfrm>
          <a:prstGeom prst="bentConnector3">
            <a:avLst>
              <a:gd name="adj1" fmla="val 801"/>
            </a:avLst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肘形连接符 71"/>
          <p:cNvCxnSpPr/>
          <p:nvPr/>
        </p:nvCxnSpPr>
        <p:spPr>
          <a:xfrm rot="10800000" flipV="1">
            <a:off x="3246120" y="1348105"/>
            <a:ext cx="346710" cy="483235"/>
          </a:xfrm>
          <a:prstGeom prst="bentConnector2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307080" y="2020570"/>
            <a:ext cx="252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74640" y="638810"/>
            <a:ext cx="179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398770" y="1976755"/>
            <a:ext cx="1797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 rot="0">
            <a:off x="5554345" y="57150"/>
            <a:ext cx="396240" cy="1019175"/>
            <a:chOff x="4170" y="4900"/>
            <a:chExt cx="624" cy="1605"/>
          </a:xfrm>
        </p:grpSpPr>
        <p:sp>
          <p:nvSpPr>
            <p:cNvPr id="106" name="梯形 105"/>
            <p:cNvSpPr/>
            <p:nvPr/>
          </p:nvSpPr>
          <p:spPr>
            <a:xfrm rot="16200000">
              <a:off x="3688" y="5569"/>
              <a:ext cx="1417" cy="454"/>
            </a:xfrm>
            <a:prstGeom prst="trapezoid">
              <a:avLst>
                <a:gd name="adj" fmla="val 3501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endParaRPr lang="en-US" altLang="zh-CN" sz="1325">
                <a:solidFill>
                  <a:schemeClr val="tx1"/>
                </a:solidFill>
              </a:endParaRPr>
            </a:p>
          </p:txBody>
        </p:sp>
        <p:sp>
          <p:nvSpPr>
            <p:cNvPr id="107" name="平行四边形 106"/>
            <p:cNvSpPr/>
            <p:nvPr/>
          </p:nvSpPr>
          <p:spPr>
            <a:xfrm rot="16200000" flipH="1">
              <a:off x="3907" y="5617"/>
              <a:ext cx="1604" cy="170"/>
            </a:xfrm>
            <a:prstGeom prst="parallelogram">
              <a:avLst>
                <a:gd name="adj" fmla="val 11160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650"/>
            </a:p>
          </p:txBody>
        </p:sp>
      </p:grpSp>
      <p:sp>
        <p:nvSpPr>
          <p:cNvPr id="111" name="文本框 110"/>
          <p:cNvSpPr txBox="1"/>
          <p:nvPr/>
        </p:nvSpPr>
        <p:spPr>
          <a:xfrm rot="16200000" flipH="1">
            <a:off x="5140960" y="443865"/>
            <a:ext cx="1114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Intermediate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Reconstruction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梯形 112"/>
          <p:cNvSpPr/>
          <p:nvPr/>
        </p:nvSpPr>
        <p:spPr>
          <a:xfrm rot="16200000">
            <a:off x="5272405" y="1819910"/>
            <a:ext cx="899795" cy="288290"/>
          </a:xfrm>
          <a:prstGeom prst="trapezoid">
            <a:avLst>
              <a:gd name="adj" fmla="val 350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endParaRPr lang="en-US" altLang="zh-CN" sz="1325">
              <a:solidFill>
                <a:schemeClr val="tx1"/>
              </a:solidFill>
            </a:endParaRPr>
          </a:p>
        </p:txBody>
      </p:sp>
      <p:sp>
        <p:nvSpPr>
          <p:cNvPr id="114" name="平行四边形 113"/>
          <p:cNvSpPr/>
          <p:nvPr/>
        </p:nvSpPr>
        <p:spPr>
          <a:xfrm rot="16200000" flipH="1">
            <a:off x="5411470" y="1850390"/>
            <a:ext cx="1018540" cy="107950"/>
          </a:xfrm>
          <a:prstGeom prst="parallelogram">
            <a:avLst>
              <a:gd name="adj" fmla="val 11160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650"/>
          </a:p>
        </p:txBody>
      </p:sp>
      <p:sp>
        <p:nvSpPr>
          <p:cNvPr id="117" name="文本框 116"/>
          <p:cNvSpPr txBox="1"/>
          <p:nvPr/>
        </p:nvSpPr>
        <p:spPr>
          <a:xfrm rot="16200000" flipH="1">
            <a:off x="5165725" y="1765300"/>
            <a:ext cx="11144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Final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Reconstruction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909945" y="636905"/>
            <a:ext cx="212725" cy="1905"/>
          </a:xfrm>
          <a:prstGeom prst="line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5909945" y="1976755"/>
            <a:ext cx="212725" cy="1905"/>
          </a:xfrm>
          <a:prstGeom prst="line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507490" y="2618105"/>
            <a:ext cx="2662555" cy="1621155"/>
          </a:xfrm>
          <a:prstGeom prst="rect">
            <a:avLst/>
          </a:prstGeom>
          <a:solidFill>
            <a:srgbClr val="F5E6E6"/>
          </a:solidFill>
          <a:ln w="12700"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立方体 122"/>
          <p:cNvSpPr/>
          <p:nvPr/>
        </p:nvSpPr>
        <p:spPr>
          <a:xfrm>
            <a:off x="1929130" y="3113405"/>
            <a:ext cx="323850" cy="647700"/>
          </a:xfrm>
          <a:prstGeom prst="cube">
            <a:avLst>
              <a:gd name="adj" fmla="val 456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AFDU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流程图: 或者 126"/>
          <p:cNvSpPr/>
          <p:nvPr/>
        </p:nvSpPr>
        <p:spPr>
          <a:xfrm>
            <a:off x="2571750" y="3429000"/>
            <a:ext cx="107950" cy="10795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650"/>
          </a:p>
        </p:txBody>
      </p:sp>
      <p:cxnSp>
        <p:nvCxnSpPr>
          <p:cNvPr id="132" name="直接连接符 131"/>
          <p:cNvCxnSpPr/>
          <p:nvPr/>
        </p:nvCxnSpPr>
        <p:spPr>
          <a:xfrm>
            <a:off x="2427605" y="3482975"/>
            <a:ext cx="144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679700" y="3482975"/>
            <a:ext cx="144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3370580" y="2672715"/>
            <a:ext cx="7759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MT-Block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9" name="立方体 138"/>
          <p:cNvSpPr/>
          <p:nvPr/>
        </p:nvSpPr>
        <p:spPr>
          <a:xfrm>
            <a:off x="2163445" y="3113405"/>
            <a:ext cx="323850" cy="647700"/>
          </a:xfrm>
          <a:prstGeom prst="cube">
            <a:avLst>
              <a:gd name="adj" fmla="val 45642"/>
            </a:avLst>
          </a:prstGeom>
          <a:solidFill>
            <a:srgbClr val="E1DAE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Mamba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0" name="立方体 139"/>
          <p:cNvSpPr/>
          <p:nvPr/>
        </p:nvSpPr>
        <p:spPr>
          <a:xfrm>
            <a:off x="2805430" y="3113405"/>
            <a:ext cx="323850" cy="647700"/>
          </a:xfrm>
          <a:prstGeom prst="cube">
            <a:avLst>
              <a:gd name="adj" fmla="val 456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AFDU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2" name="立方体 141"/>
          <p:cNvSpPr/>
          <p:nvPr/>
        </p:nvSpPr>
        <p:spPr>
          <a:xfrm>
            <a:off x="3046730" y="3113405"/>
            <a:ext cx="323850" cy="647700"/>
          </a:xfrm>
          <a:prstGeom prst="cube">
            <a:avLst>
              <a:gd name="adj" fmla="val 45642"/>
            </a:avLst>
          </a:prstGeom>
          <a:solidFill>
            <a:srgbClr val="B8D7FB"/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MDTA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1" name="立方体 140"/>
          <p:cNvSpPr/>
          <p:nvPr/>
        </p:nvSpPr>
        <p:spPr>
          <a:xfrm>
            <a:off x="3295015" y="3113405"/>
            <a:ext cx="323850" cy="647700"/>
          </a:xfrm>
          <a:prstGeom prst="cube">
            <a:avLst>
              <a:gd name="adj" fmla="val 45642"/>
            </a:avLst>
          </a:prstGeom>
          <a:solidFill>
            <a:srgbClr val="72AFF6"/>
          </a:solidFill>
          <a:extLst>
            <a:ext uri="{909E8E84-426E-40DD-AFC4-6F175D3DCCD1}">
              <a14:hiddenFill xmlns:a14="http://schemas.microsoft.com/office/drawing/2010/main">
                <a:solidFill>
                  <a:srgbClr val="FDE9AC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GDFN</a:t>
            </a:r>
            <a:endParaRPr lang="en-US" altLang="zh-CN" sz="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3" name="直接连接符 142"/>
          <p:cNvCxnSpPr/>
          <p:nvPr/>
        </p:nvCxnSpPr>
        <p:spPr>
          <a:xfrm>
            <a:off x="1713230" y="3471545"/>
            <a:ext cx="2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4" name="流程图: 或者 143"/>
          <p:cNvSpPr/>
          <p:nvPr/>
        </p:nvSpPr>
        <p:spPr>
          <a:xfrm>
            <a:off x="3698875" y="3419475"/>
            <a:ext cx="107950" cy="10795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650"/>
          </a:p>
        </p:txBody>
      </p:sp>
      <p:cxnSp>
        <p:nvCxnSpPr>
          <p:cNvPr id="145" name="直接连接符 144"/>
          <p:cNvCxnSpPr/>
          <p:nvPr/>
        </p:nvCxnSpPr>
        <p:spPr>
          <a:xfrm>
            <a:off x="3571875" y="3473450"/>
            <a:ext cx="144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3806825" y="3473450"/>
            <a:ext cx="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7" name="肘形连接符 146"/>
          <p:cNvCxnSpPr/>
          <p:nvPr/>
        </p:nvCxnSpPr>
        <p:spPr>
          <a:xfrm>
            <a:off x="1837055" y="3482975"/>
            <a:ext cx="788670" cy="53975"/>
          </a:xfrm>
          <a:prstGeom prst="bentConnector4">
            <a:avLst>
              <a:gd name="adj1" fmla="val 483"/>
              <a:gd name="adj2" fmla="val 887058"/>
            </a:avLst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endCxn id="144" idx="4"/>
          </p:cNvCxnSpPr>
          <p:nvPr/>
        </p:nvCxnSpPr>
        <p:spPr>
          <a:xfrm>
            <a:off x="2715895" y="3480435"/>
            <a:ext cx="1036955" cy="46990"/>
          </a:xfrm>
          <a:prstGeom prst="bentConnector4">
            <a:avLst>
              <a:gd name="adj1" fmla="val 428"/>
              <a:gd name="adj2" fmla="val 1020270"/>
            </a:avLst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4" name="矩形 203"/>
          <p:cNvSpPr/>
          <p:nvPr/>
        </p:nvSpPr>
        <p:spPr>
          <a:xfrm>
            <a:off x="145415" y="2618740"/>
            <a:ext cx="1207770" cy="786765"/>
          </a:xfrm>
          <a:prstGeom prst="rect">
            <a:avLst/>
          </a:prstGeom>
          <a:solidFill>
            <a:srgbClr val="F2F2F2"/>
          </a:solidFill>
          <a:ln w="12700"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191135" y="2597150"/>
            <a:ext cx="140843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Shallow Feature Extaction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8" name="立方体 207"/>
          <p:cNvSpPr/>
          <p:nvPr/>
        </p:nvSpPr>
        <p:spPr>
          <a:xfrm>
            <a:off x="472440" y="2879725"/>
            <a:ext cx="492125" cy="190500"/>
          </a:xfrm>
          <a:prstGeom prst="cub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expand</a:t>
            </a:r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9" name="立方体 208"/>
          <p:cNvSpPr/>
          <p:nvPr/>
        </p:nvSpPr>
        <p:spPr>
          <a:xfrm>
            <a:off x="472440" y="3070225"/>
            <a:ext cx="492760" cy="190500"/>
          </a:xfrm>
          <a:prstGeom prst="cube">
            <a:avLst/>
          </a:prstGeom>
          <a:solidFill>
            <a:srgbClr val="E9C785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</a:t>
            </a:r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1" name="直接箭头连接符 210"/>
          <p:cNvCxnSpPr/>
          <p:nvPr/>
        </p:nvCxnSpPr>
        <p:spPr>
          <a:xfrm flipH="1">
            <a:off x="718185" y="2761615"/>
            <a:ext cx="0" cy="11811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H="1">
            <a:off x="718185" y="3260725"/>
            <a:ext cx="0" cy="11811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>
            <a:off x="145415" y="3435985"/>
            <a:ext cx="1210945" cy="803275"/>
          </a:xfrm>
          <a:prstGeom prst="rect">
            <a:avLst/>
          </a:prstGeom>
          <a:solidFill>
            <a:srgbClr val="F2F2F2"/>
          </a:solidFill>
          <a:ln w="12700"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立方体 212"/>
          <p:cNvSpPr/>
          <p:nvPr/>
        </p:nvSpPr>
        <p:spPr>
          <a:xfrm>
            <a:off x="469265" y="3708400"/>
            <a:ext cx="492760" cy="190500"/>
          </a:xfrm>
          <a:prstGeom prst="cube">
            <a:avLst/>
          </a:prstGeom>
          <a:solidFill>
            <a:srgbClr val="E9C785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Conv</a:t>
            </a:r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4" name="直接箭头连接符 213"/>
          <p:cNvCxnSpPr/>
          <p:nvPr/>
        </p:nvCxnSpPr>
        <p:spPr>
          <a:xfrm flipH="1">
            <a:off x="715645" y="3598545"/>
            <a:ext cx="0" cy="11811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5" name="流程图: 或者 214"/>
          <p:cNvSpPr/>
          <p:nvPr/>
        </p:nvSpPr>
        <p:spPr>
          <a:xfrm>
            <a:off x="662305" y="3982720"/>
            <a:ext cx="107950" cy="10795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650"/>
          </a:p>
        </p:txBody>
      </p:sp>
      <p:cxnSp>
        <p:nvCxnSpPr>
          <p:cNvPr id="216" name="直接箭头连接符 215"/>
          <p:cNvCxnSpPr/>
          <p:nvPr/>
        </p:nvCxnSpPr>
        <p:spPr>
          <a:xfrm flipH="1">
            <a:off x="715645" y="3898900"/>
            <a:ext cx="0" cy="118110"/>
          </a:xfrm>
          <a:prstGeom prst="straightConnector1">
            <a:avLst/>
          </a:prstGeom>
          <a:ln>
            <a:solidFill>
              <a:schemeClr val="tx1"/>
            </a:solidFill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 flipH="1">
            <a:off x="717550" y="4090670"/>
            <a:ext cx="0" cy="11811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>
            <a:off x="334645" y="4037330"/>
            <a:ext cx="323850" cy="0"/>
          </a:xfrm>
          <a:prstGeom prst="line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9" name="文本框 218"/>
          <p:cNvSpPr txBox="1"/>
          <p:nvPr/>
        </p:nvSpPr>
        <p:spPr>
          <a:xfrm>
            <a:off x="121285" y="3415030"/>
            <a:ext cx="147129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Intermediate/final  </a:t>
            </a:r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Reconstruction</a:t>
            </a:r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45305" y="2597150"/>
            <a:ext cx="2573020" cy="1641475"/>
            <a:chOff x="6358" y="4057"/>
            <a:chExt cx="3855" cy="2585"/>
          </a:xfrm>
        </p:grpSpPr>
        <p:sp>
          <p:nvSpPr>
            <p:cNvPr id="167" name="矩形 166"/>
            <p:cNvSpPr/>
            <p:nvPr/>
          </p:nvSpPr>
          <p:spPr>
            <a:xfrm>
              <a:off x="6358" y="4090"/>
              <a:ext cx="3675" cy="2552"/>
            </a:xfrm>
            <a:prstGeom prst="rect">
              <a:avLst/>
            </a:prstGeom>
            <a:solidFill>
              <a:srgbClr val="E8EED9"/>
            </a:solidFill>
            <a:ln w="12700">
              <a:prstDash val="sys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立方体 168"/>
            <p:cNvSpPr/>
            <p:nvPr/>
          </p:nvSpPr>
          <p:spPr>
            <a:xfrm flipH="1">
              <a:off x="7120" y="5022"/>
              <a:ext cx="340" cy="737"/>
            </a:xfrm>
            <a:prstGeom prst="cube">
              <a:avLst>
                <a:gd name="adj" fmla="val 23572"/>
              </a:avLst>
            </a:prstGeom>
            <a:solidFill>
              <a:srgbClr val="E9C7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Conv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" name="立方体 169"/>
            <p:cNvSpPr/>
            <p:nvPr/>
          </p:nvSpPr>
          <p:spPr>
            <a:xfrm flipH="1">
              <a:off x="7736" y="4430"/>
              <a:ext cx="454" cy="737"/>
            </a:xfrm>
            <a:prstGeom prst="cube">
              <a:avLst>
                <a:gd name="adj" fmla="val 23572"/>
              </a:avLst>
            </a:prstGeom>
            <a:solidFill>
              <a:srgbClr val="E9C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>
              <a:off x="6780" y="5189"/>
              <a:ext cx="3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780" y="5533"/>
              <a:ext cx="3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6" name="流程图: 或者 175"/>
            <p:cNvSpPr/>
            <p:nvPr/>
          </p:nvSpPr>
          <p:spPr>
            <a:xfrm>
              <a:off x="8416" y="4673"/>
              <a:ext cx="170" cy="17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650"/>
            </a:p>
          </p:txBody>
        </p:sp>
        <p:sp>
          <p:nvSpPr>
            <p:cNvPr id="177" name="流程图: 或者 176"/>
            <p:cNvSpPr/>
            <p:nvPr/>
          </p:nvSpPr>
          <p:spPr>
            <a:xfrm>
              <a:off x="8416" y="5930"/>
              <a:ext cx="170" cy="17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650"/>
            </a:p>
          </p:txBody>
        </p:sp>
        <p:cxnSp>
          <p:nvCxnSpPr>
            <p:cNvPr id="178" name="肘形连接符 177"/>
            <p:cNvCxnSpPr>
              <a:endCxn id="170" idx="5"/>
            </p:cNvCxnSpPr>
            <p:nvPr/>
          </p:nvCxnSpPr>
          <p:spPr>
            <a:xfrm flipV="1">
              <a:off x="7007" y="4745"/>
              <a:ext cx="729" cy="426"/>
            </a:xfrm>
            <a:prstGeom prst="bentConnector3">
              <a:avLst>
                <a:gd name="adj1" fmla="val 685"/>
              </a:avLst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/>
            <p:nvPr/>
          </p:nvCxnSpPr>
          <p:spPr>
            <a:xfrm>
              <a:off x="7012" y="5532"/>
              <a:ext cx="724" cy="483"/>
            </a:xfrm>
            <a:prstGeom prst="bentConnector3">
              <a:avLst>
                <a:gd name="adj1" fmla="val 414"/>
              </a:avLst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>
              <a:stCxn id="169" idx="2"/>
              <a:endCxn id="176" idx="4"/>
            </p:cNvCxnSpPr>
            <p:nvPr/>
          </p:nvCxnSpPr>
          <p:spPr>
            <a:xfrm flipV="1">
              <a:off x="7460" y="4843"/>
              <a:ext cx="1041" cy="588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1" name="肘形连接符 180"/>
            <p:cNvCxnSpPr>
              <a:endCxn id="177" idx="0"/>
            </p:cNvCxnSpPr>
            <p:nvPr/>
          </p:nvCxnSpPr>
          <p:spPr>
            <a:xfrm>
              <a:off x="7584" y="5429"/>
              <a:ext cx="917" cy="5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8189" y="4758"/>
              <a:ext cx="2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189" y="6015"/>
              <a:ext cx="2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4" name="椭圆 183"/>
            <p:cNvSpPr/>
            <p:nvPr/>
          </p:nvSpPr>
          <p:spPr>
            <a:xfrm>
              <a:off x="8813" y="4673"/>
              <a:ext cx="170" cy="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>
            <a:xfrm>
              <a:off x="8586" y="4758"/>
              <a:ext cx="2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586" y="6015"/>
              <a:ext cx="2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7" name="椭圆 186"/>
            <p:cNvSpPr/>
            <p:nvPr/>
          </p:nvSpPr>
          <p:spPr>
            <a:xfrm>
              <a:off x="8813" y="5930"/>
              <a:ext cx="170" cy="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</a:rPr>
                <a:t>S</a:t>
              </a:r>
              <a:endParaRPr lang="en-US" altLang="zh-CN" sz="800">
                <a:solidFill>
                  <a:schemeClr val="tx1"/>
                </a:solidFill>
              </a:endParaRPr>
            </a:p>
          </p:txBody>
        </p:sp>
        <p:sp>
          <p:nvSpPr>
            <p:cNvPr id="191" name="流程图: 汇总连接 190"/>
            <p:cNvSpPr/>
            <p:nvPr/>
          </p:nvSpPr>
          <p:spPr>
            <a:xfrm>
              <a:off x="8813" y="5321"/>
              <a:ext cx="170" cy="170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 sz="2650">
                <a:sym typeface="+mn-ea"/>
              </a:endParaRPr>
            </a:p>
          </p:txBody>
        </p:sp>
        <p:cxnSp>
          <p:nvCxnSpPr>
            <p:cNvPr id="192" name="直接箭头连接符 191"/>
            <p:cNvCxnSpPr>
              <a:stCxn id="184" idx="4"/>
              <a:endCxn id="191" idx="0"/>
            </p:cNvCxnSpPr>
            <p:nvPr/>
          </p:nvCxnSpPr>
          <p:spPr>
            <a:xfrm>
              <a:off x="8898" y="4843"/>
              <a:ext cx="0" cy="4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>
              <a:stCxn id="187" idx="0"/>
              <a:endCxn id="191" idx="4"/>
            </p:cNvCxnSpPr>
            <p:nvPr/>
          </p:nvCxnSpPr>
          <p:spPr>
            <a:xfrm flipV="1">
              <a:off x="8898" y="5491"/>
              <a:ext cx="0" cy="4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4" name="流程图: 或者 193"/>
            <p:cNvSpPr/>
            <p:nvPr/>
          </p:nvSpPr>
          <p:spPr>
            <a:xfrm>
              <a:off x="9210" y="5321"/>
              <a:ext cx="170" cy="17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650"/>
            </a:p>
          </p:txBody>
        </p:sp>
        <p:cxnSp>
          <p:nvCxnSpPr>
            <p:cNvPr id="195" name="直接连接符 194"/>
            <p:cNvCxnSpPr/>
            <p:nvPr/>
          </p:nvCxnSpPr>
          <p:spPr>
            <a:xfrm>
              <a:off x="8983" y="5406"/>
              <a:ext cx="227" cy="0"/>
            </a:xfrm>
            <a:prstGeom prst="line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9380" y="5402"/>
              <a:ext cx="2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7" name="肘形连接符 196"/>
            <p:cNvCxnSpPr>
              <a:stCxn id="198" idx="2"/>
              <a:endCxn id="194" idx="4"/>
            </p:cNvCxnSpPr>
            <p:nvPr/>
          </p:nvCxnSpPr>
          <p:spPr>
            <a:xfrm rot="10800000" flipH="1">
              <a:off x="7330" y="5491"/>
              <a:ext cx="1965" cy="584"/>
            </a:xfrm>
            <a:prstGeom prst="bentConnector4">
              <a:avLst>
                <a:gd name="adj1" fmla="val -50"/>
                <a:gd name="adj2" fmla="val -63869"/>
              </a:avLst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8" name="弧形 197"/>
            <p:cNvSpPr/>
            <p:nvPr/>
          </p:nvSpPr>
          <p:spPr>
            <a:xfrm>
              <a:off x="7257" y="5958"/>
              <a:ext cx="119" cy="119"/>
            </a:xfrm>
            <a:prstGeom prst="arc">
              <a:avLst>
                <a:gd name="adj1" fmla="val 16200000"/>
                <a:gd name="adj2" fmla="val 4616998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9" name="直接连接符 198"/>
            <p:cNvCxnSpPr>
              <a:endCxn id="198" idx="0"/>
            </p:cNvCxnSpPr>
            <p:nvPr/>
          </p:nvCxnSpPr>
          <p:spPr>
            <a:xfrm flipH="1">
              <a:off x="7317" y="5770"/>
              <a:ext cx="0" cy="1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0" name="文本框 199"/>
            <p:cNvSpPr txBox="1"/>
            <p:nvPr/>
          </p:nvSpPr>
          <p:spPr>
            <a:xfrm>
              <a:off x="6467" y="4170"/>
              <a:ext cx="709" cy="2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Times New Roman" panose="02020603050405020304" charset="0"/>
                  <a:cs typeface="Times New Roman" panose="02020603050405020304" charset="0"/>
                </a:rPr>
                <a:t>FIM</a:t>
              </a:r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1" name="立方体 200"/>
            <p:cNvSpPr/>
            <p:nvPr/>
          </p:nvSpPr>
          <p:spPr>
            <a:xfrm flipH="1">
              <a:off x="7736" y="5616"/>
              <a:ext cx="454" cy="737"/>
            </a:xfrm>
            <a:prstGeom prst="cube">
              <a:avLst>
                <a:gd name="adj" fmla="val 23572"/>
              </a:avLst>
            </a:prstGeom>
            <a:solidFill>
              <a:srgbClr val="E9C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Block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915" y="4057"/>
              <a:ext cx="1299" cy="810"/>
              <a:chOff x="8770" y="4057"/>
              <a:chExt cx="1299" cy="810"/>
            </a:xfrm>
          </p:grpSpPr>
          <p:sp>
            <p:nvSpPr>
              <p:cNvPr id="223" name="流程图: 或者 222"/>
              <p:cNvSpPr/>
              <p:nvPr/>
            </p:nvSpPr>
            <p:spPr>
              <a:xfrm>
                <a:off x="8770" y="4170"/>
                <a:ext cx="113" cy="113"/>
              </a:xfrm>
              <a:prstGeom prst="flowChar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650"/>
              </a:p>
            </p:txBody>
          </p:sp>
          <p:sp>
            <p:nvSpPr>
              <p:cNvPr id="224" name="文本框 223"/>
              <p:cNvSpPr txBox="1"/>
              <p:nvPr/>
            </p:nvSpPr>
            <p:spPr>
              <a:xfrm>
                <a:off x="8791" y="4057"/>
                <a:ext cx="1279" cy="81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30000"/>
                  </a:lnSpc>
                </a:pPr>
                <a:r>
                  <a:rPr lang="en-US" altLang="zh-CN" sz="600">
                    <a:latin typeface="Times New Roman" panose="02020603050405020304" charset="0"/>
                    <a:cs typeface="Times New Roman" panose="02020603050405020304" charset="0"/>
                  </a:rPr>
                  <a:t>Add        </a:t>
                </a:r>
                <a:r>
                  <a:rPr lang="en-US" altLang="zh-CN" sz="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Sigmiod</a:t>
                </a:r>
                <a:endParaRPr lang="en-US" altLang="zh-CN" sz="6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indent="0" fontAlgn="auto">
                  <a:lnSpc>
                    <a:spcPct val="130000"/>
                  </a:lnSpc>
                </a:pPr>
                <a:r>
                  <a:rPr lang="en-US" altLang="zh-CN" sz="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Matrix Multiply</a:t>
                </a:r>
                <a:endParaRPr lang="en-US" altLang="zh-CN" sz="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9227" y="4170"/>
                <a:ext cx="113" cy="1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600">
                    <a:solidFill>
                      <a:schemeClr val="tx1"/>
                    </a:solidFill>
                  </a:rPr>
                  <a:t>S</a:t>
                </a:r>
                <a:endParaRPr lang="en-US" altLang="zh-CN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流程图: 汇总连接 225"/>
              <p:cNvSpPr/>
              <p:nvPr/>
            </p:nvSpPr>
            <p:spPr>
              <a:xfrm>
                <a:off x="8770" y="4370"/>
                <a:ext cx="113" cy="113"/>
              </a:xfrm>
              <a:prstGeom prst="flowChartSummingJunct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 sz="2650">
                  <a:sym typeface="+mn-ea"/>
                </a:endParaRPr>
              </a:p>
            </p:txBody>
          </p:sp>
        </p:grpSp>
      </p:grpSp>
      <p:cxnSp>
        <p:nvCxnSpPr>
          <p:cNvPr id="230" name="直接连接符 229"/>
          <p:cNvCxnSpPr/>
          <p:nvPr/>
        </p:nvCxnSpPr>
        <p:spPr>
          <a:xfrm>
            <a:off x="596900" y="1348105"/>
            <a:ext cx="1708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117475" y="1510665"/>
            <a:ext cx="65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thumbnail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6093460" y="857885"/>
            <a:ext cx="710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intermediate 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6066155" y="2195830"/>
            <a:ext cx="710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final 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296670" y="1078865"/>
            <a:ext cx="674370" cy="433070"/>
            <a:chOff x="2042" y="1666"/>
            <a:chExt cx="1062" cy="682"/>
          </a:xfrm>
        </p:grpSpPr>
        <p:sp>
          <p:nvSpPr>
            <p:cNvPr id="20" name="立方体 19"/>
            <p:cNvSpPr/>
            <p:nvPr/>
          </p:nvSpPr>
          <p:spPr>
            <a:xfrm>
              <a:off x="2042" y="1666"/>
              <a:ext cx="860" cy="680"/>
            </a:xfrm>
            <a:prstGeom prst="cube">
              <a:avLst/>
            </a:prstGeom>
            <a:solidFill>
              <a:srgbClr val="ECCFCD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 Block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立方体 20"/>
            <p:cNvSpPr/>
            <p:nvPr/>
          </p:nvSpPr>
          <p:spPr>
            <a:xfrm>
              <a:off x="2732" y="1668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FCECBB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5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DOWN</a:t>
              </a:r>
              <a:endParaRPr lang="en-US" altLang="zh-CN" sz="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48380" y="422910"/>
            <a:ext cx="810260" cy="433070"/>
            <a:chOff x="5536" y="633"/>
            <a:chExt cx="1276" cy="682"/>
          </a:xfrm>
        </p:grpSpPr>
        <p:grpSp>
          <p:nvGrpSpPr>
            <p:cNvPr id="33" name="组合 32"/>
            <p:cNvGrpSpPr/>
            <p:nvPr/>
          </p:nvGrpSpPr>
          <p:grpSpPr>
            <a:xfrm>
              <a:off x="5536" y="633"/>
              <a:ext cx="1062" cy="682"/>
              <a:chOff x="2042" y="1666"/>
              <a:chExt cx="1062" cy="682"/>
            </a:xfrm>
          </p:grpSpPr>
          <p:sp>
            <p:nvSpPr>
              <p:cNvPr id="34" name="立方体 33"/>
              <p:cNvSpPr/>
              <p:nvPr/>
            </p:nvSpPr>
            <p:spPr>
              <a:xfrm>
                <a:off x="2042" y="1666"/>
                <a:ext cx="860" cy="680"/>
              </a:xfrm>
              <a:prstGeom prst="cube">
                <a:avLst/>
              </a:prstGeom>
              <a:solidFill>
                <a:srgbClr val="ECCFCD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MT Block</a:t>
                </a:r>
                <a:endPara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5" name="立方体 34"/>
              <p:cNvSpPr/>
              <p:nvPr/>
            </p:nvSpPr>
            <p:spPr>
              <a:xfrm>
                <a:off x="2732" y="1668"/>
                <a:ext cx="373" cy="680"/>
              </a:xfrm>
              <a:prstGeom prst="cube">
                <a:avLst>
                  <a:gd name="adj" fmla="val 44235"/>
                </a:avLst>
              </a:prstGeom>
              <a:solidFill>
                <a:srgbClr val="FCECBB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="vert270" rtlCol="0" anchor="ctr"/>
              <a:p>
                <a:pPr algn="ctr"/>
                <a:r>
                  <a:rPr lang="en-US" altLang="zh-CN" sz="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</a:t>
                </a:r>
                <a:endPara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82" name="立方体 81"/>
            <p:cNvSpPr/>
            <p:nvPr/>
          </p:nvSpPr>
          <p:spPr>
            <a:xfrm>
              <a:off x="6440" y="633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E0F1F7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MSFM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27245" y="396875"/>
            <a:ext cx="674370" cy="433070"/>
            <a:chOff x="2042" y="1666"/>
            <a:chExt cx="1062" cy="682"/>
          </a:xfrm>
        </p:grpSpPr>
        <p:sp>
          <p:nvSpPr>
            <p:cNvPr id="37" name="立方体 36"/>
            <p:cNvSpPr/>
            <p:nvPr/>
          </p:nvSpPr>
          <p:spPr>
            <a:xfrm>
              <a:off x="2042" y="1666"/>
              <a:ext cx="860" cy="680"/>
            </a:xfrm>
            <a:prstGeom prst="cube">
              <a:avLst/>
            </a:prstGeom>
            <a:solidFill>
              <a:srgbClr val="ECCFCD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 Block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立方体 37"/>
            <p:cNvSpPr/>
            <p:nvPr/>
          </p:nvSpPr>
          <p:spPr>
            <a:xfrm>
              <a:off x="2732" y="1668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FCECBB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4" name="立方体 83"/>
          <p:cNvSpPr/>
          <p:nvPr/>
        </p:nvSpPr>
        <p:spPr>
          <a:xfrm>
            <a:off x="5200650" y="397510"/>
            <a:ext cx="236855" cy="431800"/>
          </a:xfrm>
          <a:prstGeom prst="cube">
            <a:avLst>
              <a:gd name="adj" fmla="val 44235"/>
            </a:avLst>
          </a:prstGeom>
          <a:solidFill>
            <a:srgbClr val="E0F1F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MSFM</a:t>
            </a:r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4438650" y="1318260"/>
            <a:ext cx="144145" cy="0"/>
          </a:xfrm>
          <a:prstGeom prst="line">
            <a:avLst/>
          </a:prstGeom>
          <a:ln w="317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3589655" y="1082675"/>
            <a:ext cx="678180" cy="431800"/>
            <a:chOff x="7367" y="1661"/>
            <a:chExt cx="1068" cy="680"/>
          </a:xfrm>
        </p:grpSpPr>
        <p:sp>
          <p:nvSpPr>
            <p:cNvPr id="62" name="立方体 61"/>
            <p:cNvSpPr/>
            <p:nvPr/>
          </p:nvSpPr>
          <p:spPr>
            <a:xfrm>
              <a:off x="7367" y="1661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FCECBB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5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DOWN</a:t>
              </a:r>
              <a:endParaRPr lang="en-US" altLang="zh-CN" sz="5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" name="立方体 62"/>
            <p:cNvSpPr/>
            <p:nvPr/>
          </p:nvSpPr>
          <p:spPr>
            <a:xfrm>
              <a:off x="7575" y="1661"/>
              <a:ext cx="860" cy="680"/>
            </a:xfrm>
            <a:prstGeom prst="cube">
              <a:avLst/>
            </a:prstGeom>
            <a:solidFill>
              <a:srgbClr val="ECCFCD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 Block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4438650" y="1976755"/>
            <a:ext cx="144145" cy="0"/>
          </a:xfrm>
          <a:prstGeom prst="line">
            <a:avLst/>
          </a:prstGeom>
          <a:ln w="317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3554095" y="1764030"/>
            <a:ext cx="804545" cy="433070"/>
            <a:chOff x="5597" y="2745"/>
            <a:chExt cx="1267" cy="682"/>
          </a:xfrm>
        </p:grpSpPr>
        <p:grpSp>
          <p:nvGrpSpPr>
            <p:cNvPr id="64" name="组合 63"/>
            <p:cNvGrpSpPr/>
            <p:nvPr/>
          </p:nvGrpSpPr>
          <p:grpSpPr>
            <a:xfrm rot="0">
              <a:off x="5597" y="2745"/>
              <a:ext cx="1062" cy="682"/>
              <a:chOff x="2042" y="1666"/>
              <a:chExt cx="1062" cy="682"/>
            </a:xfrm>
          </p:grpSpPr>
          <p:sp>
            <p:nvSpPr>
              <p:cNvPr id="65" name="立方体 64"/>
              <p:cNvSpPr/>
              <p:nvPr/>
            </p:nvSpPr>
            <p:spPr>
              <a:xfrm>
                <a:off x="2042" y="1666"/>
                <a:ext cx="860" cy="680"/>
              </a:xfrm>
              <a:prstGeom prst="cube">
                <a:avLst/>
              </a:prstGeom>
              <a:solidFill>
                <a:srgbClr val="ECCFCD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MT Block</a:t>
                </a:r>
                <a:endPara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4" name="立方体 73"/>
              <p:cNvSpPr/>
              <p:nvPr/>
            </p:nvSpPr>
            <p:spPr>
              <a:xfrm>
                <a:off x="2732" y="1668"/>
                <a:ext cx="373" cy="680"/>
              </a:xfrm>
              <a:prstGeom prst="cube">
                <a:avLst>
                  <a:gd name="adj" fmla="val 44235"/>
                </a:avLst>
              </a:prstGeom>
              <a:solidFill>
                <a:srgbClr val="FCECBB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="vert270" rtlCol="0" anchor="ctr"/>
              <a:p>
                <a:pPr algn="ctr"/>
                <a:r>
                  <a:rPr lang="en-US" altLang="zh-CN" sz="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</a:t>
                </a:r>
                <a:endPara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83" name="立方体 82"/>
            <p:cNvSpPr/>
            <p:nvPr/>
          </p:nvSpPr>
          <p:spPr>
            <a:xfrm>
              <a:off x="6492" y="2747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E0F1F7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MSFM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56" name="肘形连接符 55"/>
          <p:cNvCxnSpPr/>
          <p:nvPr/>
        </p:nvCxnSpPr>
        <p:spPr>
          <a:xfrm rot="16200000">
            <a:off x="2962910" y="727075"/>
            <a:ext cx="624840" cy="556895"/>
          </a:xfrm>
          <a:prstGeom prst="bentConnector2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4627245" y="1759585"/>
            <a:ext cx="674370" cy="433070"/>
            <a:chOff x="2042" y="1666"/>
            <a:chExt cx="1062" cy="682"/>
          </a:xfrm>
        </p:grpSpPr>
        <p:sp>
          <p:nvSpPr>
            <p:cNvPr id="87" name="立方体 86"/>
            <p:cNvSpPr/>
            <p:nvPr/>
          </p:nvSpPr>
          <p:spPr>
            <a:xfrm>
              <a:off x="2042" y="1666"/>
              <a:ext cx="860" cy="680"/>
            </a:xfrm>
            <a:prstGeom prst="cube">
              <a:avLst/>
            </a:prstGeom>
            <a:solidFill>
              <a:srgbClr val="ECCFCD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MT Block</a:t>
              </a:r>
              <a:endParaRPr lang="en-US" altLang="zh-CN" sz="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8" name="立方体 87"/>
            <p:cNvSpPr/>
            <p:nvPr/>
          </p:nvSpPr>
          <p:spPr>
            <a:xfrm>
              <a:off x="2732" y="1668"/>
              <a:ext cx="373" cy="680"/>
            </a:xfrm>
            <a:prstGeom prst="cube">
              <a:avLst>
                <a:gd name="adj" fmla="val 44235"/>
              </a:avLst>
            </a:prstGeom>
            <a:solidFill>
              <a:srgbClr val="FCECBB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</a:t>
              </a:r>
              <a:endPara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5" name="立方体 84"/>
          <p:cNvSpPr/>
          <p:nvPr/>
        </p:nvSpPr>
        <p:spPr>
          <a:xfrm>
            <a:off x="5200650" y="1760855"/>
            <a:ext cx="236855" cy="431800"/>
          </a:xfrm>
          <a:prstGeom prst="cube">
            <a:avLst>
              <a:gd name="adj" fmla="val 44235"/>
            </a:avLst>
          </a:prstGeom>
          <a:solidFill>
            <a:srgbClr val="E0F1F7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 sz="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MSFM</a:t>
            </a:r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平行四边形 11"/>
          <p:cNvSpPr/>
          <p:nvPr/>
        </p:nvSpPr>
        <p:spPr>
          <a:xfrm rot="1140000">
            <a:off x="784903" y="827304"/>
            <a:ext cx="370800" cy="154800"/>
          </a:xfrm>
          <a:prstGeom prst="parallelogram">
            <a:avLst>
              <a:gd name="adj" fmla="val 4297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20460000">
            <a:off x="5560060" y="1466215"/>
            <a:ext cx="433705" cy="76200"/>
          </a:xfrm>
          <a:prstGeom prst="parallelogram">
            <a:avLst>
              <a:gd name="adj" fmla="val 19031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20460000">
            <a:off x="5540375" y="125730"/>
            <a:ext cx="433705" cy="76200"/>
          </a:xfrm>
          <a:prstGeom prst="parallelogram">
            <a:avLst>
              <a:gd name="adj" fmla="val 19031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  <p:tag name="commondata" val="eyJoZGlkIjoiYmI0ZjIzNGQxZjZlYmYwZTk3ZTQ5MDM2MTFkNDQ5Nzk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83F7F"/>
      </a:accent1>
      <a:accent2>
        <a:srgbClr val="0054A6"/>
      </a:accent2>
      <a:accent3>
        <a:srgbClr val="008ED8"/>
      </a:accent3>
      <a:accent4>
        <a:srgbClr val="FFC74B"/>
      </a:accent4>
      <a:accent5>
        <a:srgbClr val="DEAE49"/>
      </a:accent5>
      <a:accent6>
        <a:srgbClr val="C29D6B"/>
      </a:accent6>
      <a:hlink>
        <a:srgbClr val="4472C4"/>
      </a:hlink>
      <a:folHlink>
        <a:srgbClr val="BFBFBF"/>
      </a:folHlink>
    </a:clrScheme>
    <a:fontScheme name="rotow3gm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101</Paragraphs>
  <Slides>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</vt:lpstr>
      <vt:lpstr>Times New Roman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懵懵哒</cp:lastModifiedBy>
  <cp:revision>230</cp:revision>
  <dcterms:created xsi:type="dcterms:W3CDTF">2019-01-09T06:44:00Z</dcterms:created>
  <dcterms:modified xsi:type="dcterms:W3CDTF">2024-11-09T07:38:33Z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D1DAE73633F6489A868B7FC155538F07_13</vt:lpwstr>
  </property>
  <property fmtid="{D5CDD505-2E9C-101B-9397-08002B2CF9AE}" pid="3" name="KSOProductBuildVer">
    <vt:lpwstr>2052-12.1.0.18608</vt:lpwstr>
  </property>
</Properties>
</file>