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3" r:id="rId3"/>
    <p:sldId id="258" r:id="rId4"/>
    <p:sldId id="261" r:id="rId5"/>
    <p:sldId id="262" r:id="rId6"/>
  </p:sldIdLst>
  <p:sldSz cx="6858000" cy="990346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3119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461" y="1143000"/>
            <a:ext cx="2137079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74325" y="1320541"/>
            <a:ext cx="5512050" cy="371207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74325" y="5141793"/>
            <a:ext cx="5512050" cy="212638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42225" y="1117781"/>
            <a:ext cx="6172200" cy="791804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74325" y="3587297"/>
            <a:ext cx="5512050" cy="147131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74325" y="5141793"/>
            <a:ext cx="5512050" cy="681067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78628"/>
            <a:ext cx="6170175" cy="1019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2225" y="2152378"/>
            <a:ext cx="6170175" cy="687305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19825" y="5557711"/>
            <a:ext cx="4369950" cy="110738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119825" y="6665094"/>
            <a:ext cx="4369950" cy="1252955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78628"/>
            <a:ext cx="6170175" cy="1019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42225" y="2167975"/>
            <a:ext cx="2911950" cy="6857456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606525" y="2167975"/>
            <a:ext cx="2911950" cy="6857456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78628"/>
            <a:ext cx="6170175" cy="1019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42225" y="2063996"/>
            <a:ext cx="3005100" cy="551092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42225" y="2677475"/>
            <a:ext cx="3005100" cy="6347956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507609" y="2053206"/>
            <a:ext cx="3005100" cy="551092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507609" y="2677475"/>
            <a:ext cx="3005100" cy="6347956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78628"/>
            <a:ext cx="6170175" cy="1019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42225" y="2245960"/>
            <a:ext cx="2943606" cy="6654696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572100" y="2245960"/>
            <a:ext cx="2940300" cy="6654696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5757075" y="1320541"/>
            <a:ext cx="587250" cy="726297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14350" y="1320541"/>
            <a:ext cx="5157675" cy="7262977"/>
          </a:xfrm>
        </p:spPr>
        <p:txBody>
          <a:bodyPr vert="eaVert" lIns="46800" tIns="46800" rIns="46800" bIns="46800"/>
          <a:lstStyle>
            <a:lvl1pPr marL="171450" indent="-171450">
              <a:spcAft>
                <a:spcPts val="1000"/>
              </a:spcAft>
              <a:defRPr spc="300"/>
            </a:lvl1pPr>
            <a:lvl2pPr marL="514350" indent="-171450">
              <a:defRPr spc="300"/>
            </a:lvl2pPr>
            <a:lvl3pPr marL="857250" indent="-171450">
              <a:defRPr spc="300"/>
            </a:lvl3pPr>
            <a:lvl4pPr marL="1200150" indent="-171450">
              <a:defRPr spc="300"/>
            </a:lvl4pPr>
            <a:lvl5pPr marL="1543050" indent="-1714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42225" y="878628"/>
            <a:ext cx="6170175" cy="10190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42225" y="2152378"/>
            <a:ext cx="6170175" cy="687305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344250" y="9119013"/>
            <a:ext cx="1518750" cy="457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315250" y="9119013"/>
            <a:ext cx="2227500" cy="457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4993650" y="9119013"/>
            <a:ext cx="1518750" cy="457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64.xml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6.png"/><Relationship Id="rId13" Type="http://schemas.openxmlformats.org/officeDocument/2006/relationships/image" Target="../media/image35.png"/><Relationship Id="rId12" Type="http://schemas.openxmlformats.org/officeDocument/2006/relationships/image" Target="../media/image34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7.png"/><Relationship Id="rId10" Type="http://schemas.openxmlformats.org/officeDocument/2006/relationships/image" Target="../media/image46.png"/><Relationship Id="rId1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84020" cy="37960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6030"/>
            <a:ext cx="1643380" cy="3543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9330"/>
            <a:ext cx="1637030" cy="25050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380" y="0"/>
            <a:ext cx="1708785" cy="380555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220" y="3805555"/>
            <a:ext cx="1804670" cy="385699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3220" y="7662545"/>
            <a:ext cx="1790700" cy="223901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530" y="0"/>
            <a:ext cx="3506470" cy="330644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165" y="3306445"/>
            <a:ext cx="3553460" cy="403288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1530" y="7379335"/>
            <a:ext cx="3449320" cy="251714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94815" cy="3502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2025"/>
            <a:ext cx="1739900" cy="31978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" y="6699885"/>
            <a:ext cx="1729105" cy="30746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3065" y="0"/>
            <a:ext cx="1764030" cy="35693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6225" y="3627120"/>
            <a:ext cx="1915795" cy="37255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4015" y="7400290"/>
            <a:ext cx="1837055" cy="2381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8995" y="18415"/>
            <a:ext cx="1895475" cy="36277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8995" y="3804920"/>
            <a:ext cx="1854835" cy="35617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04870" y="7366635"/>
            <a:ext cx="1762760" cy="25361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5270" y="0"/>
            <a:ext cx="1317625" cy="28086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84470" y="2808605"/>
            <a:ext cx="1442085" cy="19437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7480" y="4723765"/>
            <a:ext cx="1621155" cy="22485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43830" y="6972300"/>
            <a:ext cx="1614805" cy="289179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38960" cy="3060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0065"/>
            <a:ext cx="2037715" cy="3068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3630"/>
            <a:ext cx="2226310" cy="2933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74480"/>
            <a:ext cx="2216785" cy="5924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2760" y="57150"/>
            <a:ext cx="2237105" cy="34112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2645" y="6736080"/>
            <a:ext cx="3176905" cy="30302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500" y="0"/>
            <a:ext cx="2857500" cy="26885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6980" y="2738120"/>
            <a:ext cx="3081020" cy="5727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8960" y="3315970"/>
            <a:ext cx="2479040" cy="274764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2645" y="3468370"/>
            <a:ext cx="2266315" cy="3267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3890" y="6124575"/>
            <a:ext cx="2340610" cy="18834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34255" y="8007985"/>
            <a:ext cx="1960245" cy="10922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7995" y="9100185"/>
            <a:ext cx="1246505" cy="8032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80405" y="0"/>
            <a:ext cx="1077595" cy="643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271395" cy="3183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8655"/>
            <a:ext cx="2397125" cy="41763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85050"/>
            <a:ext cx="2863850" cy="1352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42045"/>
            <a:ext cx="2938780" cy="949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1395" y="0"/>
            <a:ext cx="2609850" cy="34118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675" y="0"/>
            <a:ext cx="1965325" cy="20224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5040" y="2022475"/>
            <a:ext cx="2023110" cy="320484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7125" y="3411855"/>
            <a:ext cx="2382520" cy="40170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2420" y="7428865"/>
            <a:ext cx="2028825" cy="21742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9185" y="5231130"/>
            <a:ext cx="1818640" cy="33674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2685" y="8598535"/>
            <a:ext cx="1646555" cy="12452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谷蝉辰</cp:lastModifiedBy>
  <cp:revision>161</cp:revision>
  <dcterms:created xsi:type="dcterms:W3CDTF">2019-06-19T02:08:00Z</dcterms:created>
  <dcterms:modified xsi:type="dcterms:W3CDTF">2025-04-29T03:58:11Z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53BBC420CB1A46FE82167CEE0218C065_13</vt:lpwstr>
  </property>
</Properties>
</file>