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sldIdLst>
    <p:sldId id="430" r:id="rId3"/>
    <p:sldId id="390" r:id="rId4"/>
    <p:sldId id="341" r:id="rId5"/>
    <p:sldId id="342" r:id="rId6"/>
    <p:sldId id="345" r:id="rId7"/>
    <p:sldId id="346" r:id="rId8"/>
    <p:sldId id="347" r:id="rId9"/>
    <p:sldId id="349" r:id="rId10"/>
    <p:sldId id="350" r:id="rId11"/>
    <p:sldId id="351" r:id="rId12"/>
    <p:sldId id="352" r:id="rId13"/>
    <p:sldId id="354" r:id="rId14"/>
    <p:sldId id="356" r:id="rId15"/>
    <p:sldId id="357" r:id="rId16"/>
    <p:sldId id="358" r:id="rId17"/>
    <p:sldId id="359" r:id="rId18"/>
    <p:sldId id="360" r:id="rId19"/>
    <p:sldId id="361" r:id="rId20"/>
    <p:sldId id="362" r:id="rId21"/>
    <p:sldId id="363" r:id="rId22"/>
    <p:sldId id="364" r:id="rId23"/>
    <p:sldId id="366" r:id="rId24"/>
    <p:sldId id="368" r:id="rId25"/>
    <p:sldId id="372" r:id="rId26"/>
    <p:sldId id="373" r:id="rId27"/>
    <p:sldId id="374" r:id="rId28"/>
    <p:sldId id="375" r:id="rId29"/>
    <p:sldId id="376" r:id="rId30"/>
    <p:sldId id="377" r:id="rId31"/>
    <p:sldId id="378" r:id="rId32"/>
    <p:sldId id="402" r:id="rId33"/>
    <p:sldId id="391" r:id="rId34"/>
    <p:sldId id="393" r:id="rId35"/>
    <p:sldId id="396" r:id="rId36"/>
    <p:sldId id="397" r:id="rId37"/>
    <p:sldId id="398" r:id="rId38"/>
    <p:sldId id="399" r:id="rId39"/>
    <p:sldId id="400" r:id="rId40"/>
    <p:sldId id="401" r:id="rId41"/>
    <p:sldId id="392" r:id="rId42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00"/>
    <a:srgbClr val="FF5050"/>
    <a:srgbClr val="FF0066"/>
    <a:srgbClr val="0033CC"/>
    <a:srgbClr val="FF9900"/>
    <a:srgbClr val="FFCC00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/>
    <p:restoredTop sz="94736"/>
  </p:normalViewPr>
  <p:slideViewPr>
    <p:cSldViewPr showGuides="1">
      <p:cViewPr varScale="1">
        <p:scale>
          <a:sx n="108" d="100"/>
          <a:sy n="108" d="100"/>
        </p:scale>
        <p:origin x="-170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wmf"/><Relationship Id="rId8" Type="http://schemas.openxmlformats.org/officeDocument/2006/relationships/image" Target="../media/image163.wmf"/><Relationship Id="rId7" Type="http://schemas.openxmlformats.org/officeDocument/2006/relationships/image" Target="../media/image162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Relationship Id="rId3" Type="http://schemas.openxmlformats.org/officeDocument/2006/relationships/image" Target="../media/image158.wmf"/><Relationship Id="rId27" Type="http://schemas.openxmlformats.org/officeDocument/2006/relationships/image" Target="../media/image89.wmf"/><Relationship Id="rId26" Type="http://schemas.openxmlformats.org/officeDocument/2006/relationships/image" Target="../media/image85.wmf"/><Relationship Id="rId25" Type="http://schemas.openxmlformats.org/officeDocument/2006/relationships/image" Target="../media/image180.wmf"/><Relationship Id="rId24" Type="http://schemas.openxmlformats.org/officeDocument/2006/relationships/image" Target="../media/image179.wmf"/><Relationship Id="rId23" Type="http://schemas.openxmlformats.org/officeDocument/2006/relationships/image" Target="../media/image178.wmf"/><Relationship Id="rId22" Type="http://schemas.openxmlformats.org/officeDocument/2006/relationships/image" Target="../media/image177.wmf"/><Relationship Id="rId21" Type="http://schemas.openxmlformats.org/officeDocument/2006/relationships/image" Target="../media/image176.wmf"/><Relationship Id="rId20" Type="http://schemas.openxmlformats.org/officeDocument/2006/relationships/image" Target="../media/image175.wmf"/><Relationship Id="rId2" Type="http://schemas.openxmlformats.org/officeDocument/2006/relationships/image" Target="../media/image157.wmf"/><Relationship Id="rId19" Type="http://schemas.openxmlformats.org/officeDocument/2006/relationships/image" Target="../media/image174.wmf"/><Relationship Id="rId18" Type="http://schemas.openxmlformats.org/officeDocument/2006/relationships/image" Target="../media/image173.wmf"/><Relationship Id="rId17" Type="http://schemas.openxmlformats.org/officeDocument/2006/relationships/image" Target="../media/image172.wmf"/><Relationship Id="rId16" Type="http://schemas.openxmlformats.org/officeDocument/2006/relationships/image" Target="../media/image171.wmf"/><Relationship Id="rId15" Type="http://schemas.openxmlformats.org/officeDocument/2006/relationships/image" Target="../media/image170.wmf"/><Relationship Id="rId14" Type="http://schemas.openxmlformats.org/officeDocument/2006/relationships/image" Target="../media/image169.wmf"/><Relationship Id="rId13" Type="http://schemas.openxmlformats.org/officeDocument/2006/relationships/image" Target="../media/image168.wmf"/><Relationship Id="rId12" Type="http://schemas.openxmlformats.org/officeDocument/2006/relationships/image" Target="../media/image167.wmf"/><Relationship Id="rId11" Type="http://schemas.openxmlformats.org/officeDocument/2006/relationships/image" Target="../media/image166.wmf"/><Relationship Id="rId10" Type="http://schemas.openxmlformats.org/officeDocument/2006/relationships/image" Target="../media/image165.wmf"/><Relationship Id="rId1" Type="http://schemas.openxmlformats.org/officeDocument/2006/relationships/image" Target="../media/image156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3" Type="http://schemas.openxmlformats.org/officeDocument/2006/relationships/image" Target="../media/image89.wmf"/><Relationship Id="rId32" Type="http://schemas.openxmlformats.org/officeDocument/2006/relationships/image" Target="../media/image85.wmf"/><Relationship Id="rId31" Type="http://schemas.openxmlformats.org/officeDocument/2006/relationships/image" Target="../media/image45.wmf"/><Relationship Id="rId30" Type="http://schemas.openxmlformats.org/officeDocument/2006/relationships/image" Target="../media/image44.wmf"/><Relationship Id="rId3" Type="http://schemas.openxmlformats.org/officeDocument/2006/relationships/image" Target="../media/image183.wmf"/><Relationship Id="rId29" Type="http://schemas.openxmlformats.org/officeDocument/2006/relationships/image" Target="../media/image43.wmf"/><Relationship Id="rId28" Type="http://schemas.openxmlformats.org/officeDocument/2006/relationships/image" Target="../media/image42.wmf"/><Relationship Id="rId27" Type="http://schemas.openxmlformats.org/officeDocument/2006/relationships/image" Target="../media/image41.wmf"/><Relationship Id="rId26" Type="http://schemas.openxmlformats.org/officeDocument/2006/relationships/image" Target="../media/image40.wmf"/><Relationship Id="rId25" Type="http://schemas.openxmlformats.org/officeDocument/2006/relationships/image" Target="../media/image39.wmf"/><Relationship Id="rId24" Type="http://schemas.openxmlformats.org/officeDocument/2006/relationships/image" Target="../media/image38.wmf"/><Relationship Id="rId23" Type="http://schemas.openxmlformats.org/officeDocument/2006/relationships/image" Target="../media/image37.wmf"/><Relationship Id="rId22" Type="http://schemas.openxmlformats.org/officeDocument/2006/relationships/image" Target="../media/image36.wmf"/><Relationship Id="rId21" Type="http://schemas.openxmlformats.org/officeDocument/2006/relationships/image" Target="../media/image35.wmf"/><Relationship Id="rId20" Type="http://schemas.openxmlformats.org/officeDocument/2006/relationships/image" Target="../media/image34.wmf"/><Relationship Id="rId2" Type="http://schemas.openxmlformats.org/officeDocument/2006/relationships/image" Target="../media/image182.wmf"/><Relationship Id="rId19" Type="http://schemas.openxmlformats.org/officeDocument/2006/relationships/image" Target="../media/image33.wmf"/><Relationship Id="rId18" Type="http://schemas.openxmlformats.org/officeDocument/2006/relationships/image" Target="../media/image32.wmf"/><Relationship Id="rId17" Type="http://schemas.openxmlformats.org/officeDocument/2006/relationships/image" Target="../media/image197.wmf"/><Relationship Id="rId16" Type="http://schemas.openxmlformats.org/officeDocument/2006/relationships/image" Target="../media/image196.wmf"/><Relationship Id="rId15" Type="http://schemas.openxmlformats.org/officeDocument/2006/relationships/image" Target="../media/image195.wmf"/><Relationship Id="rId14" Type="http://schemas.openxmlformats.org/officeDocument/2006/relationships/image" Target="../media/image194.wmf"/><Relationship Id="rId13" Type="http://schemas.openxmlformats.org/officeDocument/2006/relationships/image" Target="../media/image193.wmf"/><Relationship Id="rId12" Type="http://schemas.openxmlformats.org/officeDocument/2006/relationships/image" Target="../media/image192.wmf"/><Relationship Id="rId11" Type="http://schemas.openxmlformats.org/officeDocument/2006/relationships/image" Target="../media/image191.wmf"/><Relationship Id="rId10" Type="http://schemas.openxmlformats.org/officeDocument/2006/relationships/image" Target="../media/image190.wmf"/><Relationship Id="rId1" Type="http://schemas.openxmlformats.org/officeDocument/2006/relationships/image" Target="../media/image181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6.wmf"/><Relationship Id="rId8" Type="http://schemas.openxmlformats.org/officeDocument/2006/relationships/image" Target="../media/image205.wmf"/><Relationship Id="rId7" Type="http://schemas.openxmlformats.org/officeDocument/2006/relationships/image" Target="../media/image204.wmf"/><Relationship Id="rId6" Type="http://schemas.openxmlformats.org/officeDocument/2006/relationships/image" Target="../media/image203.wmf"/><Relationship Id="rId5" Type="http://schemas.openxmlformats.org/officeDocument/2006/relationships/image" Target="../media/image202.wmf"/><Relationship Id="rId4" Type="http://schemas.openxmlformats.org/officeDocument/2006/relationships/image" Target="../media/image201.wmf"/><Relationship Id="rId39" Type="http://schemas.openxmlformats.org/officeDocument/2006/relationships/image" Target="../media/image89.wmf"/><Relationship Id="rId38" Type="http://schemas.openxmlformats.org/officeDocument/2006/relationships/image" Target="../media/image85.wmf"/><Relationship Id="rId37" Type="http://schemas.openxmlformats.org/officeDocument/2006/relationships/image" Target="../media/image220.wmf"/><Relationship Id="rId36" Type="http://schemas.openxmlformats.org/officeDocument/2006/relationships/image" Target="../media/image219.wmf"/><Relationship Id="rId35" Type="http://schemas.openxmlformats.org/officeDocument/2006/relationships/image" Target="../media/image218.wmf"/><Relationship Id="rId34" Type="http://schemas.openxmlformats.org/officeDocument/2006/relationships/image" Target="../media/image217.wmf"/><Relationship Id="rId33" Type="http://schemas.openxmlformats.org/officeDocument/2006/relationships/image" Target="../media/image216.wmf"/><Relationship Id="rId32" Type="http://schemas.openxmlformats.org/officeDocument/2006/relationships/image" Target="../media/image215.wmf"/><Relationship Id="rId31" Type="http://schemas.openxmlformats.org/officeDocument/2006/relationships/image" Target="../media/image214.wmf"/><Relationship Id="rId30" Type="http://schemas.openxmlformats.org/officeDocument/2006/relationships/image" Target="../media/image45.wmf"/><Relationship Id="rId3" Type="http://schemas.openxmlformats.org/officeDocument/2006/relationships/image" Target="../media/image200.wmf"/><Relationship Id="rId29" Type="http://schemas.openxmlformats.org/officeDocument/2006/relationships/image" Target="../media/image44.wmf"/><Relationship Id="rId28" Type="http://schemas.openxmlformats.org/officeDocument/2006/relationships/image" Target="../media/image43.wmf"/><Relationship Id="rId27" Type="http://schemas.openxmlformats.org/officeDocument/2006/relationships/image" Target="../media/image42.wmf"/><Relationship Id="rId26" Type="http://schemas.openxmlformats.org/officeDocument/2006/relationships/image" Target="../media/image41.wmf"/><Relationship Id="rId25" Type="http://schemas.openxmlformats.org/officeDocument/2006/relationships/image" Target="../media/image40.wmf"/><Relationship Id="rId24" Type="http://schemas.openxmlformats.org/officeDocument/2006/relationships/image" Target="../media/image39.wmf"/><Relationship Id="rId23" Type="http://schemas.openxmlformats.org/officeDocument/2006/relationships/image" Target="../media/image38.wmf"/><Relationship Id="rId22" Type="http://schemas.openxmlformats.org/officeDocument/2006/relationships/image" Target="../media/image37.wmf"/><Relationship Id="rId21" Type="http://schemas.openxmlformats.org/officeDocument/2006/relationships/image" Target="../media/image36.wmf"/><Relationship Id="rId20" Type="http://schemas.openxmlformats.org/officeDocument/2006/relationships/image" Target="../media/image35.wmf"/><Relationship Id="rId2" Type="http://schemas.openxmlformats.org/officeDocument/2006/relationships/image" Target="../media/image199.wmf"/><Relationship Id="rId19" Type="http://schemas.openxmlformats.org/officeDocument/2006/relationships/image" Target="../media/image34.wmf"/><Relationship Id="rId18" Type="http://schemas.openxmlformats.org/officeDocument/2006/relationships/image" Target="../media/image33.wmf"/><Relationship Id="rId17" Type="http://schemas.openxmlformats.org/officeDocument/2006/relationships/image" Target="../media/image32.wmf"/><Relationship Id="rId16" Type="http://schemas.openxmlformats.org/officeDocument/2006/relationships/image" Target="../media/image213.wmf"/><Relationship Id="rId15" Type="http://schemas.openxmlformats.org/officeDocument/2006/relationships/image" Target="../media/image212.wmf"/><Relationship Id="rId14" Type="http://schemas.openxmlformats.org/officeDocument/2006/relationships/image" Target="../media/image211.wmf"/><Relationship Id="rId13" Type="http://schemas.openxmlformats.org/officeDocument/2006/relationships/image" Target="../media/image210.wmf"/><Relationship Id="rId12" Type="http://schemas.openxmlformats.org/officeDocument/2006/relationships/image" Target="../media/image209.wmf"/><Relationship Id="rId11" Type="http://schemas.openxmlformats.org/officeDocument/2006/relationships/image" Target="../media/image208.wmf"/><Relationship Id="rId10" Type="http://schemas.openxmlformats.org/officeDocument/2006/relationships/image" Target="../media/image207.wmf"/><Relationship Id="rId1" Type="http://schemas.openxmlformats.org/officeDocument/2006/relationships/image" Target="../media/image198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9.wmf"/><Relationship Id="rId8" Type="http://schemas.openxmlformats.org/officeDocument/2006/relationships/image" Target="../media/image228.wmf"/><Relationship Id="rId7" Type="http://schemas.openxmlformats.org/officeDocument/2006/relationships/image" Target="../media/image227.wmf"/><Relationship Id="rId6" Type="http://schemas.openxmlformats.org/officeDocument/2006/relationships/image" Target="../media/image226.wmf"/><Relationship Id="rId5" Type="http://schemas.openxmlformats.org/officeDocument/2006/relationships/image" Target="../media/image225.wmf"/><Relationship Id="rId42" Type="http://schemas.openxmlformats.org/officeDocument/2006/relationships/image" Target="../media/image89.wmf"/><Relationship Id="rId41" Type="http://schemas.openxmlformats.org/officeDocument/2006/relationships/image" Target="../media/image85.wmf"/><Relationship Id="rId40" Type="http://schemas.openxmlformats.org/officeDocument/2006/relationships/image" Target="../media/image239.wmf"/><Relationship Id="rId4" Type="http://schemas.openxmlformats.org/officeDocument/2006/relationships/image" Target="../media/image224.wmf"/><Relationship Id="rId39" Type="http://schemas.openxmlformats.org/officeDocument/2006/relationships/image" Target="../media/image238.wmf"/><Relationship Id="rId38" Type="http://schemas.openxmlformats.org/officeDocument/2006/relationships/image" Target="../media/image237.wmf"/><Relationship Id="rId37" Type="http://schemas.openxmlformats.org/officeDocument/2006/relationships/image" Target="../media/image236.wmf"/><Relationship Id="rId36" Type="http://schemas.openxmlformats.org/officeDocument/2006/relationships/image" Target="../media/image220.wmf"/><Relationship Id="rId35" Type="http://schemas.openxmlformats.org/officeDocument/2006/relationships/image" Target="../media/image219.wmf"/><Relationship Id="rId34" Type="http://schemas.openxmlformats.org/officeDocument/2006/relationships/image" Target="../media/image218.wmf"/><Relationship Id="rId33" Type="http://schemas.openxmlformats.org/officeDocument/2006/relationships/image" Target="../media/image217.wmf"/><Relationship Id="rId32" Type="http://schemas.openxmlformats.org/officeDocument/2006/relationships/image" Target="../media/image216.wmf"/><Relationship Id="rId31" Type="http://schemas.openxmlformats.org/officeDocument/2006/relationships/image" Target="../media/image215.wmf"/><Relationship Id="rId30" Type="http://schemas.openxmlformats.org/officeDocument/2006/relationships/image" Target="../media/image214.wmf"/><Relationship Id="rId3" Type="http://schemas.openxmlformats.org/officeDocument/2006/relationships/image" Target="../media/image223.wmf"/><Relationship Id="rId29" Type="http://schemas.openxmlformats.org/officeDocument/2006/relationships/image" Target="../media/image45.wmf"/><Relationship Id="rId28" Type="http://schemas.openxmlformats.org/officeDocument/2006/relationships/image" Target="../media/image44.wmf"/><Relationship Id="rId27" Type="http://schemas.openxmlformats.org/officeDocument/2006/relationships/image" Target="../media/image43.wmf"/><Relationship Id="rId26" Type="http://schemas.openxmlformats.org/officeDocument/2006/relationships/image" Target="../media/image42.wmf"/><Relationship Id="rId25" Type="http://schemas.openxmlformats.org/officeDocument/2006/relationships/image" Target="../media/image41.wmf"/><Relationship Id="rId24" Type="http://schemas.openxmlformats.org/officeDocument/2006/relationships/image" Target="../media/image40.wmf"/><Relationship Id="rId23" Type="http://schemas.openxmlformats.org/officeDocument/2006/relationships/image" Target="../media/image39.wmf"/><Relationship Id="rId22" Type="http://schemas.openxmlformats.org/officeDocument/2006/relationships/image" Target="../media/image38.wmf"/><Relationship Id="rId21" Type="http://schemas.openxmlformats.org/officeDocument/2006/relationships/image" Target="../media/image37.wmf"/><Relationship Id="rId20" Type="http://schemas.openxmlformats.org/officeDocument/2006/relationships/image" Target="../media/image36.wmf"/><Relationship Id="rId2" Type="http://schemas.openxmlformats.org/officeDocument/2006/relationships/image" Target="../media/image222.wmf"/><Relationship Id="rId19" Type="http://schemas.openxmlformats.org/officeDocument/2006/relationships/image" Target="../media/image35.wmf"/><Relationship Id="rId18" Type="http://schemas.openxmlformats.org/officeDocument/2006/relationships/image" Target="../media/image34.wmf"/><Relationship Id="rId17" Type="http://schemas.openxmlformats.org/officeDocument/2006/relationships/image" Target="../media/image33.wmf"/><Relationship Id="rId16" Type="http://schemas.openxmlformats.org/officeDocument/2006/relationships/image" Target="../media/image32.wmf"/><Relationship Id="rId15" Type="http://schemas.openxmlformats.org/officeDocument/2006/relationships/image" Target="../media/image235.wmf"/><Relationship Id="rId14" Type="http://schemas.openxmlformats.org/officeDocument/2006/relationships/image" Target="../media/image234.wmf"/><Relationship Id="rId13" Type="http://schemas.openxmlformats.org/officeDocument/2006/relationships/image" Target="../media/image233.wmf"/><Relationship Id="rId12" Type="http://schemas.openxmlformats.org/officeDocument/2006/relationships/image" Target="../media/image232.wmf"/><Relationship Id="rId11" Type="http://schemas.openxmlformats.org/officeDocument/2006/relationships/image" Target="../media/image231.wmf"/><Relationship Id="rId10" Type="http://schemas.openxmlformats.org/officeDocument/2006/relationships/image" Target="../media/image230.wmf"/><Relationship Id="rId1" Type="http://schemas.openxmlformats.org/officeDocument/2006/relationships/image" Target="../media/image221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8.wmf"/><Relationship Id="rId8" Type="http://schemas.openxmlformats.org/officeDocument/2006/relationships/image" Target="../media/image247.wmf"/><Relationship Id="rId7" Type="http://schemas.openxmlformats.org/officeDocument/2006/relationships/image" Target="../media/image246.wmf"/><Relationship Id="rId6" Type="http://schemas.openxmlformats.org/officeDocument/2006/relationships/image" Target="../media/image245.wmf"/><Relationship Id="rId5" Type="http://schemas.openxmlformats.org/officeDocument/2006/relationships/image" Target="../media/image244.wmf"/><Relationship Id="rId40" Type="http://schemas.openxmlformats.org/officeDocument/2006/relationships/image" Target="../media/image89.wmf"/><Relationship Id="rId4" Type="http://schemas.openxmlformats.org/officeDocument/2006/relationships/image" Target="../media/image243.wmf"/><Relationship Id="rId39" Type="http://schemas.openxmlformats.org/officeDocument/2006/relationships/image" Target="../media/image85.wmf"/><Relationship Id="rId38" Type="http://schemas.openxmlformats.org/officeDocument/2006/relationships/image" Target="../media/image239.wmf"/><Relationship Id="rId37" Type="http://schemas.openxmlformats.org/officeDocument/2006/relationships/image" Target="../media/image238.wmf"/><Relationship Id="rId36" Type="http://schemas.openxmlformats.org/officeDocument/2006/relationships/image" Target="../media/image237.wmf"/><Relationship Id="rId35" Type="http://schemas.openxmlformats.org/officeDocument/2006/relationships/image" Target="../media/image255.wmf"/><Relationship Id="rId34" Type="http://schemas.openxmlformats.org/officeDocument/2006/relationships/image" Target="../media/image220.wmf"/><Relationship Id="rId33" Type="http://schemas.openxmlformats.org/officeDocument/2006/relationships/image" Target="../media/image218.wmf"/><Relationship Id="rId32" Type="http://schemas.openxmlformats.org/officeDocument/2006/relationships/image" Target="../media/image219.wmf"/><Relationship Id="rId31" Type="http://schemas.openxmlformats.org/officeDocument/2006/relationships/image" Target="../media/image217.wmf"/><Relationship Id="rId30" Type="http://schemas.openxmlformats.org/officeDocument/2006/relationships/image" Target="../media/image214.wmf"/><Relationship Id="rId3" Type="http://schemas.openxmlformats.org/officeDocument/2006/relationships/image" Target="../media/image242.wmf"/><Relationship Id="rId29" Type="http://schemas.openxmlformats.org/officeDocument/2006/relationships/image" Target="../media/image45.wmf"/><Relationship Id="rId28" Type="http://schemas.openxmlformats.org/officeDocument/2006/relationships/image" Target="../media/image44.wmf"/><Relationship Id="rId27" Type="http://schemas.openxmlformats.org/officeDocument/2006/relationships/image" Target="../media/image43.wmf"/><Relationship Id="rId26" Type="http://schemas.openxmlformats.org/officeDocument/2006/relationships/image" Target="../media/image42.wmf"/><Relationship Id="rId25" Type="http://schemas.openxmlformats.org/officeDocument/2006/relationships/image" Target="../media/image41.wmf"/><Relationship Id="rId24" Type="http://schemas.openxmlformats.org/officeDocument/2006/relationships/image" Target="../media/image40.wmf"/><Relationship Id="rId23" Type="http://schemas.openxmlformats.org/officeDocument/2006/relationships/image" Target="../media/image39.wmf"/><Relationship Id="rId22" Type="http://schemas.openxmlformats.org/officeDocument/2006/relationships/image" Target="../media/image38.wmf"/><Relationship Id="rId21" Type="http://schemas.openxmlformats.org/officeDocument/2006/relationships/image" Target="../media/image37.wmf"/><Relationship Id="rId20" Type="http://schemas.openxmlformats.org/officeDocument/2006/relationships/image" Target="../media/image36.wmf"/><Relationship Id="rId2" Type="http://schemas.openxmlformats.org/officeDocument/2006/relationships/image" Target="../media/image241.wmf"/><Relationship Id="rId19" Type="http://schemas.openxmlformats.org/officeDocument/2006/relationships/image" Target="../media/image35.wmf"/><Relationship Id="rId18" Type="http://schemas.openxmlformats.org/officeDocument/2006/relationships/image" Target="../media/image34.wmf"/><Relationship Id="rId17" Type="http://schemas.openxmlformats.org/officeDocument/2006/relationships/image" Target="../media/image33.wmf"/><Relationship Id="rId16" Type="http://schemas.openxmlformats.org/officeDocument/2006/relationships/image" Target="../media/image32.wmf"/><Relationship Id="rId15" Type="http://schemas.openxmlformats.org/officeDocument/2006/relationships/image" Target="../media/image254.wmf"/><Relationship Id="rId14" Type="http://schemas.openxmlformats.org/officeDocument/2006/relationships/image" Target="../media/image253.wmf"/><Relationship Id="rId13" Type="http://schemas.openxmlformats.org/officeDocument/2006/relationships/image" Target="../media/image252.wmf"/><Relationship Id="rId12" Type="http://schemas.openxmlformats.org/officeDocument/2006/relationships/image" Target="../media/image251.wmf"/><Relationship Id="rId11" Type="http://schemas.openxmlformats.org/officeDocument/2006/relationships/image" Target="../media/image250.wmf"/><Relationship Id="rId10" Type="http://schemas.openxmlformats.org/officeDocument/2006/relationships/image" Target="../media/image249.wmf"/><Relationship Id="rId1" Type="http://schemas.openxmlformats.org/officeDocument/2006/relationships/image" Target="../media/image240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4.wmf"/><Relationship Id="rId8" Type="http://schemas.openxmlformats.org/officeDocument/2006/relationships/image" Target="../media/image263.wmf"/><Relationship Id="rId7" Type="http://schemas.openxmlformats.org/officeDocument/2006/relationships/image" Target="../media/image262.wmf"/><Relationship Id="rId6" Type="http://schemas.openxmlformats.org/officeDocument/2006/relationships/image" Target="../media/image261.wmf"/><Relationship Id="rId5" Type="http://schemas.openxmlformats.org/officeDocument/2006/relationships/image" Target="../media/image260.wmf"/><Relationship Id="rId41" Type="http://schemas.openxmlformats.org/officeDocument/2006/relationships/image" Target="../media/image89.wmf"/><Relationship Id="rId40" Type="http://schemas.openxmlformats.org/officeDocument/2006/relationships/image" Target="../media/image85.wmf"/><Relationship Id="rId4" Type="http://schemas.openxmlformats.org/officeDocument/2006/relationships/image" Target="../media/image259.wmf"/><Relationship Id="rId39" Type="http://schemas.openxmlformats.org/officeDocument/2006/relationships/image" Target="../media/image275.wmf"/><Relationship Id="rId38" Type="http://schemas.openxmlformats.org/officeDocument/2006/relationships/image" Target="../media/image274.wmf"/><Relationship Id="rId37" Type="http://schemas.openxmlformats.org/officeDocument/2006/relationships/image" Target="../media/image273.wmf"/><Relationship Id="rId36" Type="http://schemas.openxmlformats.org/officeDocument/2006/relationships/image" Target="../media/image272.wmf"/><Relationship Id="rId35" Type="http://schemas.openxmlformats.org/officeDocument/2006/relationships/image" Target="../media/image255.wmf"/><Relationship Id="rId34" Type="http://schemas.openxmlformats.org/officeDocument/2006/relationships/image" Target="../media/image220.wmf"/><Relationship Id="rId33" Type="http://schemas.openxmlformats.org/officeDocument/2006/relationships/image" Target="../media/image218.wmf"/><Relationship Id="rId32" Type="http://schemas.openxmlformats.org/officeDocument/2006/relationships/image" Target="../media/image219.wmf"/><Relationship Id="rId31" Type="http://schemas.openxmlformats.org/officeDocument/2006/relationships/image" Target="../media/image214.wmf"/><Relationship Id="rId30" Type="http://schemas.openxmlformats.org/officeDocument/2006/relationships/image" Target="../media/image45.wmf"/><Relationship Id="rId3" Type="http://schemas.openxmlformats.org/officeDocument/2006/relationships/image" Target="../media/image258.wmf"/><Relationship Id="rId29" Type="http://schemas.openxmlformats.org/officeDocument/2006/relationships/image" Target="../media/image44.wmf"/><Relationship Id="rId28" Type="http://schemas.openxmlformats.org/officeDocument/2006/relationships/image" Target="../media/image43.wmf"/><Relationship Id="rId27" Type="http://schemas.openxmlformats.org/officeDocument/2006/relationships/image" Target="../media/image42.wmf"/><Relationship Id="rId26" Type="http://schemas.openxmlformats.org/officeDocument/2006/relationships/image" Target="../media/image41.wmf"/><Relationship Id="rId25" Type="http://schemas.openxmlformats.org/officeDocument/2006/relationships/image" Target="../media/image40.wmf"/><Relationship Id="rId24" Type="http://schemas.openxmlformats.org/officeDocument/2006/relationships/image" Target="../media/image39.wmf"/><Relationship Id="rId23" Type="http://schemas.openxmlformats.org/officeDocument/2006/relationships/image" Target="../media/image38.wmf"/><Relationship Id="rId22" Type="http://schemas.openxmlformats.org/officeDocument/2006/relationships/image" Target="../media/image37.wmf"/><Relationship Id="rId21" Type="http://schemas.openxmlformats.org/officeDocument/2006/relationships/image" Target="../media/image36.wmf"/><Relationship Id="rId20" Type="http://schemas.openxmlformats.org/officeDocument/2006/relationships/image" Target="../media/image35.wmf"/><Relationship Id="rId2" Type="http://schemas.openxmlformats.org/officeDocument/2006/relationships/image" Target="../media/image257.wmf"/><Relationship Id="rId19" Type="http://schemas.openxmlformats.org/officeDocument/2006/relationships/image" Target="../media/image34.wmf"/><Relationship Id="rId18" Type="http://schemas.openxmlformats.org/officeDocument/2006/relationships/image" Target="../media/image33.wmf"/><Relationship Id="rId17" Type="http://schemas.openxmlformats.org/officeDocument/2006/relationships/image" Target="../media/image32.wmf"/><Relationship Id="rId16" Type="http://schemas.openxmlformats.org/officeDocument/2006/relationships/image" Target="../media/image271.wmf"/><Relationship Id="rId15" Type="http://schemas.openxmlformats.org/officeDocument/2006/relationships/image" Target="../media/image270.wmf"/><Relationship Id="rId14" Type="http://schemas.openxmlformats.org/officeDocument/2006/relationships/image" Target="../media/image269.wmf"/><Relationship Id="rId13" Type="http://schemas.openxmlformats.org/officeDocument/2006/relationships/image" Target="../media/image268.wmf"/><Relationship Id="rId12" Type="http://schemas.openxmlformats.org/officeDocument/2006/relationships/image" Target="../media/image267.wmf"/><Relationship Id="rId11" Type="http://schemas.openxmlformats.org/officeDocument/2006/relationships/image" Target="../media/image266.wmf"/><Relationship Id="rId10" Type="http://schemas.openxmlformats.org/officeDocument/2006/relationships/image" Target="../media/image265.wmf"/><Relationship Id="rId1" Type="http://schemas.openxmlformats.org/officeDocument/2006/relationships/image" Target="../media/image256.w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3.wmf"/><Relationship Id="rId8" Type="http://schemas.openxmlformats.org/officeDocument/2006/relationships/image" Target="../media/image282.wmf"/><Relationship Id="rId7" Type="http://schemas.openxmlformats.org/officeDocument/2006/relationships/image" Target="../media/image281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Relationship Id="rId38" Type="http://schemas.openxmlformats.org/officeDocument/2006/relationships/image" Target="../media/image89.wmf"/><Relationship Id="rId37" Type="http://schemas.openxmlformats.org/officeDocument/2006/relationships/image" Target="../media/image85.wmf"/><Relationship Id="rId36" Type="http://schemas.openxmlformats.org/officeDocument/2006/relationships/image" Target="../media/image273.wmf"/><Relationship Id="rId35" Type="http://schemas.openxmlformats.org/officeDocument/2006/relationships/image" Target="../media/image272.wmf"/><Relationship Id="rId34" Type="http://schemas.openxmlformats.org/officeDocument/2006/relationships/image" Target="../media/image255.wmf"/><Relationship Id="rId33" Type="http://schemas.openxmlformats.org/officeDocument/2006/relationships/image" Target="../media/image220.wmf"/><Relationship Id="rId32" Type="http://schemas.openxmlformats.org/officeDocument/2006/relationships/image" Target="../media/image218.wmf"/><Relationship Id="rId31" Type="http://schemas.openxmlformats.org/officeDocument/2006/relationships/image" Target="../media/image219.wmf"/><Relationship Id="rId30" Type="http://schemas.openxmlformats.org/officeDocument/2006/relationships/image" Target="../media/image45.wmf"/><Relationship Id="rId3" Type="http://schemas.openxmlformats.org/officeDocument/2006/relationships/image" Target="../media/image277.wmf"/><Relationship Id="rId29" Type="http://schemas.openxmlformats.org/officeDocument/2006/relationships/image" Target="../media/image44.wmf"/><Relationship Id="rId28" Type="http://schemas.openxmlformats.org/officeDocument/2006/relationships/image" Target="../media/image43.wmf"/><Relationship Id="rId27" Type="http://schemas.openxmlformats.org/officeDocument/2006/relationships/image" Target="../media/image42.wmf"/><Relationship Id="rId26" Type="http://schemas.openxmlformats.org/officeDocument/2006/relationships/image" Target="../media/image41.wmf"/><Relationship Id="rId25" Type="http://schemas.openxmlformats.org/officeDocument/2006/relationships/image" Target="../media/image40.wmf"/><Relationship Id="rId24" Type="http://schemas.openxmlformats.org/officeDocument/2006/relationships/image" Target="../media/image39.wmf"/><Relationship Id="rId23" Type="http://schemas.openxmlformats.org/officeDocument/2006/relationships/image" Target="../media/image38.wmf"/><Relationship Id="rId22" Type="http://schemas.openxmlformats.org/officeDocument/2006/relationships/image" Target="../media/image37.wmf"/><Relationship Id="rId21" Type="http://schemas.openxmlformats.org/officeDocument/2006/relationships/image" Target="../media/image36.wmf"/><Relationship Id="rId20" Type="http://schemas.openxmlformats.org/officeDocument/2006/relationships/image" Target="../media/image35.wmf"/><Relationship Id="rId2" Type="http://schemas.openxmlformats.org/officeDocument/2006/relationships/image" Target="../media/image276.wmf"/><Relationship Id="rId19" Type="http://schemas.openxmlformats.org/officeDocument/2006/relationships/image" Target="../media/image34.wmf"/><Relationship Id="rId18" Type="http://schemas.openxmlformats.org/officeDocument/2006/relationships/image" Target="../media/image33.wmf"/><Relationship Id="rId17" Type="http://schemas.openxmlformats.org/officeDocument/2006/relationships/image" Target="../media/image32.wmf"/><Relationship Id="rId16" Type="http://schemas.openxmlformats.org/officeDocument/2006/relationships/image" Target="../media/image290.wmf"/><Relationship Id="rId15" Type="http://schemas.openxmlformats.org/officeDocument/2006/relationships/image" Target="../media/image289.wmf"/><Relationship Id="rId14" Type="http://schemas.openxmlformats.org/officeDocument/2006/relationships/image" Target="../media/image288.wmf"/><Relationship Id="rId13" Type="http://schemas.openxmlformats.org/officeDocument/2006/relationships/image" Target="../media/image287.wmf"/><Relationship Id="rId12" Type="http://schemas.openxmlformats.org/officeDocument/2006/relationships/image" Target="../media/image286.wmf"/><Relationship Id="rId11" Type="http://schemas.openxmlformats.org/officeDocument/2006/relationships/image" Target="../media/image285.wmf"/><Relationship Id="rId10" Type="http://schemas.openxmlformats.org/officeDocument/2006/relationships/image" Target="../media/image284.wmf"/><Relationship Id="rId1" Type="http://schemas.openxmlformats.org/officeDocument/2006/relationships/image" Target="../media/image256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9.wmf"/><Relationship Id="rId8" Type="http://schemas.openxmlformats.org/officeDocument/2006/relationships/image" Target="../media/image298.wmf"/><Relationship Id="rId7" Type="http://schemas.openxmlformats.org/officeDocument/2006/relationships/image" Target="../media/image297.wmf"/><Relationship Id="rId6" Type="http://schemas.openxmlformats.org/officeDocument/2006/relationships/image" Target="../media/image296.wmf"/><Relationship Id="rId5" Type="http://schemas.openxmlformats.org/officeDocument/2006/relationships/image" Target="../media/image295.wmf"/><Relationship Id="rId41" Type="http://schemas.openxmlformats.org/officeDocument/2006/relationships/image" Target="../media/image89.wmf"/><Relationship Id="rId40" Type="http://schemas.openxmlformats.org/officeDocument/2006/relationships/image" Target="../media/image85.wmf"/><Relationship Id="rId4" Type="http://schemas.openxmlformats.org/officeDocument/2006/relationships/image" Target="../media/image294.wmf"/><Relationship Id="rId39" Type="http://schemas.openxmlformats.org/officeDocument/2006/relationships/image" Target="../media/image318.wmf"/><Relationship Id="rId38" Type="http://schemas.openxmlformats.org/officeDocument/2006/relationships/image" Target="../media/image317.wmf"/><Relationship Id="rId37" Type="http://schemas.openxmlformats.org/officeDocument/2006/relationships/image" Target="../media/image316.wmf"/><Relationship Id="rId36" Type="http://schemas.openxmlformats.org/officeDocument/2006/relationships/image" Target="../media/image315.wmf"/><Relationship Id="rId35" Type="http://schemas.openxmlformats.org/officeDocument/2006/relationships/image" Target="../media/image255.wmf"/><Relationship Id="rId34" Type="http://schemas.openxmlformats.org/officeDocument/2006/relationships/image" Target="../media/image220.wmf"/><Relationship Id="rId33" Type="http://schemas.openxmlformats.org/officeDocument/2006/relationships/image" Target="../media/image218.wmf"/><Relationship Id="rId32" Type="http://schemas.openxmlformats.org/officeDocument/2006/relationships/image" Target="../media/image219.wmf"/><Relationship Id="rId31" Type="http://schemas.openxmlformats.org/officeDocument/2006/relationships/image" Target="../media/image314.wmf"/><Relationship Id="rId30" Type="http://schemas.openxmlformats.org/officeDocument/2006/relationships/image" Target="../media/image313.wmf"/><Relationship Id="rId3" Type="http://schemas.openxmlformats.org/officeDocument/2006/relationships/image" Target="../media/image293.wmf"/><Relationship Id="rId29" Type="http://schemas.openxmlformats.org/officeDocument/2006/relationships/image" Target="../media/image312.wmf"/><Relationship Id="rId28" Type="http://schemas.openxmlformats.org/officeDocument/2006/relationships/image" Target="../media/image311.wmf"/><Relationship Id="rId27" Type="http://schemas.openxmlformats.org/officeDocument/2006/relationships/image" Target="../media/image310.wmf"/><Relationship Id="rId26" Type="http://schemas.openxmlformats.org/officeDocument/2006/relationships/image" Target="../media/image309.wmf"/><Relationship Id="rId25" Type="http://schemas.openxmlformats.org/officeDocument/2006/relationships/image" Target="../media/image308.wmf"/><Relationship Id="rId24" Type="http://schemas.openxmlformats.org/officeDocument/2006/relationships/image" Target="../media/image307.wmf"/><Relationship Id="rId23" Type="http://schemas.openxmlformats.org/officeDocument/2006/relationships/image" Target="../media/image306.wmf"/><Relationship Id="rId22" Type="http://schemas.openxmlformats.org/officeDocument/2006/relationships/image" Target="../media/image38.wmf"/><Relationship Id="rId21" Type="http://schemas.openxmlformats.org/officeDocument/2006/relationships/image" Target="../media/image37.wmf"/><Relationship Id="rId20" Type="http://schemas.openxmlformats.org/officeDocument/2006/relationships/image" Target="../media/image36.wmf"/><Relationship Id="rId2" Type="http://schemas.openxmlformats.org/officeDocument/2006/relationships/image" Target="../media/image292.wmf"/><Relationship Id="rId19" Type="http://schemas.openxmlformats.org/officeDocument/2006/relationships/image" Target="../media/image35.wmf"/><Relationship Id="rId18" Type="http://schemas.openxmlformats.org/officeDocument/2006/relationships/image" Target="../media/image34.wmf"/><Relationship Id="rId17" Type="http://schemas.openxmlformats.org/officeDocument/2006/relationships/image" Target="../media/image33.wmf"/><Relationship Id="rId16" Type="http://schemas.openxmlformats.org/officeDocument/2006/relationships/image" Target="../media/image32.wmf"/><Relationship Id="rId15" Type="http://schemas.openxmlformats.org/officeDocument/2006/relationships/image" Target="../media/image305.wmf"/><Relationship Id="rId14" Type="http://schemas.openxmlformats.org/officeDocument/2006/relationships/image" Target="../media/image304.wmf"/><Relationship Id="rId13" Type="http://schemas.openxmlformats.org/officeDocument/2006/relationships/image" Target="../media/image303.wmf"/><Relationship Id="rId12" Type="http://schemas.openxmlformats.org/officeDocument/2006/relationships/image" Target="../media/image302.wmf"/><Relationship Id="rId11" Type="http://schemas.openxmlformats.org/officeDocument/2006/relationships/image" Target="../media/image301.wmf"/><Relationship Id="rId10" Type="http://schemas.openxmlformats.org/officeDocument/2006/relationships/image" Target="../media/image300.wmf"/><Relationship Id="rId1" Type="http://schemas.openxmlformats.org/officeDocument/2006/relationships/image" Target="../media/image291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" Type="http://schemas.openxmlformats.org/officeDocument/2006/relationships/image" Target="../media/image34.wmf"/><Relationship Id="rId7" Type="http://schemas.openxmlformats.org/officeDocument/2006/relationships/image" Target="../media/image33.wmf"/><Relationship Id="rId6" Type="http://schemas.openxmlformats.org/officeDocument/2006/relationships/image" Target="../media/image32.wmf"/><Relationship Id="rId5" Type="http://schemas.openxmlformats.org/officeDocument/2006/relationships/image" Target="../media/image321.wmf"/><Relationship Id="rId4" Type="http://schemas.openxmlformats.org/officeDocument/2006/relationships/image" Target="../media/image320.wmf"/><Relationship Id="rId32" Type="http://schemas.openxmlformats.org/officeDocument/2006/relationships/image" Target="../media/image325.wmf"/><Relationship Id="rId31" Type="http://schemas.openxmlformats.org/officeDocument/2006/relationships/image" Target="../media/image324.wmf"/><Relationship Id="rId30" Type="http://schemas.openxmlformats.org/officeDocument/2006/relationships/image" Target="../media/image323.wmf"/><Relationship Id="rId3" Type="http://schemas.openxmlformats.org/officeDocument/2006/relationships/image" Target="../media/image18.wmf"/><Relationship Id="rId29" Type="http://schemas.openxmlformats.org/officeDocument/2006/relationships/image" Target="../media/image322.wmf"/><Relationship Id="rId28" Type="http://schemas.openxmlformats.org/officeDocument/2006/relationships/image" Target="../media/image317.wmf"/><Relationship Id="rId27" Type="http://schemas.openxmlformats.org/officeDocument/2006/relationships/image" Target="../media/image316.wmf"/><Relationship Id="rId26" Type="http://schemas.openxmlformats.org/officeDocument/2006/relationships/image" Target="../media/image315.wmf"/><Relationship Id="rId25" Type="http://schemas.openxmlformats.org/officeDocument/2006/relationships/image" Target="../media/image255.wmf"/><Relationship Id="rId24" Type="http://schemas.openxmlformats.org/officeDocument/2006/relationships/image" Target="../media/image220.wmf"/><Relationship Id="rId23" Type="http://schemas.openxmlformats.org/officeDocument/2006/relationships/image" Target="../media/image218.wmf"/><Relationship Id="rId22" Type="http://schemas.openxmlformats.org/officeDocument/2006/relationships/image" Target="../media/image219.wmf"/><Relationship Id="rId21" Type="http://schemas.openxmlformats.org/officeDocument/2006/relationships/image" Target="../media/image314.wmf"/><Relationship Id="rId20" Type="http://schemas.openxmlformats.org/officeDocument/2006/relationships/image" Target="../media/image313.wmf"/><Relationship Id="rId2" Type="http://schemas.openxmlformats.org/officeDocument/2006/relationships/image" Target="../media/image17.wmf"/><Relationship Id="rId19" Type="http://schemas.openxmlformats.org/officeDocument/2006/relationships/image" Target="../media/image312.wmf"/><Relationship Id="rId18" Type="http://schemas.openxmlformats.org/officeDocument/2006/relationships/image" Target="../media/image311.wmf"/><Relationship Id="rId17" Type="http://schemas.openxmlformats.org/officeDocument/2006/relationships/image" Target="../media/image310.wmf"/><Relationship Id="rId16" Type="http://schemas.openxmlformats.org/officeDocument/2006/relationships/image" Target="../media/image309.wmf"/><Relationship Id="rId15" Type="http://schemas.openxmlformats.org/officeDocument/2006/relationships/image" Target="../media/image308.wmf"/><Relationship Id="rId14" Type="http://schemas.openxmlformats.org/officeDocument/2006/relationships/image" Target="../media/image307.wmf"/><Relationship Id="rId13" Type="http://schemas.openxmlformats.org/officeDocument/2006/relationships/image" Target="../media/image306.wmf"/><Relationship Id="rId12" Type="http://schemas.openxmlformats.org/officeDocument/2006/relationships/image" Target="../media/image38.wmf"/><Relationship Id="rId11" Type="http://schemas.openxmlformats.org/officeDocument/2006/relationships/image" Target="../media/image37.wmf"/><Relationship Id="rId10" Type="http://schemas.openxmlformats.org/officeDocument/2006/relationships/image" Target="../media/image36.wmf"/><Relationship Id="rId1" Type="http://schemas.openxmlformats.org/officeDocument/2006/relationships/image" Target="../media/image319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wmf"/><Relationship Id="rId8" Type="http://schemas.openxmlformats.org/officeDocument/2006/relationships/image" Target="../media/image306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6" Type="http://schemas.openxmlformats.org/officeDocument/2006/relationships/image" Target="../media/image338.wmf"/><Relationship Id="rId35" Type="http://schemas.openxmlformats.org/officeDocument/2006/relationships/image" Target="../media/image337.wmf"/><Relationship Id="rId34" Type="http://schemas.openxmlformats.org/officeDocument/2006/relationships/image" Target="../media/image336.wmf"/><Relationship Id="rId33" Type="http://schemas.openxmlformats.org/officeDocument/2006/relationships/image" Target="../media/image335.wmf"/><Relationship Id="rId32" Type="http://schemas.openxmlformats.org/officeDocument/2006/relationships/image" Target="../media/image334.wmf"/><Relationship Id="rId31" Type="http://schemas.openxmlformats.org/officeDocument/2006/relationships/image" Target="../media/image333.wmf"/><Relationship Id="rId30" Type="http://schemas.openxmlformats.org/officeDocument/2006/relationships/image" Target="../media/image332.wmf"/><Relationship Id="rId3" Type="http://schemas.openxmlformats.org/officeDocument/2006/relationships/image" Target="../media/image34.wmf"/><Relationship Id="rId29" Type="http://schemas.openxmlformats.org/officeDocument/2006/relationships/image" Target="../media/image331.wmf"/><Relationship Id="rId28" Type="http://schemas.openxmlformats.org/officeDocument/2006/relationships/image" Target="../media/image330.wmf"/><Relationship Id="rId27" Type="http://schemas.openxmlformats.org/officeDocument/2006/relationships/image" Target="../media/image329.wmf"/><Relationship Id="rId26" Type="http://schemas.openxmlformats.org/officeDocument/2006/relationships/image" Target="../media/image328.wmf"/><Relationship Id="rId25" Type="http://schemas.openxmlformats.org/officeDocument/2006/relationships/image" Target="../media/image327.wmf"/><Relationship Id="rId24" Type="http://schemas.openxmlformats.org/officeDocument/2006/relationships/image" Target="../media/image326.wmf"/><Relationship Id="rId23" Type="http://schemas.openxmlformats.org/officeDocument/2006/relationships/image" Target="../media/image317.wmf"/><Relationship Id="rId22" Type="http://schemas.openxmlformats.org/officeDocument/2006/relationships/image" Target="../media/image316.wmf"/><Relationship Id="rId21" Type="http://schemas.openxmlformats.org/officeDocument/2006/relationships/image" Target="../media/image315.wmf"/><Relationship Id="rId20" Type="http://schemas.openxmlformats.org/officeDocument/2006/relationships/image" Target="../media/image255.wmf"/><Relationship Id="rId2" Type="http://schemas.openxmlformats.org/officeDocument/2006/relationships/image" Target="../media/image33.wmf"/><Relationship Id="rId19" Type="http://schemas.openxmlformats.org/officeDocument/2006/relationships/image" Target="../media/image220.wmf"/><Relationship Id="rId18" Type="http://schemas.openxmlformats.org/officeDocument/2006/relationships/image" Target="../media/image218.wmf"/><Relationship Id="rId17" Type="http://schemas.openxmlformats.org/officeDocument/2006/relationships/image" Target="../media/image219.wmf"/><Relationship Id="rId16" Type="http://schemas.openxmlformats.org/officeDocument/2006/relationships/image" Target="../media/image314.wmf"/><Relationship Id="rId15" Type="http://schemas.openxmlformats.org/officeDocument/2006/relationships/image" Target="../media/image313.wmf"/><Relationship Id="rId14" Type="http://schemas.openxmlformats.org/officeDocument/2006/relationships/image" Target="../media/image312.wmf"/><Relationship Id="rId13" Type="http://schemas.openxmlformats.org/officeDocument/2006/relationships/image" Target="../media/image311.wmf"/><Relationship Id="rId12" Type="http://schemas.openxmlformats.org/officeDocument/2006/relationships/image" Target="../media/image310.wmf"/><Relationship Id="rId11" Type="http://schemas.openxmlformats.org/officeDocument/2006/relationships/image" Target="../media/image309.wmf"/><Relationship Id="rId10" Type="http://schemas.openxmlformats.org/officeDocument/2006/relationships/image" Target="../media/image308.wmf"/><Relationship Id="rId1" Type="http://schemas.openxmlformats.org/officeDocument/2006/relationships/image" Target="../media/image32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5" Type="http://schemas.openxmlformats.org/officeDocument/2006/relationships/image" Target="../media/image10.wmf"/><Relationship Id="rId14" Type="http://schemas.openxmlformats.org/officeDocument/2006/relationships/image" Target="../media/image21.wmf"/><Relationship Id="rId13" Type="http://schemas.openxmlformats.org/officeDocument/2006/relationships/image" Target="../media/image20.wmf"/><Relationship Id="rId12" Type="http://schemas.openxmlformats.org/officeDocument/2006/relationships/image" Target="../media/image7.wmf"/><Relationship Id="rId11" Type="http://schemas.openxmlformats.org/officeDocument/2006/relationships/image" Target="../media/image6.wmf"/><Relationship Id="rId10" Type="http://schemas.openxmlformats.org/officeDocument/2006/relationships/image" Target="../media/image5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wmf"/><Relationship Id="rId8" Type="http://schemas.openxmlformats.org/officeDocument/2006/relationships/image" Target="../media/image306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6" Type="http://schemas.openxmlformats.org/officeDocument/2006/relationships/image" Target="../media/image351.wmf"/><Relationship Id="rId35" Type="http://schemas.openxmlformats.org/officeDocument/2006/relationships/image" Target="../media/image350.wmf"/><Relationship Id="rId34" Type="http://schemas.openxmlformats.org/officeDocument/2006/relationships/image" Target="../media/image349.wmf"/><Relationship Id="rId33" Type="http://schemas.openxmlformats.org/officeDocument/2006/relationships/image" Target="../media/image348.wmf"/><Relationship Id="rId32" Type="http://schemas.openxmlformats.org/officeDocument/2006/relationships/image" Target="../media/image347.wmf"/><Relationship Id="rId31" Type="http://schemas.openxmlformats.org/officeDocument/2006/relationships/image" Target="../media/image346.wmf"/><Relationship Id="rId30" Type="http://schemas.openxmlformats.org/officeDocument/2006/relationships/image" Target="../media/image345.wmf"/><Relationship Id="rId3" Type="http://schemas.openxmlformats.org/officeDocument/2006/relationships/image" Target="../media/image34.wmf"/><Relationship Id="rId29" Type="http://schemas.openxmlformats.org/officeDocument/2006/relationships/image" Target="../media/image344.wmf"/><Relationship Id="rId28" Type="http://schemas.openxmlformats.org/officeDocument/2006/relationships/image" Target="../media/image343.wmf"/><Relationship Id="rId27" Type="http://schemas.openxmlformats.org/officeDocument/2006/relationships/image" Target="../media/image342.wmf"/><Relationship Id="rId26" Type="http://schemas.openxmlformats.org/officeDocument/2006/relationships/image" Target="../media/image341.wmf"/><Relationship Id="rId25" Type="http://schemas.openxmlformats.org/officeDocument/2006/relationships/image" Target="../media/image340.wmf"/><Relationship Id="rId24" Type="http://schemas.openxmlformats.org/officeDocument/2006/relationships/image" Target="../media/image339.wmf"/><Relationship Id="rId23" Type="http://schemas.openxmlformats.org/officeDocument/2006/relationships/image" Target="../media/image317.wmf"/><Relationship Id="rId22" Type="http://schemas.openxmlformats.org/officeDocument/2006/relationships/image" Target="../media/image316.wmf"/><Relationship Id="rId21" Type="http://schemas.openxmlformats.org/officeDocument/2006/relationships/image" Target="../media/image315.wmf"/><Relationship Id="rId20" Type="http://schemas.openxmlformats.org/officeDocument/2006/relationships/image" Target="../media/image255.wmf"/><Relationship Id="rId2" Type="http://schemas.openxmlformats.org/officeDocument/2006/relationships/image" Target="../media/image33.wmf"/><Relationship Id="rId19" Type="http://schemas.openxmlformats.org/officeDocument/2006/relationships/image" Target="../media/image220.wmf"/><Relationship Id="rId18" Type="http://schemas.openxmlformats.org/officeDocument/2006/relationships/image" Target="../media/image218.wmf"/><Relationship Id="rId17" Type="http://schemas.openxmlformats.org/officeDocument/2006/relationships/image" Target="../media/image219.wmf"/><Relationship Id="rId16" Type="http://schemas.openxmlformats.org/officeDocument/2006/relationships/image" Target="../media/image314.wmf"/><Relationship Id="rId15" Type="http://schemas.openxmlformats.org/officeDocument/2006/relationships/image" Target="../media/image313.wmf"/><Relationship Id="rId14" Type="http://schemas.openxmlformats.org/officeDocument/2006/relationships/image" Target="../media/image312.wmf"/><Relationship Id="rId13" Type="http://schemas.openxmlformats.org/officeDocument/2006/relationships/image" Target="../media/image311.wmf"/><Relationship Id="rId12" Type="http://schemas.openxmlformats.org/officeDocument/2006/relationships/image" Target="../media/image310.wmf"/><Relationship Id="rId11" Type="http://schemas.openxmlformats.org/officeDocument/2006/relationships/image" Target="../media/image309.wmf"/><Relationship Id="rId10" Type="http://schemas.openxmlformats.org/officeDocument/2006/relationships/image" Target="../media/image308.wmf"/><Relationship Id="rId1" Type="http://schemas.openxmlformats.org/officeDocument/2006/relationships/image" Target="../media/image32.w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8.wmf"/><Relationship Id="rId8" Type="http://schemas.openxmlformats.org/officeDocument/2006/relationships/image" Target="../media/image357.wmf"/><Relationship Id="rId7" Type="http://schemas.openxmlformats.org/officeDocument/2006/relationships/image" Target="../media/image356.w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5" Type="http://schemas.openxmlformats.org/officeDocument/2006/relationships/image" Target="../media/image374.wmf"/><Relationship Id="rId24" Type="http://schemas.openxmlformats.org/officeDocument/2006/relationships/image" Target="../media/image373.wmf"/><Relationship Id="rId23" Type="http://schemas.openxmlformats.org/officeDocument/2006/relationships/image" Target="../media/image372.wmf"/><Relationship Id="rId22" Type="http://schemas.openxmlformats.org/officeDocument/2006/relationships/image" Target="../media/image371.wmf"/><Relationship Id="rId21" Type="http://schemas.openxmlformats.org/officeDocument/2006/relationships/image" Target="../media/image370.wmf"/><Relationship Id="rId20" Type="http://schemas.openxmlformats.org/officeDocument/2006/relationships/image" Target="../media/image369.wmf"/><Relationship Id="rId2" Type="http://schemas.openxmlformats.org/officeDocument/2006/relationships/image" Target="../media/image353.wmf"/><Relationship Id="rId19" Type="http://schemas.openxmlformats.org/officeDocument/2006/relationships/image" Target="../media/image368.wmf"/><Relationship Id="rId18" Type="http://schemas.openxmlformats.org/officeDocument/2006/relationships/image" Target="../media/image367.wmf"/><Relationship Id="rId17" Type="http://schemas.openxmlformats.org/officeDocument/2006/relationships/image" Target="../media/image366.wmf"/><Relationship Id="rId16" Type="http://schemas.openxmlformats.org/officeDocument/2006/relationships/image" Target="../media/image365.wmf"/><Relationship Id="rId15" Type="http://schemas.openxmlformats.org/officeDocument/2006/relationships/image" Target="../media/image364.wmf"/><Relationship Id="rId14" Type="http://schemas.openxmlformats.org/officeDocument/2006/relationships/image" Target="../media/image363.wmf"/><Relationship Id="rId13" Type="http://schemas.openxmlformats.org/officeDocument/2006/relationships/image" Target="../media/image362.wmf"/><Relationship Id="rId12" Type="http://schemas.openxmlformats.org/officeDocument/2006/relationships/image" Target="../media/image361.wmf"/><Relationship Id="rId11" Type="http://schemas.openxmlformats.org/officeDocument/2006/relationships/image" Target="../media/image360.wmf"/><Relationship Id="rId10" Type="http://schemas.openxmlformats.org/officeDocument/2006/relationships/image" Target="../media/image359.wmf"/><Relationship Id="rId1" Type="http://schemas.openxmlformats.org/officeDocument/2006/relationships/image" Target="../media/image352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83.wmf"/><Relationship Id="rId8" Type="http://schemas.openxmlformats.org/officeDocument/2006/relationships/image" Target="../media/image382.wmf"/><Relationship Id="rId7" Type="http://schemas.openxmlformats.org/officeDocument/2006/relationships/image" Target="../media/image381.wmf"/><Relationship Id="rId6" Type="http://schemas.openxmlformats.org/officeDocument/2006/relationships/image" Target="../media/image380.wmf"/><Relationship Id="rId5" Type="http://schemas.openxmlformats.org/officeDocument/2006/relationships/image" Target="../media/image379.wmf"/><Relationship Id="rId4" Type="http://schemas.openxmlformats.org/officeDocument/2006/relationships/image" Target="../media/image378.wmf"/><Relationship Id="rId3" Type="http://schemas.openxmlformats.org/officeDocument/2006/relationships/image" Target="../media/image377.wmf"/><Relationship Id="rId22" Type="http://schemas.openxmlformats.org/officeDocument/2006/relationships/image" Target="../media/image355.wmf"/><Relationship Id="rId21" Type="http://schemas.openxmlformats.org/officeDocument/2006/relationships/image" Target="../media/image390.wmf"/><Relationship Id="rId20" Type="http://schemas.openxmlformats.org/officeDocument/2006/relationships/image" Target="../media/image348.wmf"/><Relationship Id="rId2" Type="http://schemas.openxmlformats.org/officeDocument/2006/relationships/image" Target="../media/image376.wmf"/><Relationship Id="rId19" Type="http://schemas.openxmlformats.org/officeDocument/2006/relationships/image" Target="../media/image347.wmf"/><Relationship Id="rId18" Type="http://schemas.openxmlformats.org/officeDocument/2006/relationships/image" Target="../media/image346.wmf"/><Relationship Id="rId17" Type="http://schemas.openxmlformats.org/officeDocument/2006/relationships/image" Target="../media/image389.wmf"/><Relationship Id="rId16" Type="http://schemas.openxmlformats.org/officeDocument/2006/relationships/image" Target="../media/image344.wmf"/><Relationship Id="rId15" Type="http://schemas.openxmlformats.org/officeDocument/2006/relationships/image" Target="../media/image343.wmf"/><Relationship Id="rId14" Type="http://schemas.openxmlformats.org/officeDocument/2006/relationships/image" Target="../media/image388.wmf"/><Relationship Id="rId13" Type="http://schemas.openxmlformats.org/officeDocument/2006/relationships/image" Target="../media/image387.wmf"/><Relationship Id="rId12" Type="http://schemas.openxmlformats.org/officeDocument/2006/relationships/image" Target="../media/image386.wmf"/><Relationship Id="rId11" Type="http://schemas.openxmlformats.org/officeDocument/2006/relationships/image" Target="../media/image385.wmf"/><Relationship Id="rId10" Type="http://schemas.openxmlformats.org/officeDocument/2006/relationships/image" Target="../media/image384.wmf"/><Relationship Id="rId1" Type="http://schemas.openxmlformats.org/officeDocument/2006/relationships/image" Target="../media/image375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wmf"/><Relationship Id="rId8" Type="http://schemas.openxmlformats.org/officeDocument/2006/relationships/image" Target="../media/image306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4" Type="http://schemas.openxmlformats.org/officeDocument/2006/relationships/image" Target="../media/image355.wmf"/><Relationship Id="rId33" Type="http://schemas.openxmlformats.org/officeDocument/2006/relationships/image" Target="../media/image400.wmf"/><Relationship Id="rId32" Type="http://schemas.openxmlformats.org/officeDocument/2006/relationships/image" Target="../media/image399.wmf"/><Relationship Id="rId31" Type="http://schemas.openxmlformats.org/officeDocument/2006/relationships/image" Target="../media/image398.wmf"/><Relationship Id="rId30" Type="http://schemas.openxmlformats.org/officeDocument/2006/relationships/image" Target="../media/image397.wmf"/><Relationship Id="rId3" Type="http://schemas.openxmlformats.org/officeDocument/2006/relationships/image" Target="../media/image34.wmf"/><Relationship Id="rId29" Type="http://schemas.openxmlformats.org/officeDocument/2006/relationships/image" Target="../media/image396.wmf"/><Relationship Id="rId28" Type="http://schemas.openxmlformats.org/officeDocument/2006/relationships/image" Target="../media/image395.wmf"/><Relationship Id="rId27" Type="http://schemas.openxmlformats.org/officeDocument/2006/relationships/image" Target="../media/image394.wmf"/><Relationship Id="rId26" Type="http://schemas.openxmlformats.org/officeDocument/2006/relationships/image" Target="../media/image393.wmf"/><Relationship Id="rId25" Type="http://schemas.openxmlformats.org/officeDocument/2006/relationships/image" Target="../media/image392.wmf"/><Relationship Id="rId24" Type="http://schemas.openxmlformats.org/officeDocument/2006/relationships/image" Target="../media/image391.wmf"/><Relationship Id="rId23" Type="http://schemas.openxmlformats.org/officeDocument/2006/relationships/image" Target="../media/image317.wmf"/><Relationship Id="rId22" Type="http://schemas.openxmlformats.org/officeDocument/2006/relationships/image" Target="../media/image316.wmf"/><Relationship Id="rId21" Type="http://schemas.openxmlformats.org/officeDocument/2006/relationships/image" Target="../media/image315.wmf"/><Relationship Id="rId20" Type="http://schemas.openxmlformats.org/officeDocument/2006/relationships/image" Target="../media/image255.wmf"/><Relationship Id="rId2" Type="http://schemas.openxmlformats.org/officeDocument/2006/relationships/image" Target="../media/image33.wmf"/><Relationship Id="rId19" Type="http://schemas.openxmlformats.org/officeDocument/2006/relationships/image" Target="../media/image220.wmf"/><Relationship Id="rId18" Type="http://schemas.openxmlformats.org/officeDocument/2006/relationships/image" Target="../media/image218.wmf"/><Relationship Id="rId17" Type="http://schemas.openxmlformats.org/officeDocument/2006/relationships/image" Target="../media/image219.wmf"/><Relationship Id="rId16" Type="http://schemas.openxmlformats.org/officeDocument/2006/relationships/image" Target="../media/image314.wmf"/><Relationship Id="rId15" Type="http://schemas.openxmlformats.org/officeDocument/2006/relationships/image" Target="../media/image313.wmf"/><Relationship Id="rId14" Type="http://schemas.openxmlformats.org/officeDocument/2006/relationships/image" Target="../media/image312.wmf"/><Relationship Id="rId13" Type="http://schemas.openxmlformats.org/officeDocument/2006/relationships/image" Target="../media/image311.wmf"/><Relationship Id="rId12" Type="http://schemas.openxmlformats.org/officeDocument/2006/relationships/image" Target="../media/image310.wmf"/><Relationship Id="rId11" Type="http://schemas.openxmlformats.org/officeDocument/2006/relationships/image" Target="../media/image309.wmf"/><Relationship Id="rId10" Type="http://schemas.openxmlformats.org/officeDocument/2006/relationships/image" Target="../media/image308.wmf"/><Relationship Id="rId1" Type="http://schemas.openxmlformats.org/officeDocument/2006/relationships/image" Target="../media/image32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wmf"/><Relationship Id="rId8" Type="http://schemas.openxmlformats.org/officeDocument/2006/relationships/image" Target="../media/image306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4" Type="http://schemas.openxmlformats.org/officeDocument/2006/relationships/image" Target="../media/image355.wmf"/><Relationship Id="rId33" Type="http://schemas.openxmlformats.org/officeDocument/2006/relationships/image" Target="../media/image403.wmf"/><Relationship Id="rId32" Type="http://schemas.openxmlformats.org/officeDocument/2006/relationships/image" Target="../media/image396.wmf"/><Relationship Id="rId31" Type="http://schemas.openxmlformats.org/officeDocument/2006/relationships/image" Target="../media/image395.wmf"/><Relationship Id="rId30" Type="http://schemas.openxmlformats.org/officeDocument/2006/relationships/image" Target="../media/image394.wmf"/><Relationship Id="rId3" Type="http://schemas.openxmlformats.org/officeDocument/2006/relationships/image" Target="../media/image34.wmf"/><Relationship Id="rId29" Type="http://schemas.openxmlformats.org/officeDocument/2006/relationships/image" Target="../media/image393.wmf"/><Relationship Id="rId28" Type="http://schemas.openxmlformats.org/officeDocument/2006/relationships/image" Target="../media/image392.wmf"/><Relationship Id="rId27" Type="http://schemas.openxmlformats.org/officeDocument/2006/relationships/image" Target="../media/image391.wmf"/><Relationship Id="rId26" Type="http://schemas.openxmlformats.org/officeDocument/2006/relationships/image" Target="../media/image402.wmf"/><Relationship Id="rId25" Type="http://schemas.openxmlformats.org/officeDocument/2006/relationships/image" Target="../media/image401.wmf"/><Relationship Id="rId24" Type="http://schemas.openxmlformats.org/officeDocument/2006/relationships/image" Target="../media/image398.wmf"/><Relationship Id="rId23" Type="http://schemas.openxmlformats.org/officeDocument/2006/relationships/image" Target="../media/image317.wmf"/><Relationship Id="rId22" Type="http://schemas.openxmlformats.org/officeDocument/2006/relationships/image" Target="../media/image316.wmf"/><Relationship Id="rId21" Type="http://schemas.openxmlformats.org/officeDocument/2006/relationships/image" Target="../media/image315.wmf"/><Relationship Id="rId20" Type="http://schemas.openxmlformats.org/officeDocument/2006/relationships/image" Target="../media/image255.wmf"/><Relationship Id="rId2" Type="http://schemas.openxmlformats.org/officeDocument/2006/relationships/image" Target="../media/image33.wmf"/><Relationship Id="rId19" Type="http://schemas.openxmlformats.org/officeDocument/2006/relationships/image" Target="../media/image220.wmf"/><Relationship Id="rId18" Type="http://schemas.openxmlformats.org/officeDocument/2006/relationships/image" Target="../media/image218.wmf"/><Relationship Id="rId17" Type="http://schemas.openxmlformats.org/officeDocument/2006/relationships/image" Target="../media/image219.wmf"/><Relationship Id="rId16" Type="http://schemas.openxmlformats.org/officeDocument/2006/relationships/image" Target="../media/image314.wmf"/><Relationship Id="rId15" Type="http://schemas.openxmlformats.org/officeDocument/2006/relationships/image" Target="../media/image313.wmf"/><Relationship Id="rId14" Type="http://schemas.openxmlformats.org/officeDocument/2006/relationships/image" Target="../media/image312.wmf"/><Relationship Id="rId13" Type="http://schemas.openxmlformats.org/officeDocument/2006/relationships/image" Target="../media/image311.wmf"/><Relationship Id="rId12" Type="http://schemas.openxmlformats.org/officeDocument/2006/relationships/image" Target="../media/image310.wmf"/><Relationship Id="rId11" Type="http://schemas.openxmlformats.org/officeDocument/2006/relationships/image" Target="../media/image309.wmf"/><Relationship Id="rId10" Type="http://schemas.openxmlformats.org/officeDocument/2006/relationships/image" Target="../media/image308.wmf"/><Relationship Id="rId1" Type="http://schemas.openxmlformats.org/officeDocument/2006/relationships/image" Target="../media/image32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7.wmf"/><Relationship Id="rId8" Type="http://schemas.openxmlformats.org/officeDocument/2006/relationships/image" Target="../media/image306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6" Type="http://schemas.openxmlformats.org/officeDocument/2006/relationships/image" Target="../media/image355.wmf"/><Relationship Id="rId35" Type="http://schemas.openxmlformats.org/officeDocument/2006/relationships/image" Target="../media/image407.wmf"/><Relationship Id="rId34" Type="http://schemas.openxmlformats.org/officeDocument/2006/relationships/image" Target="../media/image396.wmf"/><Relationship Id="rId33" Type="http://schemas.openxmlformats.org/officeDocument/2006/relationships/image" Target="../media/image395.wmf"/><Relationship Id="rId32" Type="http://schemas.openxmlformats.org/officeDocument/2006/relationships/image" Target="../media/image394.wmf"/><Relationship Id="rId31" Type="http://schemas.openxmlformats.org/officeDocument/2006/relationships/image" Target="../media/image393.wmf"/><Relationship Id="rId30" Type="http://schemas.openxmlformats.org/officeDocument/2006/relationships/image" Target="../media/image392.wmf"/><Relationship Id="rId3" Type="http://schemas.openxmlformats.org/officeDocument/2006/relationships/image" Target="../media/image34.wmf"/><Relationship Id="rId29" Type="http://schemas.openxmlformats.org/officeDocument/2006/relationships/image" Target="../media/image391.wmf"/><Relationship Id="rId28" Type="http://schemas.openxmlformats.org/officeDocument/2006/relationships/image" Target="../media/image406.wmf"/><Relationship Id="rId27" Type="http://schemas.openxmlformats.org/officeDocument/2006/relationships/image" Target="../media/image405.wmf"/><Relationship Id="rId26" Type="http://schemas.openxmlformats.org/officeDocument/2006/relationships/image" Target="../media/image404.wmf"/><Relationship Id="rId25" Type="http://schemas.openxmlformats.org/officeDocument/2006/relationships/image" Target="../media/image401.wmf"/><Relationship Id="rId24" Type="http://schemas.openxmlformats.org/officeDocument/2006/relationships/image" Target="../media/image398.wmf"/><Relationship Id="rId23" Type="http://schemas.openxmlformats.org/officeDocument/2006/relationships/image" Target="../media/image317.wmf"/><Relationship Id="rId22" Type="http://schemas.openxmlformats.org/officeDocument/2006/relationships/image" Target="../media/image316.wmf"/><Relationship Id="rId21" Type="http://schemas.openxmlformats.org/officeDocument/2006/relationships/image" Target="../media/image315.wmf"/><Relationship Id="rId20" Type="http://schemas.openxmlformats.org/officeDocument/2006/relationships/image" Target="../media/image255.wmf"/><Relationship Id="rId2" Type="http://schemas.openxmlformats.org/officeDocument/2006/relationships/image" Target="../media/image33.wmf"/><Relationship Id="rId19" Type="http://schemas.openxmlformats.org/officeDocument/2006/relationships/image" Target="../media/image220.wmf"/><Relationship Id="rId18" Type="http://schemas.openxmlformats.org/officeDocument/2006/relationships/image" Target="../media/image218.wmf"/><Relationship Id="rId17" Type="http://schemas.openxmlformats.org/officeDocument/2006/relationships/image" Target="../media/image219.wmf"/><Relationship Id="rId16" Type="http://schemas.openxmlformats.org/officeDocument/2006/relationships/image" Target="../media/image314.wmf"/><Relationship Id="rId15" Type="http://schemas.openxmlformats.org/officeDocument/2006/relationships/image" Target="../media/image313.wmf"/><Relationship Id="rId14" Type="http://schemas.openxmlformats.org/officeDocument/2006/relationships/image" Target="../media/image312.wmf"/><Relationship Id="rId13" Type="http://schemas.openxmlformats.org/officeDocument/2006/relationships/image" Target="../media/image311.wmf"/><Relationship Id="rId12" Type="http://schemas.openxmlformats.org/officeDocument/2006/relationships/image" Target="../media/image310.wmf"/><Relationship Id="rId11" Type="http://schemas.openxmlformats.org/officeDocument/2006/relationships/image" Target="../media/image309.wmf"/><Relationship Id="rId10" Type="http://schemas.openxmlformats.org/officeDocument/2006/relationships/image" Target="../media/image308.wmf"/><Relationship Id="rId1" Type="http://schemas.openxmlformats.org/officeDocument/2006/relationships/image" Target="../media/image32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09.wmf"/><Relationship Id="rId8" Type="http://schemas.openxmlformats.org/officeDocument/2006/relationships/image" Target="../media/image408.wmf"/><Relationship Id="rId7" Type="http://schemas.openxmlformats.org/officeDocument/2006/relationships/image" Target="../media/image38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Relationship Id="rId34" Type="http://schemas.openxmlformats.org/officeDocument/2006/relationships/image" Target="../media/image355.wmf"/><Relationship Id="rId33" Type="http://schemas.openxmlformats.org/officeDocument/2006/relationships/image" Target="../media/image420.wmf"/><Relationship Id="rId32" Type="http://schemas.openxmlformats.org/officeDocument/2006/relationships/image" Target="../media/image396.wmf"/><Relationship Id="rId31" Type="http://schemas.openxmlformats.org/officeDocument/2006/relationships/image" Target="../media/image395.wmf"/><Relationship Id="rId30" Type="http://schemas.openxmlformats.org/officeDocument/2006/relationships/image" Target="../media/image394.wmf"/><Relationship Id="rId3" Type="http://schemas.openxmlformats.org/officeDocument/2006/relationships/image" Target="../media/image34.wmf"/><Relationship Id="rId29" Type="http://schemas.openxmlformats.org/officeDocument/2006/relationships/image" Target="../media/image393.wmf"/><Relationship Id="rId28" Type="http://schemas.openxmlformats.org/officeDocument/2006/relationships/image" Target="../media/image392.wmf"/><Relationship Id="rId27" Type="http://schemas.openxmlformats.org/officeDocument/2006/relationships/image" Target="../media/image391.wmf"/><Relationship Id="rId26" Type="http://schemas.openxmlformats.org/officeDocument/2006/relationships/image" Target="../media/image419.wmf"/><Relationship Id="rId25" Type="http://schemas.openxmlformats.org/officeDocument/2006/relationships/image" Target="../media/image418.wmf"/><Relationship Id="rId24" Type="http://schemas.openxmlformats.org/officeDocument/2006/relationships/image" Target="../media/image417.wmf"/><Relationship Id="rId23" Type="http://schemas.openxmlformats.org/officeDocument/2006/relationships/image" Target="../media/image416.wmf"/><Relationship Id="rId22" Type="http://schemas.openxmlformats.org/officeDocument/2006/relationships/image" Target="../media/image415.wmf"/><Relationship Id="rId21" Type="http://schemas.openxmlformats.org/officeDocument/2006/relationships/image" Target="../media/image414.wmf"/><Relationship Id="rId20" Type="http://schemas.openxmlformats.org/officeDocument/2006/relationships/image" Target="../media/image413.wmf"/><Relationship Id="rId2" Type="http://schemas.openxmlformats.org/officeDocument/2006/relationships/image" Target="../media/image33.wmf"/><Relationship Id="rId19" Type="http://schemas.openxmlformats.org/officeDocument/2006/relationships/image" Target="../media/image412.wmf"/><Relationship Id="rId18" Type="http://schemas.openxmlformats.org/officeDocument/2006/relationships/image" Target="../media/image411.wmf"/><Relationship Id="rId17" Type="http://schemas.openxmlformats.org/officeDocument/2006/relationships/image" Target="../media/image404.wmf"/><Relationship Id="rId16" Type="http://schemas.openxmlformats.org/officeDocument/2006/relationships/image" Target="../media/image401.wmf"/><Relationship Id="rId15" Type="http://schemas.openxmlformats.org/officeDocument/2006/relationships/image" Target="../media/image398.wmf"/><Relationship Id="rId14" Type="http://schemas.openxmlformats.org/officeDocument/2006/relationships/image" Target="../media/image255.wmf"/><Relationship Id="rId13" Type="http://schemas.openxmlformats.org/officeDocument/2006/relationships/image" Target="../media/image220.wmf"/><Relationship Id="rId12" Type="http://schemas.openxmlformats.org/officeDocument/2006/relationships/image" Target="../media/image218.wmf"/><Relationship Id="rId11" Type="http://schemas.openxmlformats.org/officeDocument/2006/relationships/image" Target="../media/image219.wmf"/><Relationship Id="rId10" Type="http://schemas.openxmlformats.org/officeDocument/2006/relationships/image" Target="../media/image410.wmf"/><Relationship Id="rId1" Type="http://schemas.openxmlformats.org/officeDocument/2006/relationships/image" Target="../media/image32.w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7.wmf"/><Relationship Id="rId8" Type="http://schemas.openxmlformats.org/officeDocument/2006/relationships/image" Target="../media/image426.wmf"/><Relationship Id="rId7" Type="http://schemas.openxmlformats.org/officeDocument/2006/relationships/image" Target="../media/image425.wmf"/><Relationship Id="rId6" Type="http://schemas.openxmlformats.org/officeDocument/2006/relationships/image" Target="../media/image424.wmf"/><Relationship Id="rId5" Type="http://schemas.openxmlformats.org/officeDocument/2006/relationships/image" Target="../media/image423.wmf"/><Relationship Id="rId4" Type="http://schemas.openxmlformats.org/officeDocument/2006/relationships/image" Target="../media/image422.wmf"/><Relationship Id="rId3" Type="http://schemas.openxmlformats.org/officeDocument/2006/relationships/image" Target="../media/image18.wmf"/><Relationship Id="rId27" Type="http://schemas.openxmlformats.org/officeDocument/2006/relationships/image" Target="../media/image355.wmf"/><Relationship Id="rId26" Type="http://schemas.openxmlformats.org/officeDocument/2006/relationships/image" Target="../media/image443.wmf"/><Relationship Id="rId25" Type="http://schemas.openxmlformats.org/officeDocument/2006/relationships/image" Target="../media/image442.wmf"/><Relationship Id="rId24" Type="http://schemas.openxmlformats.org/officeDocument/2006/relationships/image" Target="../media/image441.wmf"/><Relationship Id="rId23" Type="http://schemas.openxmlformats.org/officeDocument/2006/relationships/image" Target="../media/image440.wmf"/><Relationship Id="rId22" Type="http://schemas.openxmlformats.org/officeDocument/2006/relationships/image" Target="../media/image439.wmf"/><Relationship Id="rId21" Type="http://schemas.openxmlformats.org/officeDocument/2006/relationships/image" Target="../media/image438.wmf"/><Relationship Id="rId20" Type="http://schemas.openxmlformats.org/officeDocument/2006/relationships/image" Target="../media/image373.wmf"/><Relationship Id="rId2" Type="http://schemas.openxmlformats.org/officeDocument/2006/relationships/image" Target="../media/image17.wmf"/><Relationship Id="rId19" Type="http://schemas.openxmlformats.org/officeDocument/2006/relationships/image" Target="../media/image437.wmf"/><Relationship Id="rId18" Type="http://schemas.openxmlformats.org/officeDocument/2006/relationships/image" Target="../media/image436.wmf"/><Relationship Id="rId17" Type="http://schemas.openxmlformats.org/officeDocument/2006/relationships/image" Target="../media/image435.wmf"/><Relationship Id="rId16" Type="http://schemas.openxmlformats.org/officeDocument/2006/relationships/image" Target="../media/image434.wmf"/><Relationship Id="rId15" Type="http://schemas.openxmlformats.org/officeDocument/2006/relationships/image" Target="../media/image433.wmf"/><Relationship Id="rId14" Type="http://schemas.openxmlformats.org/officeDocument/2006/relationships/image" Target="../media/image432.wmf"/><Relationship Id="rId13" Type="http://schemas.openxmlformats.org/officeDocument/2006/relationships/image" Target="../media/image431.wmf"/><Relationship Id="rId12" Type="http://schemas.openxmlformats.org/officeDocument/2006/relationships/image" Target="../media/image430.wmf"/><Relationship Id="rId11" Type="http://schemas.openxmlformats.org/officeDocument/2006/relationships/image" Target="../media/image429.wmf"/><Relationship Id="rId10" Type="http://schemas.openxmlformats.org/officeDocument/2006/relationships/image" Target="../media/image428.wmf"/><Relationship Id="rId1" Type="http://schemas.openxmlformats.org/officeDocument/2006/relationships/image" Target="../media/image421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5.wmf"/><Relationship Id="rId1" Type="http://schemas.openxmlformats.org/officeDocument/2006/relationships/image" Target="../media/image444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54.wmf"/><Relationship Id="rId8" Type="http://schemas.openxmlformats.org/officeDocument/2006/relationships/image" Target="../media/image453.wmf"/><Relationship Id="rId7" Type="http://schemas.openxmlformats.org/officeDocument/2006/relationships/image" Target="../media/image452.wmf"/><Relationship Id="rId6" Type="http://schemas.openxmlformats.org/officeDocument/2006/relationships/image" Target="../media/image451.wmf"/><Relationship Id="rId5" Type="http://schemas.openxmlformats.org/officeDocument/2006/relationships/image" Target="../media/image450.wmf"/><Relationship Id="rId4" Type="http://schemas.openxmlformats.org/officeDocument/2006/relationships/image" Target="../media/image449.wmf"/><Relationship Id="rId3" Type="http://schemas.openxmlformats.org/officeDocument/2006/relationships/image" Target="../media/image448.wmf"/><Relationship Id="rId2" Type="http://schemas.openxmlformats.org/officeDocument/2006/relationships/image" Target="../media/image447.wmf"/><Relationship Id="rId1" Type="http://schemas.openxmlformats.org/officeDocument/2006/relationships/image" Target="../media/image446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.wmf"/><Relationship Id="rId8" Type="http://schemas.openxmlformats.org/officeDocument/2006/relationships/image" Target="../media/image26.wmf"/><Relationship Id="rId7" Type="http://schemas.openxmlformats.org/officeDocument/2006/relationships/image" Target="../media/image25.wmf"/><Relationship Id="rId6" Type="http://schemas.openxmlformats.org/officeDocument/2006/relationships/image" Target="../media/image24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9" Type="http://schemas.openxmlformats.org/officeDocument/2006/relationships/image" Target="../media/image47.wmf"/><Relationship Id="rId28" Type="http://schemas.openxmlformats.org/officeDocument/2006/relationships/image" Target="../media/image46.wmf"/><Relationship Id="rId27" Type="http://schemas.openxmlformats.org/officeDocument/2006/relationships/image" Target="../media/image45.wmf"/><Relationship Id="rId26" Type="http://schemas.openxmlformats.org/officeDocument/2006/relationships/image" Target="../media/image44.wmf"/><Relationship Id="rId25" Type="http://schemas.openxmlformats.org/officeDocument/2006/relationships/image" Target="../media/image43.wmf"/><Relationship Id="rId24" Type="http://schemas.openxmlformats.org/officeDocument/2006/relationships/image" Target="../media/image42.wmf"/><Relationship Id="rId23" Type="http://schemas.openxmlformats.org/officeDocument/2006/relationships/image" Target="../media/image41.wmf"/><Relationship Id="rId22" Type="http://schemas.openxmlformats.org/officeDocument/2006/relationships/image" Target="../media/image40.wmf"/><Relationship Id="rId21" Type="http://schemas.openxmlformats.org/officeDocument/2006/relationships/image" Target="../media/image39.wmf"/><Relationship Id="rId20" Type="http://schemas.openxmlformats.org/officeDocument/2006/relationships/image" Target="../media/image38.wmf"/><Relationship Id="rId2" Type="http://schemas.openxmlformats.org/officeDocument/2006/relationships/image" Target="../media/image23.wmf"/><Relationship Id="rId19" Type="http://schemas.openxmlformats.org/officeDocument/2006/relationships/image" Target="../media/image37.wmf"/><Relationship Id="rId18" Type="http://schemas.openxmlformats.org/officeDocument/2006/relationships/image" Target="../media/image36.wmf"/><Relationship Id="rId17" Type="http://schemas.openxmlformats.org/officeDocument/2006/relationships/image" Target="../media/image35.wmf"/><Relationship Id="rId16" Type="http://schemas.openxmlformats.org/officeDocument/2006/relationships/image" Target="../media/image34.wmf"/><Relationship Id="rId15" Type="http://schemas.openxmlformats.org/officeDocument/2006/relationships/image" Target="../media/image33.wmf"/><Relationship Id="rId14" Type="http://schemas.openxmlformats.org/officeDocument/2006/relationships/image" Target="../media/image32.wmf"/><Relationship Id="rId13" Type="http://schemas.openxmlformats.org/officeDocument/2006/relationships/image" Target="../media/image31.wmf"/><Relationship Id="rId12" Type="http://schemas.openxmlformats.org/officeDocument/2006/relationships/image" Target="../media/image30.wmf"/><Relationship Id="rId11" Type="http://schemas.openxmlformats.org/officeDocument/2006/relationships/image" Target="../media/image29.wmf"/><Relationship Id="rId10" Type="http://schemas.openxmlformats.org/officeDocument/2006/relationships/image" Target="../media/image28.wmf"/><Relationship Id="rId1" Type="http://schemas.openxmlformats.org/officeDocument/2006/relationships/image" Target="../media/image22.wmf"/></Relationships>
</file>

<file path=ppt/drawings/_rels/vmlDrawing30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1.wmf"/><Relationship Id="rId6" Type="http://schemas.openxmlformats.org/officeDocument/2006/relationships/image" Target="../media/image460.wmf"/><Relationship Id="rId5" Type="http://schemas.openxmlformats.org/officeDocument/2006/relationships/image" Target="../media/image459.wmf"/><Relationship Id="rId4" Type="http://schemas.openxmlformats.org/officeDocument/2006/relationships/image" Target="../media/image458.wmf"/><Relationship Id="rId3" Type="http://schemas.openxmlformats.org/officeDocument/2006/relationships/image" Target="../media/image457.wmf"/><Relationship Id="rId2" Type="http://schemas.openxmlformats.org/officeDocument/2006/relationships/image" Target="../media/image456.wmf"/><Relationship Id="rId1" Type="http://schemas.openxmlformats.org/officeDocument/2006/relationships/image" Target="../media/image455.wmf"/></Relationships>
</file>

<file path=ppt/drawings/_rels/vmlDrawing31.vml.rels><?xml version="1.0" encoding="UTF-8" standalone="yes"?>
<Relationships xmlns="http://schemas.openxmlformats.org/package/2006/relationships"><Relationship Id="rId7" Type="http://schemas.openxmlformats.org/officeDocument/2006/relationships/image" Target="../media/image468.wmf"/><Relationship Id="rId6" Type="http://schemas.openxmlformats.org/officeDocument/2006/relationships/image" Target="../media/image467.wmf"/><Relationship Id="rId5" Type="http://schemas.openxmlformats.org/officeDocument/2006/relationships/image" Target="../media/image466.wmf"/><Relationship Id="rId4" Type="http://schemas.openxmlformats.org/officeDocument/2006/relationships/image" Target="../media/image465.wmf"/><Relationship Id="rId3" Type="http://schemas.openxmlformats.org/officeDocument/2006/relationships/image" Target="../media/image464.wmf"/><Relationship Id="rId2" Type="http://schemas.openxmlformats.org/officeDocument/2006/relationships/image" Target="../media/image463.wmf"/><Relationship Id="rId1" Type="http://schemas.openxmlformats.org/officeDocument/2006/relationships/image" Target="../media/image462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1.wmf"/><Relationship Id="rId2" Type="http://schemas.openxmlformats.org/officeDocument/2006/relationships/image" Target="../media/image470.wmf"/><Relationship Id="rId1" Type="http://schemas.openxmlformats.org/officeDocument/2006/relationships/image" Target="../media/image469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wmf"/><Relationship Id="rId8" Type="http://schemas.openxmlformats.org/officeDocument/2006/relationships/image" Target="../media/image55.wmf"/><Relationship Id="rId7" Type="http://schemas.openxmlformats.org/officeDocument/2006/relationships/image" Target="../media/image54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5" Type="http://schemas.openxmlformats.org/officeDocument/2006/relationships/image" Target="../media/image62.wmf"/><Relationship Id="rId14" Type="http://schemas.openxmlformats.org/officeDocument/2006/relationships/image" Target="../media/image61.wmf"/><Relationship Id="rId13" Type="http://schemas.openxmlformats.org/officeDocument/2006/relationships/image" Target="../media/image60.wmf"/><Relationship Id="rId12" Type="http://schemas.openxmlformats.org/officeDocument/2006/relationships/image" Target="../media/image59.wmf"/><Relationship Id="rId11" Type="http://schemas.openxmlformats.org/officeDocument/2006/relationships/image" Target="../media/image58.wmf"/><Relationship Id="rId10" Type="http://schemas.openxmlformats.org/officeDocument/2006/relationships/image" Target="../media/image57.wmf"/><Relationship Id="rId1" Type="http://schemas.openxmlformats.org/officeDocument/2006/relationships/image" Target="../media/image48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wmf"/><Relationship Id="rId8" Type="http://schemas.openxmlformats.org/officeDocument/2006/relationships/image" Target="../media/image70.wmf"/><Relationship Id="rId7" Type="http://schemas.openxmlformats.org/officeDocument/2006/relationships/image" Target="../media/image69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3" Type="http://schemas.openxmlformats.org/officeDocument/2006/relationships/image" Target="../media/image65.wmf"/><Relationship Id="rId21" Type="http://schemas.openxmlformats.org/officeDocument/2006/relationships/image" Target="../media/image83.wmf"/><Relationship Id="rId20" Type="http://schemas.openxmlformats.org/officeDocument/2006/relationships/image" Target="../media/image82.wmf"/><Relationship Id="rId2" Type="http://schemas.openxmlformats.org/officeDocument/2006/relationships/image" Target="../media/image64.wmf"/><Relationship Id="rId19" Type="http://schemas.openxmlformats.org/officeDocument/2006/relationships/image" Target="../media/image81.wmf"/><Relationship Id="rId18" Type="http://schemas.openxmlformats.org/officeDocument/2006/relationships/image" Target="../media/image80.wmf"/><Relationship Id="rId17" Type="http://schemas.openxmlformats.org/officeDocument/2006/relationships/image" Target="../media/image79.wmf"/><Relationship Id="rId16" Type="http://schemas.openxmlformats.org/officeDocument/2006/relationships/image" Target="../media/image78.wmf"/><Relationship Id="rId15" Type="http://schemas.openxmlformats.org/officeDocument/2006/relationships/image" Target="../media/image77.wmf"/><Relationship Id="rId14" Type="http://schemas.openxmlformats.org/officeDocument/2006/relationships/image" Target="../media/image76.wmf"/><Relationship Id="rId13" Type="http://schemas.openxmlformats.org/officeDocument/2006/relationships/image" Target="../media/image75.wmf"/><Relationship Id="rId12" Type="http://schemas.openxmlformats.org/officeDocument/2006/relationships/image" Target="../media/image74.wmf"/><Relationship Id="rId11" Type="http://schemas.openxmlformats.org/officeDocument/2006/relationships/image" Target="../media/image73.wmf"/><Relationship Id="rId10" Type="http://schemas.openxmlformats.org/officeDocument/2006/relationships/image" Target="../media/image72.wmf"/><Relationship Id="rId1" Type="http://schemas.openxmlformats.org/officeDocument/2006/relationships/image" Target="../media/image6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92.wmf"/><Relationship Id="rId8" Type="http://schemas.openxmlformats.org/officeDocument/2006/relationships/image" Target="../media/image91.wmf"/><Relationship Id="rId7" Type="http://schemas.openxmlformats.org/officeDocument/2006/relationships/image" Target="../media/image90.wmf"/><Relationship Id="rId6" Type="http://schemas.openxmlformats.org/officeDocument/2006/relationships/image" Target="../media/image89.wmf"/><Relationship Id="rId5" Type="http://schemas.openxmlformats.org/officeDocument/2006/relationships/image" Target="../media/image88.wmf"/><Relationship Id="rId4" Type="http://schemas.openxmlformats.org/officeDocument/2006/relationships/image" Target="../media/image87.wmf"/><Relationship Id="rId3" Type="http://schemas.openxmlformats.org/officeDocument/2006/relationships/image" Target="../media/image86.wmf"/><Relationship Id="rId24" Type="http://schemas.openxmlformats.org/officeDocument/2006/relationships/image" Target="../media/image103.wmf"/><Relationship Id="rId23" Type="http://schemas.openxmlformats.org/officeDocument/2006/relationships/image" Target="../media/image102.wmf"/><Relationship Id="rId22" Type="http://schemas.openxmlformats.org/officeDocument/2006/relationships/image" Target="../media/image82.wmf"/><Relationship Id="rId21" Type="http://schemas.openxmlformats.org/officeDocument/2006/relationships/image" Target="../media/image80.wmf"/><Relationship Id="rId20" Type="http://schemas.openxmlformats.org/officeDocument/2006/relationships/image" Target="../media/image101.wmf"/><Relationship Id="rId2" Type="http://schemas.openxmlformats.org/officeDocument/2006/relationships/image" Target="../media/image85.wmf"/><Relationship Id="rId19" Type="http://schemas.openxmlformats.org/officeDocument/2006/relationships/image" Target="../media/image100.wmf"/><Relationship Id="rId18" Type="http://schemas.openxmlformats.org/officeDocument/2006/relationships/image" Target="../media/image99.wmf"/><Relationship Id="rId17" Type="http://schemas.openxmlformats.org/officeDocument/2006/relationships/image" Target="../media/image18.wmf"/><Relationship Id="rId16" Type="http://schemas.openxmlformats.org/officeDocument/2006/relationships/image" Target="../media/image17.wmf"/><Relationship Id="rId15" Type="http://schemas.openxmlformats.org/officeDocument/2006/relationships/image" Target="../media/image98.wmf"/><Relationship Id="rId14" Type="http://schemas.openxmlformats.org/officeDocument/2006/relationships/image" Target="../media/image97.wmf"/><Relationship Id="rId13" Type="http://schemas.openxmlformats.org/officeDocument/2006/relationships/image" Target="../media/image96.wmf"/><Relationship Id="rId12" Type="http://schemas.openxmlformats.org/officeDocument/2006/relationships/image" Target="../media/image95.wmf"/><Relationship Id="rId11" Type="http://schemas.openxmlformats.org/officeDocument/2006/relationships/image" Target="../media/image94.wmf"/><Relationship Id="rId10" Type="http://schemas.openxmlformats.org/officeDocument/2006/relationships/image" Target="../media/image93.wmf"/><Relationship Id="rId1" Type="http://schemas.openxmlformats.org/officeDocument/2006/relationships/image" Target="../media/image84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wmf"/><Relationship Id="rId8" Type="http://schemas.openxmlformats.org/officeDocument/2006/relationships/image" Target="../media/image111.wmf"/><Relationship Id="rId7" Type="http://schemas.openxmlformats.org/officeDocument/2006/relationships/image" Target="../media/image110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9" Type="http://schemas.openxmlformats.org/officeDocument/2006/relationships/image" Target="../media/image89.wmf"/><Relationship Id="rId18" Type="http://schemas.openxmlformats.org/officeDocument/2006/relationships/image" Target="../media/image85.wmf"/><Relationship Id="rId17" Type="http://schemas.openxmlformats.org/officeDocument/2006/relationships/image" Target="../media/image118.wmf"/><Relationship Id="rId16" Type="http://schemas.openxmlformats.org/officeDocument/2006/relationships/image" Target="../media/image117.wmf"/><Relationship Id="rId15" Type="http://schemas.openxmlformats.org/officeDocument/2006/relationships/image" Target="../media/image103.wmf"/><Relationship Id="rId14" Type="http://schemas.openxmlformats.org/officeDocument/2006/relationships/image" Target="../media/image102.wmf"/><Relationship Id="rId13" Type="http://schemas.openxmlformats.org/officeDocument/2006/relationships/image" Target="../media/image116.wmf"/><Relationship Id="rId12" Type="http://schemas.openxmlformats.org/officeDocument/2006/relationships/image" Target="../media/image115.wmf"/><Relationship Id="rId11" Type="http://schemas.openxmlformats.org/officeDocument/2006/relationships/image" Target="../media/image114.wmf"/><Relationship Id="rId10" Type="http://schemas.openxmlformats.org/officeDocument/2006/relationships/image" Target="../media/image113.wmf"/><Relationship Id="rId1" Type="http://schemas.openxmlformats.org/officeDocument/2006/relationships/image" Target="../media/image104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wmf"/><Relationship Id="rId3" Type="http://schemas.openxmlformats.org/officeDocument/2006/relationships/image" Target="../media/image121.wmf"/><Relationship Id="rId23" Type="http://schemas.openxmlformats.org/officeDocument/2006/relationships/image" Target="../media/image89.wmf"/><Relationship Id="rId22" Type="http://schemas.openxmlformats.org/officeDocument/2006/relationships/image" Target="../media/image85.wmf"/><Relationship Id="rId21" Type="http://schemas.openxmlformats.org/officeDocument/2006/relationships/image" Target="../media/image103.wmf"/><Relationship Id="rId20" Type="http://schemas.openxmlformats.org/officeDocument/2006/relationships/image" Target="../media/image102.wmf"/><Relationship Id="rId2" Type="http://schemas.openxmlformats.org/officeDocument/2006/relationships/image" Target="../media/image120.wmf"/><Relationship Id="rId19" Type="http://schemas.openxmlformats.org/officeDocument/2006/relationships/image" Target="../media/image135.wmf"/><Relationship Id="rId18" Type="http://schemas.openxmlformats.org/officeDocument/2006/relationships/image" Target="../media/image134.wmf"/><Relationship Id="rId17" Type="http://schemas.openxmlformats.org/officeDocument/2006/relationships/image" Target="../media/image133.wmf"/><Relationship Id="rId16" Type="http://schemas.openxmlformats.org/officeDocument/2006/relationships/image" Target="../media/image132.wmf"/><Relationship Id="rId15" Type="http://schemas.openxmlformats.org/officeDocument/2006/relationships/image" Target="../media/image18.wmf"/><Relationship Id="rId14" Type="http://schemas.openxmlformats.org/officeDocument/2006/relationships/image" Target="../media/image17.wmf"/><Relationship Id="rId13" Type="http://schemas.openxmlformats.org/officeDocument/2006/relationships/image" Target="../media/image131.wmf"/><Relationship Id="rId12" Type="http://schemas.openxmlformats.org/officeDocument/2006/relationships/image" Target="../media/image130.wmf"/><Relationship Id="rId11" Type="http://schemas.openxmlformats.org/officeDocument/2006/relationships/image" Target="../media/image129.wmf"/><Relationship Id="rId10" Type="http://schemas.openxmlformats.org/officeDocument/2006/relationships/image" Target="../media/image128.wmf"/><Relationship Id="rId1" Type="http://schemas.openxmlformats.org/officeDocument/2006/relationships/image" Target="../media/image119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4.wmf"/><Relationship Id="rId8" Type="http://schemas.openxmlformats.org/officeDocument/2006/relationships/image" Target="../media/image143.wmf"/><Relationship Id="rId7" Type="http://schemas.openxmlformats.org/officeDocument/2006/relationships/image" Target="../media/image142.wmf"/><Relationship Id="rId6" Type="http://schemas.openxmlformats.org/officeDocument/2006/relationships/image" Target="../media/image141.wmf"/><Relationship Id="rId5" Type="http://schemas.openxmlformats.org/officeDocument/2006/relationships/image" Target="../media/image140.wmf"/><Relationship Id="rId4" Type="http://schemas.openxmlformats.org/officeDocument/2006/relationships/image" Target="../media/image139.wmf"/><Relationship Id="rId3" Type="http://schemas.openxmlformats.org/officeDocument/2006/relationships/image" Target="../media/image138.wmf"/><Relationship Id="rId24" Type="http://schemas.openxmlformats.org/officeDocument/2006/relationships/image" Target="../media/image89.wmf"/><Relationship Id="rId23" Type="http://schemas.openxmlformats.org/officeDocument/2006/relationships/image" Target="../media/image85.wmf"/><Relationship Id="rId22" Type="http://schemas.openxmlformats.org/officeDocument/2006/relationships/image" Target="../media/image155.wmf"/><Relationship Id="rId21" Type="http://schemas.openxmlformats.org/officeDocument/2006/relationships/image" Target="../media/image154.wmf"/><Relationship Id="rId20" Type="http://schemas.openxmlformats.org/officeDocument/2006/relationships/image" Target="../media/image153.wmf"/><Relationship Id="rId2" Type="http://schemas.openxmlformats.org/officeDocument/2006/relationships/image" Target="../media/image137.wmf"/><Relationship Id="rId19" Type="http://schemas.openxmlformats.org/officeDocument/2006/relationships/image" Target="../media/image152.wmf"/><Relationship Id="rId18" Type="http://schemas.openxmlformats.org/officeDocument/2006/relationships/image" Target="../media/image151.wmf"/><Relationship Id="rId17" Type="http://schemas.openxmlformats.org/officeDocument/2006/relationships/image" Target="../media/image150.wmf"/><Relationship Id="rId16" Type="http://schemas.openxmlformats.org/officeDocument/2006/relationships/image" Target="../media/image149.wmf"/><Relationship Id="rId15" Type="http://schemas.openxmlformats.org/officeDocument/2006/relationships/image" Target="../media/image148.wmf"/><Relationship Id="rId14" Type="http://schemas.openxmlformats.org/officeDocument/2006/relationships/image" Target="../media/image18.wmf"/><Relationship Id="rId13" Type="http://schemas.openxmlformats.org/officeDocument/2006/relationships/image" Target="../media/image17.wmf"/><Relationship Id="rId12" Type="http://schemas.openxmlformats.org/officeDocument/2006/relationships/image" Target="../media/image147.wmf"/><Relationship Id="rId11" Type="http://schemas.openxmlformats.org/officeDocument/2006/relationships/image" Target="../media/image146.wmf"/><Relationship Id="rId10" Type="http://schemas.openxmlformats.org/officeDocument/2006/relationships/image" Target="../media/image145.wmf"/><Relationship Id="rId1" Type="http://schemas.openxmlformats.org/officeDocument/2006/relationships/image" Target="../media/image1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3ACFE9E-86F6-40C6-8359-3B05F22DF2CD}" type="datetimeFigureOut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  <a:endParaRPr lang="en-US" alt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ctr">
              <a:buNone/>
            </a:pP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algn="r">
              <a:buNone/>
            </a:pPr>
            <a:fld id="{9A0DB2DC-4C9A-4742-B13C-FB6460FD3503}" type="slidenum">
              <a:rPr lang="en-US" altLang="en-US" dirty="0">
                <a:latin typeface="Garamond" panose="02020404030301010803" pitchFamily="18" charset="0"/>
              </a:rPr>
            </a:fld>
            <a:endParaRPr lang="en-US" altLang="en-US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sz="30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fontAlgn="base"/>
            <a:r>
              <a:rPr lang="en-US" altLang="en-US" strike="noStrike" noProof="1"/>
              <a:t>Click to edit Master title style</a:t>
            </a:r>
            <a:endParaRPr lang="en-US" altLang="en-US" strike="noStrike" noProof="1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eaLnBrk="1" fontAlgn="base" hangingPunct="1">
              <a:buNone/>
            </a:pPr>
            <a:endParaRPr lang="en-US" altLang="en-US" strike="noStrike" noProof="1">
              <a:latin typeface="Garamond" panose="02020404030301010803" pitchFamily="18" charset="0"/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ctr" eaLnBrk="1" fontAlgn="base" hangingPunct="1">
              <a:buNone/>
            </a:pPr>
            <a:endParaRPr lang="en-US" altLang="en-US" strike="noStrike" noProof="1">
              <a:latin typeface="Garamond" panose="02020404030301010803" pitchFamily="18" charset="0"/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algn="r" eaLnBrk="1" fontAlgn="base" hangingPunct="1">
              <a:buNone/>
            </a:pPr>
            <a:fld id="{9A0DB2DC-4C9A-4742-B13C-FB6460FD3503}" type="slidenum">
              <a:rPr lang="en-US" altLang="en-US" strike="noStrike" noProof="1" dirty="0">
                <a:latin typeface="Garamond" panose="02020404030301010803" pitchFamily="18" charset="0"/>
                <a:ea typeface="+mn-ea"/>
                <a:cs typeface="+mn-cs"/>
              </a:rPr>
            </a:fld>
            <a:endParaRPr lang="en-US" altLang="en-US" strike="noStrike" noProof="1"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US" alt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endParaRPr lang="en-US" altLang="en-US" dirty="0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Garamond" panose="02020404030301010803" pitchFamily="18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en-US" dirty="0"/>
            </a:fld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5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</a:ln>
          <a:effectLst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8.bin"/><Relationship Id="rId8" Type="http://schemas.openxmlformats.org/officeDocument/2006/relationships/image" Target="../media/image122.wmf"/><Relationship Id="rId7" Type="http://schemas.openxmlformats.org/officeDocument/2006/relationships/oleObject" Target="../embeddings/oleObject147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46.bin"/><Relationship Id="rId48" Type="http://schemas.openxmlformats.org/officeDocument/2006/relationships/vmlDrawing" Target="../drawings/vmlDrawing8.vml"/><Relationship Id="rId47" Type="http://schemas.openxmlformats.org/officeDocument/2006/relationships/slideLayout" Target="../slideLayouts/slideLayout13.xml"/><Relationship Id="rId46" Type="http://schemas.openxmlformats.org/officeDocument/2006/relationships/image" Target="../media/image89.wmf"/><Relationship Id="rId45" Type="http://schemas.openxmlformats.org/officeDocument/2006/relationships/oleObject" Target="../embeddings/oleObject166.bin"/><Relationship Id="rId44" Type="http://schemas.openxmlformats.org/officeDocument/2006/relationships/image" Target="../media/image85.wmf"/><Relationship Id="rId43" Type="http://schemas.openxmlformats.org/officeDocument/2006/relationships/oleObject" Target="../embeddings/oleObject165.bin"/><Relationship Id="rId42" Type="http://schemas.openxmlformats.org/officeDocument/2006/relationships/image" Target="../media/image103.wmf"/><Relationship Id="rId41" Type="http://schemas.openxmlformats.org/officeDocument/2006/relationships/oleObject" Target="../embeddings/oleObject164.bin"/><Relationship Id="rId40" Type="http://schemas.openxmlformats.org/officeDocument/2006/relationships/image" Target="../media/image102.wmf"/><Relationship Id="rId4" Type="http://schemas.openxmlformats.org/officeDocument/2006/relationships/image" Target="../media/image120.wmf"/><Relationship Id="rId39" Type="http://schemas.openxmlformats.org/officeDocument/2006/relationships/oleObject" Target="../embeddings/oleObject163.bin"/><Relationship Id="rId38" Type="http://schemas.openxmlformats.org/officeDocument/2006/relationships/image" Target="../media/image135.wmf"/><Relationship Id="rId37" Type="http://schemas.openxmlformats.org/officeDocument/2006/relationships/oleObject" Target="../embeddings/oleObject162.bin"/><Relationship Id="rId36" Type="http://schemas.openxmlformats.org/officeDocument/2006/relationships/image" Target="../media/image134.wmf"/><Relationship Id="rId35" Type="http://schemas.openxmlformats.org/officeDocument/2006/relationships/oleObject" Target="../embeddings/oleObject161.bin"/><Relationship Id="rId34" Type="http://schemas.openxmlformats.org/officeDocument/2006/relationships/image" Target="../media/image133.wmf"/><Relationship Id="rId33" Type="http://schemas.openxmlformats.org/officeDocument/2006/relationships/oleObject" Target="../embeddings/oleObject160.bin"/><Relationship Id="rId32" Type="http://schemas.openxmlformats.org/officeDocument/2006/relationships/image" Target="../media/image132.wmf"/><Relationship Id="rId31" Type="http://schemas.openxmlformats.org/officeDocument/2006/relationships/oleObject" Target="../embeddings/oleObject159.bin"/><Relationship Id="rId30" Type="http://schemas.openxmlformats.org/officeDocument/2006/relationships/image" Target="../media/image18.wmf"/><Relationship Id="rId3" Type="http://schemas.openxmlformats.org/officeDocument/2006/relationships/oleObject" Target="../embeddings/oleObject145.bin"/><Relationship Id="rId29" Type="http://schemas.openxmlformats.org/officeDocument/2006/relationships/oleObject" Target="../embeddings/oleObject158.bin"/><Relationship Id="rId28" Type="http://schemas.openxmlformats.org/officeDocument/2006/relationships/image" Target="../media/image17.wmf"/><Relationship Id="rId27" Type="http://schemas.openxmlformats.org/officeDocument/2006/relationships/oleObject" Target="../embeddings/oleObject157.bin"/><Relationship Id="rId26" Type="http://schemas.openxmlformats.org/officeDocument/2006/relationships/image" Target="../media/image131.wmf"/><Relationship Id="rId25" Type="http://schemas.openxmlformats.org/officeDocument/2006/relationships/oleObject" Target="../embeddings/oleObject156.bin"/><Relationship Id="rId24" Type="http://schemas.openxmlformats.org/officeDocument/2006/relationships/image" Target="../media/image130.wmf"/><Relationship Id="rId23" Type="http://schemas.openxmlformats.org/officeDocument/2006/relationships/oleObject" Target="../embeddings/oleObject155.bin"/><Relationship Id="rId22" Type="http://schemas.openxmlformats.org/officeDocument/2006/relationships/image" Target="../media/image129.wmf"/><Relationship Id="rId21" Type="http://schemas.openxmlformats.org/officeDocument/2006/relationships/oleObject" Target="../embeddings/oleObject154.bin"/><Relationship Id="rId20" Type="http://schemas.openxmlformats.org/officeDocument/2006/relationships/image" Target="../media/image128.wmf"/><Relationship Id="rId2" Type="http://schemas.openxmlformats.org/officeDocument/2006/relationships/image" Target="../media/image119.wmf"/><Relationship Id="rId19" Type="http://schemas.openxmlformats.org/officeDocument/2006/relationships/oleObject" Target="../embeddings/oleObject153.bin"/><Relationship Id="rId18" Type="http://schemas.openxmlformats.org/officeDocument/2006/relationships/image" Target="../media/image127.wmf"/><Relationship Id="rId17" Type="http://schemas.openxmlformats.org/officeDocument/2006/relationships/oleObject" Target="../embeddings/oleObject152.bin"/><Relationship Id="rId16" Type="http://schemas.openxmlformats.org/officeDocument/2006/relationships/image" Target="../media/image126.wmf"/><Relationship Id="rId15" Type="http://schemas.openxmlformats.org/officeDocument/2006/relationships/oleObject" Target="../embeddings/oleObject151.bin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50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49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4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39.w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38.wmf"/><Relationship Id="rId50" Type="http://schemas.openxmlformats.org/officeDocument/2006/relationships/vmlDrawing" Target="../drawings/vmlDrawing9.vml"/><Relationship Id="rId5" Type="http://schemas.openxmlformats.org/officeDocument/2006/relationships/oleObject" Target="../embeddings/oleObject169.bin"/><Relationship Id="rId49" Type="http://schemas.openxmlformats.org/officeDocument/2006/relationships/slideLayout" Target="../slideLayouts/slideLayout13.xml"/><Relationship Id="rId48" Type="http://schemas.openxmlformats.org/officeDocument/2006/relationships/image" Target="../media/image89.wmf"/><Relationship Id="rId47" Type="http://schemas.openxmlformats.org/officeDocument/2006/relationships/oleObject" Target="../embeddings/oleObject190.bin"/><Relationship Id="rId46" Type="http://schemas.openxmlformats.org/officeDocument/2006/relationships/image" Target="../media/image85.wmf"/><Relationship Id="rId45" Type="http://schemas.openxmlformats.org/officeDocument/2006/relationships/oleObject" Target="../embeddings/oleObject189.bin"/><Relationship Id="rId44" Type="http://schemas.openxmlformats.org/officeDocument/2006/relationships/image" Target="../media/image155.wmf"/><Relationship Id="rId43" Type="http://schemas.openxmlformats.org/officeDocument/2006/relationships/oleObject" Target="../embeddings/oleObject188.bin"/><Relationship Id="rId42" Type="http://schemas.openxmlformats.org/officeDocument/2006/relationships/image" Target="../media/image154.wmf"/><Relationship Id="rId41" Type="http://schemas.openxmlformats.org/officeDocument/2006/relationships/oleObject" Target="../embeddings/oleObject187.bin"/><Relationship Id="rId40" Type="http://schemas.openxmlformats.org/officeDocument/2006/relationships/image" Target="../media/image153.wmf"/><Relationship Id="rId4" Type="http://schemas.openxmlformats.org/officeDocument/2006/relationships/image" Target="../media/image137.wmf"/><Relationship Id="rId39" Type="http://schemas.openxmlformats.org/officeDocument/2006/relationships/oleObject" Target="../embeddings/oleObject186.bin"/><Relationship Id="rId38" Type="http://schemas.openxmlformats.org/officeDocument/2006/relationships/image" Target="../media/image152.wmf"/><Relationship Id="rId37" Type="http://schemas.openxmlformats.org/officeDocument/2006/relationships/oleObject" Target="../embeddings/oleObject185.bin"/><Relationship Id="rId36" Type="http://schemas.openxmlformats.org/officeDocument/2006/relationships/image" Target="../media/image151.wmf"/><Relationship Id="rId35" Type="http://schemas.openxmlformats.org/officeDocument/2006/relationships/oleObject" Target="../embeddings/oleObject184.bin"/><Relationship Id="rId34" Type="http://schemas.openxmlformats.org/officeDocument/2006/relationships/image" Target="../media/image150.wmf"/><Relationship Id="rId33" Type="http://schemas.openxmlformats.org/officeDocument/2006/relationships/oleObject" Target="../embeddings/oleObject183.bin"/><Relationship Id="rId32" Type="http://schemas.openxmlformats.org/officeDocument/2006/relationships/image" Target="../media/image149.wmf"/><Relationship Id="rId31" Type="http://schemas.openxmlformats.org/officeDocument/2006/relationships/oleObject" Target="../embeddings/oleObject182.bin"/><Relationship Id="rId30" Type="http://schemas.openxmlformats.org/officeDocument/2006/relationships/image" Target="../media/image148.wmf"/><Relationship Id="rId3" Type="http://schemas.openxmlformats.org/officeDocument/2006/relationships/oleObject" Target="../embeddings/oleObject168.bin"/><Relationship Id="rId29" Type="http://schemas.openxmlformats.org/officeDocument/2006/relationships/oleObject" Target="../embeddings/oleObject181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180.bin"/><Relationship Id="rId26" Type="http://schemas.openxmlformats.org/officeDocument/2006/relationships/image" Target="../media/image17.wmf"/><Relationship Id="rId25" Type="http://schemas.openxmlformats.org/officeDocument/2006/relationships/oleObject" Target="../embeddings/oleObject179.bin"/><Relationship Id="rId24" Type="http://schemas.openxmlformats.org/officeDocument/2006/relationships/image" Target="../media/image147.wmf"/><Relationship Id="rId23" Type="http://schemas.openxmlformats.org/officeDocument/2006/relationships/oleObject" Target="../embeddings/oleObject178.bin"/><Relationship Id="rId22" Type="http://schemas.openxmlformats.org/officeDocument/2006/relationships/image" Target="../media/image146.wmf"/><Relationship Id="rId21" Type="http://schemas.openxmlformats.org/officeDocument/2006/relationships/oleObject" Target="../embeddings/oleObject177.bin"/><Relationship Id="rId20" Type="http://schemas.openxmlformats.org/officeDocument/2006/relationships/image" Target="../media/image145.wmf"/><Relationship Id="rId2" Type="http://schemas.openxmlformats.org/officeDocument/2006/relationships/image" Target="../media/image136.wmf"/><Relationship Id="rId19" Type="http://schemas.openxmlformats.org/officeDocument/2006/relationships/oleObject" Target="../embeddings/oleObject176.bin"/><Relationship Id="rId18" Type="http://schemas.openxmlformats.org/officeDocument/2006/relationships/image" Target="../media/image144.wmf"/><Relationship Id="rId17" Type="http://schemas.openxmlformats.org/officeDocument/2006/relationships/oleObject" Target="../embeddings/oleObject175.bin"/><Relationship Id="rId16" Type="http://schemas.openxmlformats.org/officeDocument/2006/relationships/image" Target="../media/image143.w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142.w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41.w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40.wmf"/><Relationship Id="rId1" Type="http://schemas.openxmlformats.org/officeDocument/2006/relationships/oleObject" Target="../embeddings/oleObject167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5.bin"/><Relationship Id="rId8" Type="http://schemas.openxmlformats.org/officeDocument/2006/relationships/image" Target="../media/image159.wmf"/><Relationship Id="rId7" Type="http://schemas.openxmlformats.org/officeDocument/2006/relationships/oleObject" Target="../embeddings/oleObject194.bin"/><Relationship Id="rId6" Type="http://schemas.openxmlformats.org/officeDocument/2006/relationships/image" Target="../media/image158.wmf"/><Relationship Id="rId56" Type="http://schemas.openxmlformats.org/officeDocument/2006/relationships/vmlDrawing" Target="../drawings/vmlDrawing10.vml"/><Relationship Id="rId55" Type="http://schemas.openxmlformats.org/officeDocument/2006/relationships/slideLayout" Target="../slideLayouts/slideLayout13.xml"/><Relationship Id="rId54" Type="http://schemas.openxmlformats.org/officeDocument/2006/relationships/image" Target="../media/image89.wmf"/><Relationship Id="rId53" Type="http://schemas.openxmlformats.org/officeDocument/2006/relationships/oleObject" Target="../embeddings/oleObject217.bin"/><Relationship Id="rId52" Type="http://schemas.openxmlformats.org/officeDocument/2006/relationships/image" Target="../media/image85.wmf"/><Relationship Id="rId51" Type="http://schemas.openxmlformats.org/officeDocument/2006/relationships/oleObject" Target="../embeddings/oleObject216.bin"/><Relationship Id="rId50" Type="http://schemas.openxmlformats.org/officeDocument/2006/relationships/image" Target="../media/image180.wmf"/><Relationship Id="rId5" Type="http://schemas.openxmlformats.org/officeDocument/2006/relationships/oleObject" Target="../embeddings/oleObject193.bin"/><Relationship Id="rId49" Type="http://schemas.openxmlformats.org/officeDocument/2006/relationships/oleObject" Target="../embeddings/oleObject215.bin"/><Relationship Id="rId48" Type="http://schemas.openxmlformats.org/officeDocument/2006/relationships/image" Target="../media/image179.wmf"/><Relationship Id="rId47" Type="http://schemas.openxmlformats.org/officeDocument/2006/relationships/oleObject" Target="../embeddings/oleObject214.bin"/><Relationship Id="rId46" Type="http://schemas.openxmlformats.org/officeDocument/2006/relationships/image" Target="../media/image178.wmf"/><Relationship Id="rId45" Type="http://schemas.openxmlformats.org/officeDocument/2006/relationships/oleObject" Target="../embeddings/oleObject213.bin"/><Relationship Id="rId44" Type="http://schemas.openxmlformats.org/officeDocument/2006/relationships/image" Target="../media/image177.wmf"/><Relationship Id="rId43" Type="http://schemas.openxmlformats.org/officeDocument/2006/relationships/oleObject" Target="../embeddings/oleObject212.bin"/><Relationship Id="rId42" Type="http://schemas.openxmlformats.org/officeDocument/2006/relationships/image" Target="../media/image176.wmf"/><Relationship Id="rId41" Type="http://schemas.openxmlformats.org/officeDocument/2006/relationships/oleObject" Target="../embeddings/oleObject211.bin"/><Relationship Id="rId40" Type="http://schemas.openxmlformats.org/officeDocument/2006/relationships/image" Target="../media/image175.wmf"/><Relationship Id="rId4" Type="http://schemas.openxmlformats.org/officeDocument/2006/relationships/image" Target="../media/image157.wmf"/><Relationship Id="rId39" Type="http://schemas.openxmlformats.org/officeDocument/2006/relationships/oleObject" Target="../embeddings/oleObject210.bin"/><Relationship Id="rId38" Type="http://schemas.openxmlformats.org/officeDocument/2006/relationships/image" Target="../media/image174.wmf"/><Relationship Id="rId37" Type="http://schemas.openxmlformats.org/officeDocument/2006/relationships/oleObject" Target="../embeddings/oleObject209.bin"/><Relationship Id="rId36" Type="http://schemas.openxmlformats.org/officeDocument/2006/relationships/image" Target="../media/image173.wmf"/><Relationship Id="rId35" Type="http://schemas.openxmlformats.org/officeDocument/2006/relationships/oleObject" Target="../embeddings/oleObject208.bin"/><Relationship Id="rId34" Type="http://schemas.openxmlformats.org/officeDocument/2006/relationships/image" Target="../media/image172.wmf"/><Relationship Id="rId33" Type="http://schemas.openxmlformats.org/officeDocument/2006/relationships/oleObject" Target="../embeddings/oleObject207.bin"/><Relationship Id="rId32" Type="http://schemas.openxmlformats.org/officeDocument/2006/relationships/image" Target="../media/image171.wmf"/><Relationship Id="rId31" Type="http://schemas.openxmlformats.org/officeDocument/2006/relationships/oleObject" Target="../embeddings/oleObject206.bin"/><Relationship Id="rId30" Type="http://schemas.openxmlformats.org/officeDocument/2006/relationships/image" Target="../media/image170.wmf"/><Relationship Id="rId3" Type="http://schemas.openxmlformats.org/officeDocument/2006/relationships/oleObject" Target="../embeddings/oleObject192.bin"/><Relationship Id="rId29" Type="http://schemas.openxmlformats.org/officeDocument/2006/relationships/oleObject" Target="../embeddings/oleObject205.bin"/><Relationship Id="rId28" Type="http://schemas.openxmlformats.org/officeDocument/2006/relationships/image" Target="../media/image169.wmf"/><Relationship Id="rId27" Type="http://schemas.openxmlformats.org/officeDocument/2006/relationships/oleObject" Target="../embeddings/oleObject204.bin"/><Relationship Id="rId26" Type="http://schemas.openxmlformats.org/officeDocument/2006/relationships/image" Target="../media/image168.wmf"/><Relationship Id="rId25" Type="http://schemas.openxmlformats.org/officeDocument/2006/relationships/oleObject" Target="../embeddings/oleObject203.bin"/><Relationship Id="rId24" Type="http://schemas.openxmlformats.org/officeDocument/2006/relationships/image" Target="../media/image167.wmf"/><Relationship Id="rId23" Type="http://schemas.openxmlformats.org/officeDocument/2006/relationships/oleObject" Target="../embeddings/oleObject202.bin"/><Relationship Id="rId22" Type="http://schemas.openxmlformats.org/officeDocument/2006/relationships/image" Target="../media/image166.wmf"/><Relationship Id="rId21" Type="http://schemas.openxmlformats.org/officeDocument/2006/relationships/oleObject" Target="../embeddings/oleObject201.bin"/><Relationship Id="rId20" Type="http://schemas.openxmlformats.org/officeDocument/2006/relationships/image" Target="../media/image165.wmf"/><Relationship Id="rId2" Type="http://schemas.openxmlformats.org/officeDocument/2006/relationships/image" Target="../media/image156.wmf"/><Relationship Id="rId19" Type="http://schemas.openxmlformats.org/officeDocument/2006/relationships/oleObject" Target="../embeddings/oleObject200.bin"/><Relationship Id="rId18" Type="http://schemas.openxmlformats.org/officeDocument/2006/relationships/image" Target="../media/image164.wmf"/><Relationship Id="rId17" Type="http://schemas.openxmlformats.org/officeDocument/2006/relationships/oleObject" Target="../embeddings/oleObject199.bin"/><Relationship Id="rId16" Type="http://schemas.openxmlformats.org/officeDocument/2006/relationships/image" Target="../media/image163.wmf"/><Relationship Id="rId15" Type="http://schemas.openxmlformats.org/officeDocument/2006/relationships/oleObject" Target="../embeddings/oleObject198.bin"/><Relationship Id="rId14" Type="http://schemas.openxmlformats.org/officeDocument/2006/relationships/image" Target="../media/image162.wmf"/><Relationship Id="rId13" Type="http://schemas.openxmlformats.org/officeDocument/2006/relationships/oleObject" Target="../embeddings/oleObject197.bin"/><Relationship Id="rId12" Type="http://schemas.openxmlformats.org/officeDocument/2006/relationships/image" Target="../media/image161.wmf"/><Relationship Id="rId11" Type="http://schemas.openxmlformats.org/officeDocument/2006/relationships/oleObject" Target="../embeddings/oleObject196.bin"/><Relationship Id="rId10" Type="http://schemas.openxmlformats.org/officeDocument/2006/relationships/image" Target="../media/image160.wmf"/><Relationship Id="rId1" Type="http://schemas.openxmlformats.org/officeDocument/2006/relationships/oleObject" Target="../embeddings/oleObject191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184.wmf"/><Relationship Id="rId75" Type="http://schemas.openxmlformats.org/officeDocument/2006/relationships/vmlDrawing" Target="../drawings/vmlDrawing11.vml"/><Relationship Id="rId74" Type="http://schemas.openxmlformats.org/officeDocument/2006/relationships/slideLayout" Target="../slideLayouts/slideLayout13.xml"/><Relationship Id="rId73" Type="http://schemas.openxmlformats.org/officeDocument/2006/relationships/image" Target="../media/image89.wmf"/><Relationship Id="rId72" Type="http://schemas.openxmlformats.org/officeDocument/2006/relationships/oleObject" Target="../embeddings/oleObject257.bin"/><Relationship Id="rId71" Type="http://schemas.openxmlformats.org/officeDocument/2006/relationships/image" Target="../media/image85.wmf"/><Relationship Id="rId70" Type="http://schemas.openxmlformats.org/officeDocument/2006/relationships/oleObject" Target="../embeddings/oleObject256.bin"/><Relationship Id="rId7" Type="http://schemas.openxmlformats.org/officeDocument/2006/relationships/oleObject" Target="../embeddings/oleObject221.bin"/><Relationship Id="rId69" Type="http://schemas.openxmlformats.org/officeDocument/2006/relationships/image" Target="../media/image45.wmf"/><Relationship Id="rId68" Type="http://schemas.openxmlformats.org/officeDocument/2006/relationships/oleObject" Target="../embeddings/oleObject255.bin"/><Relationship Id="rId67" Type="http://schemas.openxmlformats.org/officeDocument/2006/relationships/image" Target="../media/image44.wmf"/><Relationship Id="rId66" Type="http://schemas.openxmlformats.org/officeDocument/2006/relationships/oleObject" Target="../embeddings/oleObject254.bin"/><Relationship Id="rId65" Type="http://schemas.openxmlformats.org/officeDocument/2006/relationships/image" Target="../media/image43.wmf"/><Relationship Id="rId64" Type="http://schemas.openxmlformats.org/officeDocument/2006/relationships/oleObject" Target="../embeddings/oleObject253.bin"/><Relationship Id="rId63" Type="http://schemas.openxmlformats.org/officeDocument/2006/relationships/oleObject" Target="../embeddings/oleObject252.bin"/><Relationship Id="rId62" Type="http://schemas.openxmlformats.org/officeDocument/2006/relationships/image" Target="../media/image42.wmf"/><Relationship Id="rId61" Type="http://schemas.openxmlformats.org/officeDocument/2006/relationships/oleObject" Target="../embeddings/oleObject251.bin"/><Relationship Id="rId60" Type="http://schemas.openxmlformats.org/officeDocument/2006/relationships/image" Target="../media/image41.wmf"/><Relationship Id="rId6" Type="http://schemas.openxmlformats.org/officeDocument/2006/relationships/image" Target="../media/image183.wmf"/><Relationship Id="rId59" Type="http://schemas.openxmlformats.org/officeDocument/2006/relationships/oleObject" Target="../embeddings/oleObject250.bin"/><Relationship Id="rId58" Type="http://schemas.openxmlformats.org/officeDocument/2006/relationships/image" Target="../media/image40.wmf"/><Relationship Id="rId57" Type="http://schemas.openxmlformats.org/officeDocument/2006/relationships/oleObject" Target="../embeddings/oleObject249.bin"/><Relationship Id="rId56" Type="http://schemas.openxmlformats.org/officeDocument/2006/relationships/oleObject" Target="../embeddings/oleObject248.bin"/><Relationship Id="rId55" Type="http://schemas.openxmlformats.org/officeDocument/2006/relationships/image" Target="../media/image39.wmf"/><Relationship Id="rId54" Type="http://schemas.openxmlformats.org/officeDocument/2006/relationships/oleObject" Target="../embeddings/oleObject247.bin"/><Relationship Id="rId53" Type="http://schemas.openxmlformats.org/officeDocument/2006/relationships/oleObject" Target="../embeddings/oleObject246.bin"/><Relationship Id="rId52" Type="http://schemas.openxmlformats.org/officeDocument/2006/relationships/oleObject" Target="../embeddings/oleObject245.bin"/><Relationship Id="rId51" Type="http://schemas.openxmlformats.org/officeDocument/2006/relationships/image" Target="../media/image38.wmf"/><Relationship Id="rId50" Type="http://schemas.openxmlformats.org/officeDocument/2006/relationships/oleObject" Target="../embeddings/oleObject244.bin"/><Relationship Id="rId5" Type="http://schemas.openxmlformats.org/officeDocument/2006/relationships/oleObject" Target="../embeddings/oleObject220.bin"/><Relationship Id="rId49" Type="http://schemas.openxmlformats.org/officeDocument/2006/relationships/oleObject" Target="../embeddings/oleObject243.bin"/><Relationship Id="rId48" Type="http://schemas.openxmlformats.org/officeDocument/2006/relationships/oleObject" Target="../embeddings/oleObject242.bin"/><Relationship Id="rId47" Type="http://schemas.openxmlformats.org/officeDocument/2006/relationships/image" Target="../media/image37.wmf"/><Relationship Id="rId46" Type="http://schemas.openxmlformats.org/officeDocument/2006/relationships/oleObject" Target="../embeddings/oleObject241.bin"/><Relationship Id="rId45" Type="http://schemas.openxmlformats.org/officeDocument/2006/relationships/image" Target="../media/image36.wmf"/><Relationship Id="rId44" Type="http://schemas.openxmlformats.org/officeDocument/2006/relationships/oleObject" Target="../embeddings/oleObject240.bin"/><Relationship Id="rId43" Type="http://schemas.openxmlformats.org/officeDocument/2006/relationships/image" Target="../media/image35.wmf"/><Relationship Id="rId42" Type="http://schemas.openxmlformats.org/officeDocument/2006/relationships/oleObject" Target="../embeddings/oleObject239.bin"/><Relationship Id="rId41" Type="http://schemas.openxmlformats.org/officeDocument/2006/relationships/oleObject" Target="../embeddings/oleObject238.bin"/><Relationship Id="rId40" Type="http://schemas.openxmlformats.org/officeDocument/2006/relationships/image" Target="../media/image34.wmf"/><Relationship Id="rId4" Type="http://schemas.openxmlformats.org/officeDocument/2006/relationships/image" Target="../media/image182.wmf"/><Relationship Id="rId39" Type="http://schemas.openxmlformats.org/officeDocument/2006/relationships/oleObject" Target="../embeddings/oleObject237.bin"/><Relationship Id="rId38" Type="http://schemas.openxmlformats.org/officeDocument/2006/relationships/image" Target="../media/image33.wmf"/><Relationship Id="rId37" Type="http://schemas.openxmlformats.org/officeDocument/2006/relationships/oleObject" Target="../embeddings/oleObject236.bin"/><Relationship Id="rId36" Type="http://schemas.openxmlformats.org/officeDocument/2006/relationships/image" Target="../media/image32.wmf"/><Relationship Id="rId35" Type="http://schemas.openxmlformats.org/officeDocument/2006/relationships/oleObject" Target="../embeddings/oleObject235.bin"/><Relationship Id="rId34" Type="http://schemas.openxmlformats.org/officeDocument/2006/relationships/image" Target="../media/image197.wmf"/><Relationship Id="rId33" Type="http://schemas.openxmlformats.org/officeDocument/2006/relationships/oleObject" Target="../embeddings/oleObject234.bin"/><Relationship Id="rId32" Type="http://schemas.openxmlformats.org/officeDocument/2006/relationships/image" Target="../media/image196.wmf"/><Relationship Id="rId31" Type="http://schemas.openxmlformats.org/officeDocument/2006/relationships/oleObject" Target="../embeddings/oleObject233.bin"/><Relationship Id="rId30" Type="http://schemas.openxmlformats.org/officeDocument/2006/relationships/image" Target="../media/image195.wmf"/><Relationship Id="rId3" Type="http://schemas.openxmlformats.org/officeDocument/2006/relationships/oleObject" Target="../embeddings/oleObject219.bin"/><Relationship Id="rId29" Type="http://schemas.openxmlformats.org/officeDocument/2006/relationships/oleObject" Target="../embeddings/oleObject232.bin"/><Relationship Id="rId28" Type="http://schemas.openxmlformats.org/officeDocument/2006/relationships/image" Target="../media/image194.wmf"/><Relationship Id="rId27" Type="http://schemas.openxmlformats.org/officeDocument/2006/relationships/oleObject" Target="../embeddings/oleObject231.bin"/><Relationship Id="rId26" Type="http://schemas.openxmlformats.org/officeDocument/2006/relationships/image" Target="../media/image193.wmf"/><Relationship Id="rId25" Type="http://schemas.openxmlformats.org/officeDocument/2006/relationships/oleObject" Target="../embeddings/oleObject230.bin"/><Relationship Id="rId24" Type="http://schemas.openxmlformats.org/officeDocument/2006/relationships/image" Target="../media/image192.wmf"/><Relationship Id="rId23" Type="http://schemas.openxmlformats.org/officeDocument/2006/relationships/oleObject" Target="../embeddings/oleObject229.bin"/><Relationship Id="rId22" Type="http://schemas.openxmlformats.org/officeDocument/2006/relationships/image" Target="../media/image191.wmf"/><Relationship Id="rId21" Type="http://schemas.openxmlformats.org/officeDocument/2006/relationships/oleObject" Target="../embeddings/oleObject228.bin"/><Relationship Id="rId20" Type="http://schemas.openxmlformats.org/officeDocument/2006/relationships/image" Target="../media/image190.wmf"/><Relationship Id="rId2" Type="http://schemas.openxmlformats.org/officeDocument/2006/relationships/image" Target="../media/image181.wmf"/><Relationship Id="rId19" Type="http://schemas.openxmlformats.org/officeDocument/2006/relationships/oleObject" Target="../embeddings/oleObject227.bin"/><Relationship Id="rId18" Type="http://schemas.openxmlformats.org/officeDocument/2006/relationships/image" Target="../media/image189.wmf"/><Relationship Id="rId17" Type="http://schemas.openxmlformats.org/officeDocument/2006/relationships/oleObject" Target="../embeddings/oleObject226.bin"/><Relationship Id="rId16" Type="http://schemas.openxmlformats.org/officeDocument/2006/relationships/image" Target="../media/image188.w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187.w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186.w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185.wmf"/><Relationship Id="rId1" Type="http://schemas.openxmlformats.org/officeDocument/2006/relationships/oleObject" Target="../embeddings/oleObject218.bin"/></Relationships>
</file>

<file path=ppt/slides/_rels/slide14.xml.rels><?xml version="1.0" encoding="UTF-8" standalone="yes"?>
<Relationships xmlns="http://schemas.openxmlformats.org/package/2006/relationships"><Relationship Id="rId92" Type="http://schemas.openxmlformats.org/officeDocument/2006/relationships/vmlDrawing" Target="../drawings/vmlDrawing12.vml"/><Relationship Id="rId91" Type="http://schemas.openxmlformats.org/officeDocument/2006/relationships/slideLayout" Target="../slideLayouts/slideLayout13.xml"/><Relationship Id="rId90" Type="http://schemas.openxmlformats.org/officeDocument/2006/relationships/oleObject" Target="../embeddings/oleObject308.bin"/><Relationship Id="rId9" Type="http://schemas.openxmlformats.org/officeDocument/2006/relationships/oleObject" Target="../embeddings/oleObject262.bin"/><Relationship Id="rId89" Type="http://schemas.openxmlformats.org/officeDocument/2006/relationships/image" Target="../media/image89.wmf"/><Relationship Id="rId88" Type="http://schemas.openxmlformats.org/officeDocument/2006/relationships/oleObject" Target="../embeddings/oleObject307.bin"/><Relationship Id="rId87" Type="http://schemas.openxmlformats.org/officeDocument/2006/relationships/image" Target="../media/image85.wmf"/><Relationship Id="rId86" Type="http://schemas.openxmlformats.org/officeDocument/2006/relationships/oleObject" Target="../embeddings/oleObject306.bin"/><Relationship Id="rId85" Type="http://schemas.openxmlformats.org/officeDocument/2006/relationships/image" Target="../media/image220.wmf"/><Relationship Id="rId84" Type="http://schemas.openxmlformats.org/officeDocument/2006/relationships/oleObject" Target="../embeddings/oleObject305.bin"/><Relationship Id="rId83" Type="http://schemas.openxmlformats.org/officeDocument/2006/relationships/oleObject" Target="../embeddings/oleObject304.bin"/><Relationship Id="rId82" Type="http://schemas.openxmlformats.org/officeDocument/2006/relationships/oleObject" Target="../embeddings/oleObject303.bin"/><Relationship Id="rId81" Type="http://schemas.openxmlformats.org/officeDocument/2006/relationships/oleObject" Target="../embeddings/oleObject302.bin"/><Relationship Id="rId80" Type="http://schemas.openxmlformats.org/officeDocument/2006/relationships/image" Target="../media/image219.wmf"/><Relationship Id="rId8" Type="http://schemas.openxmlformats.org/officeDocument/2006/relationships/image" Target="../media/image201.wmf"/><Relationship Id="rId79" Type="http://schemas.openxmlformats.org/officeDocument/2006/relationships/oleObject" Target="../embeddings/oleObject301.bin"/><Relationship Id="rId78" Type="http://schemas.openxmlformats.org/officeDocument/2006/relationships/oleObject" Target="../embeddings/oleObject300.bin"/><Relationship Id="rId77" Type="http://schemas.openxmlformats.org/officeDocument/2006/relationships/image" Target="../media/image218.wmf"/><Relationship Id="rId76" Type="http://schemas.openxmlformats.org/officeDocument/2006/relationships/oleObject" Target="../embeddings/oleObject299.bin"/><Relationship Id="rId75" Type="http://schemas.openxmlformats.org/officeDocument/2006/relationships/image" Target="../media/image217.wmf"/><Relationship Id="rId74" Type="http://schemas.openxmlformats.org/officeDocument/2006/relationships/oleObject" Target="../embeddings/oleObject298.bin"/><Relationship Id="rId73" Type="http://schemas.openxmlformats.org/officeDocument/2006/relationships/image" Target="../media/image216.wmf"/><Relationship Id="rId72" Type="http://schemas.openxmlformats.org/officeDocument/2006/relationships/oleObject" Target="../embeddings/oleObject297.bin"/><Relationship Id="rId71" Type="http://schemas.openxmlformats.org/officeDocument/2006/relationships/image" Target="../media/image215.wmf"/><Relationship Id="rId70" Type="http://schemas.openxmlformats.org/officeDocument/2006/relationships/oleObject" Target="../embeddings/oleObject296.bin"/><Relationship Id="rId7" Type="http://schemas.openxmlformats.org/officeDocument/2006/relationships/oleObject" Target="../embeddings/oleObject261.bin"/><Relationship Id="rId69" Type="http://schemas.openxmlformats.org/officeDocument/2006/relationships/image" Target="../media/image214.wmf"/><Relationship Id="rId68" Type="http://schemas.openxmlformats.org/officeDocument/2006/relationships/oleObject" Target="../embeddings/oleObject295.bin"/><Relationship Id="rId67" Type="http://schemas.openxmlformats.org/officeDocument/2006/relationships/image" Target="../media/image45.wmf"/><Relationship Id="rId66" Type="http://schemas.openxmlformats.org/officeDocument/2006/relationships/oleObject" Target="../embeddings/oleObject294.bin"/><Relationship Id="rId65" Type="http://schemas.openxmlformats.org/officeDocument/2006/relationships/image" Target="../media/image44.wmf"/><Relationship Id="rId64" Type="http://schemas.openxmlformats.org/officeDocument/2006/relationships/oleObject" Target="../embeddings/oleObject293.bin"/><Relationship Id="rId63" Type="http://schemas.openxmlformats.org/officeDocument/2006/relationships/image" Target="../media/image43.wmf"/><Relationship Id="rId62" Type="http://schemas.openxmlformats.org/officeDocument/2006/relationships/oleObject" Target="../embeddings/oleObject292.bin"/><Relationship Id="rId61" Type="http://schemas.openxmlformats.org/officeDocument/2006/relationships/oleObject" Target="../embeddings/oleObject291.bin"/><Relationship Id="rId60" Type="http://schemas.openxmlformats.org/officeDocument/2006/relationships/image" Target="../media/image42.wmf"/><Relationship Id="rId6" Type="http://schemas.openxmlformats.org/officeDocument/2006/relationships/image" Target="../media/image200.wmf"/><Relationship Id="rId59" Type="http://schemas.openxmlformats.org/officeDocument/2006/relationships/oleObject" Target="../embeddings/oleObject290.bin"/><Relationship Id="rId58" Type="http://schemas.openxmlformats.org/officeDocument/2006/relationships/image" Target="../media/image41.wmf"/><Relationship Id="rId57" Type="http://schemas.openxmlformats.org/officeDocument/2006/relationships/oleObject" Target="../embeddings/oleObject289.bin"/><Relationship Id="rId56" Type="http://schemas.openxmlformats.org/officeDocument/2006/relationships/image" Target="../media/image40.wmf"/><Relationship Id="rId55" Type="http://schemas.openxmlformats.org/officeDocument/2006/relationships/oleObject" Target="../embeddings/oleObject288.bin"/><Relationship Id="rId54" Type="http://schemas.openxmlformats.org/officeDocument/2006/relationships/oleObject" Target="../embeddings/oleObject287.bin"/><Relationship Id="rId53" Type="http://schemas.openxmlformats.org/officeDocument/2006/relationships/image" Target="../media/image39.wmf"/><Relationship Id="rId52" Type="http://schemas.openxmlformats.org/officeDocument/2006/relationships/oleObject" Target="../embeddings/oleObject286.bin"/><Relationship Id="rId51" Type="http://schemas.openxmlformats.org/officeDocument/2006/relationships/oleObject" Target="../embeddings/oleObject285.bin"/><Relationship Id="rId50" Type="http://schemas.openxmlformats.org/officeDocument/2006/relationships/oleObject" Target="../embeddings/oleObject284.bin"/><Relationship Id="rId5" Type="http://schemas.openxmlformats.org/officeDocument/2006/relationships/oleObject" Target="../embeddings/oleObject260.bin"/><Relationship Id="rId49" Type="http://schemas.openxmlformats.org/officeDocument/2006/relationships/image" Target="../media/image38.wmf"/><Relationship Id="rId48" Type="http://schemas.openxmlformats.org/officeDocument/2006/relationships/oleObject" Target="../embeddings/oleObject283.bin"/><Relationship Id="rId47" Type="http://schemas.openxmlformats.org/officeDocument/2006/relationships/oleObject" Target="../embeddings/oleObject282.bin"/><Relationship Id="rId46" Type="http://schemas.openxmlformats.org/officeDocument/2006/relationships/oleObject" Target="../embeddings/oleObject281.bin"/><Relationship Id="rId45" Type="http://schemas.openxmlformats.org/officeDocument/2006/relationships/image" Target="../media/image37.wmf"/><Relationship Id="rId44" Type="http://schemas.openxmlformats.org/officeDocument/2006/relationships/oleObject" Target="../embeddings/oleObject280.bin"/><Relationship Id="rId43" Type="http://schemas.openxmlformats.org/officeDocument/2006/relationships/image" Target="../media/image36.wmf"/><Relationship Id="rId42" Type="http://schemas.openxmlformats.org/officeDocument/2006/relationships/oleObject" Target="../embeddings/oleObject279.bin"/><Relationship Id="rId41" Type="http://schemas.openxmlformats.org/officeDocument/2006/relationships/image" Target="../media/image35.wmf"/><Relationship Id="rId40" Type="http://schemas.openxmlformats.org/officeDocument/2006/relationships/oleObject" Target="../embeddings/oleObject278.bin"/><Relationship Id="rId4" Type="http://schemas.openxmlformats.org/officeDocument/2006/relationships/image" Target="../media/image199.wmf"/><Relationship Id="rId39" Type="http://schemas.openxmlformats.org/officeDocument/2006/relationships/oleObject" Target="../embeddings/oleObject277.bin"/><Relationship Id="rId38" Type="http://schemas.openxmlformats.org/officeDocument/2006/relationships/image" Target="../media/image34.wmf"/><Relationship Id="rId37" Type="http://schemas.openxmlformats.org/officeDocument/2006/relationships/oleObject" Target="../embeddings/oleObject276.bin"/><Relationship Id="rId36" Type="http://schemas.openxmlformats.org/officeDocument/2006/relationships/image" Target="../media/image33.wmf"/><Relationship Id="rId35" Type="http://schemas.openxmlformats.org/officeDocument/2006/relationships/oleObject" Target="../embeddings/oleObject275.bin"/><Relationship Id="rId34" Type="http://schemas.openxmlformats.org/officeDocument/2006/relationships/image" Target="../media/image32.wmf"/><Relationship Id="rId33" Type="http://schemas.openxmlformats.org/officeDocument/2006/relationships/oleObject" Target="../embeddings/oleObject274.bin"/><Relationship Id="rId32" Type="http://schemas.openxmlformats.org/officeDocument/2006/relationships/image" Target="../media/image213.wmf"/><Relationship Id="rId31" Type="http://schemas.openxmlformats.org/officeDocument/2006/relationships/oleObject" Target="../embeddings/oleObject273.bin"/><Relationship Id="rId30" Type="http://schemas.openxmlformats.org/officeDocument/2006/relationships/image" Target="../media/image212.wmf"/><Relationship Id="rId3" Type="http://schemas.openxmlformats.org/officeDocument/2006/relationships/oleObject" Target="../embeddings/oleObject259.bin"/><Relationship Id="rId29" Type="http://schemas.openxmlformats.org/officeDocument/2006/relationships/oleObject" Target="../embeddings/oleObject272.bin"/><Relationship Id="rId28" Type="http://schemas.openxmlformats.org/officeDocument/2006/relationships/image" Target="../media/image211.wmf"/><Relationship Id="rId27" Type="http://schemas.openxmlformats.org/officeDocument/2006/relationships/oleObject" Target="../embeddings/oleObject271.bin"/><Relationship Id="rId26" Type="http://schemas.openxmlformats.org/officeDocument/2006/relationships/image" Target="../media/image210.wmf"/><Relationship Id="rId25" Type="http://schemas.openxmlformats.org/officeDocument/2006/relationships/oleObject" Target="../embeddings/oleObject270.bin"/><Relationship Id="rId24" Type="http://schemas.openxmlformats.org/officeDocument/2006/relationships/image" Target="../media/image209.wmf"/><Relationship Id="rId23" Type="http://schemas.openxmlformats.org/officeDocument/2006/relationships/oleObject" Target="../embeddings/oleObject269.bin"/><Relationship Id="rId22" Type="http://schemas.openxmlformats.org/officeDocument/2006/relationships/image" Target="../media/image208.wmf"/><Relationship Id="rId21" Type="http://schemas.openxmlformats.org/officeDocument/2006/relationships/oleObject" Target="../embeddings/oleObject268.bin"/><Relationship Id="rId20" Type="http://schemas.openxmlformats.org/officeDocument/2006/relationships/image" Target="../media/image207.wmf"/><Relationship Id="rId2" Type="http://schemas.openxmlformats.org/officeDocument/2006/relationships/image" Target="../media/image198.wmf"/><Relationship Id="rId19" Type="http://schemas.openxmlformats.org/officeDocument/2006/relationships/oleObject" Target="../embeddings/oleObject267.bin"/><Relationship Id="rId18" Type="http://schemas.openxmlformats.org/officeDocument/2006/relationships/image" Target="../media/image206.wmf"/><Relationship Id="rId17" Type="http://schemas.openxmlformats.org/officeDocument/2006/relationships/oleObject" Target="../embeddings/oleObject266.bin"/><Relationship Id="rId16" Type="http://schemas.openxmlformats.org/officeDocument/2006/relationships/image" Target="../media/image205.wmf"/><Relationship Id="rId15" Type="http://schemas.openxmlformats.org/officeDocument/2006/relationships/oleObject" Target="../embeddings/oleObject265.bin"/><Relationship Id="rId14" Type="http://schemas.openxmlformats.org/officeDocument/2006/relationships/image" Target="../media/image204.wmf"/><Relationship Id="rId13" Type="http://schemas.openxmlformats.org/officeDocument/2006/relationships/oleObject" Target="../embeddings/oleObject264.bin"/><Relationship Id="rId12" Type="http://schemas.openxmlformats.org/officeDocument/2006/relationships/image" Target="../media/image203.wmf"/><Relationship Id="rId11" Type="http://schemas.openxmlformats.org/officeDocument/2006/relationships/oleObject" Target="../embeddings/oleObject263.bin"/><Relationship Id="rId10" Type="http://schemas.openxmlformats.org/officeDocument/2006/relationships/image" Target="../media/image202.wmf"/><Relationship Id="rId1" Type="http://schemas.openxmlformats.org/officeDocument/2006/relationships/oleObject" Target="../embeddings/oleObject258.bin"/></Relationships>
</file>

<file path=ppt/slides/_rels/slide15.xml.rels><?xml version="1.0" encoding="UTF-8" standalone="yes"?>
<Relationships xmlns="http://schemas.openxmlformats.org/package/2006/relationships"><Relationship Id="rId98" Type="http://schemas.openxmlformats.org/officeDocument/2006/relationships/vmlDrawing" Target="../drawings/vmlDrawing13.vml"/><Relationship Id="rId97" Type="http://schemas.openxmlformats.org/officeDocument/2006/relationships/slideLayout" Target="../slideLayouts/slideLayout13.xml"/><Relationship Id="rId96" Type="http://schemas.openxmlformats.org/officeDocument/2006/relationships/oleObject" Target="../embeddings/oleObject362.bin"/><Relationship Id="rId95" Type="http://schemas.openxmlformats.org/officeDocument/2006/relationships/image" Target="../media/image89.wmf"/><Relationship Id="rId94" Type="http://schemas.openxmlformats.org/officeDocument/2006/relationships/oleObject" Target="../embeddings/oleObject361.bin"/><Relationship Id="rId93" Type="http://schemas.openxmlformats.org/officeDocument/2006/relationships/image" Target="../media/image85.wmf"/><Relationship Id="rId92" Type="http://schemas.openxmlformats.org/officeDocument/2006/relationships/oleObject" Target="../embeddings/oleObject360.bin"/><Relationship Id="rId91" Type="http://schemas.openxmlformats.org/officeDocument/2006/relationships/image" Target="../media/image239.wmf"/><Relationship Id="rId90" Type="http://schemas.openxmlformats.org/officeDocument/2006/relationships/oleObject" Target="../embeddings/oleObject359.bin"/><Relationship Id="rId9" Type="http://schemas.openxmlformats.org/officeDocument/2006/relationships/oleObject" Target="../embeddings/oleObject313.bin"/><Relationship Id="rId89" Type="http://schemas.openxmlformats.org/officeDocument/2006/relationships/image" Target="../media/image238.wmf"/><Relationship Id="rId88" Type="http://schemas.openxmlformats.org/officeDocument/2006/relationships/oleObject" Target="../embeddings/oleObject358.bin"/><Relationship Id="rId87" Type="http://schemas.openxmlformats.org/officeDocument/2006/relationships/image" Target="../media/image237.wmf"/><Relationship Id="rId86" Type="http://schemas.openxmlformats.org/officeDocument/2006/relationships/oleObject" Target="../embeddings/oleObject357.bin"/><Relationship Id="rId85" Type="http://schemas.openxmlformats.org/officeDocument/2006/relationships/image" Target="../media/image236.wmf"/><Relationship Id="rId84" Type="http://schemas.openxmlformats.org/officeDocument/2006/relationships/oleObject" Target="../embeddings/oleObject356.bin"/><Relationship Id="rId83" Type="http://schemas.openxmlformats.org/officeDocument/2006/relationships/image" Target="../media/image220.wmf"/><Relationship Id="rId82" Type="http://schemas.openxmlformats.org/officeDocument/2006/relationships/oleObject" Target="../embeddings/oleObject355.bin"/><Relationship Id="rId81" Type="http://schemas.openxmlformats.org/officeDocument/2006/relationships/oleObject" Target="../embeddings/oleObject354.bin"/><Relationship Id="rId80" Type="http://schemas.openxmlformats.org/officeDocument/2006/relationships/oleObject" Target="../embeddings/oleObject353.bin"/><Relationship Id="rId8" Type="http://schemas.openxmlformats.org/officeDocument/2006/relationships/image" Target="../media/image224.wmf"/><Relationship Id="rId79" Type="http://schemas.openxmlformats.org/officeDocument/2006/relationships/oleObject" Target="../embeddings/oleObject352.bin"/><Relationship Id="rId78" Type="http://schemas.openxmlformats.org/officeDocument/2006/relationships/image" Target="../media/image219.wmf"/><Relationship Id="rId77" Type="http://schemas.openxmlformats.org/officeDocument/2006/relationships/oleObject" Target="../embeddings/oleObject351.bin"/><Relationship Id="rId76" Type="http://schemas.openxmlformats.org/officeDocument/2006/relationships/oleObject" Target="../embeddings/oleObject350.bin"/><Relationship Id="rId75" Type="http://schemas.openxmlformats.org/officeDocument/2006/relationships/image" Target="../media/image218.wmf"/><Relationship Id="rId74" Type="http://schemas.openxmlformats.org/officeDocument/2006/relationships/oleObject" Target="../embeddings/oleObject349.bin"/><Relationship Id="rId73" Type="http://schemas.openxmlformats.org/officeDocument/2006/relationships/image" Target="../media/image217.wmf"/><Relationship Id="rId72" Type="http://schemas.openxmlformats.org/officeDocument/2006/relationships/oleObject" Target="../embeddings/oleObject348.bin"/><Relationship Id="rId71" Type="http://schemas.openxmlformats.org/officeDocument/2006/relationships/image" Target="../media/image216.wmf"/><Relationship Id="rId70" Type="http://schemas.openxmlformats.org/officeDocument/2006/relationships/oleObject" Target="../embeddings/oleObject347.bin"/><Relationship Id="rId7" Type="http://schemas.openxmlformats.org/officeDocument/2006/relationships/oleObject" Target="../embeddings/oleObject312.bin"/><Relationship Id="rId69" Type="http://schemas.openxmlformats.org/officeDocument/2006/relationships/image" Target="../media/image215.wmf"/><Relationship Id="rId68" Type="http://schemas.openxmlformats.org/officeDocument/2006/relationships/oleObject" Target="../embeddings/oleObject346.bin"/><Relationship Id="rId67" Type="http://schemas.openxmlformats.org/officeDocument/2006/relationships/image" Target="../media/image214.wmf"/><Relationship Id="rId66" Type="http://schemas.openxmlformats.org/officeDocument/2006/relationships/oleObject" Target="../embeddings/oleObject345.bin"/><Relationship Id="rId65" Type="http://schemas.openxmlformats.org/officeDocument/2006/relationships/image" Target="../media/image45.wmf"/><Relationship Id="rId64" Type="http://schemas.openxmlformats.org/officeDocument/2006/relationships/oleObject" Target="../embeddings/oleObject344.bin"/><Relationship Id="rId63" Type="http://schemas.openxmlformats.org/officeDocument/2006/relationships/image" Target="../media/image44.wmf"/><Relationship Id="rId62" Type="http://schemas.openxmlformats.org/officeDocument/2006/relationships/oleObject" Target="../embeddings/oleObject343.bin"/><Relationship Id="rId61" Type="http://schemas.openxmlformats.org/officeDocument/2006/relationships/image" Target="../media/image43.wmf"/><Relationship Id="rId60" Type="http://schemas.openxmlformats.org/officeDocument/2006/relationships/oleObject" Target="../embeddings/oleObject342.bin"/><Relationship Id="rId6" Type="http://schemas.openxmlformats.org/officeDocument/2006/relationships/image" Target="../media/image223.wmf"/><Relationship Id="rId59" Type="http://schemas.openxmlformats.org/officeDocument/2006/relationships/oleObject" Target="../embeddings/oleObject341.bin"/><Relationship Id="rId58" Type="http://schemas.openxmlformats.org/officeDocument/2006/relationships/image" Target="../media/image42.wmf"/><Relationship Id="rId57" Type="http://schemas.openxmlformats.org/officeDocument/2006/relationships/oleObject" Target="../embeddings/oleObject340.bin"/><Relationship Id="rId56" Type="http://schemas.openxmlformats.org/officeDocument/2006/relationships/image" Target="../media/image41.wmf"/><Relationship Id="rId55" Type="http://schemas.openxmlformats.org/officeDocument/2006/relationships/oleObject" Target="../embeddings/oleObject339.bin"/><Relationship Id="rId54" Type="http://schemas.openxmlformats.org/officeDocument/2006/relationships/image" Target="../media/image40.wmf"/><Relationship Id="rId53" Type="http://schemas.openxmlformats.org/officeDocument/2006/relationships/oleObject" Target="../embeddings/oleObject338.bin"/><Relationship Id="rId52" Type="http://schemas.openxmlformats.org/officeDocument/2006/relationships/oleObject" Target="../embeddings/oleObject337.bin"/><Relationship Id="rId51" Type="http://schemas.openxmlformats.org/officeDocument/2006/relationships/image" Target="../media/image39.wmf"/><Relationship Id="rId50" Type="http://schemas.openxmlformats.org/officeDocument/2006/relationships/oleObject" Target="../embeddings/oleObject336.bin"/><Relationship Id="rId5" Type="http://schemas.openxmlformats.org/officeDocument/2006/relationships/oleObject" Target="../embeddings/oleObject311.bin"/><Relationship Id="rId49" Type="http://schemas.openxmlformats.org/officeDocument/2006/relationships/oleObject" Target="../embeddings/oleObject335.bin"/><Relationship Id="rId48" Type="http://schemas.openxmlformats.org/officeDocument/2006/relationships/oleObject" Target="../embeddings/oleObject334.bin"/><Relationship Id="rId47" Type="http://schemas.openxmlformats.org/officeDocument/2006/relationships/image" Target="../media/image38.wmf"/><Relationship Id="rId46" Type="http://schemas.openxmlformats.org/officeDocument/2006/relationships/oleObject" Target="../embeddings/oleObject333.bin"/><Relationship Id="rId45" Type="http://schemas.openxmlformats.org/officeDocument/2006/relationships/oleObject" Target="../embeddings/oleObject332.bin"/><Relationship Id="rId44" Type="http://schemas.openxmlformats.org/officeDocument/2006/relationships/oleObject" Target="../embeddings/oleObject331.bin"/><Relationship Id="rId43" Type="http://schemas.openxmlformats.org/officeDocument/2006/relationships/image" Target="../media/image37.wmf"/><Relationship Id="rId42" Type="http://schemas.openxmlformats.org/officeDocument/2006/relationships/oleObject" Target="../embeddings/oleObject330.bin"/><Relationship Id="rId41" Type="http://schemas.openxmlformats.org/officeDocument/2006/relationships/image" Target="../media/image36.wmf"/><Relationship Id="rId40" Type="http://schemas.openxmlformats.org/officeDocument/2006/relationships/oleObject" Target="../embeddings/oleObject329.bin"/><Relationship Id="rId4" Type="http://schemas.openxmlformats.org/officeDocument/2006/relationships/image" Target="../media/image222.wmf"/><Relationship Id="rId39" Type="http://schemas.openxmlformats.org/officeDocument/2006/relationships/image" Target="../media/image35.wmf"/><Relationship Id="rId38" Type="http://schemas.openxmlformats.org/officeDocument/2006/relationships/oleObject" Target="../embeddings/oleObject328.bin"/><Relationship Id="rId37" Type="http://schemas.openxmlformats.org/officeDocument/2006/relationships/oleObject" Target="../embeddings/oleObject327.bin"/><Relationship Id="rId36" Type="http://schemas.openxmlformats.org/officeDocument/2006/relationships/image" Target="../media/image34.wmf"/><Relationship Id="rId35" Type="http://schemas.openxmlformats.org/officeDocument/2006/relationships/oleObject" Target="../embeddings/oleObject326.bin"/><Relationship Id="rId34" Type="http://schemas.openxmlformats.org/officeDocument/2006/relationships/image" Target="../media/image33.wmf"/><Relationship Id="rId33" Type="http://schemas.openxmlformats.org/officeDocument/2006/relationships/oleObject" Target="../embeddings/oleObject325.bin"/><Relationship Id="rId32" Type="http://schemas.openxmlformats.org/officeDocument/2006/relationships/image" Target="../media/image32.wmf"/><Relationship Id="rId31" Type="http://schemas.openxmlformats.org/officeDocument/2006/relationships/oleObject" Target="../embeddings/oleObject324.bin"/><Relationship Id="rId30" Type="http://schemas.openxmlformats.org/officeDocument/2006/relationships/image" Target="../media/image235.wmf"/><Relationship Id="rId3" Type="http://schemas.openxmlformats.org/officeDocument/2006/relationships/oleObject" Target="../embeddings/oleObject310.bin"/><Relationship Id="rId29" Type="http://schemas.openxmlformats.org/officeDocument/2006/relationships/oleObject" Target="../embeddings/oleObject323.bin"/><Relationship Id="rId28" Type="http://schemas.openxmlformats.org/officeDocument/2006/relationships/image" Target="../media/image234.wmf"/><Relationship Id="rId27" Type="http://schemas.openxmlformats.org/officeDocument/2006/relationships/oleObject" Target="../embeddings/oleObject322.bin"/><Relationship Id="rId26" Type="http://schemas.openxmlformats.org/officeDocument/2006/relationships/image" Target="../media/image233.wmf"/><Relationship Id="rId25" Type="http://schemas.openxmlformats.org/officeDocument/2006/relationships/oleObject" Target="../embeddings/oleObject321.bin"/><Relationship Id="rId24" Type="http://schemas.openxmlformats.org/officeDocument/2006/relationships/image" Target="../media/image232.wmf"/><Relationship Id="rId23" Type="http://schemas.openxmlformats.org/officeDocument/2006/relationships/oleObject" Target="../embeddings/oleObject320.bin"/><Relationship Id="rId22" Type="http://schemas.openxmlformats.org/officeDocument/2006/relationships/image" Target="../media/image231.wmf"/><Relationship Id="rId21" Type="http://schemas.openxmlformats.org/officeDocument/2006/relationships/oleObject" Target="../embeddings/oleObject319.bin"/><Relationship Id="rId20" Type="http://schemas.openxmlformats.org/officeDocument/2006/relationships/image" Target="../media/image230.wmf"/><Relationship Id="rId2" Type="http://schemas.openxmlformats.org/officeDocument/2006/relationships/image" Target="../media/image221.wmf"/><Relationship Id="rId19" Type="http://schemas.openxmlformats.org/officeDocument/2006/relationships/oleObject" Target="../embeddings/oleObject318.bin"/><Relationship Id="rId18" Type="http://schemas.openxmlformats.org/officeDocument/2006/relationships/image" Target="../media/image229.wmf"/><Relationship Id="rId17" Type="http://schemas.openxmlformats.org/officeDocument/2006/relationships/oleObject" Target="../embeddings/oleObject317.bin"/><Relationship Id="rId16" Type="http://schemas.openxmlformats.org/officeDocument/2006/relationships/image" Target="../media/image228.wmf"/><Relationship Id="rId15" Type="http://schemas.openxmlformats.org/officeDocument/2006/relationships/oleObject" Target="../embeddings/oleObject316.bin"/><Relationship Id="rId14" Type="http://schemas.openxmlformats.org/officeDocument/2006/relationships/image" Target="../media/image227.wmf"/><Relationship Id="rId13" Type="http://schemas.openxmlformats.org/officeDocument/2006/relationships/oleObject" Target="../embeddings/oleObject315.bin"/><Relationship Id="rId12" Type="http://schemas.openxmlformats.org/officeDocument/2006/relationships/image" Target="../media/image226.wmf"/><Relationship Id="rId11" Type="http://schemas.openxmlformats.org/officeDocument/2006/relationships/oleObject" Target="../embeddings/oleObject314.bin"/><Relationship Id="rId10" Type="http://schemas.openxmlformats.org/officeDocument/2006/relationships/image" Target="../media/image225.wmf"/><Relationship Id="rId1" Type="http://schemas.openxmlformats.org/officeDocument/2006/relationships/oleObject" Target="../embeddings/oleObject309.bin"/></Relationships>
</file>

<file path=ppt/slides/_rels/slide16.xml.rels><?xml version="1.0" encoding="UTF-8" standalone="yes"?>
<Relationships xmlns="http://schemas.openxmlformats.org/package/2006/relationships"><Relationship Id="rId92" Type="http://schemas.openxmlformats.org/officeDocument/2006/relationships/vmlDrawing" Target="../drawings/vmlDrawing14.vml"/><Relationship Id="rId91" Type="http://schemas.openxmlformats.org/officeDocument/2006/relationships/slideLayout" Target="../slideLayouts/slideLayout13.xml"/><Relationship Id="rId90" Type="http://schemas.openxmlformats.org/officeDocument/2006/relationships/oleObject" Target="../embeddings/oleObject412.bin"/><Relationship Id="rId9" Type="http://schemas.openxmlformats.org/officeDocument/2006/relationships/oleObject" Target="../embeddings/oleObject367.bin"/><Relationship Id="rId89" Type="http://schemas.openxmlformats.org/officeDocument/2006/relationships/image" Target="../media/image89.wmf"/><Relationship Id="rId88" Type="http://schemas.openxmlformats.org/officeDocument/2006/relationships/oleObject" Target="../embeddings/oleObject411.bin"/><Relationship Id="rId87" Type="http://schemas.openxmlformats.org/officeDocument/2006/relationships/image" Target="../media/image85.wmf"/><Relationship Id="rId86" Type="http://schemas.openxmlformats.org/officeDocument/2006/relationships/oleObject" Target="../embeddings/oleObject410.bin"/><Relationship Id="rId85" Type="http://schemas.openxmlformats.org/officeDocument/2006/relationships/image" Target="../media/image239.wmf"/><Relationship Id="rId84" Type="http://schemas.openxmlformats.org/officeDocument/2006/relationships/oleObject" Target="../embeddings/oleObject409.bin"/><Relationship Id="rId83" Type="http://schemas.openxmlformats.org/officeDocument/2006/relationships/image" Target="../media/image238.wmf"/><Relationship Id="rId82" Type="http://schemas.openxmlformats.org/officeDocument/2006/relationships/oleObject" Target="../embeddings/oleObject408.bin"/><Relationship Id="rId81" Type="http://schemas.openxmlformats.org/officeDocument/2006/relationships/image" Target="../media/image237.wmf"/><Relationship Id="rId80" Type="http://schemas.openxmlformats.org/officeDocument/2006/relationships/oleObject" Target="../embeddings/oleObject407.bin"/><Relationship Id="rId8" Type="http://schemas.openxmlformats.org/officeDocument/2006/relationships/image" Target="../media/image243.wmf"/><Relationship Id="rId79" Type="http://schemas.openxmlformats.org/officeDocument/2006/relationships/image" Target="../media/image255.wmf"/><Relationship Id="rId78" Type="http://schemas.openxmlformats.org/officeDocument/2006/relationships/oleObject" Target="../embeddings/oleObject406.bin"/><Relationship Id="rId77" Type="http://schemas.openxmlformats.org/officeDocument/2006/relationships/image" Target="../media/image220.wmf"/><Relationship Id="rId76" Type="http://schemas.openxmlformats.org/officeDocument/2006/relationships/oleObject" Target="../embeddings/oleObject405.bin"/><Relationship Id="rId75" Type="http://schemas.openxmlformats.org/officeDocument/2006/relationships/oleObject" Target="../embeddings/oleObject404.bin"/><Relationship Id="rId74" Type="http://schemas.openxmlformats.org/officeDocument/2006/relationships/oleObject" Target="../embeddings/oleObject403.bin"/><Relationship Id="rId73" Type="http://schemas.openxmlformats.org/officeDocument/2006/relationships/image" Target="../media/image218.wmf"/><Relationship Id="rId72" Type="http://schemas.openxmlformats.org/officeDocument/2006/relationships/oleObject" Target="../embeddings/oleObject402.bin"/><Relationship Id="rId71" Type="http://schemas.openxmlformats.org/officeDocument/2006/relationships/image" Target="../media/image219.wmf"/><Relationship Id="rId70" Type="http://schemas.openxmlformats.org/officeDocument/2006/relationships/oleObject" Target="../embeddings/oleObject401.bin"/><Relationship Id="rId7" Type="http://schemas.openxmlformats.org/officeDocument/2006/relationships/oleObject" Target="../embeddings/oleObject366.bin"/><Relationship Id="rId69" Type="http://schemas.openxmlformats.org/officeDocument/2006/relationships/image" Target="../media/image217.wmf"/><Relationship Id="rId68" Type="http://schemas.openxmlformats.org/officeDocument/2006/relationships/oleObject" Target="../embeddings/oleObject400.bin"/><Relationship Id="rId67" Type="http://schemas.openxmlformats.org/officeDocument/2006/relationships/image" Target="../media/image214.wmf"/><Relationship Id="rId66" Type="http://schemas.openxmlformats.org/officeDocument/2006/relationships/oleObject" Target="../embeddings/oleObject399.bin"/><Relationship Id="rId65" Type="http://schemas.openxmlformats.org/officeDocument/2006/relationships/image" Target="../media/image45.wmf"/><Relationship Id="rId64" Type="http://schemas.openxmlformats.org/officeDocument/2006/relationships/oleObject" Target="../embeddings/oleObject398.bin"/><Relationship Id="rId63" Type="http://schemas.openxmlformats.org/officeDocument/2006/relationships/image" Target="../media/image44.wmf"/><Relationship Id="rId62" Type="http://schemas.openxmlformats.org/officeDocument/2006/relationships/oleObject" Target="../embeddings/oleObject397.bin"/><Relationship Id="rId61" Type="http://schemas.openxmlformats.org/officeDocument/2006/relationships/image" Target="../media/image43.wmf"/><Relationship Id="rId60" Type="http://schemas.openxmlformats.org/officeDocument/2006/relationships/oleObject" Target="../embeddings/oleObject396.bin"/><Relationship Id="rId6" Type="http://schemas.openxmlformats.org/officeDocument/2006/relationships/image" Target="../media/image242.wmf"/><Relationship Id="rId59" Type="http://schemas.openxmlformats.org/officeDocument/2006/relationships/oleObject" Target="../embeddings/oleObject395.bin"/><Relationship Id="rId58" Type="http://schemas.openxmlformats.org/officeDocument/2006/relationships/image" Target="../media/image42.wmf"/><Relationship Id="rId57" Type="http://schemas.openxmlformats.org/officeDocument/2006/relationships/oleObject" Target="../embeddings/oleObject394.bin"/><Relationship Id="rId56" Type="http://schemas.openxmlformats.org/officeDocument/2006/relationships/image" Target="../media/image41.wmf"/><Relationship Id="rId55" Type="http://schemas.openxmlformats.org/officeDocument/2006/relationships/oleObject" Target="../embeddings/oleObject393.bin"/><Relationship Id="rId54" Type="http://schemas.openxmlformats.org/officeDocument/2006/relationships/image" Target="../media/image40.wmf"/><Relationship Id="rId53" Type="http://schemas.openxmlformats.org/officeDocument/2006/relationships/oleObject" Target="../embeddings/oleObject392.bin"/><Relationship Id="rId52" Type="http://schemas.openxmlformats.org/officeDocument/2006/relationships/oleObject" Target="../embeddings/oleObject391.bin"/><Relationship Id="rId51" Type="http://schemas.openxmlformats.org/officeDocument/2006/relationships/image" Target="../media/image39.wmf"/><Relationship Id="rId50" Type="http://schemas.openxmlformats.org/officeDocument/2006/relationships/oleObject" Target="../embeddings/oleObject390.bin"/><Relationship Id="rId5" Type="http://schemas.openxmlformats.org/officeDocument/2006/relationships/oleObject" Target="../embeddings/oleObject365.bin"/><Relationship Id="rId49" Type="http://schemas.openxmlformats.org/officeDocument/2006/relationships/oleObject" Target="../embeddings/oleObject389.bin"/><Relationship Id="rId48" Type="http://schemas.openxmlformats.org/officeDocument/2006/relationships/oleObject" Target="../embeddings/oleObject388.bin"/><Relationship Id="rId47" Type="http://schemas.openxmlformats.org/officeDocument/2006/relationships/image" Target="../media/image38.wmf"/><Relationship Id="rId46" Type="http://schemas.openxmlformats.org/officeDocument/2006/relationships/oleObject" Target="../embeddings/oleObject387.bin"/><Relationship Id="rId45" Type="http://schemas.openxmlformats.org/officeDocument/2006/relationships/oleObject" Target="../embeddings/oleObject386.bin"/><Relationship Id="rId44" Type="http://schemas.openxmlformats.org/officeDocument/2006/relationships/oleObject" Target="../embeddings/oleObject385.bin"/><Relationship Id="rId43" Type="http://schemas.openxmlformats.org/officeDocument/2006/relationships/image" Target="../media/image37.wmf"/><Relationship Id="rId42" Type="http://schemas.openxmlformats.org/officeDocument/2006/relationships/oleObject" Target="../embeddings/oleObject384.bin"/><Relationship Id="rId41" Type="http://schemas.openxmlformats.org/officeDocument/2006/relationships/image" Target="../media/image36.wmf"/><Relationship Id="rId40" Type="http://schemas.openxmlformats.org/officeDocument/2006/relationships/oleObject" Target="../embeddings/oleObject383.bin"/><Relationship Id="rId4" Type="http://schemas.openxmlformats.org/officeDocument/2006/relationships/image" Target="../media/image241.wmf"/><Relationship Id="rId39" Type="http://schemas.openxmlformats.org/officeDocument/2006/relationships/image" Target="../media/image35.wmf"/><Relationship Id="rId38" Type="http://schemas.openxmlformats.org/officeDocument/2006/relationships/oleObject" Target="../embeddings/oleObject382.bin"/><Relationship Id="rId37" Type="http://schemas.openxmlformats.org/officeDocument/2006/relationships/oleObject" Target="../embeddings/oleObject381.bin"/><Relationship Id="rId36" Type="http://schemas.openxmlformats.org/officeDocument/2006/relationships/image" Target="../media/image34.wmf"/><Relationship Id="rId35" Type="http://schemas.openxmlformats.org/officeDocument/2006/relationships/oleObject" Target="../embeddings/oleObject380.bin"/><Relationship Id="rId34" Type="http://schemas.openxmlformats.org/officeDocument/2006/relationships/image" Target="../media/image33.wmf"/><Relationship Id="rId33" Type="http://schemas.openxmlformats.org/officeDocument/2006/relationships/oleObject" Target="../embeddings/oleObject379.bin"/><Relationship Id="rId32" Type="http://schemas.openxmlformats.org/officeDocument/2006/relationships/image" Target="../media/image32.wmf"/><Relationship Id="rId31" Type="http://schemas.openxmlformats.org/officeDocument/2006/relationships/oleObject" Target="../embeddings/oleObject378.bin"/><Relationship Id="rId30" Type="http://schemas.openxmlformats.org/officeDocument/2006/relationships/image" Target="../media/image254.wmf"/><Relationship Id="rId3" Type="http://schemas.openxmlformats.org/officeDocument/2006/relationships/oleObject" Target="../embeddings/oleObject364.bin"/><Relationship Id="rId29" Type="http://schemas.openxmlformats.org/officeDocument/2006/relationships/oleObject" Target="../embeddings/oleObject377.bin"/><Relationship Id="rId28" Type="http://schemas.openxmlformats.org/officeDocument/2006/relationships/image" Target="../media/image253.wmf"/><Relationship Id="rId27" Type="http://schemas.openxmlformats.org/officeDocument/2006/relationships/oleObject" Target="../embeddings/oleObject376.bin"/><Relationship Id="rId26" Type="http://schemas.openxmlformats.org/officeDocument/2006/relationships/image" Target="../media/image252.wmf"/><Relationship Id="rId25" Type="http://schemas.openxmlformats.org/officeDocument/2006/relationships/oleObject" Target="../embeddings/oleObject375.bin"/><Relationship Id="rId24" Type="http://schemas.openxmlformats.org/officeDocument/2006/relationships/image" Target="../media/image251.wmf"/><Relationship Id="rId23" Type="http://schemas.openxmlformats.org/officeDocument/2006/relationships/oleObject" Target="../embeddings/oleObject374.bin"/><Relationship Id="rId22" Type="http://schemas.openxmlformats.org/officeDocument/2006/relationships/image" Target="../media/image250.wmf"/><Relationship Id="rId21" Type="http://schemas.openxmlformats.org/officeDocument/2006/relationships/oleObject" Target="../embeddings/oleObject373.bin"/><Relationship Id="rId20" Type="http://schemas.openxmlformats.org/officeDocument/2006/relationships/image" Target="../media/image249.wmf"/><Relationship Id="rId2" Type="http://schemas.openxmlformats.org/officeDocument/2006/relationships/image" Target="../media/image240.wmf"/><Relationship Id="rId19" Type="http://schemas.openxmlformats.org/officeDocument/2006/relationships/oleObject" Target="../embeddings/oleObject372.bin"/><Relationship Id="rId18" Type="http://schemas.openxmlformats.org/officeDocument/2006/relationships/image" Target="../media/image248.wmf"/><Relationship Id="rId17" Type="http://schemas.openxmlformats.org/officeDocument/2006/relationships/oleObject" Target="../embeddings/oleObject371.bin"/><Relationship Id="rId16" Type="http://schemas.openxmlformats.org/officeDocument/2006/relationships/image" Target="../media/image247.wmf"/><Relationship Id="rId15" Type="http://schemas.openxmlformats.org/officeDocument/2006/relationships/oleObject" Target="../embeddings/oleObject370.bin"/><Relationship Id="rId14" Type="http://schemas.openxmlformats.org/officeDocument/2006/relationships/image" Target="../media/image246.wmf"/><Relationship Id="rId13" Type="http://schemas.openxmlformats.org/officeDocument/2006/relationships/oleObject" Target="../embeddings/oleObject369.bin"/><Relationship Id="rId12" Type="http://schemas.openxmlformats.org/officeDocument/2006/relationships/image" Target="../media/image245.wmf"/><Relationship Id="rId11" Type="http://schemas.openxmlformats.org/officeDocument/2006/relationships/oleObject" Target="../embeddings/oleObject368.bin"/><Relationship Id="rId10" Type="http://schemas.openxmlformats.org/officeDocument/2006/relationships/image" Target="../media/image244.wmf"/><Relationship Id="rId1" Type="http://schemas.openxmlformats.org/officeDocument/2006/relationships/oleObject" Target="../embeddings/oleObject363.bin"/></Relationships>
</file>

<file path=ppt/slides/_rels/slide17.xml.rels><?xml version="1.0" encoding="UTF-8" standalone="yes"?>
<Relationships xmlns="http://schemas.openxmlformats.org/package/2006/relationships"><Relationship Id="rId96" Type="http://schemas.openxmlformats.org/officeDocument/2006/relationships/vmlDrawing" Target="../drawings/vmlDrawing15.vml"/><Relationship Id="rId95" Type="http://schemas.openxmlformats.org/officeDocument/2006/relationships/slideLayout" Target="../slideLayouts/slideLayout13.xml"/><Relationship Id="rId94" Type="http://schemas.openxmlformats.org/officeDocument/2006/relationships/oleObject" Target="../embeddings/oleObject465.bin"/><Relationship Id="rId93" Type="http://schemas.openxmlformats.org/officeDocument/2006/relationships/image" Target="../media/image89.wmf"/><Relationship Id="rId92" Type="http://schemas.openxmlformats.org/officeDocument/2006/relationships/oleObject" Target="../embeddings/oleObject464.bin"/><Relationship Id="rId91" Type="http://schemas.openxmlformats.org/officeDocument/2006/relationships/image" Target="../media/image85.wmf"/><Relationship Id="rId90" Type="http://schemas.openxmlformats.org/officeDocument/2006/relationships/oleObject" Target="../embeddings/oleObject463.bin"/><Relationship Id="rId9" Type="http://schemas.openxmlformats.org/officeDocument/2006/relationships/oleObject" Target="../embeddings/oleObject417.bin"/><Relationship Id="rId89" Type="http://schemas.openxmlformats.org/officeDocument/2006/relationships/oleObject" Target="../embeddings/oleObject462.bin"/><Relationship Id="rId88" Type="http://schemas.openxmlformats.org/officeDocument/2006/relationships/image" Target="../media/image275.wmf"/><Relationship Id="rId87" Type="http://schemas.openxmlformats.org/officeDocument/2006/relationships/oleObject" Target="../embeddings/oleObject461.bin"/><Relationship Id="rId86" Type="http://schemas.openxmlformats.org/officeDocument/2006/relationships/image" Target="../media/image274.wmf"/><Relationship Id="rId85" Type="http://schemas.openxmlformats.org/officeDocument/2006/relationships/oleObject" Target="../embeddings/oleObject460.bin"/><Relationship Id="rId84" Type="http://schemas.openxmlformats.org/officeDocument/2006/relationships/oleObject" Target="../embeddings/oleObject459.bin"/><Relationship Id="rId83" Type="http://schemas.openxmlformats.org/officeDocument/2006/relationships/image" Target="../media/image273.wmf"/><Relationship Id="rId82" Type="http://schemas.openxmlformats.org/officeDocument/2006/relationships/oleObject" Target="../embeddings/oleObject458.bin"/><Relationship Id="rId81" Type="http://schemas.openxmlformats.org/officeDocument/2006/relationships/image" Target="../media/image272.wmf"/><Relationship Id="rId80" Type="http://schemas.openxmlformats.org/officeDocument/2006/relationships/oleObject" Target="../embeddings/oleObject457.bin"/><Relationship Id="rId8" Type="http://schemas.openxmlformats.org/officeDocument/2006/relationships/image" Target="../media/image259.wmf"/><Relationship Id="rId79" Type="http://schemas.openxmlformats.org/officeDocument/2006/relationships/image" Target="../media/image255.wmf"/><Relationship Id="rId78" Type="http://schemas.openxmlformats.org/officeDocument/2006/relationships/oleObject" Target="../embeddings/oleObject456.bin"/><Relationship Id="rId77" Type="http://schemas.openxmlformats.org/officeDocument/2006/relationships/image" Target="../media/image220.wmf"/><Relationship Id="rId76" Type="http://schemas.openxmlformats.org/officeDocument/2006/relationships/oleObject" Target="../embeddings/oleObject455.bin"/><Relationship Id="rId75" Type="http://schemas.openxmlformats.org/officeDocument/2006/relationships/oleObject" Target="../embeddings/oleObject454.bin"/><Relationship Id="rId74" Type="http://schemas.openxmlformats.org/officeDocument/2006/relationships/oleObject" Target="../embeddings/oleObject453.bin"/><Relationship Id="rId73" Type="http://schemas.openxmlformats.org/officeDocument/2006/relationships/image" Target="../media/image218.wmf"/><Relationship Id="rId72" Type="http://schemas.openxmlformats.org/officeDocument/2006/relationships/oleObject" Target="../embeddings/oleObject452.bin"/><Relationship Id="rId71" Type="http://schemas.openxmlformats.org/officeDocument/2006/relationships/image" Target="../media/image219.wmf"/><Relationship Id="rId70" Type="http://schemas.openxmlformats.org/officeDocument/2006/relationships/oleObject" Target="../embeddings/oleObject451.bin"/><Relationship Id="rId7" Type="http://schemas.openxmlformats.org/officeDocument/2006/relationships/oleObject" Target="../embeddings/oleObject416.bin"/><Relationship Id="rId69" Type="http://schemas.openxmlformats.org/officeDocument/2006/relationships/image" Target="../media/image214.wmf"/><Relationship Id="rId68" Type="http://schemas.openxmlformats.org/officeDocument/2006/relationships/oleObject" Target="../embeddings/oleObject450.bin"/><Relationship Id="rId67" Type="http://schemas.openxmlformats.org/officeDocument/2006/relationships/image" Target="../media/image45.wmf"/><Relationship Id="rId66" Type="http://schemas.openxmlformats.org/officeDocument/2006/relationships/oleObject" Target="../embeddings/oleObject449.bin"/><Relationship Id="rId65" Type="http://schemas.openxmlformats.org/officeDocument/2006/relationships/image" Target="../media/image44.wmf"/><Relationship Id="rId64" Type="http://schemas.openxmlformats.org/officeDocument/2006/relationships/oleObject" Target="../embeddings/oleObject448.bin"/><Relationship Id="rId63" Type="http://schemas.openxmlformats.org/officeDocument/2006/relationships/image" Target="../media/image43.wmf"/><Relationship Id="rId62" Type="http://schemas.openxmlformats.org/officeDocument/2006/relationships/oleObject" Target="../embeddings/oleObject447.bin"/><Relationship Id="rId61" Type="http://schemas.openxmlformats.org/officeDocument/2006/relationships/oleObject" Target="../embeddings/oleObject446.bin"/><Relationship Id="rId60" Type="http://schemas.openxmlformats.org/officeDocument/2006/relationships/image" Target="../media/image42.wmf"/><Relationship Id="rId6" Type="http://schemas.openxmlformats.org/officeDocument/2006/relationships/image" Target="../media/image258.wmf"/><Relationship Id="rId59" Type="http://schemas.openxmlformats.org/officeDocument/2006/relationships/oleObject" Target="../embeddings/oleObject445.bin"/><Relationship Id="rId58" Type="http://schemas.openxmlformats.org/officeDocument/2006/relationships/image" Target="../media/image41.wmf"/><Relationship Id="rId57" Type="http://schemas.openxmlformats.org/officeDocument/2006/relationships/oleObject" Target="../embeddings/oleObject444.bin"/><Relationship Id="rId56" Type="http://schemas.openxmlformats.org/officeDocument/2006/relationships/image" Target="../media/image40.wmf"/><Relationship Id="rId55" Type="http://schemas.openxmlformats.org/officeDocument/2006/relationships/oleObject" Target="../embeddings/oleObject443.bin"/><Relationship Id="rId54" Type="http://schemas.openxmlformats.org/officeDocument/2006/relationships/oleObject" Target="../embeddings/oleObject442.bin"/><Relationship Id="rId53" Type="http://schemas.openxmlformats.org/officeDocument/2006/relationships/image" Target="../media/image39.wmf"/><Relationship Id="rId52" Type="http://schemas.openxmlformats.org/officeDocument/2006/relationships/oleObject" Target="../embeddings/oleObject441.bin"/><Relationship Id="rId51" Type="http://schemas.openxmlformats.org/officeDocument/2006/relationships/oleObject" Target="../embeddings/oleObject440.bin"/><Relationship Id="rId50" Type="http://schemas.openxmlformats.org/officeDocument/2006/relationships/oleObject" Target="../embeddings/oleObject439.bin"/><Relationship Id="rId5" Type="http://schemas.openxmlformats.org/officeDocument/2006/relationships/oleObject" Target="../embeddings/oleObject415.bin"/><Relationship Id="rId49" Type="http://schemas.openxmlformats.org/officeDocument/2006/relationships/image" Target="../media/image38.wmf"/><Relationship Id="rId48" Type="http://schemas.openxmlformats.org/officeDocument/2006/relationships/oleObject" Target="../embeddings/oleObject438.bin"/><Relationship Id="rId47" Type="http://schemas.openxmlformats.org/officeDocument/2006/relationships/oleObject" Target="../embeddings/oleObject437.bin"/><Relationship Id="rId46" Type="http://schemas.openxmlformats.org/officeDocument/2006/relationships/oleObject" Target="../embeddings/oleObject436.bin"/><Relationship Id="rId45" Type="http://schemas.openxmlformats.org/officeDocument/2006/relationships/image" Target="../media/image37.wmf"/><Relationship Id="rId44" Type="http://schemas.openxmlformats.org/officeDocument/2006/relationships/oleObject" Target="../embeddings/oleObject435.bin"/><Relationship Id="rId43" Type="http://schemas.openxmlformats.org/officeDocument/2006/relationships/image" Target="../media/image36.wmf"/><Relationship Id="rId42" Type="http://schemas.openxmlformats.org/officeDocument/2006/relationships/oleObject" Target="../embeddings/oleObject434.bin"/><Relationship Id="rId41" Type="http://schemas.openxmlformats.org/officeDocument/2006/relationships/image" Target="../media/image35.wmf"/><Relationship Id="rId40" Type="http://schemas.openxmlformats.org/officeDocument/2006/relationships/oleObject" Target="../embeddings/oleObject433.bin"/><Relationship Id="rId4" Type="http://schemas.openxmlformats.org/officeDocument/2006/relationships/image" Target="../media/image257.wmf"/><Relationship Id="rId39" Type="http://schemas.openxmlformats.org/officeDocument/2006/relationships/oleObject" Target="../embeddings/oleObject432.bin"/><Relationship Id="rId38" Type="http://schemas.openxmlformats.org/officeDocument/2006/relationships/image" Target="../media/image34.wmf"/><Relationship Id="rId37" Type="http://schemas.openxmlformats.org/officeDocument/2006/relationships/oleObject" Target="../embeddings/oleObject431.bin"/><Relationship Id="rId36" Type="http://schemas.openxmlformats.org/officeDocument/2006/relationships/image" Target="../media/image33.wmf"/><Relationship Id="rId35" Type="http://schemas.openxmlformats.org/officeDocument/2006/relationships/oleObject" Target="../embeddings/oleObject430.bin"/><Relationship Id="rId34" Type="http://schemas.openxmlformats.org/officeDocument/2006/relationships/image" Target="../media/image32.wmf"/><Relationship Id="rId33" Type="http://schemas.openxmlformats.org/officeDocument/2006/relationships/oleObject" Target="../embeddings/oleObject429.bin"/><Relationship Id="rId32" Type="http://schemas.openxmlformats.org/officeDocument/2006/relationships/image" Target="../media/image271.wmf"/><Relationship Id="rId31" Type="http://schemas.openxmlformats.org/officeDocument/2006/relationships/oleObject" Target="../embeddings/oleObject428.bin"/><Relationship Id="rId30" Type="http://schemas.openxmlformats.org/officeDocument/2006/relationships/image" Target="../media/image270.wmf"/><Relationship Id="rId3" Type="http://schemas.openxmlformats.org/officeDocument/2006/relationships/oleObject" Target="../embeddings/oleObject414.bin"/><Relationship Id="rId29" Type="http://schemas.openxmlformats.org/officeDocument/2006/relationships/oleObject" Target="../embeddings/oleObject427.bin"/><Relationship Id="rId28" Type="http://schemas.openxmlformats.org/officeDocument/2006/relationships/image" Target="../media/image269.wmf"/><Relationship Id="rId27" Type="http://schemas.openxmlformats.org/officeDocument/2006/relationships/oleObject" Target="../embeddings/oleObject426.bin"/><Relationship Id="rId26" Type="http://schemas.openxmlformats.org/officeDocument/2006/relationships/image" Target="../media/image268.wmf"/><Relationship Id="rId25" Type="http://schemas.openxmlformats.org/officeDocument/2006/relationships/oleObject" Target="../embeddings/oleObject425.bin"/><Relationship Id="rId24" Type="http://schemas.openxmlformats.org/officeDocument/2006/relationships/image" Target="../media/image267.wmf"/><Relationship Id="rId23" Type="http://schemas.openxmlformats.org/officeDocument/2006/relationships/oleObject" Target="../embeddings/oleObject424.bin"/><Relationship Id="rId22" Type="http://schemas.openxmlformats.org/officeDocument/2006/relationships/image" Target="../media/image266.wmf"/><Relationship Id="rId21" Type="http://schemas.openxmlformats.org/officeDocument/2006/relationships/oleObject" Target="../embeddings/oleObject423.bin"/><Relationship Id="rId20" Type="http://schemas.openxmlformats.org/officeDocument/2006/relationships/image" Target="../media/image265.wmf"/><Relationship Id="rId2" Type="http://schemas.openxmlformats.org/officeDocument/2006/relationships/image" Target="../media/image256.wmf"/><Relationship Id="rId19" Type="http://schemas.openxmlformats.org/officeDocument/2006/relationships/oleObject" Target="../embeddings/oleObject422.bin"/><Relationship Id="rId18" Type="http://schemas.openxmlformats.org/officeDocument/2006/relationships/image" Target="../media/image264.wmf"/><Relationship Id="rId17" Type="http://schemas.openxmlformats.org/officeDocument/2006/relationships/oleObject" Target="../embeddings/oleObject421.bin"/><Relationship Id="rId16" Type="http://schemas.openxmlformats.org/officeDocument/2006/relationships/image" Target="../media/image263.wmf"/><Relationship Id="rId15" Type="http://schemas.openxmlformats.org/officeDocument/2006/relationships/oleObject" Target="../embeddings/oleObject420.bin"/><Relationship Id="rId14" Type="http://schemas.openxmlformats.org/officeDocument/2006/relationships/image" Target="../media/image262.wmf"/><Relationship Id="rId13" Type="http://schemas.openxmlformats.org/officeDocument/2006/relationships/oleObject" Target="../embeddings/oleObject419.bin"/><Relationship Id="rId12" Type="http://schemas.openxmlformats.org/officeDocument/2006/relationships/image" Target="../media/image261.wmf"/><Relationship Id="rId11" Type="http://schemas.openxmlformats.org/officeDocument/2006/relationships/oleObject" Target="../embeddings/oleObject418.bin"/><Relationship Id="rId10" Type="http://schemas.openxmlformats.org/officeDocument/2006/relationships/image" Target="../media/image260.wmf"/><Relationship Id="rId1" Type="http://schemas.openxmlformats.org/officeDocument/2006/relationships/oleObject" Target="../embeddings/oleObject413.bin"/></Relationships>
</file>

<file path=ppt/slides/_rels/slide18.xml.rels><?xml version="1.0" encoding="UTF-8" standalone="yes"?>
<Relationships xmlns="http://schemas.openxmlformats.org/package/2006/relationships"><Relationship Id="rId90" Type="http://schemas.openxmlformats.org/officeDocument/2006/relationships/vmlDrawing" Target="../drawings/vmlDrawing16.vml"/><Relationship Id="rId9" Type="http://schemas.openxmlformats.org/officeDocument/2006/relationships/oleObject" Target="../embeddings/oleObject470.bin"/><Relationship Id="rId89" Type="http://schemas.openxmlformats.org/officeDocument/2006/relationships/slideLayout" Target="../slideLayouts/slideLayout13.xml"/><Relationship Id="rId88" Type="http://schemas.openxmlformats.org/officeDocument/2006/relationships/oleObject" Target="../embeddings/oleObject515.bin"/><Relationship Id="rId87" Type="http://schemas.openxmlformats.org/officeDocument/2006/relationships/image" Target="../media/image89.wmf"/><Relationship Id="rId86" Type="http://schemas.openxmlformats.org/officeDocument/2006/relationships/oleObject" Target="../embeddings/oleObject514.bin"/><Relationship Id="rId85" Type="http://schemas.openxmlformats.org/officeDocument/2006/relationships/image" Target="../media/image85.wmf"/><Relationship Id="rId84" Type="http://schemas.openxmlformats.org/officeDocument/2006/relationships/oleObject" Target="../embeddings/oleObject513.bin"/><Relationship Id="rId83" Type="http://schemas.openxmlformats.org/officeDocument/2006/relationships/oleObject" Target="../embeddings/oleObject512.bin"/><Relationship Id="rId82" Type="http://schemas.openxmlformats.org/officeDocument/2006/relationships/oleObject" Target="../embeddings/oleObject511.bin"/><Relationship Id="rId81" Type="http://schemas.openxmlformats.org/officeDocument/2006/relationships/image" Target="../media/image273.wmf"/><Relationship Id="rId80" Type="http://schemas.openxmlformats.org/officeDocument/2006/relationships/oleObject" Target="../embeddings/oleObject510.bin"/><Relationship Id="rId8" Type="http://schemas.openxmlformats.org/officeDocument/2006/relationships/image" Target="../media/image278.wmf"/><Relationship Id="rId79" Type="http://schemas.openxmlformats.org/officeDocument/2006/relationships/image" Target="../media/image272.wmf"/><Relationship Id="rId78" Type="http://schemas.openxmlformats.org/officeDocument/2006/relationships/oleObject" Target="../embeddings/oleObject509.bin"/><Relationship Id="rId77" Type="http://schemas.openxmlformats.org/officeDocument/2006/relationships/image" Target="../media/image255.wmf"/><Relationship Id="rId76" Type="http://schemas.openxmlformats.org/officeDocument/2006/relationships/oleObject" Target="../embeddings/oleObject508.bin"/><Relationship Id="rId75" Type="http://schemas.openxmlformats.org/officeDocument/2006/relationships/image" Target="../media/image220.wmf"/><Relationship Id="rId74" Type="http://schemas.openxmlformats.org/officeDocument/2006/relationships/oleObject" Target="../embeddings/oleObject507.bin"/><Relationship Id="rId73" Type="http://schemas.openxmlformats.org/officeDocument/2006/relationships/oleObject" Target="../embeddings/oleObject506.bin"/><Relationship Id="rId72" Type="http://schemas.openxmlformats.org/officeDocument/2006/relationships/oleObject" Target="../embeddings/oleObject505.bin"/><Relationship Id="rId71" Type="http://schemas.openxmlformats.org/officeDocument/2006/relationships/image" Target="../media/image218.wmf"/><Relationship Id="rId70" Type="http://schemas.openxmlformats.org/officeDocument/2006/relationships/oleObject" Target="../embeddings/oleObject504.bin"/><Relationship Id="rId7" Type="http://schemas.openxmlformats.org/officeDocument/2006/relationships/oleObject" Target="../embeddings/oleObject469.bin"/><Relationship Id="rId69" Type="http://schemas.openxmlformats.org/officeDocument/2006/relationships/image" Target="../media/image219.wmf"/><Relationship Id="rId68" Type="http://schemas.openxmlformats.org/officeDocument/2006/relationships/oleObject" Target="../embeddings/oleObject503.bin"/><Relationship Id="rId67" Type="http://schemas.openxmlformats.org/officeDocument/2006/relationships/image" Target="../media/image45.wmf"/><Relationship Id="rId66" Type="http://schemas.openxmlformats.org/officeDocument/2006/relationships/oleObject" Target="../embeddings/oleObject502.bin"/><Relationship Id="rId65" Type="http://schemas.openxmlformats.org/officeDocument/2006/relationships/image" Target="../media/image44.wmf"/><Relationship Id="rId64" Type="http://schemas.openxmlformats.org/officeDocument/2006/relationships/oleObject" Target="../embeddings/oleObject501.bin"/><Relationship Id="rId63" Type="http://schemas.openxmlformats.org/officeDocument/2006/relationships/image" Target="../media/image43.wmf"/><Relationship Id="rId62" Type="http://schemas.openxmlformats.org/officeDocument/2006/relationships/oleObject" Target="../embeddings/oleObject500.bin"/><Relationship Id="rId61" Type="http://schemas.openxmlformats.org/officeDocument/2006/relationships/oleObject" Target="../embeddings/oleObject499.bin"/><Relationship Id="rId60" Type="http://schemas.openxmlformats.org/officeDocument/2006/relationships/image" Target="../media/image42.wmf"/><Relationship Id="rId6" Type="http://schemas.openxmlformats.org/officeDocument/2006/relationships/image" Target="../media/image277.wmf"/><Relationship Id="rId59" Type="http://schemas.openxmlformats.org/officeDocument/2006/relationships/oleObject" Target="../embeddings/oleObject498.bin"/><Relationship Id="rId58" Type="http://schemas.openxmlformats.org/officeDocument/2006/relationships/image" Target="../media/image41.wmf"/><Relationship Id="rId57" Type="http://schemas.openxmlformats.org/officeDocument/2006/relationships/oleObject" Target="../embeddings/oleObject497.bin"/><Relationship Id="rId56" Type="http://schemas.openxmlformats.org/officeDocument/2006/relationships/image" Target="../media/image40.wmf"/><Relationship Id="rId55" Type="http://schemas.openxmlformats.org/officeDocument/2006/relationships/oleObject" Target="../embeddings/oleObject496.bin"/><Relationship Id="rId54" Type="http://schemas.openxmlformats.org/officeDocument/2006/relationships/oleObject" Target="../embeddings/oleObject495.bin"/><Relationship Id="rId53" Type="http://schemas.openxmlformats.org/officeDocument/2006/relationships/image" Target="../media/image39.wmf"/><Relationship Id="rId52" Type="http://schemas.openxmlformats.org/officeDocument/2006/relationships/oleObject" Target="../embeddings/oleObject494.bin"/><Relationship Id="rId51" Type="http://schemas.openxmlformats.org/officeDocument/2006/relationships/oleObject" Target="../embeddings/oleObject493.bin"/><Relationship Id="rId50" Type="http://schemas.openxmlformats.org/officeDocument/2006/relationships/oleObject" Target="../embeddings/oleObject492.bin"/><Relationship Id="rId5" Type="http://schemas.openxmlformats.org/officeDocument/2006/relationships/oleObject" Target="../embeddings/oleObject468.bin"/><Relationship Id="rId49" Type="http://schemas.openxmlformats.org/officeDocument/2006/relationships/image" Target="../media/image38.wmf"/><Relationship Id="rId48" Type="http://schemas.openxmlformats.org/officeDocument/2006/relationships/oleObject" Target="../embeddings/oleObject491.bin"/><Relationship Id="rId47" Type="http://schemas.openxmlformats.org/officeDocument/2006/relationships/oleObject" Target="../embeddings/oleObject490.bin"/><Relationship Id="rId46" Type="http://schemas.openxmlformats.org/officeDocument/2006/relationships/oleObject" Target="../embeddings/oleObject489.bin"/><Relationship Id="rId45" Type="http://schemas.openxmlformats.org/officeDocument/2006/relationships/image" Target="../media/image37.wmf"/><Relationship Id="rId44" Type="http://schemas.openxmlformats.org/officeDocument/2006/relationships/oleObject" Target="../embeddings/oleObject488.bin"/><Relationship Id="rId43" Type="http://schemas.openxmlformats.org/officeDocument/2006/relationships/image" Target="../media/image36.wmf"/><Relationship Id="rId42" Type="http://schemas.openxmlformats.org/officeDocument/2006/relationships/oleObject" Target="../embeddings/oleObject487.bin"/><Relationship Id="rId41" Type="http://schemas.openxmlformats.org/officeDocument/2006/relationships/image" Target="../media/image35.wmf"/><Relationship Id="rId40" Type="http://schemas.openxmlformats.org/officeDocument/2006/relationships/oleObject" Target="../embeddings/oleObject486.bin"/><Relationship Id="rId4" Type="http://schemas.openxmlformats.org/officeDocument/2006/relationships/image" Target="../media/image276.wmf"/><Relationship Id="rId39" Type="http://schemas.openxmlformats.org/officeDocument/2006/relationships/oleObject" Target="../embeddings/oleObject485.bin"/><Relationship Id="rId38" Type="http://schemas.openxmlformats.org/officeDocument/2006/relationships/image" Target="../media/image34.wmf"/><Relationship Id="rId37" Type="http://schemas.openxmlformats.org/officeDocument/2006/relationships/oleObject" Target="../embeddings/oleObject484.bin"/><Relationship Id="rId36" Type="http://schemas.openxmlformats.org/officeDocument/2006/relationships/image" Target="../media/image33.wmf"/><Relationship Id="rId35" Type="http://schemas.openxmlformats.org/officeDocument/2006/relationships/oleObject" Target="../embeddings/oleObject483.bin"/><Relationship Id="rId34" Type="http://schemas.openxmlformats.org/officeDocument/2006/relationships/image" Target="../media/image32.wmf"/><Relationship Id="rId33" Type="http://schemas.openxmlformats.org/officeDocument/2006/relationships/oleObject" Target="../embeddings/oleObject482.bin"/><Relationship Id="rId32" Type="http://schemas.openxmlformats.org/officeDocument/2006/relationships/image" Target="../media/image290.wmf"/><Relationship Id="rId31" Type="http://schemas.openxmlformats.org/officeDocument/2006/relationships/oleObject" Target="../embeddings/oleObject481.bin"/><Relationship Id="rId30" Type="http://schemas.openxmlformats.org/officeDocument/2006/relationships/image" Target="../media/image289.wmf"/><Relationship Id="rId3" Type="http://schemas.openxmlformats.org/officeDocument/2006/relationships/oleObject" Target="../embeddings/oleObject467.bin"/><Relationship Id="rId29" Type="http://schemas.openxmlformats.org/officeDocument/2006/relationships/oleObject" Target="../embeddings/oleObject480.bin"/><Relationship Id="rId28" Type="http://schemas.openxmlformats.org/officeDocument/2006/relationships/image" Target="../media/image288.wmf"/><Relationship Id="rId27" Type="http://schemas.openxmlformats.org/officeDocument/2006/relationships/oleObject" Target="../embeddings/oleObject479.bin"/><Relationship Id="rId26" Type="http://schemas.openxmlformats.org/officeDocument/2006/relationships/image" Target="../media/image287.wmf"/><Relationship Id="rId25" Type="http://schemas.openxmlformats.org/officeDocument/2006/relationships/oleObject" Target="../embeddings/oleObject478.bin"/><Relationship Id="rId24" Type="http://schemas.openxmlformats.org/officeDocument/2006/relationships/image" Target="../media/image286.wmf"/><Relationship Id="rId23" Type="http://schemas.openxmlformats.org/officeDocument/2006/relationships/oleObject" Target="../embeddings/oleObject477.bin"/><Relationship Id="rId22" Type="http://schemas.openxmlformats.org/officeDocument/2006/relationships/image" Target="../media/image285.wmf"/><Relationship Id="rId21" Type="http://schemas.openxmlformats.org/officeDocument/2006/relationships/oleObject" Target="../embeddings/oleObject476.bin"/><Relationship Id="rId20" Type="http://schemas.openxmlformats.org/officeDocument/2006/relationships/image" Target="../media/image284.wmf"/><Relationship Id="rId2" Type="http://schemas.openxmlformats.org/officeDocument/2006/relationships/image" Target="../media/image256.wmf"/><Relationship Id="rId19" Type="http://schemas.openxmlformats.org/officeDocument/2006/relationships/oleObject" Target="../embeddings/oleObject475.bin"/><Relationship Id="rId18" Type="http://schemas.openxmlformats.org/officeDocument/2006/relationships/image" Target="../media/image283.wmf"/><Relationship Id="rId17" Type="http://schemas.openxmlformats.org/officeDocument/2006/relationships/oleObject" Target="../embeddings/oleObject474.bin"/><Relationship Id="rId16" Type="http://schemas.openxmlformats.org/officeDocument/2006/relationships/image" Target="../media/image282.wmf"/><Relationship Id="rId15" Type="http://schemas.openxmlformats.org/officeDocument/2006/relationships/oleObject" Target="../embeddings/oleObject473.bin"/><Relationship Id="rId14" Type="http://schemas.openxmlformats.org/officeDocument/2006/relationships/image" Target="../media/image281.wmf"/><Relationship Id="rId13" Type="http://schemas.openxmlformats.org/officeDocument/2006/relationships/oleObject" Target="../embeddings/oleObject472.bin"/><Relationship Id="rId12" Type="http://schemas.openxmlformats.org/officeDocument/2006/relationships/image" Target="../media/image280.wmf"/><Relationship Id="rId11" Type="http://schemas.openxmlformats.org/officeDocument/2006/relationships/oleObject" Target="../embeddings/oleObject471.bin"/><Relationship Id="rId10" Type="http://schemas.openxmlformats.org/officeDocument/2006/relationships/image" Target="../media/image279.wmf"/><Relationship Id="rId1" Type="http://schemas.openxmlformats.org/officeDocument/2006/relationships/oleObject" Target="../embeddings/oleObject466.bin"/></Relationships>
</file>

<file path=ppt/slides/_rels/slide19.xml.rels><?xml version="1.0" encoding="UTF-8" standalone="yes"?>
<Relationships xmlns="http://schemas.openxmlformats.org/package/2006/relationships"><Relationship Id="rId94" Type="http://schemas.openxmlformats.org/officeDocument/2006/relationships/vmlDrawing" Target="../drawings/vmlDrawing17.vml"/><Relationship Id="rId93" Type="http://schemas.openxmlformats.org/officeDocument/2006/relationships/slideLayout" Target="../slideLayouts/slideLayout13.xml"/><Relationship Id="rId92" Type="http://schemas.openxmlformats.org/officeDocument/2006/relationships/oleObject" Target="../embeddings/oleObject566.bin"/><Relationship Id="rId91" Type="http://schemas.openxmlformats.org/officeDocument/2006/relationships/image" Target="../media/image89.wmf"/><Relationship Id="rId90" Type="http://schemas.openxmlformats.org/officeDocument/2006/relationships/oleObject" Target="../embeddings/oleObject565.bin"/><Relationship Id="rId9" Type="http://schemas.openxmlformats.org/officeDocument/2006/relationships/oleObject" Target="../embeddings/oleObject520.bin"/><Relationship Id="rId89" Type="http://schemas.openxmlformats.org/officeDocument/2006/relationships/image" Target="../media/image85.wmf"/><Relationship Id="rId88" Type="http://schemas.openxmlformats.org/officeDocument/2006/relationships/oleObject" Target="../embeddings/oleObject564.bin"/><Relationship Id="rId87" Type="http://schemas.openxmlformats.org/officeDocument/2006/relationships/image" Target="../media/image318.wmf"/><Relationship Id="rId86" Type="http://schemas.openxmlformats.org/officeDocument/2006/relationships/oleObject" Target="../embeddings/oleObject563.bin"/><Relationship Id="rId85" Type="http://schemas.openxmlformats.org/officeDocument/2006/relationships/oleObject" Target="../embeddings/oleObject562.bin"/><Relationship Id="rId84" Type="http://schemas.openxmlformats.org/officeDocument/2006/relationships/oleObject" Target="../embeddings/oleObject561.bin"/><Relationship Id="rId83" Type="http://schemas.openxmlformats.org/officeDocument/2006/relationships/image" Target="../media/image317.wmf"/><Relationship Id="rId82" Type="http://schemas.openxmlformats.org/officeDocument/2006/relationships/oleObject" Target="../embeddings/oleObject560.bin"/><Relationship Id="rId81" Type="http://schemas.openxmlformats.org/officeDocument/2006/relationships/image" Target="../media/image316.wmf"/><Relationship Id="rId80" Type="http://schemas.openxmlformats.org/officeDocument/2006/relationships/oleObject" Target="../embeddings/oleObject559.bin"/><Relationship Id="rId8" Type="http://schemas.openxmlformats.org/officeDocument/2006/relationships/image" Target="../media/image294.wmf"/><Relationship Id="rId79" Type="http://schemas.openxmlformats.org/officeDocument/2006/relationships/image" Target="../media/image315.wmf"/><Relationship Id="rId78" Type="http://schemas.openxmlformats.org/officeDocument/2006/relationships/oleObject" Target="../embeddings/oleObject558.bin"/><Relationship Id="rId77" Type="http://schemas.openxmlformats.org/officeDocument/2006/relationships/image" Target="../media/image255.wmf"/><Relationship Id="rId76" Type="http://schemas.openxmlformats.org/officeDocument/2006/relationships/oleObject" Target="../embeddings/oleObject557.bin"/><Relationship Id="rId75" Type="http://schemas.openxmlformats.org/officeDocument/2006/relationships/image" Target="../media/image220.wmf"/><Relationship Id="rId74" Type="http://schemas.openxmlformats.org/officeDocument/2006/relationships/oleObject" Target="../embeddings/oleObject556.bin"/><Relationship Id="rId73" Type="http://schemas.openxmlformats.org/officeDocument/2006/relationships/oleObject" Target="../embeddings/oleObject555.bin"/><Relationship Id="rId72" Type="http://schemas.openxmlformats.org/officeDocument/2006/relationships/oleObject" Target="../embeddings/oleObject554.bin"/><Relationship Id="rId71" Type="http://schemas.openxmlformats.org/officeDocument/2006/relationships/image" Target="../media/image218.wmf"/><Relationship Id="rId70" Type="http://schemas.openxmlformats.org/officeDocument/2006/relationships/oleObject" Target="../embeddings/oleObject553.bin"/><Relationship Id="rId7" Type="http://schemas.openxmlformats.org/officeDocument/2006/relationships/oleObject" Target="../embeddings/oleObject519.bin"/><Relationship Id="rId69" Type="http://schemas.openxmlformats.org/officeDocument/2006/relationships/image" Target="../media/image219.wmf"/><Relationship Id="rId68" Type="http://schemas.openxmlformats.org/officeDocument/2006/relationships/oleObject" Target="../embeddings/oleObject552.bin"/><Relationship Id="rId67" Type="http://schemas.openxmlformats.org/officeDocument/2006/relationships/image" Target="../media/image314.wmf"/><Relationship Id="rId66" Type="http://schemas.openxmlformats.org/officeDocument/2006/relationships/oleObject" Target="../embeddings/oleObject551.bin"/><Relationship Id="rId65" Type="http://schemas.openxmlformats.org/officeDocument/2006/relationships/image" Target="../media/image313.wmf"/><Relationship Id="rId64" Type="http://schemas.openxmlformats.org/officeDocument/2006/relationships/oleObject" Target="../embeddings/oleObject550.bin"/><Relationship Id="rId63" Type="http://schemas.openxmlformats.org/officeDocument/2006/relationships/image" Target="../media/image312.wmf"/><Relationship Id="rId62" Type="http://schemas.openxmlformats.org/officeDocument/2006/relationships/oleObject" Target="../embeddings/oleObject549.bin"/><Relationship Id="rId61" Type="http://schemas.openxmlformats.org/officeDocument/2006/relationships/image" Target="../media/image311.wmf"/><Relationship Id="rId60" Type="http://schemas.openxmlformats.org/officeDocument/2006/relationships/oleObject" Target="../embeddings/oleObject548.bin"/><Relationship Id="rId6" Type="http://schemas.openxmlformats.org/officeDocument/2006/relationships/image" Target="../media/image293.wmf"/><Relationship Id="rId59" Type="http://schemas.openxmlformats.org/officeDocument/2006/relationships/image" Target="../media/image310.wmf"/><Relationship Id="rId58" Type="http://schemas.openxmlformats.org/officeDocument/2006/relationships/oleObject" Target="../embeddings/oleObject547.bin"/><Relationship Id="rId57" Type="http://schemas.openxmlformats.org/officeDocument/2006/relationships/image" Target="../media/image309.wmf"/><Relationship Id="rId56" Type="http://schemas.openxmlformats.org/officeDocument/2006/relationships/oleObject" Target="../embeddings/oleObject546.bin"/><Relationship Id="rId55" Type="http://schemas.openxmlformats.org/officeDocument/2006/relationships/image" Target="../media/image308.wmf"/><Relationship Id="rId54" Type="http://schemas.openxmlformats.org/officeDocument/2006/relationships/oleObject" Target="../embeddings/oleObject545.bin"/><Relationship Id="rId53" Type="http://schemas.openxmlformats.org/officeDocument/2006/relationships/image" Target="../media/image307.wmf"/><Relationship Id="rId52" Type="http://schemas.openxmlformats.org/officeDocument/2006/relationships/oleObject" Target="../embeddings/oleObject544.bin"/><Relationship Id="rId51" Type="http://schemas.openxmlformats.org/officeDocument/2006/relationships/image" Target="../media/image306.wmf"/><Relationship Id="rId50" Type="http://schemas.openxmlformats.org/officeDocument/2006/relationships/oleObject" Target="../embeddings/oleObject543.bin"/><Relationship Id="rId5" Type="http://schemas.openxmlformats.org/officeDocument/2006/relationships/oleObject" Target="../embeddings/oleObject518.bin"/><Relationship Id="rId49" Type="http://schemas.openxmlformats.org/officeDocument/2006/relationships/oleObject" Target="../embeddings/oleObject542.bin"/><Relationship Id="rId48" Type="http://schemas.openxmlformats.org/officeDocument/2006/relationships/oleObject" Target="../embeddings/oleObject541.bin"/><Relationship Id="rId47" Type="http://schemas.openxmlformats.org/officeDocument/2006/relationships/image" Target="../media/image38.wmf"/><Relationship Id="rId46" Type="http://schemas.openxmlformats.org/officeDocument/2006/relationships/oleObject" Target="../embeddings/oleObject540.bin"/><Relationship Id="rId45" Type="http://schemas.openxmlformats.org/officeDocument/2006/relationships/oleObject" Target="../embeddings/oleObject539.bin"/><Relationship Id="rId44" Type="http://schemas.openxmlformats.org/officeDocument/2006/relationships/oleObject" Target="../embeddings/oleObject538.bin"/><Relationship Id="rId43" Type="http://schemas.openxmlformats.org/officeDocument/2006/relationships/image" Target="../media/image37.wmf"/><Relationship Id="rId42" Type="http://schemas.openxmlformats.org/officeDocument/2006/relationships/oleObject" Target="../embeddings/oleObject537.bin"/><Relationship Id="rId41" Type="http://schemas.openxmlformats.org/officeDocument/2006/relationships/image" Target="../media/image36.wmf"/><Relationship Id="rId40" Type="http://schemas.openxmlformats.org/officeDocument/2006/relationships/oleObject" Target="../embeddings/oleObject536.bin"/><Relationship Id="rId4" Type="http://schemas.openxmlformats.org/officeDocument/2006/relationships/image" Target="../media/image292.wmf"/><Relationship Id="rId39" Type="http://schemas.openxmlformats.org/officeDocument/2006/relationships/image" Target="../media/image35.wmf"/><Relationship Id="rId38" Type="http://schemas.openxmlformats.org/officeDocument/2006/relationships/oleObject" Target="../embeddings/oleObject535.bin"/><Relationship Id="rId37" Type="http://schemas.openxmlformats.org/officeDocument/2006/relationships/oleObject" Target="../embeddings/oleObject534.bin"/><Relationship Id="rId36" Type="http://schemas.openxmlformats.org/officeDocument/2006/relationships/image" Target="../media/image34.wmf"/><Relationship Id="rId35" Type="http://schemas.openxmlformats.org/officeDocument/2006/relationships/oleObject" Target="../embeddings/oleObject533.bin"/><Relationship Id="rId34" Type="http://schemas.openxmlformats.org/officeDocument/2006/relationships/image" Target="../media/image33.wmf"/><Relationship Id="rId33" Type="http://schemas.openxmlformats.org/officeDocument/2006/relationships/oleObject" Target="../embeddings/oleObject532.bin"/><Relationship Id="rId32" Type="http://schemas.openxmlformats.org/officeDocument/2006/relationships/image" Target="../media/image32.wmf"/><Relationship Id="rId31" Type="http://schemas.openxmlformats.org/officeDocument/2006/relationships/oleObject" Target="../embeddings/oleObject531.bin"/><Relationship Id="rId30" Type="http://schemas.openxmlformats.org/officeDocument/2006/relationships/image" Target="../media/image305.wmf"/><Relationship Id="rId3" Type="http://schemas.openxmlformats.org/officeDocument/2006/relationships/oleObject" Target="../embeddings/oleObject517.bin"/><Relationship Id="rId29" Type="http://schemas.openxmlformats.org/officeDocument/2006/relationships/oleObject" Target="../embeddings/oleObject530.bin"/><Relationship Id="rId28" Type="http://schemas.openxmlformats.org/officeDocument/2006/relationships/image" Target="../media/image304.wmf"/><Relationship Id="rId27" Type="http://schemas.openxmlformats.org/officeDocument/2006/relationships/oleObject" Target="../embeddings/oleObject529.bin"/><Relationship Id="rId26" Type="http://schemas.openxmlformats.org/officeDocument/2006/relationships/image" Target="../media/image303.wmf"/><Relationship Id="rId25" Type="http://schemas.openxmlformats.org/officeDocument/2006/relationships/oleObject" Target="../embeddings/oleObject528.bin"/><Relationship Id="rId24" Type="http://schemas.openxmlformats.org/officeDocument/2006/relationships/image" Target="../media/image302.wmf"/><Relationship Id="rId23" Type="http://schemas.openxmlformats.org/officeDocument/2006/relationships/oleObject" Target="../embeddings/oleObject527.bin"/><Relationship Id="rId22" Type="http://schemas.openxmlformats.org/officeDocument/2006/relationships/image" Target="../media/image301.wmf"/><Relationship Id="rId21" Type="http://schemas.openxmlformats.org/officeDocument/2006/relationships/oleObject" Target="../embeddings/oleObject526.bin"/><Relationship Id="rId20" Type="http://schemas.openxmlformats.org/officeDocument/2006/relationships/image" Target="../media/image300.wmf"/><Relationship Id="rId2" Type="http://schemas.openxmlformats.org/officeDocument/2006/relationships/image" Target="../media/image291.wmf"/><Relationship Id="rId19" Type="http://schemas.openxmlformats.org/officeDocument/2006/relationships/oleObject" Target="../embeddings/oleObject525.bin"/><Relationship Id="rId18" Type="http://schemas.openxmlformats.org/officeDocument/2006/relationships/image" Target="../media/image299.wmf"/><Relationship Id="rId17" Type="http://schemas.openxmlformats.org/officeDocument/2006/relationships/oleObject" Target="../embeddings/oleObject524.bin"/><Relationship Id="rId16" Type="http://schemas.openxmlformats.org/officeDocument/2006/relationships/image" Target="../media/image298.wmf"/><Relationship Id="rId15" Type="http://schemas.openxmlformats.org/officeDocument/2006/relationships/oleObject" Target="../embeddings/oleObject523.bin"/><Relationship Id="rId14" Type="http://schemas.openxmlformats.org/officeDocument/2006/relationships/image" Target="../media/image297.wmf"/><Relationship Id="rId13" Type="http://schemas.openxmlformats.org/officeDocument/2006/relationships/oleObject" Target="../embeddings/oleObject522.bin"/><Relationship Id="rId12" Type="http://schemas.openxmlformats.org/officeDocument/2006/relationships/image" Target="../media/image296.wmf"/><Relationship Id="rId11" Type="http://schemas.openxmlformats.org/officeDocument/2006/relationships/oleObject" Target="../embeddings/oleObject521.bin"/><Relationship Id="rId10" Type="http://schemas.openxmlformats.org/officeDocument/2006/relationships/image" Target="../media/image295.wmf"/><Relationship Id="rId1" Type="http://schemas.openxmlformats.org/officeDocument/2006/relationships/oleObject" Target="../embeddings/oleObject5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1.bin"/><Relationship Id="rId8" Type="http://schemas.openxmlformats.org/officeDocument/2006/relationships/image" Target="../media/image320.wmf"/><Relationship Id="rId75" Type="http://schemas.openxmlformats.org/officeDocument/2006/relationships/vmlDrawing" Target="../drawings/vmlDrawing18.vml"/><Relationship Id="rId74" Type="http://schemas.openxmlformats.org/officeDocument/2006/relationships/slideLayout" Target="../slideLayouts/slideLayout13.xml"/><Relationship Id="rId73" Type="http://schemas.openxmlformats.org/officeDocument/2006/relationships/image" Target="../media/image325.wmf"/><Relationship Id="rId72" Type="http://schemas.openxmlformats.org/officeDocument/2006/relationships/oleObject" Target="../embeddings/oleObject607.bin"/><Relationship Id="rId71" Type="http://schemas.openxmlformats.org/officeDocument/2006/relationships/image" Target="../media/image324.wmf"/><Relationship Id="rId70" Type="http://schemas.openxmlformats.org/officeDocument/2006/relationships/oleObject" Target="../embeddings/oleObject606.bin"/><Relationship Id="rId7" Type="http://schemas.openxmlformats.org/officeDocument/2006/relationships/oleObject" Target="../embeddings/oleObject570.bin"/><Relationship Id="rId69" Type="http://schemas.openxmlformats.org/officeDocument/2006/relationships/image" Target="../media/image323.wmf"/><Relationship Id="rId68" Type="http://schemas.openxmlformats.org/officeDocument/2006/relationships/oleObject" Target="../embeddings/oleObject605.bin"/><Relationship Id="rId67" Type="http://schemas.openxmlformats.org/officeDocument/2006/relationships/image" Target="../media/image322.wmf"/><Relationship Id="rId66" Type="http://schemas.openxmlformats.org/officeDocument/2006/relationships/oleObject" Target="../embeddings/oleObject604.bin"/><Relationship Id="rId65" Type="http://schemas.openxmlformats.org/officeDocument/2006/relationships/oleObject" Target="../embeddings/oleObject603.bin"/><Relationship Id="rId64" Type="http://schemas.openxmlformats.org/officeDocument/2006/relationships/oleObject" Target="../embeddings/oleObject602.bin"/><Relationship Id="rId63" Type="http://schemas.openxmlformats.org/officeDocument/2006/relationships/image" Target="../media/image317.wmf"/><Relationship Id="rId62" Type="http://schemas.openxmlformats.org/officeDocument/2006/relationships/oleObject" Target="../embeddings/oleObject601.bin"/><Relationship Id="rId61" Type="http://schemas.openxmlformats.org/officeDocument/2006/relationships/image" Target="../media/image316.wmf"/><Relationship Id="rId60" Type="http://schemas.openxmlformats.org/officeDocument/2006/relationships/oleObject" Target="../embeddings/oleObject600.bin"/><Relationship Id="rId6" Type="http://schemas.openxmlformats.org/officeDocument/2006/relationships/image" Target="../media/image18.wmf"/><Relationship Id="rId59" Type="http://schemas.openxmlformats.org/officeDocument/2006/relationships/image" Target="../media/image315.wmf"/><Relationship Id="rId58" Type="http://schemas.openxmlformats.org/officeDocument/2006/relationships/oleObject" Target="../embeddings/oleObject599.bin"/><Relationship Id="rId57" Type="http://schemas.openxmlformats.org/officeDocument/2006/relationships/image" Target="../media/image255.wmf"/><Relationship Id="rId56" Type="http://schemas.openxmlformats.org/officeDocument/2006/relationships/oleObject" Target="../embeddings/oleObject598.bin"/><Relationship Id="rId55" Type="http://schemas.openxmlformats.org/officeDocument/2006/relationships/image" Target="../media/image220.wmf"/><Relationship Id="rId54" Type="http://schemas.openxmlformats.org/officeDocument/2006/relationships/oleObject" Target="../embeddings/oleObject597.bin"/><Relationship Id="rId53" Type="http://schemas.openxmlformats.org/officeDocument/2006/relationships/oleObject" Target="../embeddings/oleObject596.bin"/><Relationship Id="rId52" Type="http://schemas.openxmlformats.org/officeDocument/2006/relationships/oleObject" Target="../embeddings/oleObject595.bin"/><Relationship Id="rId51" Type="http://schemas.openxmlformats.org/officeDocument/2006/relationships/image" Target="../media/image218.wmf"/><Relationship Id="rId50" Type="http://schemas.openxmlformats.org/officeDocument/2006/relationships/oleObject" Target="../embeddings/oleObject594.bin"/><Relationship Id="rId5" Type="http://schemas.openxmlformats.org/officeDocument/2006/relationships/oleObject" Target="../embeddings/oleObject569.bin"/><Relationship Id="rId49" Type="http://schemas.openxmlformats.org/officeDocument/2006/relationships/image" Target="../media/image219.wmf"/><Relationship Id="rId48" Type="http://schemas.openxmlformats.org/officeDocument/2006/relationships/oleObject" Target="../embeddings/oleObject593.bin"/><Relationship Id="rId47" Type="http://schemas.openxmlformats.org/officeDocument/2006/relationships/image" Target="../media/image314.wmf"/><Relationship Id="rId46" Type="http://schemas.openxmlformats.org/officeDocument/2006/relationships/oleObject" Target="../embeddings/oleObject592.bin"/><Relationship Id="rId45" Type="http://schemas.openxmlformats.org/officeDocument/2006/relationships/image" Target="../media/image313.wmf"/><Relationship Id="rId44" Type="http://schemas.openxmlformats.org/officeDocument/2006/relationships/oleObject" Target="../embeddings/oleObject591.bin"/><Relationship Id="rId43" Type="http://schemas.openxmlformats.org/officeDocument/2006/relationships/image" Target="../media/image312.wmf"/><Relationship Id="rId42" Type="http://schemas.openxmlformats.org/officeDocument/2006/relationships/oleObject" Target="../embeddings/oleObject590.bin"/><Relationship Id="rId41" Type="http://schemas.openxmlformats.org/officeDocument/2006/relationships/image" Target="../media/image311.wmf"/><Relationship Id="rId40" Type="http://schemas.openxmlformats.org/officeDocument/2006/relationships/oleObject" Target="../embeddings/oleObject589.bin"/><Relationship Id="rId4" Type="http://schemas.openxmlformats.org/officeDocument/2006/relationships/image" Target="../media/image17.wmf"/><Relationship Id="rId39" Type="http://schemas.openxmlformats.org/officeDocument/2006/relationships/image" Target="../media/image310.wmf"/><Relationship Id="rId38" Type="http://schemas.openxmlformats.org/officeDocument/2006/relationships/oleObject" Target="../embeddings/oleObject588.bin"/><Relationship Id="rId37" Type="http://schemas.openxmlformats.org/officeDocument/2006/relationships/image" Target="../media/image309.wmf"/><Relationship Id="rId36" Type="http://schemas.openxmlformats.org/officeDocument/2006/relationships/oleObject" Target="../embeddings/oleObject587.bin"/><Relationship Id="rId35" Type="http://schemas.openxmlformats.org/officeDocument/2006/relationships/image" Target="../media/image308.wmf"/><Relationship Id="rId34" Type="http://schemas.openxmlformats.org/officeDocument/2006/relationships/oleObject" Target="../embeddings/oleObject586.bin"/><Relationship Id="rId33" Type="http://schemas.openxmlformats.org/officeDocument/2006/relationships/image" Target="../media/image307.wmf"/><Relationship Id="rId32" Type="http://schemas.openxmlformats.org/officeDocument/2006/relationships/oleObject" Target="../embeddings/oleObject585.bin"/><Relationship Id="rId31" Type="http://schemas.openxmlformats.org/officeDocument/2006/relationships/image" Target="../media/image306.wmf"/><Relationship Id="rId30" Type="http://schemas.openxmlformats.org/officeDocument/2006/relationships/oleObject" Target="../embeddings/oleObject584.bin"/><Relationship Id="rId3" Type="http://schemas.openxmlformats.org/officeDocument/2006/relationships/oleObject" Target="../embeddings/oleObject568.bin"/><Relationship Id="rId29" Type="http://schemas.openxmlformats.org/officeDocument/2006/relationships/oleObject" Target="../embeddings/oleObject583.bin"/><Relationship Id="rId28" Type="http://schemas.openxmlformats.org/officeDocument/2006/relationships/oleObject" Target="../embeddings/oleObject582.bin"/><Relationship Id="rId27" Type="http://schemas.openxmlformats.org/officeDocument/2006/relationships/image" Target="../media/image38.wmf"/><Relationship Id="rId26" Type="http://schemas.openxmlformats.org/officeDocument/2006/relationships/oleObject" Target="../embeddings/oleObject581.bin"/><Relationship Id="rId25" Type="http://schemas.openxmlformats.org/officeDocument/2006/relationships/oleObject" Target="../embeddings/oleObject580.bin"/><Relationship Id="rId24" Type="http://schemas.openxmlformats.org/officeDocument/2006/relationships/oleObject" Target="../embeddings/oleObject579.bin"/><Relationship Id="rId23" Type="http://schemas.openxmlformats.org/officeDocument/2006/relationships/image" Target="../media/image37.wmf"/><Relationship Id="rId22" Type="http://schemas.openxmlformats.org/officeDocument/2006/relationships/oleObject" Target="../embeddings/oleObject578.bin"/><Relationship Id="rId21" Type="http://schemas.openxmlformats.org/officeDocument/2006/relationships/image" Target="../media/image36.wmf"/><Relationship Id="rId20" Type="http://schemas.openxmlformats.org/officeDocument/2006/relationships/oleObject" Target="../embeddings/oleObject577.bin"/><Relationship Id="rId2" Type="http://schemas.openxmlformats.org/officeDocument/2006/relationships/image" Target="../media/image319.wmf"/><Relationship Id="rId19" Type="http://schemas.openxmlformats.org/officeDocument/2006/relationships/image" Target="../media/image35.wmf"/><Relationship Id="rId18" Type="http://schemas.openxmlformats.org/officeDocument/2006/relationships/oleObject" Target="../embeddings/oleObject576.bin"/><Relationship Id="rId17" Type="http://schemas.openxmlformats.org/officeDocument/2006/relationships/oleObject" Target="../embeddings/oleObject575.bin"/><Relationship Id="rId16" Type="http://schemas.openxmlformats.org/officeDocument/2006/relationships/image" Target="../media/image34.wmf"/><Relationship Id="rId15" Type="http://schemas.openxmlformats.org/officeDocument/2006/relationships/oleObject" Target="../embeddings/oleObject574.bin"/><Relationship Id="rId14" Type="http://schemas.openxmlformats.org/officeDocument/2006/relationships/image" Target="../media/image33.wmf"/><Relationship Id="rId13" Type="http://schemas.openxmlformats.org/officeDocument/2006/relationships/oleObject" Target="../embeddings/oleObject573.bin"/><Relationship Id="rId12" Type="http://schemas.openxmlformats.org/officeDocument/2006/relationships/image" Target="../media/image32.wmf"/><Relationship Id="rId11" Type="http://schemas.openxmlformats.org/officeDocument/2006/relationships/oleObject" Target="../embeddings/oleObject572.bin"/><Relationship Id="rId10" Type="http://schemas.openxmlformats.org/officeDocument/2006/relationships/image" Target="../media/image321.wmf"/><Relationship Id="rId1" Type="http://schemas.openxmlformats.org/officeDocument/2006/relationships/oleObject" Target="../embeddings/oleObject56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3" Type="http://schemas.openxmlformats.org/officeDocument/2006/relationships/vmlDrawing" Target="../drawings/vmlDrawing19.vml"/><Relationship Id="rId82" Type="http://schemas.openxmlformats.org/officeDocument/2006/relationships/slideLayout" Target="../slideLayouts/slideLayout13.xml"/><Relationship Id="rId81" Type="http://schemas.openxmlformats.org/officeDocument/2006/relationships/image" Target="../media/image338.wmf"/><Relationship Id="rId80" Type="http://schemas.openxmlformats.org/officeDocument/2006/relationships/oleObject" Target="../embeddings/oleObject652.bin"/><Relationship Id="rId8" Type="http://schemas.openxmlformats.org/officeDocument/2006/relationships/oleObject" Target="../embeddings/oleObject612.bin"/><Relationship Id="rId79" Type="http://schemas.openxmlformats.org/officeDocument/2006/relationships/image" Target="../media/image337.wmf"/><Relationship Id="rId78" Type="http://schemas.openxmlformats.org/officeDocument/2006/relationships/oleObject" Target="../embeddings/oleObject651.bin"/><Relationship Id="rId77" Type="http://schemas.openxmlformats.org/officeDocument/2006/relationships/image" Target="../media/image336.wmf"/><Relationship Id="rId76" Type="http://schemas.openxmlformats.org/officeDocument/2006/relationships/oleObject" Target="../embeddings/oleObject650.bin"/><Relationship Id="rId75" Type="http://schemas.openxmlformats.org/officeDocument/2006/relationships/image" Target="../media/image335.wmf"/><Relationship Id="rId74" Type="http://schemas.openxmlformats.org/officeDocument/2006/relationships/oleObject" Target="../embeddings/oleObject649.bin"/><Relationship Id="rId73" Type="http://schemas.openxmlformats.org/officeDocument/2006/relationships/image" Target="../media/image334.wmf"/><Relationship Id="rId72" Type="http://schemas.openxmlformats.org/officeDocument/2006/relationships/oleObject" Target="../embeddings/oleObject648.bin"/><Relationship Id="rId71" Type="http://schemas.openxmlformats.org/officeDocument/2006/relationships/image" Target="../media/image333.wmf"/><Relationship Id="rId70" Type="http://schemas.openxmlformats.org/officeDocument/2006/relationships/oleObject" Target="../embeddings/oleObject647.bin"/><Relationship Id="rId7" Type="http://schemas.openxmlformats.org/officeDocument/2006/relationships/oleObject" Target="../embeddings/oleObject611.bin"/><Relationship Id="rId69" Type="http://schemas.openxmlformats.org/officeDocument/2006/relationships/image" Target="../media/image332.wmf"/><Relationship Id="rId68" Type="http://schemas.openxmlformats.org/officeDocument/2006/relationships/oleObject" Target="../embeddings/oleObject646.bin"/><Relationship Id="rId67" Type="http://schemas.openxmlformats.org/officeDocument/2006/relationships/image" Target="../media/image331.wmf"/><Relationship Id="rId66" Type="http://schemas.openxmlformats.org/officeDocument/2006/relationships/oleObject" Target="../embeddings/oleObject645.bin"/><Relationship Id="rId65" Type="http://schemas.openxmlformats.org/officeDocument/2006/relationships/image" Target="../media/image330.wmf"/><Relationship Id="rId64" Type="http://schemas.openxmlformats.org/officeDocument/2006/relationships/oleObject" Target="../embeddings/oleObject644.bin"/><Relationship Id="rId63" Type="http://schemas.openxmlformats.org/officeDocument/2006/relationships/image" Target="../media/image329.wmf"/><Relationship Id="rId62" Type="http://schemas.openxmlformats.org/officeDocument/2006/relationships/oleObject" Target="../embeddings/oleObject643.bin"/><Relationship Id="rId61" Type="http://schemas.openxmlformats.org/officeDocument/2006/relationships/image" Target="../media/image328.wmf"/><Relationship Id="rId60" Type="http://schemas.openxmlformats.org/officeDocument/2006/relationships/oleObject" Target="../embeddings/oleObject642.bin"/><Relationship Id="rId6" Type="http://schemas.openxmlformats.org/officeDocument/2006/relationships/image" Target="../media/image34.wmf"/><Relationship Id="rId59" Type="http://schemas.openxmlformats.org/officeDocument/2006/relationships/image" Target="../media/image327.wmf"/><Relationship Id="rId58" Type="http://schemas.openxmlformats.org/officeDocument/2006/relationships/oleObject" Target="../embeddings/oleObject641.bin"/><Relationship Id="rId57" Type="http://schemas.openxmlformats.org/officeDocument/2006/relationships/image" Target="../media/image326.wmf"/><Relationship Id="rId56" Type="http://schemas.openxmlformats.org/officeDocument/2006/relationships/oleObject" Target="../embeddings/oleObject640.bin"/><Relationship Id="rId55" Type="http://schemas.openxmlformats.org/officeDocument/2006/relationships/oleObject" Target="../embeddings/oleObject639.bin"/><Relationship Id="rId54" Type="http://schemas.openxmlformats.org/officeDocument/2006/relationships/oleObject" Target="../embeddings/oleObject638.bin"/><Relationship Id="rId53" Type="http://schemas.openxmlformats.org/officeDocument/2006/relationships/image" Target="../media/image317.wmf"/><Relationship Id="rId52" Type="http://schemas.openxmlformats.org/officeDocument/2006/relationships/oleObject" Target="../embeddings/oleObject637.bin"/><Relationship Id="rId51" Type="http://schemas.openxmlformats.org/officeDocument/2006/relationships/image" Target="../media/image316.wmf"/><Relationship Id="rId50" Type="http://schemas.openxmlformats.org/officeDocument/2006/relationships/oleObject" Target="../embeddings/oleObject636.bin"/><Relationship Id="rId5" Type="http://schemas.openxmlformats.org/officeDocument/2006/relationships/oleObject" Target="../embeddings/oleObject610.bin"/><Relationship Id="rId49" Type="http://schemas.openxmlformats.org/officeDocument/2006/relationships/image" Target="../media/image315.wmf"/><Relationship Id="rId48" Type="http://schemas.openxmlformats.org/officeDocument/2006/relationships/oleObject" Target="../embeddings/oleObject635.bin"/><Relationship Id="rId47" Type="http://schemas.openxmlformats.org/officeDocument/2006/relationships/image" Target="../media/image255.wmf"/><Relationship Id="rId46" Type="http://schemas.openxmlformats.org/officeDocument/2006/relationships/oleObject" Target="../embeddings/oleObject634.bin"/><Relationship Id="rId45" Type="http://schemas.openxmlformats.org/officeDocument/2006/relationships/image" Target="../media/image220.wmf"/><Relationship Id="rId44" Type="http://schemas.openxmlformats.org/officeDocument/2006/relationships/oleObject" Target="../embeddings/oleObject633.bin"/><Relationship Id="rId43" Type="http://schemas.openxmlformats.org/officeDocument/2006/relationships/oleObject" Target="../embeddings/oleObject632.bin"/><Relationship Id="rId42" Type="http://schemas.openxmlformats.org/officeDocument/2006/relationships/oleObject" Target="../embeddings/oleObject631.bin"/><Relationship Id="rId41" Type="http://schemas.openxmlformats.org/officeDocument/2006/relationships/image" Target="../media/image218.wmf"/><Relationship Id="rId40" Type="http://schemas.openxmlformats.org/officeDocument/2006/relationships/oleObject" Target="../embeddings/oleObject630.bin"/><Relationship Id="rId4" Type="http://schemas.openxmlformats.org/officeDocument/2006/relationships/image" Target="../media/image33.wmf"/><Relationship Id="rId39" Type="http://schemas.openxmlformats.org/officeDocument/2006/relationships/image" Target="../media/image219.wmf"/><Relationship Id="rId38" Type="http://schemas.openxmlformats.org/officeDocument/2006/relationships/oleObject" Target="../embeddings/oleObject629.bin"/><Relationship Id="rId37" Type="http://schemas.openxmlformats.org/officeDocument/2006/relationships/image" Target="../media/image314.wmf"/><Relationship Id="rId36" Type="http://schemas.openxmlformats.org/officeDocument/2006/relationships/oleObject" Target="../embeddings/oleObject628.bin"/><Relationship Id="rId35" Type="http://schemas.openxmlformats.org/officeDocument/2006/relationships/image" Target="../media/image313.wmf"/><Relationship Id="rId34" Type="http://schemas.openxmlformats.org/officeDocument/2006/relationships/oleObject" Target="../embeddings/oleObject627.bin"/><Relationship Id="rId33" Type="http://schemas.openxmlformats.org/officeDocument/2006/relationships/image" Target="../media/image312.wmf"/><Relationship Id="rId32" Type="http://schemas.openxmlformats.org/officeDocument/2006/relationships/oleObject" Target="../embeddings/oleObject626.bin"/><Relationship Id="rId31" Type="http://schemas.openxmlformats.org/officeDocument/2006/relationships/image" Target="../media/image311.wmf"/><Relationship Id="rId30" Type="http://schemas.openxmlformats.org/officeDocument/2006/relationships/oleObject" Target="../embeddings/oleObject625.bin"/><Relationship Id="rId3" Type="http://schemas.openxmlformats.org/officeDocument/2006/relationships/oleObject" Target="../embeddings/oleObject609.bin"/><Relationship Id="rId29" Type="http://schemas.openxmlformats.org/officeDocument/2006/relationships/image" Target="../media/image310.wmf"/><Relationship Id="rId28" Type="http://schemas.openxmlformats.org/officeDocument/2006/relationships/oleObject" Target="../embeddings/oleObject624.bin"/><Relationship Id="rId27" Type="http://schemas.openxmlformats.org/officeDocument/2006/relationships/image" Target="../media/image309.wmf"/><Relationship Id="rId26" Type="http://schemas.openxmlformats.org/officeDocument/2006/relationships/oleObject" Target="../embeddings/oleObject623.bin"/><Relationship Id="rId25" Type="http://schemas.openxmlformats.org/officeDocument/2006/relationships/image" Target="../media/image308.wmf"/><Relationship Id="rId24" Type="http://schemas.openxmlformats.org/officeDocument/2006/relationships/oleObject" Target="../embeddings/oleObject622.bin"/><Relationship Id="rId23" Type="http://schemas.openxmlformats.org/officeDocument/2006/relationships/image" Target="../media/image307.wmf"/><Relationship Id="rId22" Type="http://schemas.openxmlformats.org/officeDocument/2006/relationships/oleObject" Target="../embeddings/oleObject621.bin"/><Relationship Id="rId21" Type="http://schemas.openxmlformats.org/officeDocument/2006/relationships/image" Target="../media/image306.wmf"/><Relationship Id="rId20" Type="http://schemas.openxmlformats.org/officeDocument/2006/relationships/oleObject" Target="../embeddings/oleObject620.bin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619.bin"/><Relationship Id="rId18" Type="http://schemas.openxmlformats.org/officeDocument/2006/relationships/oleObject" Target="../embeddings/oleObject618.bin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617.bin"/><Relationship Id="rId15" Type="http://schemas.openxmlformats.org/officeDocument/2006/relationships/oleObject" Target="../embeddings/oleObject616.bin"/><Relationship Id="rId14" Type="http://schemas.openxmlformats.org/officeDocument/2006/relationships/oleObject" Target="../embeddings/oleObject615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614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613.bin"/><Relationship Id="rId1" Type="http://schemas.openxmlformats.org/officeDocument/2006/relationships/oleObject" Target="../embeddings/oleObject608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5.wmf"/><Relationship Id="rId83" Type="http://schemas.openxmlformats.org/officeDocument/2006/relationships/vmlDrawing" Target="../drawings/vmlDrawing20.vml"/><Relationship Id="rId82" Type="http://schemas.openxmlformats.org/officeDocument/2006/relationships/slideLayout" Target="../slideLayouts/slideLayout13.xml"/><Relationship Id="rId81" Type="http://schemas.openxmlformats.org/officeDocument/2006/relationships/image" Target="../media/image351.wmf"/><Relationship Id="rId80" Type="http://schemas.openxmlformats.org/officeDocument/2006/relationships/oleObject" Target="../embeddings/oleObject697.bin"/><Relationship Id="rId8" Type="http://schemas.openxmlformats.org/officeDocument/2006/relationships/oleObject" Target="../embeddings/oleObject657.bin"/><Relationship Id="rId79" Type="http://schemas.openxmlformats.org/officeDocument/2006/relationships/image" Target="../media/image350.wmf"/><Relationship Id="rId78" Type="http://schemas.openxmlformats.org/officeDocument/2006/relationships/oleObject" Target="../embeddings/oleObject696.bin"/><Relationship Id="rId77" Type="http://schemas.openxmlformats.org/officeDocument/2006/relationships/image" Target="../media/image349.wmf"/><Relationship Id="rId76" Type="http://schemas.openxmlformats.org/officeDocument/2006/relationships/oleObject" Target="../embeddings/oleObject695.bin"/><Relationship Id="rId75" Type="http://schemas.openxmlformats.org/officeDocument/2006/relationships/image" Target="../media/image348.wmf"/><Relationship Id="rId74" Type="http://schemas.openxmlformats.org/officeDocument/2006/relationships/oleObject" Target="../embeddings/oleObject694.bin"/><Relationship Id="rId73" Type="http://schemas.openxmlformats.org/officeDocument/2006/relationships/image" Target="../media/image347.wmf"/><Relationship Id="rId72" Type="http://schemas.openxmlformats.org/officeDocument/2006/relationships/oleObject" Target="../embeddings/oleObject693.bin"/><Relationship Id="rId71" Type="http://schemas.openxmlformats.org/officeDocument/2006/relationships/image" Target="../media/image346.wmf"/><Relationship Id="rId70" Type="http://schemas.openxmlformats.org/officeDocument/2006/relationships/oleObject" Target="../embeddings/oleObject692.bin"/><Relationship Id="rId7" Type="http://schemas.openxmlformats.org/officeDocument/2006/relationships/oleObject" Target="../embeddings/oleObject656.bin"/><Relationship Id="rId69" Type="http://schemas.openxmlformats.org/officeDocument/2006/relationships/image" Target="../media/image345.wmf"/><Relationship Id="rId68" Type="http://schemas.openxmlformats.org/officeDocument/2006/relationships/oleObject" Target="../embeddings/oleObject691.bin"/><Relationship Id="rId67" Type="http://schemas.openxmlformats.org/officeDocument/2006/relationships/image" Target="../media/image344.wmf"/><Relationship Id="rId66" Type="http://schemas.openxmlformats.org/officeDocument/2006/relationships/oleObject" Target="../embeddings/oleObject690.bin"/><Relationship Id="rId65" Type="http://schemas.openxmlformats.org/officeDocument/2006/relationships/image" Target="../media/image343.wmf"/><Relationship Id="rId64" Type="http://schemas.openxmlformats.org/officeDocument/2006/relationships/oleObject" Target="../embeddings/oleObject689.bin"/><Relationship Id="rId63" Type="http://schemas.openxmlformats.org/officeDocument/2006/relationships/image" Target="../media/image342.wmf"/><Relationship Id="rId62" Type="http://schemas.openxmlformats.org/officeDocument/2006/relationships/oleObject" Target="../embeddings/oleObject688.bin"/><Relationship Id="rId61" Type="http://schemas.openxmlformats.org/officeDocument/2006/relationships/image" Target="../media/image341.wmf"/><Relationship Id="rId60" Type="http://schemas.openxmlformats.org/officeDocument/2006/relationships/oleObject" Target="../embeddings/oleObject687.bin"/><Relationship Id="rId6" Type="http://schemas.openxmlformats.org/officeDocument/2006/relationships/image" Target="../media/image34.wmf"/><Relationship Id="rId59" Type="http://schemas.openxmlformats.org/officeDocument/2006/relationships/image" Target="../media/image340.wmf"/><Relationship Id="rId58" Type="http://schemas.openxmlformats.org/officeDocument/2006/relationships/oleObject" Target="../embeddings/oleObject686.bin"/><Relationship Id="rId57" Type="http://schemas.openxmlformats.org/officeDocument/2006/relationships/image" Target="../media/image339.wmf"/><Relationship Id="rId56" Type="http://schemas.openxmlformats.org/officeDocument/2006/relationships/oleObject" Target="../embeddings/oleObject685.bin"/><Relationship Id="rId55" Type="http://schemas.openxmlformats.org/officeDocument/2006/relationships/oleObject" Target="../embeddings/oleObject684.bin"/><Relationship Id="rId54" Type="http://schemas.openxmlformats.org/officeDocument/2006/relationships/oleObject" Target="../embeddings/oleObject683.bin"/><Relationship Id="rId53" Type="http://schemas.openxmlformats.org/officeDocument/2006/relationships/image" Target="../media/image317.wmf"/><Relationship Id="rId52" Type="http://schemas.openxmlformats.org/officeDocument/2006/relationships/oleObject" Target="../embeddings/oleObject682.bin"/><Relationship Id="rId51" Type="http://schemas.openxmlformats.org/officeDocument/2006/relationships/image" Target="../media/image316.wmf"/><Relationship Id="rId50" Type="http://schemas.openxmlformats.org/officeDocument/2006/relationships/oleObject" Target="../embeddings/oleObject681.bin"/><Relationship Id="rId5" Type="http://schemas.openxmlformats.org/officeDocument/2006/relationships/oleObject" Target="../embeddings/oleObject655.bin"/><Relationship Id="rId49" Type="http://schemas.openxmlformats.org/officeDocument/2006/relationships/image" Target="../media/image315.wmf"/><Relationship Id="rId48" Type="http://schemas.openxmlformats.org/officeDocument/2006/relationships/oleObject" Target="../embeddings/oleObject680.bin"/><Relationship Id="rId47" Type="http://schemas.openxmlformats.org/officeDocument/2006/relationships/image" Target="../media/image255.wmf"/><Relationship Id="rId46" Type="http://schemas.openxmlformats.org/officeDocument/2006/relationships/oleObject" Target="../embeddings/oleObject679.bin"/><Relationship Id="rId45" Type="http://schemas.openxmlformats.org/officeDocument/2006/relationships/image" Target="../media/image220.wmf"/><Relationship Id="rId44" Type="http://schemas.openxmlformats.org/officeDocument/2006/relationships/oleObject" Target="../embeddings/oleObject678.bin"/><Relationship Id="rId43" Type="http://schemas.openxmlformats.org/officeDocument/2006/relationships/oleObject" Target="../embeddings/oleObject677.bin"/><Relationship Id="rId42" Type="http://schemas.openxmlformats.org/officeDocument/2006/relationships/oleObject" Target="../embeddings/oleObject676.bin"/><Relationship Id="rId41" Type="http://schemas.openxmlformats.org/officeDocument/2006/relationships/image" Target="../media/image218.wmf"/><Relationship Id="rId40" Type="http://schemas.openxmlformats.org/officeDocument/2006/relationships/oleObject" Target="../embeddings/oleObject675.bin"/><Relationship Id="rId4" Type="http://schemas.openxmlformats.org/officeDocument/2006/relationships/image" Target="../media/image33.wmf"/><Relationship Id="rId39" Type="http://schemas.openxmlformats.org/officeDocument/2006/relationships/image" Target="../media/image219.wmf"/><Relationship Id="rId38" Type="http://schemas.openxmlformats.org/officeDocument/2006/relationships/oleObject" Target="../embeddings/oleObject674.bin"/><Relationship Id="rId37" Type="http://schemas.openxmlformats.org/officeDocument/2006/relationships/image" Target="../media/image314.wmf"/><Relationship Id="rId36" Type="http://schemas.openxmlformats.org/officeDocument/2006/relationships/oleObject" Target="../embeddings/oleObject673.bin"/><Relationship Id="rId35" Type="http://schemas.openxmlformats.org/officeDocument/2006/relationships/image" Target="../media/image313.wmf"/><Relationship Id="rId34" Type="http://schemas.openxmlformats.org/officeDocument/2006/relationships/oleObject" Target="../embeddings/oleObject672.bin"/><Relationship Id="rId33" Type="http://schemas.openxmlformats.org/officeDocument/2006/relationships/image" Target="../media/image312.wmf"/><Relationship Id="rId32" Type="http://schemas.openxmlformats.org/officeDocument/2006/relationships/oleObject" Target="../embeddings/oleObject671.bin"/><Relationship Id="rId31" Type="http://schemas.openxmlformats.org/officeDocument/2006/relationships/image" Target="../media/image311.wmf"/><Relationship Id="rId30" Type="http://schemas.openxmlformats.org/officeDocument/2006/relationships/oleObject" Target="../embeddings/oleObject670.bin"/><Relationship Id="rId3" Type="http://schemas.openxmlformats.org/officeDocument/2006/relationships/oleObject" Target="../embeddings/oleObject654.bin"/><Relationship Id="rId29" Type="http://schemas.openxmlformats.org/officeDocument/2006/relationships/image" Target="../media/image310.wmf"/><Relationship Id="rId28" Type="http://schemas.openxmlformats.org/officeDocument/2006/relationships/oleObject" Target="../embeddings/oleObject669.bin"/><Relationship Id="rId27" Type="http://schemas.openxmlformats.org/officeDocument/2006/relationships/image" Target="../media/image309.wmf"/><Relationship Id="rId26" Type="http://schemas.openxmlformats.org/officeDocument/2006/relationships/oleObject" Target="../embeddings/oleObject668.bin"/><Relationship Id="rId25" Type="http://schemas.openxmlformats.org/officeDocument/2006/relationships/image" Target="../media/image308.wmf"/><Relationship Id="rId24" Type="http://schemas.openxmlformats.org/officeDocument/2006/relationships/oleObject" Target="../embeddings/oleObject667.bin"/><Relationship Id="rId23" Type="http://schemas.openxmlformats.org/officeDocument/2006/relationships/image" Target="../media/image307.wmf"/><Relationship Id="rId22" Type="http://schemas.openxmlformats.org/officeDocument/2006/relationships/oleObject" Target="../embeddings/oleObject666.bin"/><Relationship Id="rId21" Type="http://schemas.openxmlformats.org/officeDocument/2006/relationships/image" Target="../media/image306.wmf"/><Relationship Id="rId20" Type="http://schemas.openxmlformats.org/officeDocument/2006/relationships/oleObject" Target="../embeddings/oleObject665.bin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664.bin"/><Relationship Id="rId18" Type="http://schemas.openxmlformats.org/officeDocument/2006/relationships/oleObject" Target="../embeddings/oleObject663.bin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662.bin"/><Relationship Id="rId15" Type="http://schemas.openxmlformats.org/officeDocument/2006/relationships/oleObject" Target="../embeddings/oleObject661.bin"/><Relationship Id="rId14" Type="http://schemas.openxmlformats.org/officeDocument/2006/relationships/oleObject" Target="../embeddings/oleObject660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659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658.bin"/><Relationship Id="rId1" Type="http://schemas.openxmlformats.org/officeDocument/2006/relationships/oleObject" Target="../embeddings/oleObject65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02.bin"/><Relationship Id="rId8" Type="http://schemas.openxmlformats.org/officeDocument/2006/relationships/image" Target="../media/image18.wmf"/><Relationship Id="rId7" Type="http://schemas.openxmlformats.org/officeDocument/2006/relationships/oleObject" Target="../embeddings/oleObject701.bin"/><Relationship Id="rId6" Type="http://schemas.openxmlformats.org/officeDocument/2006/relationships/image" Target="../media/image17.wmf"/><Relationship Id="rId52" Type="http://schemas.openxmlformats.org/officeDocument/2006/relationships/vmlDrawing" Target="../drawings/vmlDrawing21.vml"/><Relationship Id="rId51" Type="http://schemas.openxmlformats.org/officeDocument/2006/relationships/slideLayout" Target="../slideLayouts/slideLayout13.xml"/><Relationship Id="rId50" Type="http://schemas.openxmlformats.org/officeDocument/2006/relationships/image" Target="../media/image374.wmf"/><Relationship Id="rId5" Type="http://schemas.openxmlformats.org/officeDocument/2006/relationships/oleObject" Target="../embeddings/oleObject700.bin"/><Relationship Id="rId49" Type="http://schemas.openxmlformats.org/officeDocument/2006/relationships/oleObject" Target="../embeddings/oleObject722.bin"/><Relationship Id="rId48" Type="http://schemas.openxmlformats.org/officeDocument/2006/relationships/image" Target="../media/image373.wmf"/><Relationship Id="rId47" Type="http://schemas.openxmlformats.org/officeDocument/2006/relationships/oleObject" Target="../embeddings/oleObject721.bin"/><Relationship Id="rId46" Type="http://schemas.openxmlformats.org/officeDocument/2006/relationships/image" Target="../media/image372.wmf"/><Relationship Id="rId45" Type="http://schemas.openxmlformats.org/officeDocument/2006/relationships/oleObject" Target="../embeddings/oleObject720.bin"/><Relationship Id="rId44" Type="http://schemas.openxmlformats.org/officeDocument/2006/relationships/image" Target="../media/image371.wmf"/><Relationship Id="rId43" Type="http://schemas.openxmlformats.org/officeDocument/2006/relationships/oleObject" Target="../embeddings/oleObject719.bin"/><Relationship Id="rId42" Type="http://schemas.openxmlformats.org/officeDocument/2006/relationships/image" Target="../media/image370.wmf"/><Relationship Id="rId41" Type="http://schemas.openxmlformats.org/officeDocument/2006/relationships/oleObject" Target="../embeddings/oleObject718.bin"/><Relationship Id="rId40" Type="http://schemas.openxmlformats.org/officeDocument/2006/relationships/image" Target="../media/image369.wmf"/><Relationship Id="rId4" Type="http://schemas.openxmlformats.org/officeDocument/2006/relationships/image" Target="../media/image353.wmf"/><Relationship Id="rId39" Type="http://schemas.openxmlformats.org/officeDocument/2006/relationships/oleObject" Target="../embeddings/oleObject717.bin"/><Relationship Id="rId38" Type="http://schemas.openxmlformats.org/officeDocument/2006/relationships/image" Target="../media/image368.wmf"/><Relationship Id="rId37" Type="http://schemas.openxmlformats.org/officeDocument/2006/relationships/oleObject" Target="../embeddings/oleObject716.bin"/><Relationship Id="rId36" Type="http://schemas.openxmlformats.org/officeDocument/2006/relationships/image" Target="../media/image367.wmf"/><Relationship Id="rId35" Type="http://schemas.openxmlformats.org/officeDocument/2006/relationships/oleObject" Target="../embeddings/oleObject715.bin"/><Relationship Id="rId34" Type="http://schemas.openxmlformats.org/officeDocument/2006/relationships/image" Target="../media/image366.wmf"/><Relationship Id="rId33" Type="http://schemas.openxmlformats.org/officeDocument/2006/relationships/oleObject" Target="../embeddings/oleObject714.bin"/><Relationship Id="rId32" Type="http://schemas.openxmlformats.org/officeDocument/2006/relationships/image" Target="../media/image365.wmf"/><Relationship Id="rId31" Type="http://schemas.openxmlformats.org/officeDocument/2006/relationships/oleObject" Target="../embeddings/oleObject713.bin"/><Relationship Id="rId30" Type="http://schemas.openxmlformats.org/officeDocument/2006/relationships/image" Target="../media/image364.wmf"/><Relationship Id="rId3" Type="http://schemas.openxmlformats.org/officeDocument/2006/relationships/oleObject" Target="../embeddings/oleObject699.bin"/><Relationship Id="rId29" Type="http://schemas.openxmlformats.org/officeDocument/2006/relationships/oleObject" Target="../embeddings/oleObject712.bin"/><Relationship Id="rId28" Type="http://schemas.openxmlformats.org/officeDocument/2006/relationships/image" Target="../media/image363.wmf"/><Relationship Id="rId27" Type="http://schemas.openxmlformats.org/officeDocument/2006/relationships/oleObject" Target="../embeddings/oleObject711.bin"/><Relationship Id="rId26" Type="http://schemas.openxmlformats.org/officeDocument/2006/relationships/image" Target="../media/image362.wmf"/><Relationship Id="rId25" Type="http://schemas.openxmlformats.org/officeDocument/2006/relationships/oleObject" Target="../embeddings/oleObject710.bin"/><Relationship Id="rId24" Type="http://schemas.openxmlformats.org/officeDocument/2006/relationships/image" Target="../media/image361.wmf"/><Relationship Id="rId23" Type="http://schemas.openxmlformats.org/officeDocument/2006/relationships/oleObject" Target="../embeddings/oleObject709.bin"/><Relationship Id="rId22" Type="http://schemas.openxmlformats.org/officeDocument/2006/relationships/image" Target="../media/image360.wmf"/><Relationship Id="rId21" Type="http://schemas.openxmlformats.org/officeDocument/2006/relationships/oleObject" Target="../embeddings/oleObject708.bin"/><Relationship Id="rId20" Type="http://schemas.openxmlformats.org/officeDocument/2006/relationships/image" Target="../media/image359.wmf"/><Relationship Id="rId2" Type="http://schemas.openxmlformats.org/officeDocument/2006/relationships/image" Target="../media/image352.wmf"/><Relationship Id="rId19" Type="http://schemas.openxmlformats.org/officeDocument/2006/relationships/oleObject" Target="../embeddings/oleObject707.bin"/><Relationship Id="rId18" Type="http://schemas.openxmlformats.org/officeDocument/2006/relationships/image" Target="../media/image358.wmf"/><Relationship Id="rId17" Type="http://schemas.openxmlformats.org/officeDocument/2006/relationships/oleObject" Target="../embeddings/oleObject706.bin"/><Relationship Id="rId16" Type="http://schemas.openxmlformats.org/officeDocument/2006/relationships/image" Target="../media/image357.wmf"/><Relationship Id="rId15" Type="http://schemas.openxmlformats.org/officeDocument/2006/relationships/oleObject" Target="../embeddings/oleObject705.bin"/><Relationship Id="rId14" Type="http://schemas.openxmlformats.org/officeDocument/2006/relationships/image" Target="../media/image356.wmf"/><Relationship Id="rId13" Type="http://schemas.openxmlformats.org/officeDocument/2006/relationships/oleObject" Target="../embeddings/oleObject704.bin"/><Relationship Id="rId12" Type="http://schemas.openxmlformats.org/officeDocument/2006/relationships/image" Target="../media/image355.wmf"/><Relationship Id="rId11" Type="http://schemas.openxmlformats.org/officeDocument/2006/relationships/oleObject" Target="../embeddings/oleObject703.bin"/><Relationship Id="rId10" Type="http://schemas.openxmlformats.org/officeDocument/2006/relationships/image" Target="../media/image354.wmf"/><Relationship Id="rId1" Type="http://schemas.openxmlformats.org/officeDocument/2006/relationships/oleObject" Target="../embeddings/oleObject698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27.bin"/><Relationship Id="rId8" Type="http://schemas.openxmlformats.org/officeDocument/2006/relationships/image" Target="../media/image378.wmf"/><Relationship Id="rId7" Type="http://schemas.openxmlformats.org/officeDocument/2006/relationships/oleObject" Target="../embeddings/oleObject726.bin"/><Relationship Id="rId6" Type="http://schemas.openxmlformats.org/officeDocument/2006/relationships/image" Target="../media/image377.wmf"/><Relationship Id="rId5" Type="http://schemas.openxmlformats.org/officeDocument/2006/relationships/oleObject" Target="../embeddings/oleObject725.bin"/><Relationship Id="rId46" Type="http://schemas.openxmlformats.org/officeDocument/2006/relationships/vmlDrawing" Target="../drawings/vmlDrawing22.vml"/><Relationship Id="rId45" Type="http://schemas.openxmlformats.org/officeDocument/2006/relationships/slideLayout" Target="../slideLayouts/slideLayout13.xml"/><Relationship Id="rId44" Type="http://schemas.openxmlformats.org/officeDocument/2006/relationships/image" Target="../media/image355.wmf"/><Relationship Id="rId43" Type="http://schemas.openxmlformats.org/officeDocument/2006/relationships/oleObject" Target="../embeddings/oleObject744.bin"/><Relationship Id="rId42" Type="http://schemas.openxmlformats.org/officeDocument/2006/relationships/image" Target="../media/image390.wmf"/><Relationship Id="rId41" Type="http://schemas.openxmlformats.org/officeDocument/2006/relationships/oleObject" Target="../embeddings/oleObject743.bin"/><Relationship Id="rId40" Type="http://schemas.openxmlformats.org/officeDocument/2006/relationships/image" Target="../media/image348.wmf"/><Relationship Id="rId4" Type="http://schemas.openxmlformats.org/officeDocument/2006/relationships/image" Target="../media/image376.wmf"/><Relationship Id="rId39" Type="http://schemas.openxmlformats.org/officeDocument/2006/relationships/oleObject" Target="../embeddings/oleObject742.bin"/><Relationship Id="rId38" Type="http://schemas.openxmlformats.org/officeDocument/2006/relationships/image" Target="../media/image347.wmf"/><Relationship Id="rId37" Type="http://schemas.openxmlformats.org/officeDocument/2006/relationships/oleObject" Target="../embeddings/oleObject741.bin"/><Relationship Id="rId36" Type="http://schemas.openxmlformats.org/officeDocument/2006/relationships/image" Target="../media/image346.wmf"/><Relationship Id="rId35" Type="http://schemas.openxmlformats.org/officeDocument/2006/relationships/oleObject" Target="../embeddings/oleObject740.bin"/><Relationship Id="rId34" Type="http://schemas.openxmlformats.org/officeDocument/2006/relationships/image" Target="../media/image389.wmf"/><Relationship Id="rId33" Type="http://schemas.openxmlformats.org/officeDocument/2006/relationships/oleObject" Target="../embeddings/oleObject739.bin"/><Relationship Id="rId32" Type="http://schemas.openxmlformats.org/officeDocument/2006/relationships/image" Target="../media/image344.wmf"/><Relationship Id="rId31" Type="http://schemas.openxmlformats.org/officeDocument/2006/relationships/oleObject" Target="../embeddings/oleObject738.bin"/><Relationship Id="rId30" Type="http://schemas.openxmlformats.org/officeDocument/2006/relationships/image" Target="../media/image343.wmf"/><Relationship Id="rId3" Type="http://schemas.openxmlformats.org/officeDocument/2006/relationships/oleObject" Target="../embeddings/oleObject724.bin"/><Relationship Id="rId29" Type="http://schemas.openxmlformats.org/officeDocument/2006/relationships/oleObject" Target="../embeddings/oleObject737.bin"/><Relationship Id="rId28" Type="http://schemas.openxmlformats.org/officeDocument/2006/relationships/image" Target="../media/image388.wmf"/><Relationship Id="rId27" Type="http://schemas.openxmlformats.org/officeDocument/2006/relationships/oleObject" Target="../embeddings/oleObject736.bin"/><Relationship Id="rId26" Type="http://schemas.openxmlformats.org/officeDocument/2006/relationships/image" Target="../media/image387.wmf"/><Relationship Id="rId25" Type="http://schemas.openxmlformats.org/officeDocument/2006/relationships/oleObject" Target="../embeddings/oleObject735.bin"/><Relationship Id="rId24" Type="http://schemas.openxmlformats.org/officeDocument/2006/relationships/image" Target="../media/image386.wmf"/><Relationship Id="rId23" Type="http://schemas.openxmlformats.org/officeDocument/2006/relationships/oleObject" Target="../embeddings/oleObject734.bin"/><Relationship Id="rId22" Type="http://schemas.openxmlformats.org/officeDocument/2006/relationships/image" Target="../media/image385.wmf"/><Relationship Id="rId21" Type="http://schemas.openxmlformats.org/officeDocument/2006/relationships/oleObject" Target="../embeddings/oleObject733.bin"/><Relationship Id="rId20" Type="http://schemas.openxmlformats.org/officeDocument/2006/relationships/image" Target="../media/image384.wmf"/><Relationship Id="rId2" Type="http://schemas.openxmlformats.org/officeDocument/2006/relationships/image" Target="../media/image375.wmf"/><Relationship Id="rId19" Type="http://schemas.openxmlformats.org/officeDocument/2006/relationships/oleObject" Target="../embeddings/oleObject732.bin"/><Relationship Id="rId18" Type="http://schemas.openxmlformats.org/officeDocument/2006/relationships/image" Target="../media/image383.wmf"/><Relationship Id="rId17" Type="http://schemas.openxmlformats.org/officeDocument/2006/relationships/oleObject" Target="../embeddings/oleObject731.bin"/><Relationship Id="rId16" Type="http://schemas.openxmlformats.org/officeDocument/2006/relationships/image" Target="../media/image382.wmf"/><Relationship Id="rId15" Type="http://schemas.openxmlformats.org/officeDocument/2006/relationships/oleObject" Target="../embeddings/oleObject730.bin"/><Relationship Id="rId14" Type="http://schemas.openxmlformats.org/officeDocument/2006/relationships/image" Target="../media/image381.wmf"/><Relationship Id="rId13" Type="http://schemas.openxmlformats.org/officeDocument/2006/relationships/oleObject" Target="../embeddings/oleObject729.bin"/><Relationship Id="rId12" Type="http://schemas.openxmlformats.org/officeDocument/2006/relationships/image" Target="../media/image380.wmf"/><Relationship Id="rId11" Type="http://schemas.openxmlformats.org/officeDocument/2006/relationships/oleObject" Target="../embeddings/oleObject728.bin"/><Relationship Id="rId10" Type="http://schemas.openxmlformats.org/officeDocument/2006/relationships/image" Target="../media/image379.wmf"/><Relationship Id="rId1" Type="http://schemas.openxmlformats.org/officeDocument/2006/relationships/oleObject" Target="../embeddings/oleObject723.bin"/></Relationships>
</file>

<file path=ppt/slides/_rels/slide25.xml.rels><?xml version="1.0" encoding="UTF-8" standalone="yes"?>
<Relationships xmlns="http://schemas.openxmlformats.org/package/2006/relationships"><Relationship Id="rId91" Type="http://schemas.openxmlformats.org/officeDocument/2006/relationships/vmlDrawing" Target="../drawings/vmlDrawing23.vml"/><Relationship Id="rId90" Type="http://schemas.openxmlformats.org/officeDocument/2006/relationships/slideLayout" Target="../slideLayouts/slideLayout13.xml"/><Relationship Id="rId9" Type="http://schemas.openxmlformats.org/officeDocument/2006/relationships/image" Target="../media/image35.wmf"/><Relationship Id="rId89" Type="http://schemas.openxmlformats.org/officeDocument/2006/relationships/image" Target="../media/image355.wmf"/><Relationship Id="rId88" Type="http://schemas.openxmlformats.org/officeDocument/2006/relationships/oleObject" Target="../embeddings/oleObject799.bin"/><Relationship Id="rId87" Type="http://schemas.openxmlformats.org/officeDocument/2006/relationships/image" Target="../media/image400.wmf"/><Relationship Id="rId86" Type="http://schemas.openxmlformats.org/officeDocument/2006/relationships/oleObject" Target="../embeddings/oleObject798.bin"/><Relationship Id="rId85" Type="http://schemas.openxmlformats.org/officeDocument/2006/relationships/oleObject" Target="../embeddings/oleObject797.bin"/><Relationship Id="rId84" Type="http://schemas.openxmlformats.org/officeDocument/2006/relationships/oleObject" Target="../embeddings/oleObject796.bin"/><Relationship Id="rId83" Type="http://schemas.openxmlformats.org/officeDocument/2006/relationships/image" Target="../media/image399.wmf"/><Relationship Id="rId82" Type="http://schemas.openxmlformats.org/officeDocument/2006/relationships/oleObject" Target="../embeddings/oleObject795.bin"/><Relationship Id="rId81" Type="http://schemas.openxmlformats.org/officeDocument/2006/relationships/oleObject" Target="../embeddings/oleObject794.bin"/><Relationship Id="rId80" Type="http://schemas.openxmlformats.org/officeDocument/2006/relationships/oleObject" Target="../embeddings/oleObject793.bin"/><Relationship Id="rId8" Type="http://schemas.openxmlformats.org/officeDocument/2006/relationships/oleObject" Target="../embeddings/oleObject749.bin"/><Relationship Id="rId79" Type="http://schemas.openxmlformats.org/officeDocument/2006/relationships/oleObject" Target="../embeddings/oleObject792.bin"/><Relationship Id="rId78" Type="http://schemas.openxmlformats.org/officeDocument/2006/relationships/oleObject" Target="../embeddings/oleObject791.bin"/><Relationship Id="rId77" Type="http://schemas.openxmlformats.org/officeDocument/2006/relationships/oleObject" Target="../embeddings/oleObject790.bin"/><Relationship Id="rId76" Type="http://schemas.openxmlformats.org/officeDocument/2006/relationships/oleObject" Target="../embeddings/oleObject789.bin"/><Relationship Id="rId75" Type="http://schemas.openxmlformats.org/officeDocument/2006/relationships/oleObject" Target="../embeddings/oleObject788.bin"/><Relationship Id="rId74" Type="http://schemas.openxmlformats.org/officeDocument/2006/relationships/oleObject" Target="../embeddings/oleObject787.bin"/><Relationship Id="rId73" Type="http://schemas.openxmlformats.org/officeDocument/2006/relationships/oleObject" Target="../embeddings/oleObject786.bin"/><Relationship Id="rId72" Type="http://schemas.openxmlformats.org/officeDocument/2006/relationships/oleObject" Target="../embeddings/oleObject785.bin"/><Relationship Id="rId71" Type="http://schemas.openxmlformats.org/officeDocument/2006/relationships/image" Target="../media/image398.wmf"/><Relationship Id="rId70" Type="http://schemas.openxmlformats.org/officeDocument/2006/relationships/oleObject" Target="../embeddings/oleObject784.bin"/><Relationship Id="rId7" Type="http://schemas.openxmlformats.org/officeDocument/2006/relationships/oleObject" Target="../embeddings/oleObject748.bin"/><Relationship Id="rId69" Type="http://schemas.openxmlformats.org/officeDocument/2006/relationships/image" Target="../media/image397.wmf"/><Relationship Id="rId68" Type="http://schemas.openxmlformats.org/officeDocument/2006/relationships/oleObject" Target="../embeddings/oleObject783.bin"/><Relationship Id="rId67" Type="http://schemas.openxmlformats.org/officeDocument/2006/relationships/image" Target="../media/image396.wmf"/><Relationship Id="rId66" Type="http://schemas.openxmlformats.org/officeDocument/2006/relationships/oleObject" Target="../embeddings/oleObject782.bin"/><Relationship Id="rId65" Type="http://schemas.openxmlformats.org/officeDocument/2006/relationships/image" Target="../media/image395.wmf"/><Relationship Id="rId64" Type="http://schemas.openxmlformats.org/officeDocument/2006/relationships/oleObject" Target="../embeddings/oleObject781.bin"/><Relationship Id="rId63" Type="http://schemas.openxmlformats.org/officeDocument/2006/relationships/image" Target="../media/image394.wmf"/><Relationship Id="rId62" Type="http://schemas.openxmlformats.org/officeDocument/2006/relationships/oleObject" Target="../embeddings/oleObject780.bin"/><Relationship Id="rId61" Type="http://schemas.openxmlformats.org/officeDocument/2006/relationships/image" Target="../media/image393.wmf"/><Relationship Id="rId60" Type="http://schemas.openxmlformats.org/officeDocument/2006/relationships/oleObject" Target="../embeddings/oleObject779.bin"/><Relationship Id="rId6" Type="http://schemas.openxmlformats.org/officeDocument/2006/relationships/image" Target="../media/image34.wmf"/><Relationship Id="rId59" Type="http://schemas.openxmlformats.org/officeDocument/2006/relationships/image" Target="../media/image392.wmf"/><Relationship Id="rId58" Type="http://schemas.openxmlformats.org/officeDocument/2006/relationships/oleObject" Target="../embeddings/oleObject778.bin"/><Relationship Id="rId57" Type="http://schemas.openxmlformats.org/officeDocument/2006/relationships/image" Target="../media/image391.wmf"/><Relationship Id="rId56" Type="http://schemas.openxmlformats.org/officeDocument/2006/relationships/oleObject" Target="../embeddings/oleObject777.bin"/><Relationship Id="rId55" Type="http://schemas.openxmlformats.org/officeDocument/2006/relationships/oleObject" Target="../embeddings/oleObject776.bin"/><Relationship Id="rId54" Type="http://schemas.openxmlformats.org/officeDocument/2006/relationships/oleObject" Target="../embeddings/oleObject775.bin"/><Relationship Id="rId53" Type="http://schemas.openxmlformats.org/officeDocument/2006/relationships/image" Target="../media/image317.wmf"/><Relationship Id="rId52" Type="http://schemas.openxmlformats.org/officeDocument/2006/relationships/oleObject" Target="../embeddings/oleObject774.bin"/><Relationship Id="rId51" Type="http://schemas.openxmlformats.org/officeDocument/2006/relationships/image" Target="../media/image316.wmf"/><Relationship Id="rId50" Type="http://schemas.openxmlformats.org/officeDocument/2006/relationships/oleObject" Target="../embeddings/oleObject773.bin"/><Relationship Id="rId5" Type="http://schemas.openxmlformats.org/officeDocument/2006/relationships/oleObject" Target="../embeddings/oleObject747.bin"/><Relationship Id="rId49" Type="http://schemas.openxmlformats.org/officeDocument/2006/relationships/image" Target="../media/image315.wmf"/><Relationship Id="rId48" Type="http://schemas.openxmlformats.org/officeDocument/2006/relationships/oleObject" Target="../embeddings/oleObject772.bin"/><Relationship Id="rId47" Type="http://schemas.openxmlformats.org/officeDocument/2006/relationships/image" Target="../media/image255.wmf"/><Relationship Id="rId46" Type="http://schemas.openxmlformats.org/officeDocument/2006/relationships/oleObject" Target="../embeddings/oleObject771.bin"/><Relationship Id="rId45" Type="http://schemas.openxmlformats.org/officeDocument/2006/relationships/image" Target="../media/image220.wmf"/><Relationship Id="rId44" Type="http://schemas.openxmlformats.org/officeDocument/2006/relationships/oleObject" Target="../embeddings/oleObject770.bin"/><Relationship Id="rId43" Type="http://schemas.openxmlformats.org/officeDocument/2006/relationships/oleObject" Target="../embeddings/oleObject769.bin"/><Relationship Id="rId42" Type="http://schemas.openxmlformats.org/officeDocument/2006/relationships/oleObject" Target="../embeddings/oleObject768.bin"/><Relationship Id="rId41" Type="http://schemas.openxmlformats.org/officeDocument/2006/relationships/image" Target="../media/image218.wmf"/><Relationship Id="rId40" Type="http://schemas.openxmlformats.org/officeDocument/2006/relationships/oleObject" Target="../embeddings/oleObject767.bin"/><Relationship Id="rId4" Type="http://schemas.openxmlformats.org/officeDocument/2006/relationships/image" Target="../media/image33.wmf"/><Relationship Id="rId39" Type="http://schemas.openxmlformats.org/officeDocument/2006/relationships/image" Target="../media/image219.wmf"/><Relationship Id="rId38" Type="http://schemas.openxmlformats.org/officeDocument/2006/relationships/oleObject" Target="../embeddings/oleObject766.bin"/><Relationship Id="rId37" Type="http://schemas.openxmlformats.org/officeDocument/2006/relationships/image" Target="../media/image314.wmf"/><Relationship Id="rId36" Type="http://schemas.openxmlformats.org/officeDocument/2006/relationships/oleObject" Target="../embeddings/oleObject765.bin"/><Relationship Id="rId35" Type="http://schemas.openxmlformats.org/officeDocument/2006/relationships/image" Target="../media/image313.wmf"/><Relationship Id="rId34" Type="http://schemas.openxmlformats.org/officeDocument/2006/relationships/oleObject" Target="../embeddings/oleObject764.bin"/><Relationship Id="rId33" Type="http://schemas.openxmlformats.org/officeDocument/2006/relationships/image" Target="../media/image312.wmf"/><Relationship Id="rId32" Type="http://schemas.openxmlformats.org/officeDocument/2006/relationships/oleObject" Target="../embeddings/oleObject763.bin"/><Relationship Id="rId31" Type="http://schemas.openxmlformats.org/officeDocument/2006/relationships/image" Target="../media/image311.wmf"/><Relationship Id="rId30" Type="http://schemas.openxmlformats.org/officeDocument/2006/relationships/oleObject" Target="../embeddings/oleObject762.bin"/><Relationship Id="rId3" Type="http://schemas.openxmlformats.org/officeDocument/2006/relationships/oleObject" Target="../embeddings/oleObject746.bin"/><Relationship Id="rId29" Type="http://schemas.openxmlformats.org/officeDocument/2006/relationships/image" Target="../media/image310.wmf"/><Relationship Id="rId28" Type="http://schemas.openxmlformats.org/officeDocument/2006/relationships/oleObject" Target="../embeddings/oleObject761.bin"/><Relationship Id="rId27" Type="http://schemas.openxmlformats.org/officeDocument/2006/relationships/image" Target="../media/image309.wmf"/><Relationship Id="rId26" Type="http://schemas.openxmlformats.org/officeDocument/2006/relationships/oleObject" Target="../embeddings/oleObject760.bin"/><Relationship Id="rId25" Type="http://schemas.openxmlformats.org/officeDocument/2006/relationships/image" Target="../media/image308.wmf"/><Relationship Id="rId24" Type="http://schemas.openxmlformats.org/officeDocument/2006/relationships/oleObject" Target="../embeddings/oleObject759.bin"/><Relationship Id="rId23" Type="http://schemas.openxmlformats.org/officeDocument/2006/relationships/image" Target="../media/image307.wmf"/><Relationship Id="rId22" Type="http://schemas.openxmlformats.org/officeDocument/2006/relationships/oleObject" Target="../embeddings/oleObject758.bin"/><Relationship Id="rId21" Type="http://schemas.openxmlformats.org/officeDocument/2006/relationships/image" Target="../media/image306.wmf"/><Relationship Id="rId20" Type="http://schemas.openxmlformats.org/officeDocument/2006/relationships/oleObject" Target="../embeddings/oleObject757.bin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756.bin"/><Relationship Id="rId18" Type="http://schemas.openxmlformats.org/officeDocument/2006/relationships/oleObject" Target="../embeddings/oleObject755.bin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754.bin"/><Relationship Id="rId15" Type="http://schemas.openxmlformats.org/officeDocument/2006/relationships/oleObject" Target="../embeddings/oleObject753.bin"/><Relationship Id="rId14" Type="http://schemas.openxmlformats.org/officeDocument/2006/relationships/oleObject" Target="../embeddings/oleObject752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751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750.bin"/><Relationship Id="rId1" Type="http://schemas.openxmlformats.org/officeDocument/2006/relationships/oleObject" Target="../embeddings/oleObject745.bin"/></Relationships>
</file>

<file path=ppt/slides/_rels/slide26.xml.rels><?xml version="1.0" encoding="UTF-8" standalone="yes"?>
<Relationships xmlns="http://schemas.openxmlformats.org/package/2006/relationships"><Relationship Id="rId90" Type="http://schemas.openxmlformats.org/officeDocument/2006/relationships/vmlDrawing" Target="../drawings/vmlDrawing24.vml"/><Relationship Id="rId9" Type="http://schemas.openxmlformats.org/officeDocument/2006/relationships/image" Target="../media/image35.wmf"/><Relationship Id="rId89" Type="http://schemas.openxmlformats.org/officeDocument/2006/relationships/slideLayout" Target="../slideLayouts/slideLayout13.xml"/><Relationship Id="rId88" Type="http://schemas.openxmlformats.org/officeDocument/2006/relationships/image" Target="../media/image355.wmf"/><Relationship Id="rId87" Type="http://schemas.openxmlformats.org/officeDocument/2006/relationships/oleObject" Target="../embeddings/oleObject853.bin"/><Relationship Id="rId86" Type="http://schemas.openxmlformats.org/officeDocument/2006/relationships/image" Target="../media/image403.wmf"/><Relationship Id="rId85" Type="http://schemas.openxmlformats.org/officeDocument/2006/relationships/oleObject" Target="../embeddings/oleObject852.bin"/><Relationship Id="rId84" Type="http://schemas.openxmlformats.org/officeDocument/2006/relationships/image" Target="../media/image396.wmf"/><Relationship Id="rId83" Type="http://schemas.openxmlformats.org/officeDocument/2006/relationships/oleObject" Target="../embeddings/oleObject851.bin"/><Relationship Id="rId82" Type="http://schemas.openxmlformats.org/officeDocument/2006/relationships/image" Target="../media/image395.wmf"/><Relationship Id="rId81" Type="http://schemas.openxmlformats.org/officeDocument/2006/relationships/oleObject" Target="../embeddings/oleObject850.bin"/><Relationship Id="rId80" Type="http://schemas.openxmlformats.org/officeDocument/2006/relationships/image" Target="../media/image394.wmf"/><Relationship Id="rId8" Type="http://schemas.openxmlformats.org/officeDocument/2006/relationships/oleObject" Target="../embeddings/oleObject804.bin"/><Relationship Id="rId79" Type="http://schemas.openxmlformats.org/officeDocument/2006/relationships/oleObject" Target="../embeddings/oleObject849.bin"/><Relationship Id="rId78" Type="http://schemas.openxmlformats.org/officeDocument/2006/relationships/image" Target="../media/image393.wmf"/><Relationship Id="rId77" Type="http://schemas.openxmlformats.org/officeDocument/2006/relationships/oleObject" Target="../embeddings/oleObject848.bin"/><Relationship Id="rId76" Type="http://schemas.openxmlformats.org/officeDocument/2006/relationships/image" Target="../media/image392.wmf"/><Relationship Id="rId75" Type="http://schemas.openxmlformats.org/officeDocument/2006/relationships/oleObject" Target="../embeddings/oleObject847.bin"/><Relationship Id="rId74" Type="http://schemas.openxmlformats.org/officeDocument/2006/relationships/image" Target="../media/image391.wmf"/><Relationship Id="rId73" Type="http://schemas.openxmlformats.org/officeDocument/2006/relationships/oleObject" Target="../embeddings/oleObject846.bin"/><Relationship Id="rId72" Type="http://schemas.openxmlformats.org/officeDocument/2006/relationships/oleObject" Target="../embeddings/oleObject845.bin"/><Relationship Id="rId71" Type="http://schemas.openxmlformats.org/officeDocument/2006/relationships/oleObject" Target="../embeddings/oleObject844.bin"/><Relationship Id="rId70" Type="http://schemas.openxmlformats.org/officeDocument/2006/relationships/image" Target="../media/image402.wmf"/><Relationship Id="rId7" Type="http://schemas.openxmlformats.org/officeDocument/2006/relationships/oleObject" Target="../embeddings/oleObject803.bin"/><Relationship Id="rId69" Type="http://schemas.openxmlformats.org/officeDocument/2006/relationships/oleObject" Target="../embeddings/oleObject843.bin"/><Relationship Id="rId68" Type="http://schemas.openxmlformats.org/officeDocument/2006/relationships/oleObject" Target="../embeddings/oleObject842.bin"/><Relationship Id="rId67" Type="http://schemas.openxmlformats.org/officeDocument/2006/relationships/oleObject" Target="../embeddings/oleObject841.bin"/><Relationship Id="rId66" Type="http://schemas.openxmlformats.org/officeDocument/2006/relationships/oleObject" Target="../embeddings/oleObject840.bin"/><Relationship Id="rId65" Type="http://schemas.openxmlformats.org/officeDocument/2006/relationships/oleObject" Target="../embeddings/oleObject839.bin"/><Relationship Id="rId64" Type="http://schemas.openxmlformats.org/officeDocument/2006/relationships/oleObject" Target="../embeddings/oleObject838.bin"/><Relationship Id="rId63" Type="http://schemas.openxmlformats.org/officeDocument/2006/relationships/oleObject" Target="../embeddings/oleObject837.bin"/><Relationship Id="rId62" Type="http://schemas.openxmlformats.org/officeDocument/2006/relationships/oleObject" Target="../embeddings/oleObject836.bin"/><Relationship Id="rId61" Type="http://schemas.openxmlformats.org/officeDocument/2006/relationships/oleObject" Target="../embeddings/oleObject835.bin"/><Relationship Id="rId60" Type="http://schemas.openxmlformats.org/officeDocument/2006/relationships/image" Target="../media/image401.wmf"/><Relationship Id="rId6" Type="http://schemas.openxmlformats.org/officeDocument/2006/relationships/image" Target="../media/image34.wmf"/><Relationship Id="rId59" Type="http://schemas.openxmlformats.org/officeDocument/2006/relationships/oleObject" Target="../embeddings/oleObject834.bin"/><Relationship Id="rId58" Type="http://schemas.openxmlformats.org/officeDocument/2006/relationships/oleObject" Target="../embeddings/oleObject833.bin"/><Relationship Id="rId57" Type="http://schemas.openxmlformats.org/officeDocument/2006/relationships/image" Target="../media/image398.wmf"/><Relationship Id="rId56" Type="http://schemas.openxmlformats.org/officeDocument/2006/relationships/oleObject" Target="../embeddings/oleObject832.bin"/><Relationship Id="rId55" Type="http://schemas.openxmlformats.org/officeDocument/2006/relationships/oleObject" Target="../embeddings/oleObject831.bin"/><Relationship Id="rId54" Type="http://schemas.openxmlformats.org/officeDocument/2006/relationships/oleObject" Target="../embeddings/oleObject830.bin"/><Relationship Id="rId53" Type="http://schemas.openxmlformats.org/officeDocument/2006/relationships/image" Target="../media/image317.wmf"/><Relationship Id="rId52" Type="http://schemas.openxmlformats.org/officeDocument/2006/relationships/oleObject" Target="../embeddings/oleObject829.bin"/><Relationship Id="rId51" Type="http://schemas.openxmlformats.org/officeDocument/2006/relationships/image" Target="../media/image316.wmf"/><Relationship Id="rId50" Type="http://schemas.openxmlformats.org/officeDocument/2006/relationships/oleObject" Target="../embeddings/oleObject828.bin"/><Relationship Id="rId5" Type="http://schemas.openxmlformats.org/officeDocument/2006/relationships/oleObject" Target="../embeddings/oleObject802.bin"/><Relationship Id="rId49" Type="http://schemas.openxmlformats.org/officeDocument/2006/relationships/image" Target="../media/image315.wmf"/><Relationship Id="rId48" Type="http://schemas.openxmlformats.org/officeDocument/2006/relationships/oleObject" Target="../embeddings/oleObject827.bin"/><Relationship Id="rId47" Type="http://schemas.openxmlformats.org/officeDocument/2006/relationships/image" Target="../media/image255.wmf"/><Relationship Id="rId46" Type="http://schemas.openxmlformats.org/officeDocument/2006/relationships/oleObject" Target="../embeddings/oleObject826.bin"/><Relationship Id="rId45" Type="http://schemas.openxmlformats.org/officeDocument/2006/relationships/image" Target="../media/image220.wmf"/><Relationship Id="rId44" Type="http://schemas.openxmlformats.org/officeDocument/2006/relationships/oleObject" Target="../embeddings/oleObject825.bin"/><Relationship Id="rId43" Type="http://schemas.openxmlformats.org/officeDocument/2006/relationships/oleObject" Target="../embeddings/oleObject824.bin"/><Relationship Id="rId42" Type="http://schemas.openxmlformats.org/officeDocument/2006/relationships/oleObject" Target="../embeddings/oleObject823.bin"/><Relationship Id="rId41" Type="http://schemas.openxmlformats.org/officeDocument/2006/relationships/image" Target="../media/image218.wmf"/><Relationship Id="rId40" Type="http://schemas.openxmlformats.org/officeDocument/2006/relationships/oleObject" Target="../embeddings/oleObject822.bin"/><Relationship Id="rId4" Type="http://schemas.openxmlformats.org/officeDocument/2006/relationships/image" Target="../media/image33.wmf"/><Relationship Id="rId39" Type="http://schemas.openxmlformats.org/officeDocument/2006/relationships/image" Target="../media/image219.wmf"/><Relationship Id="rId38" Type="http://schemas.openxmlformats.org/officeDocument/2006/relationships/oleObject" Target="../embeddings/oleObject821.bin"/><Relationship Id="rId37" Type="http://schemas.openxmlformats.org/officeDocument/2006/relationships/image" Target="../media/image314.wmf"/><Relationship Id="rId36" Type="http://schemas.openxmlformats.org/officeDocument/2006/relationships/oleObject" Target="../embeddings/oleObject820.bin"/><Relationship Id="rId35" Type="http://schemas.openxmlformats.org/officeDocument/2006/relationships/image" Target="../media/image313.wmf"/><Relationship Id="rId34" Type="http://schemas.openxmlformats.org/officeDocument/2006/relationships/oleObject" Target="../embeddings/oleObject819.bin"/><Relationship Id="rId33" Type="http://schemas.openxmlformats.org/officeDocument/2006/relationships/image" Target="../media/image312.wmf"/><Relationship Id="rId32" Type="http://schemas.openxmlformats.org/officeDocument/2006/relationships/oleObject" Target="../embeddings/oleObject818.bin"/><Relationship Id="rId31" Type="http://schemas.openxmlformats.org/officeDocument/2006/relationships/image" Target="../media/image311.wmf"/><Relationship Id="rId30" Type="http://schemas.openxmlformats.org/officeDocument/2006/relationships/oleObject" Target="../embeddings/oleObject817.bin"/><Relationship Id="rId3" Type="http://schemas.openxmlformats.org/officeDocument/2006/relationships/oleObject" Target="../embeddings/oleObject801.bin"/><Relationship Id="rId29" Type="http://schemas.openxmlformats.org/officeDocument/2006/relationships/image" Target="../media/image310.wmf"/><Relationship Id="rId28" Type="http://schemas.openxmlformats.org/officeDocument/2006/relationships/oleObject" Target="../embeddings/oleObject816.bin"/><Relationship Id="rId27" Type="http://schemas.openxmlformats.org/officeDocument/2006/relationships/image" Target="../media/image309.wmf"/><Relationship Id="rId26" Type="http://schemas.openxmlformats.org/officeDocument/2006/relationships/oleObject" Target="../embeddings/oleObject815.bin"/><Relationship Id="rId25" Type="http://schemas.openxmlformats.org/officeDocument/2006/relationships/image" Target="../media/image308.wmf"/><Relationship Id="rId24" Type="http://schemas.openxmlformats.org/officeDocument/2006/relationships/oleObject" Target="../embeddings/oleObject814.bin"/><Relationship Id="rId23" Type="http://schemas.openxmlformats.org/officeDocument/2006/relationships/image" Target="../media/image307.wmf"/><Relationship Id="rId22" Type="http://schemas.openxmlformats.org/officeDocument/2006/relationships/oleObject" Target="../embeddings/oleObject813.bin"/><Relationship Id="rId21" Type="http://schemas.openxmlformats.org/officeDocument/2006/relationships/image" Target="../media/image306.wmf"/><Relationship Id="rId20" Type="http://schemas.openxmlformats.org/officeDocument/2006/relationships/oleObject" Target="../embeddings/oleObject812.bin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811.bin"/><Relationship Id="rId18" Type="http://schemas.openxmlformats.org/officeDocument/2006/relationships/oleObject" Target="../embeddings/oleObject810.bin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809.bin"/><Relationship Id="rId15" Type="http://schemas.openxmlformats.org/officeDocument/2006/relationships/oleObject" Target="../embeddings/oleObject808.bin"/><Relationship Id="rId14" Type="http://schemas.openxmlformats.org/officeDocument/2006/relationships/oleObject" Target="../embeddings/oleObject807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806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805.bin"/><Relationship Id="rId1" Type="http://schemas.openxmlformats.org/officeDocument/2006/relationships/oleObject" Target="../embeddings/oleObject800.bin"/></Relationships>
</file>

<file path=ppt/slides/_rels/slide27.xml.rels><?xml version="1.0" encoding="UTF-8" standalone="yes"?>
<Relationships xmlns="http://schemas.openxmlformats.org/package/2006/relationships"><Relationship Id="rId93" Type="http://schemas.openxmlformats.org/officeDocument/2006/relationships/vmlDrawing" Target="../drawings/vmlDrawing25.vml"/><Relationship Id="rId92" Type="http://schemas.openxmlformats.org/officeDocument/2006/relationships/slideLayout" Target="../slideLayouts/slideLayout13.xml"/><Relationship Id="rId91" Type="http://schemas.openxmlformats.org/officeDocument/2006/relationships/image" Target="../media/image355.wmf"/><Relationship Id="rId90" Type="http://schemas.openxmlformats.org/officeDocument/2006/relationships/oleObject" Target="../embeddings/oleObject908.bin"/><Relationship Id="rId9" Type="http://schemas.openxmlformats.org/officeDocument/2006/relationships/image" Target="../media/image35.wmf"/><Relationship Id="rId89" Type="http://schemas.openxmlformats.org/officeDocument/2006/relationships/image" Target="../media/image407.wmf"/><Relationship Id="rId88" Type="http://schemas.openxmlformats.org/officeDocument/2006/relationships/oleObject" Target="../embeddings/oleObject907.bin"/><Relationship Id="rId87" Type="http://schemas.openxmlformats.org/officeDocument/2006/relationships/image" Target="../media/image396.wmf"/><Relationship Id="rId86" Type="http://schemas.openxmlformats.org/officeDocument/2006/relationships/oleObject" Target="../embeddings/oleObject906.bin"/><Relationship Id="rId85" Type="http://schemas.openxmlformats.org/officeDocument/2006/relationships/image" Target="../media/image395.wmf"/><Relationship Id="rId84" Type="http://schemas.openxmlformats.org/officeDocument/2006/relationships/oleObject" Target="../embeddings/oleObject905.bin"/><Relationship Id="rId83" Type="http://schemas.openxmlformats.org/officeDocument/2006/relationships/image" Target="../media/image394.wmf"/><Relationship Id="rId82" Type="http://schemas.openxmlformats.org/officeDocument/2006/relationships/oleObject" Target="../embeddings/oleObject904.bin"/><Relationship Id="rId81" Type="http://schemas.openxmlformats.org/officeDocument/2006/relationships/image" Target="../media/image393.wmf"/><Relationship Id="rId80" Type="http://schemas.openxmlformats.org/officeDocument/2006/relationships/oleObject" Target="../embeddings/oleObject903.bin"/><Relationship Id="rId8" Type="http://schemas.openxmlformats.org/officeDocument/2006/relationships/oleObject" Target="../embeddings/oleObject858.bin"/><Relationship Id="rId79" Type="http://schemas.openxmlformats.org/officeDocument/2006/relationships/image" Target="../media/image392.wmf"/><Relationship Id="rId78" Type="http://schemas.openxmlformats.org/officeDocument/2006/relationships/oleObject" Target="../embeddings/oleObject902.bin"/><Relationship Id="rId77" Type="http://schemas.openxmlformats.org/officeDocument/2006/relationships/image" Target="../media/image391.wmf"/><Relationship Id="rId76" Type="http://schemas.openxmlformats.org/officeDocument/2006/relationships/oleObject" Target="../embeddings/oleObject901.bin"/><Relationship Id="rId75" Type="http://schemas.openxmlformats.org/officeDocument/2006/relationships/oleObject" Target="../embeddings/oleObject900.bin"/><Relationship Id="rId74" Type="http://schemas.openxmlformats.org/officeDocument/2006/relationships/oleObject" Target="../embeddings/oleObject899.bin"/><Relationship Id="rId73" Type="http://schemas.openxmlformats.org/officeDocument/2006/relationships/image" Target="../media/image406.wmf"/><Relationship Id="rId72" Type="http://schemas.openxmlformats.org/officeDocument/2006/relationships/oleObject" Target="../embeddings/oleObject898.bin"/><Relationship Id="rId71" Type="http://schemas.openxmlformats.org/officeDocument/2006/relationships/image" Target="../media/image405.wmf"/><Relationship Id="rId70" Type="http://schemas.openxmlformats.org/officeDocument/2006/relationships/oleObject" Target="../embeddings/oleObject897.bin"/><Relationship Id="rId7" Type="http://schemas.openxmlformats.org/officeDocument/2006/relationships/oleObject" Target="../embeddings/oleObject857.bin"/><Relationship Id="rId69" Type="http://schemas.openxmlformats.org/officeDocument/2006/relationships/oleObject" Target="../embeddings/oleObject896.bin"/><Relationship Id="rId68" Type="http://schemas.openxmlformats.org/officeDocument/2006/relationships/oleObject" Target="../embeddings/oleObject895.bin"/><Relationship Id="rId67" Type="http://schemas.openxmlformats.org/officeDocument/2006/relationships/oleObject" Target="../embeddings/oleObject894.bin"/><Relationship Id="rId66" Type="http://schemas.openxmlformats.org/officeDocument/2006/relationships/oleObject" Target="../embeddings/oleObject893.bin"/><Relationship Id="rId65" Type="http://schemas.openxmlformats.org/officeDocument/2006/relationships/oleObject" Target="../embeddings/oleObject892.bin"/><Relationship Id="rId64" Type="http://schemas.openxmlformats.org/officeDocument/2006/relationships/oleObject" Target="../embeddings/oleObject891.bin"/><Relationship Id="rId63" Type="http://schemas.openxmlformats.org/officeDocument/2006/relationships/oleObject" Target="../embeddings/oleObject890.bin"/><Relationship Id="rId62" Type="http://schemas.openxmlformats.org/officeDocument/2006/relationships/image" Target="../media/image404.wmf"/><Relationship Id="rId61" Type="http://schemas.openxmlformats.org/officeDocument/2006/relationships/oleObject" Target="../embeddings/oleObject889.bin"/><Relationship Id="rId60" Type="http://schemas.openxmlformats.org/officeDocument/2006/relationships/image" Target="../media/image401.wmf"/><Relationship Id="rId6" Type="http://schemas.openxmlformats.org/officeDocument/2006/relationships/image" Target="../media/image34.wmf"/><Relationship Id="rId59" Type="http://schemas.openxmlformats.org/officeDocument/2006/relationships/oleObject" Target="../embeddings/oleObject888.bin"/><Relationship Id="rId58" Type="http://schemas.openxmlformats.org/officeDocument/2006/relationships/oleObject" Target="../embeddings/oleObject887.bin"/><Relationship Id="rId57" Type="http://schemas.openxmlformats.org/officeDocument/2006/relationships/image" Target="../media/image398.wmf"/><Relationship Id="rId56" Type="http://schemas.openxmlformats.org/officeDocument/2006/relationships/oleObject" Target="../embeddings/oleObject886.bin"/><Relationship Id="rId55" Type="http://schemas.openxmlformats.org/officeDocument/2006/relationships/oleObject" Target="../embeddings/oleObject885.bin"/><Relationship Id="rId54" Type="http://schemas.openxmlformats.org/officeDocument/2006/relationships/oleObject" Target="../embeddings/oleObject884.bin"/><Relationship Id="rId53" Type="http://schemas.openxmlformats.org/officeDocument/2006/relationships/image" Target="../media/image317.wmf"/><Relationship Id="rId52" Type="http://schemas.openxmlformats.org/officeDocument/2006/relationships/oleObject" Target="../embeddings/oleObject883.bin"/><Relationship Id="rId51" Type="http://schemas.openxmlformats.org/officeDocument/2006/relationships/image" Target="../media/image316.wmf"/><Relationship Id="rId50" Type="http://schemas.openxmlformats.org/officeDocument/2006/relationships/oleObject" Target="../embeddings/oleObject882.bin"/><Relationship Id="rId5" Type="http://schemas.openxmlformats.org/officeDocument/2006/relationships/oleObject" Target="../embeddings/oleObject856.bin"/><Relationship Id="rId49" Type="http://schemas.openxmlformats.org/officeDocument/2006/relationships/image" Target="../media/image315.wmf"/><Relationship Id="rId48" Type="http://schemas.openxmlformats.org/officeDocument/2006/relationships/oleObject" Target="../embeddings/oleObject881.bin"/><Relationship Id="rId47" Type="http://schemas.openxmlformats.org/officeDocument/2006/relationships/image" Target="../media/image255.wmf"/><Relationship Id="rId46" Type="http://schemas.openxmlformats.org/officeDocument/2006/relationships/oleObject" Target="../embeddings/oleObject880.bin"/><Relationship Id="rId45" Type="http://schemas.openxmlformats.org/officeDocument/2006/relationships/image" Target="../media/image220.wmf"/><Relationship Id="rId44" Type="http://schemas.openxmlformats.org/officeDocument/2006/relationships/oleObject" Target="../embeddings/oleObject879.bin"/><Relationship Id="rId43" Type="http://schemas.openxmlformats.org/officeDocument/2006/relationships/oleObject" Target="../embeddings/oleObject878.bin"/><Relationship Id="rId42" Type="http://schemas.openxmlformats.org/officeDocument/2006/relationships/oleObject" Target="../embeddings/oleObject877.bin"/><Relationship Id="rId41" Type="http://schemas.openxmlformats.org/officeDocument/2006/relationships/image" Target="../media/image218.wmf"/><Relationship Id="rId40" Type="http://schemas.openxmlformats.org/officeDocument/2006/relationships/oleObject" Target="../embeddings/oleObject876.bin"/><Relationship Id="rId4" Type="http://schemas.openxmlformats.org/officeDocument/2006/relationships/image" Target="../media/image33.wmf"/><Relationship Id="rId39" Type="http://schemas.openxmlformats.org/officeDocument/2006/relationships/image" Target="../media/image219.wmf"/><Relationship Id="rId38" Type="http://schemas.openxmlformats.org/officeDocument/2006/relationships/oleObject" Target="../embeddings/oleObject875.bin"/><Relationship Id="rId37" Type="http://schemas.openxmlformats.org/officeDocument/2006/relationships/image" Target="../media/image314.wmf"/><Relationship Id="rId36" Type="http://schemas.openxmlformats.org/officeDocument/2006/relationships/oleObject" Target="../embeddings/oleObject874.bin"/><Relationship Id="rId35" Type="http://schemas.openxmlformats.org/officeDocument/2006/relationships/image" Target="../media/image313.wmf"/><Relationship Id="rId34" Type="http://schemas.openxmlformats.org/officeDocument/2006/relationships/oleObject" Target="../embeddings/oleObject873.bin"/><Relationship Id="rId33" Type="http://schemas.openxmlformats.org/officeDocument/2006/relationships/image" Target="../media/image312.wmf"/><Relationship Id="rId32" Type="http://schemas.openxmlformats.org/officeDocument/2006/relationships/oleObject" Target="../embeddings/oleObject872.bin"/><Relationship Id="rId31" Type="http://schemas.openxmlformats.org/officeDocument/2006/relationships/image" Target="../media/image311.wmf"/><Relationship Id="rId30" Type="http://schemas.openxmlformats.org/officeDocument/2006/relationships/oleObject" Target="../embeddings/oleObject871.bin"/><Relationship Id="rId3" Type="http://schemas.openxmlformats.org/officeDocument/2006/relationships/oleObject" Target="../embeddings/oleObject855.bin"/><Relationship Id="rId29" Type="http://schemas.openxmlformats.org/officeDocument/2006/relationships/image" Target="../media/image310.wmf"/><Relationship Id="rId28" Type="http://schemas.openxmlformats.org/officeDocument/2006/relationships/oleObject" Target="../embeddings/oleObject870.bin"/><Relationship Id="rId27" Type="http://schemas.openxmlformats.org/officeDocument/2006/relationships/image" Target="../media/image309.wmf"/><Relationship Id="rId26" Type="http://schemas.openxmlformats.org/officeDocument/2006/relationships/oleObject" Target="../embeddings/oleObject869.bin"/><Relationship Id="rId25" Type="http://schemas.openxmlformats.org/officeDocument/2006/relationships/image" Target="../media/image308.wmf"/><Relationship Id="rId24" Type="http://schemas.openxmlformats.org/officeDocument/2006/relationships/oleObject" Target="../embeddings/oleObject868.bin"/><Relationship Id="rId23" Type="http://schemas.openxmlformats.org/officeDocument/2006/relationships/image" Target="../media/image307.wmf"/><Relationship Id="rId22" Type="http://schemas.openxmlformats.org/officeDocument/2006/relationships/oleObject" Target="../embeddings/oleObject867.bin"/><Relationship Id="rId21" Type="http://schemas.openxmlformats.org/officeDocument/2006/relationships/image" Target="../media/image306.wmf"/><Relationship Id="rId20" Type="http://schemas.openxmlformats.org/officeDocument/2006/relationships/oleObject" Target="../embeddings/oleObject866.bin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865.bin"/><Relationship Id="rId18" Type="http://schemas.openxmlformats.org/officeDocument/2006/relationships/oleObject" Target="../embeddings/oleObject864.bin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863.bin"/><Relationship Id="rId15" Type="http://schemas.openxmlformats.org/officeDocument/2006/relationships/oleObject" Target="../embeddings/oleObject862.bin"/><Relationship Id="rId14" Type="http://schemas.openxmlformats.org/officeDocument/2006/relationships/oleObject" Target="../embeddings/oleObject861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860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859.bin"/><Relationship Id="rId1" Type="http://schemas.openxmlformats.org/officeDocument/2006/relationships/oleObject" Target="../embeddings/oleObject854.bin"/></Relationships>
</file>

<file path=ppt/slides/_rels/slide28.xml.rels><?xml version="1.0" encoding="UTF-8" standalone="yes"?>
<Relationships xmlns="http://schemas.openxmlformats.org/package/2006/relationships"><Relationship Id="rId93" Type="http://schemas.openxmlformats.org/officeDocument/2006/relationships/vmlDrawing" Target="../drawings/vmlDrawing26.vml"/><Relationship Id="rId92" Type="http://schemas.openxmlformats.org/officeDocument/2006/relationships/slideLayout" Target="../slideLayouts/slideLayout13.xml"/><Relationship Id="rId91" Type="http://schemas.openxmlformats.org/officeDocument/2006/relationships/image" Target="../media/image355.wmf"/><Relationship Id="rId90" Type="http://schemas.openxmlformats.org/officeDocument/2006/relationships/oleObject" Target="../embeddings/oleObject965.bin"/><Relationship Id="rId9" Type="http://schemas.openxmlformats.org/officeDocument/2006/relationships/image" Target="../media/image35.wmf"/><Relationship Id="rId89" Type="http://schemas.openxmlformats.org/officeDocument/2006/relationships/image" Target="../media/image420.wmf"/><Relationship Id="rId88" Type="http://schemas.openxmlformats.org/officeDocument/2006/relationships/oleObject" Target="../embeddings/oleObject964.bin"/><Relationship Id="rId87" Type="http://schemas.openxmlformats.org/officeDocument/2006/relationships/image" Target="../media/image396.wmf"/><Relationship Id="rId86" Type="http://schemas.openxmlformats.org/officeDocument/2006/relationships/oleObject" Target="../embeddings/oleObject963.bin"/><Relationship Id="rId85" Type="http://schemas.openxmlformats.org/officeDocument/2006/relationships/image" Target="../media/image395.wmf"/><Relationship Id="rId84" Type="http://schemas.openxmlformats.org/officeDocument/2006/relationships/oleObject" Target="../embeddings/oleObject962.bin"/><Relationship Id="rId83" Type="http://schemas.openxmlformats.org/officeDocument/2006/relationships/image" Target="../media/image394.wmf"/><Relationship Id="rId82" Type="http://schemas.openxmlformats.org/officeDocument/2006/relationships/oleObject" Target="../embeddings/oleObject961.bin"/><Relationship Id="rId81" Type="http://schemas.openxmlformats.org/officeDocument/2006/relationships/image" Target="../media/image393.wmf"/><Relationship Id="rId80" Type="http://schemas.openxmlformats.org/officeDocument/2006/relationships/oleObject" Target="../embeddings/oleObject960.bin"/><Relationship Id="rId8" Type="http://schemas.openxmlformats.org/officeDocument/2006/relationships/oleObject" Target="../embeddings/oleObject913.bin"/><Relationship Id="rId79" Type="http://schemas.openxmlformats.org/officeDocument/2006/relationships/image" Target="../media/image392.wmf"/><Relationship Id="rId78" Type="http://schemas.openxmlformats.org/officeDocument/2006/relationships/oleObject" Target="../embeddings/oleObject959.bin"/><Relationship Id="rId77" Type="http://schemas.openxmlformats.org/officeDocument/2006/relationships/image" Target="../media/image391.wmf"/><Relationship Id="rId76" Type="http://schemas.openxmlformats.org/officeDocument/2006/relationships/oleObject" Target="../embeddings/oleObject958.bin"/><Relationship Id="rId75" Type="http://schemas.openxmlformats.org/officeDocument/2006/relationships/image" Target="../media/image419.wmf"/><Relationship Id="rId74" Type="http://schemas.openxmlformats.org/officeDocument/2006/relationships/oleObject" Target="../embeddings/oleObject957.bin"/><Relationship Id="rId73" Type="http://schemas.openxmlformats.org/officeDocument/2006/relationships/image" Target="../media/image418.wmf"/><Relationship Id="rId72" Type="http://schemas.openxmlformats.org/officeDocument/2006/relationships/oleObject" Target="../embeddings/oleObject956.bin"/><Relationship Id="rId71" Type="http://schemas.openxmlformats.org/officeDocument/2006/relationships/image" Target="../media/image417.wmf"/><Relationship Id="rId70" Type="http://schemas.openxmlformats.org/officeDocument/2006/relationships/oleObject" Target="../embeddings/oleObject955.bin"/><Relationship Id="rId7" Type="http://schemas.openxmlformats.org/officeDocument/2006/relationships/oleObject" Target="../embeddings/oleObject912.bin"/><Relationship Id="rId69" Type="http://schemas.openxmlformats.org/officeDocument/2006/relationships/oleObject" Target="../embeddings/oleObject954.bin"/><Relationship Id="rId68" Type="http://schemas.openxmlformats.org/officeDocument/2006/relationships/oleObject" Target="../embeddings/oleObject953.bin"/><Relationship Id="rId67" Type="http://schemas.openxmlformats.org/officeDocument/2006/relationships/oleObject" Target="../embeddings/oleObject952.bin"/><Relationship Id="rId66" Type="http://schemas.openxmlformats.org/officeDocument/2006/relationships/oleObject" Target="../embeddings/oleObject951.bin"/><Relationship Id="rId65" Type="http://schemas.openxmlformats.org/officeDocument/2006/relationships/image" Target="../media/image416.wmf"/><Relationship Id="rId64" Type="http://schemas.openxmlformats.org/officeDocument/2006/relationships/oleObject" Target="../embeddings/oleObject950.bin"/><Relationship Id="rId63" Type="http://schemas.openxmlformats.org/officeDocument/2006/relationships/oleObject" Target="../embeddings/oleObject949.bin"/><Relationship Id="rId62" Type="http://schemas.openxmlformats.org/officeDocument/2006/relationships/image" Target="../media/image415.wmf"/><Relationship Id="rId61" Type="http://schemas.openxmlformats.org/officeDocument/2006/relationships/oleObject" Target="../embeddings/oleObject948.bin"/><Relationship Id="rId60" Type="http://schemas.openxmlformats.org/officeDocument/2006/relationships/oleObject" Target="../embeddings/oleObject947.bin"/><Relationship Id="rId6" Type="http://schemas.openxmlformats.org/officeDocument/2006/relationships/image" Target="../media/image34.wmf"/><Relationship Id="rId59" Type="http://schemas.openxmlformats.org/officeDocument/2006/relationships/oleObject" Target="../embeddings/oleObject946.bin"/><Relationship Id="rId58" Type="http://schemas.openxmlformats.org/officeDocument/2006/relationships/oleObject" Target="../embeddings/oleObject945.bin"/><Relationship Id="rId57" Type="http://schemas.openxmlformats.org/officeDocument/2006/relationships/oleObject" Target="../embeddings/oleObject944.bin"/><Relationship Id="rId56" Type="http://schemas.openxmlformats.org/officeDocument/2006/relationships/oleObject" Target="../embeddings/oleObject943.bin"/><Relationship Id="rId55" Type="http://schemas.openxmlformats.org/officeDocument/2006/relationships/oleObject" Target="../embeddings/oleObject942.bin"/><Relationship Id="rId54" Type="http://schemas.openxmlformats.org/officeDocument/2006/relationships/oleObject" Target="../embeddings/oleObject941.bin"/><Relationship Id="rId53" Type="http://schemas.openxmlformats.org/officeDocument/2006/relationships/image" Target="../media/image414.wmf"/><Relationship Id="rId52" Type="http://schemas.openxmlformats.org/officeDocument/2006/relationships/oleObject" Target="../embeddings/oleObject940.bin"/><Relationship Id="rId51" Type="http://schemas.openxmlformats.org/officeDocument/2006/relationships/image" Target="../media/image413.wmf"/><Relationship Id="rId50" Type="http://schemas.openxmlformats.org/officeDocument/2006/relationships/oleObject" Target="../embeddings/oleObject939.bin"/><Relationship Id="rId5" Type="http://schemas.openxmlformats.org/officeDocument/2006/relationships/oleObject" Target="../embeddings/oleObject911.bin"/><Relationship Id="rId49" Type="http://schemas.openxmlformats.org/officeDocument/2006/relationships/image" Target="../media/image412.wmf"/><Relationship Id="rId48" Type="http://schemas.openxmlformats.org/officeDocument/2006/relationships/oleObject" Target="../embeddings/oleObject938.bin"/><Relationship Id="rId47" Type="http://schemas.openxmlformats.org/officeDocument/2006/relationships/image" Target="../media/image411.wmf"/><Relationship Id="rId46" Type="http://schemas.openxmlformats.org/officeDocument/2006/relationships/oleObject" Target="../embeddings/oleObject937.bin"/><Relationship Id="rId45" Type="http://schemas.openxmlformats.org/officeDocument/2006/relationships/oleObject" Target="../embeddings/oleObject936.bin"/><Relationship Id="rId44" Type="http://schemas.openxmlformats.org/officeDocument/2006/relationships/image" Target="../media/image404.wmf"/><Relationship Id="rId43" Type="http://schemas.openxmlformats.org/officeDocument/2006/relationships/oleObject" Target="../embeddings/oleObject935.bin"/><Relationship Id="rId42" Type="http://schemas.openxmlformats.org/officeDocument/2006/relationships/image" Target="../media/image401.wmf"/><Relationship Id="rId41" Type="http://schemas.openxmlformats.org/officeDocument/2006/relationships/oleObject" Target="../embeddings/oleObject934.bin"/><Relationship Id="rId40" Type="http://schemas.openxmlformats.org/officeDocument/2006/relationships/oleObject" Target="../embeddings/oleObject933.bin"/><Relationship Id="rId4" Type="http://schemas.openxmlformats.org/officeDocument/2006/relationships/image" Target="../media/image33.wmf"/><Relationship Id="rId39" Type="http://schemas.openxmlformats.org/officeDocument/2006/relationships/image" Target="../media/image398.wmf"/><Relationship Id="rId38" Type="http://schemas.openxmlformats.org/officeDocument/2006/relationships/oleObject" Target="../embeddings/oleObject932.bin"/><Relationship Id="rId37" Type="http://schemas.openxmlformats.org/officeDocument/2006/relationships/oleObject" Target="../embeddings/oleObject931.bin"/><Relationship Id="rId36" Type="http://schemas.openxmlformats.org/officeDocument/2006/relationships/oleObject" Target="../embeddings/oleObject930.bin"/><Relationship Id="rId35" Type="http://schemas.openxmlformats.org/officeDocument/2006/relationships/image" Target="../media/image255.wmf"/><Relationship Id="rId34" Type="http://schemas.openxmlformats.org/officeDocument/2006/relationships/oleObject" Target="../embeddings/oleObject929.bin"/><Relationship Id="rId33" Type="http://schemas.openxmlformats.org/officeDocument/2006/relationships/image" Target="../media/image220.wmf"/><Relationship Id="rId32" Type="http://schemas.openxmlformats.org/officeDocument/2006/relationships/oleObject" Target="../embeddings/oleObject928.bin"/><Relationship Id="rId31" Type="http://schemas.openxmlformats.org/officeDocument/2006/relationships/oleObject" Target="../embeddings/oleObject927.bin"/><Relationship Id="rId30" Type="http://schemas.openxmlformats.org/officeDocument/2006/relationships/oleObject" Target="../embeddings/oleObject926.bin"/><Relationship Id="rId3" Type="http://schemas.openxmlformats.org/officeDocument/2006/relationships/oleObject" Target="../embeddings/oleObject910.bin"/><Relationship Id="rId29" Type="http://schemas.openxmlformats.org/officeDocument/2006/relationships/image" Target="../media/image218.wmf"/><Relationship Id="rId28" Type="http://schemas.openxmlformats.org/officeDocument/2006/relationships/oleObject" Target="../embeddings/oleObject925.bin"/><Relationship Id="rId27" Type="http://schemas.openxmlformats.org/officeDocument/2006/relationships/image" Target="../media/image219.wmf"/><Relationship Id="rId26" Type="http://schemas.openxmlformats.org/officeDocument/2006/relationships/oleObject" Target="../embeddings/oleObject924.bin"/><Relationship Id="rId25" Type="http://schemas.openxmlformats.org/officeDocument/2006/relationships/image" Target="../media/image410.wmf"/><Relationship Id="rId24" Type="http://schemas.openxmlformats.org/officeDocument/2006/relationships/oleObject" Target="../embeddings/oleObject923.bin"/><Relationship Id="rId23" Type="http://schemas.openxmlformats.org/officeDocument/2006/relationships/image" Target="../media/image409.wmf"/><Relationship Id="rId22" Type="http://schemas.openxmlformats.org/officeDocument/2006/relationships/oleObject" Target="../embeddings/oleObject922.bin"/><Relationship Id="rId21" Type="http://schemas.openxmlformats.org/officeDocument/2006/relationships/image" Target="../media/image408.wmf"/><Relationship Id="rId20" Type="http://schemas.openxmlformats.org/officeDocument/2006/relationships/oleObject" Target="../embeddings/oleObject921.bin"/><Relationship Id="rId2" Type="http://schemas.openxmlformats.org/officeDocument/2006/relationships/image" Target="../media/image32.wmf"/><Relationship Id="rId19" Type="http://schemas.openxmlformats.org/officeDocument/2006/relationships/oleObject" Target="../embeddings/oleObject920.bin"/><Relationship Id="rId18" Type="http://schemas.openxmlformats.org/officeDocument/2006/relationships/oleObject" Target="../embeddings/oleObject919.bin"/><Relationship Id="rId17" Type="http://schemas.openxmlformats.org/officeDocument/2006/relationships/image" Target="../media/image38.wmf"/><Relationship Id="rId16" Type="http://schemas.openxmlformats.org/officeDocument/2006/relationships/oleObject" Target="../embeddings/oleObject918.bin"/><Relationship Id="rId15" Type="http://schemas.openxmlformats.org/officeDocument/2006/relationships/oleObject" Target="../embeddings/oleObject917.bin"/><Relationship Id="rId14" Type="http://schemas.openxmlformats.org/officeDocument/2006/relationships/oleObject" Target="../embeddings/oleObject916.bin"/><Relationship Id="rId13" Type="http://schemas.openxmlformats.org/officeDocument/2006/relationships/image" Target="../media/image37.wmf"/><Relationship Id="rId12" Type="http://schemas.openxmlformats.org/officeDocument/2006/relationships/oleObject" Target="../embeddings/oleObject915.bin"/><Relationship Id="rId11" Type="http://schemas.openxmlformats.org/officeDocument/2006/relationships/image" Target="../media/image36.wmf"/><Relationship Id="rId10" Type="http://schemas.openxmlformats.org/officeDocument/2006/relationships/oleObject" Target="../embeddings/oleObject914.bin"/><Relationship Id="rId1" Type="http://schemas.openxmlformats.org/officeDocument/2006/relationships/oleObject" Target="../embeddings/oleObject909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0.bin"/><Relationship Id="rId8" Type="http://schemas.openxmlformats.org/officeDocument/2006/relationships/image" Target="../media/image422.wmf"/><Relationship Id="rId7" Type="http://schemas.openxmlformats.org/officeDocument/2006/relationships/oleObject" Target="../embeddings/oleObject969.bin"/><Relationship Id="rId6" Type="http://schemas.openxmlformats.org/officeDocument/2006/relationships/image" Target="../media/image18.wmf"/><Relationship Id="rId58" Type="http://schemas.openxmlformats.org/officeDocument/2006/relationships/vmlDrawing" Target="../drawings/vmlDrawing27.vml"/><Relationship Id="rId57" Type="http://schemas.openxmlformats.org/officeDocument/2006/relationships/slideLayout" Target="../slideLayouts/slideLayout13.xml"/><Relationship Id="rId56" Type="http://schemas.openxmlformats.org/officeDocument/2006/relationships/oleObject" Target="../embeddings/oleObject994.bin"/><Relationship Id="rId55" Type="http://schemas.openxmlformats.org/officeDocument/2006/relationships/oleObject" Target="../embeddings/oleObject993.bin"/><Relationship Id="rId54" Type="http://schemas.openxmlformats.org/officeDocument/2006/relationships/image" Target="../media/image355.wmf"/><Relationship Id="rId53" Type="http://schemas.openxmlformats.org/officeDocument/2006/relationships/oleObject" Target="../embeddings/oleObject992.bin"/><Relationship Id="rId52" Type="http://schemas.openxmlformats.org/officeDocument/2006/relationships/image" Target="../media/image443.wmf"/><Relationship Id="rId51" Type="http://schemas.openxmlformats.org/officeDocument/2006/relationships/oleObject" Target="../embeddings/oleObject991.bin"/><Relationship Id="rId50" Type="http://schemas.openxmlformats.org/officeDocument/2006/relationships/image" Target="../media/image442.wmf"/><Relationship Id="rId5" Type="http://schemas.openxmlformats.org/officeDocument/2006/relationships/oleObject" Target="../embeddings/oleObject968.bin"/><Relationship Id="rId49" Type="http://schemas.openxmlformats.org/officeDocument/2006/relationships/oleObject" Target="../embeddings/oleObject990.bin"/><Relationship Id="rId48" Type="http://schemas.openxmlformats.org/officeDocument/2006/relationships/image" Target="../media/image441.wmf"/><Relationship Id="rId47" Type="http://schemas.openxmlformats.org/officeDocument/2006/relationships/oleObject" Target="../embeddings/oleObject989.bin"/><Relationship Id="rId46" Type="http://schemas.openxmlformats.org/officeDocument/2006/relationships/image" Target="../media/image440.wmf"/><Relationship Id="rId45" Type="http://schemas.openxmlformats.org/officeDocument/2006/relationships/oleObject" Target="../embeddings/oleObject988.bin"/><Relationship Id="rId44" Type="http://schemas.openxmlformats.org/officeDocument/2006/relationships/image" Target="../media/image439.wmf"/><Relationship Id="rId43" Type="http://schemas.openxmlformats.org/officeDocument/2006/relationships/oleObject" Target="../embeddings/oleObject987.bin"/><Relationship Id="rId42" Type="http://schemas.openxmlformats.org/officeDocument/2006/relationships/image" Target="../media/image438.wmf"/><Relationship Id="rId41" Type="http://schemas.openxmlformats.org/officeDocument/2006/relationships/oleObject" Target="../embeddings/oleObject986.bin"/><Relationship Id="rId40" Type="http://schemas.openxmlformats.org/officeDocument/2006/relationships/image" Target="../media/image373.wmf"/><Relationship Id="rId4" Type="http://schemas.openxmlformats.org/officeDocument/2006/relationships/image" Target="../media/image17.wmf"/><Relationship Id="rId39" Type="http://schemas.openxmlformats.org/officeDocument/2006/relationships/oleObject" Target="../embeddings/oleObject985.bin"/><Relationship Id="rId38" Type="http://schemas.openxmlformats.org/officeDocument/2006/relationships/image" Target="../media/image437.wmf"/><Relationship Id="rId37" Type="http://schemas.openxmlformats.org/officeDocument/2006/relationships/oleObject" Target="../embeddings/oleObject984.bin"/><Relationship Id="rId36" Type="http://schemas.openxmlformats.org/officeDocument/2006/relationships/image" Target="../media/image436.wmf"/><Relationship Id="rId35" Type="http://schemas.openxmlformats.org/officeDocument/2006/relationships/oleObject" Target="../embeddings/oleObject983.bin"/><Relationship Id="rId34" Type="http://schemas.openxmlformats.org/officeDocument/2006/relationships/image" Target="../media/image435.wmf"/><Relationship Id="rId33" Type="http://schemas.openxmlformats.org/officeDocument/2006/relationships/oleObject" Target="../embeddings/oleObject982.bin"/><Relationship Id="rId32" Type="http://schemas.openxmlformats.org/officeDocument/2006/relationships/image" Target="../media/image434.wmf"/><Relationship Id="rId31" Type="http://schemas.openxmlformats.org/officeDocument/2006/relationships/oleObject" Target="../embeddings/oleObject981.bin"/><Relationship Id="rId30" Type="http://schemas.openxmlformats.org/officeDocument/2006/relationships/image" Target="../media/image433.wmf"/><Relationship Id="rId3" Type="http://schemas.openxmlformats.org/officeDocument/2006/relationships/oleObject" Target="../embeddings/oleObject967.bin"/><Relationship Id="rId29" Type="http://schemas.openxmlformats.org/officeDocument/2006/relationships/oleObject" Target="../embeddings/oleObject980.bin"/><Relationship Id="rId28" Type="http://schemas.openxmlformats.org/officeDocument/2006/relationships/image" Target="../media/image432.wmf"/><Relationship Id="rId27" Type="http://schemas.openxmlformats.org/officeDocument/2006/relationships/oleObject" Target="../embeddings/oleObject979.bin"/><Relationship Id="rId26" Type="http://schemas.openxmlformats.org/officeDocument/2006/relationships/image" Target="../media/image431.wmf"/><Relationship Id="rId25" Type="http://schemas.openxmlformats.org/officeDocument/2006/relationships/oleObject" Target="../embeddings/oleObject978.bin"/><Relationship Id="rId24" Type="http://schemas.openxmlformats.org/officeDocument/2006/relationships/image" Target="../media/image430.wmf"/><Relationship Id="rId23" Type="http://schemas.openxmlformats.org/officeDocument/2006/relationships/oleObject" Target="../embeddings/oleObject977.bin"/><Relationship Id="rId22" Type="http://schemas.openxmlformats.org/officeDocument/2006/relationships/image" Target="../media/image429.wmf"/><Relationship Id="rId21" Type="http://schemas.openxmlformats.org/officeDocument/2006/relationships/oleObject" Target="../embeddings/oleObject976.bin"/><Relationship Id="rId20" Type="http://schemas.openxmlformats.org/officeDocument/2006/relationships/image" Target="../media/image428.wmf"/><Relationship Id="rId2" Type="http://schemas.openxmlformats.org/officeDocument/2006/relationships/image" Target="../media/image421.wmf"/><Relationship Id="rId19" Type="http://schemas.openxmlformats.org/officeDocument/2006/relationships/oleObject" Target="../embeddings/oleObject975.bin"/><Relationship Id="rId18" Type="http://schemas.openxmlformats.org/officeDocument/2006/relationships/image" Target="../media/image427.wmf"/><Relationship Id="rId17" Type="http://schemas.openxmlformats.org/officeDocument/2006/relationships/oleObject" Target="../embeddings/oleObject974.bin"/><Relationship Id="rId16" Type="http://schemas.openxmlformats.org/officeDocument/2006/relationships/image" Target="../media/image426.wmf"/><Relationship Id="rId15" Type="http://schemas.openxmlformats.org/officeDocument/2006/relationships/oleObject" Target="../embeddings/oleObject973.bin"/><Relationship Id="rId14" Type="http://schemas.openxmlformats.org/officeDocument/2006/relationships/image" Target="../media/image425.wmf"/><Relationship Id="rId13" Type="http://schemas.openxmlformats.org/officeDocument/2006/relationships/oleObject" Target="../embeddings/oleObject972.bin"/><Relationship Id="rId12" Type="http://schemas.openxmlformats.org/officeDocument/2006/relationships/image" Target="../media/image424.wmf"/><Relationship Id="rId11" Type="http://schemas.openxmlformats.org/officeDocument/2006/relationships/oleObject" Target="../embeddings/oleObject971.bin"/><Relationship Id="rId10" Type="http://schemas.openxmlformats.org/officeDocument/2006/relationships/image" Target="../media/image423.wmf"/><Relationship Id="rId1" Type="http://schemas.openxmlformats.org/officeDocument/2006/relationships/oleObject" Target="../embeddings/oleObject96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0" Type="http://schemas.openxmlformats.org/officeDocument/2006/relationships/vmlDrawing" Target="../drawings/vmlDrawing1.vml"/><Relationship Id="rId2" Type="http://schemas.openxmlformats.org/officeDocument/2006/relationships/image" Target="../media/image3.wmf"/><Relationship Id="rId19" Type="http://schemas.openxmlformats.org/officeDocument/2006/relationships/slideLayout" Target="../slideLayouts/slideLayout13.xml"/><Relationship Id="rId18" Type="http://schemas.openxmlformats.org/officeDocument/2006/relationships/image" Target="../media/image10.wmf"/><Relationship Id="rId17" Type="http://schemas.openxmlformats.org/officeDocument/2006/relationships/oleObject" Target="../embeddings/oleObject10.bin"/><Relationship Id="rId16" Type="http://schemas.openxmlformats.org/officeDocument/2006/relationships/oleObject" Target="../embeddings/oleObject9.bin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445.wmf"/><Relationship Id="rId3" Type="http://schemas.openxmlformats.org/officeDocument/2006/relationships/oleObject" Target="../embeddings/oleObject996.bin"/><Relationship Id="rId2" Type="http://schemas.openxmlformats.org/officeDocument/2006/relationships/image" Target="../media/image444.wmf"/><Relationship Id="rId1" Type="http://schemas.openxmlformats.org/officeDocument/2006/relationships/oleObject" Target="../embeddings/oleObject995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01.bin"/><Relationship Id="rId8" Type="http://schemas.openxmlformats.org/officeDocument/2006/relationships/image" Target="../media/image449.wmf"/><Relationship Id="rId7" Type="http://schemas.openxmlformats.org/officeDocument/2006/relationships/oleObject" Target="../embeddings/oleObject1000.bin"/><Relationship Id="rId6" Type="http://schemas.openxmlformats.org/officeDocument/2006/relationships/image" Target="../media/image448.wmf"/><Relationship Id="rId5" Type="http://schemas.openxmlformats.org/officeDocument/2006/relationships/oleObject" Target="../embeddings/oleObject999.bin"/><Relationship Id="rId4" Type="http://schemas.openxmlformats.org/officeDocument/2006/relationships/image" Target="../media/image447.wmf"/><Relationship Id="rId3" Type="http://schemas.openxmlformats.org/officeDocument/2006/relationships/oleObject" Target="../embeddings/oleObject998.bin"/><Relationship Id="rId20" Type="http://schemas.openxmlformats.org/officeDocument/2006/relationships/vmlDrawing" Target="../drawings/vmlDrawing29.vml"/><Relationship Id="rId2" Type="http://schemas.openxmlformats.org/officeDocument/2006/relationships/image" Target="../media/image446.wmf"/><Relationship Id="rId19" Type="http://schemas.openxmlformats.org/officeDocument/2006/relationships/slideLayout" Target="../slideLayouts/slideLayout13.xml"/><Relationship Id="rId18" Type="http://schemas.openxmlformats.org/officeDocument/2006/relationships/image" Target="../media/image454.wmf"/><Relationship Id="rId17" Type="http://schemas.openxmlformats.org/officeDocument/2006/relationships/oleObject" Target="../embeddings/oleObject1005.bin"/><Relationship Id="rId16" Type="http://schemas.openxmlformats.org/officeDocument/2006/relationships/image" Target="../media/image453.wmf"/><Relationship Id="rId15" Type="http://schemas.openxmlformats.org/officeDocument/2006/relationships/oleObject" Target="../embeddings/oleObject1004.bin"/><Relationship Id="rId14" Type="http://schemas.openxmlformats.org/officeDocument/2006/relationships/image" Target="../media/image452.wmf"/><Relationship Id="rId13" Type="http://schemas.openxmlformats.org/officeDocument/2006/relationships/oleObject" Target="../embeddings/oleObject1003.bin"/><Relationship Id="rId12" Type="http://schemas.openxmlformats.org/officeDocument/2006/relationships/image" Target="../media/image451.wmf"/><Relationship Id="rId11" Type="http://schemas.openxmlformats.org/officeDocument/2006/relationships/oleObject" Target="../embeddings/oleObject1002.bin"/><Relationship Id="rId10" Type="http://schemas.openxmlformats.org/officeDocument/2006/relationships/image" Target="../media/image450.wmf"/><Relationship Id="rId1" Type="http://schemas.openxmlformats.org/officeDocument/2006/relationships/oleObject" Target="../embeddings/oleObject997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0.bin"/><Relationship Id="rId8" Type="http://schemas.openxmlformats.org/officeDocument/2006/relationships/image" Target="../media/image458.wmf"/><Relationship Id="rId7" Type="http://schemas.openxmlformats.org/officeDocument/2006/relationships/oleObject" Target="../embeddings/oleObject1009.bin"/><Relationship Id="rId6" Type="http://schemas.openxmlformats.org/officeDocument/2006/relationships/image" Target="../media/image457.wmf"/><Relationship Id="rId5" Type="http://schemas.openxmlformats.org/officeDocument/2006/relationships/oleObject" Target="../embeddings/oleObject1008.bin"/><Relationship Id="rId4" Type="http://schemas.openxmlformats.org/officeDocument/2006/relationships/image" Target="../media/image456.wmf"/><Relationship Id="rId3" Type="http://schemas.openxmlformats.org/officeDocument/2006/relationships/oleObject" Target="../embeddings/oleObject1007.bin"/><Relationship Id="rId2" Type="http://schemas.openxmlformats.org/officeDocument/2006/relationships/image" Target="../media/image455.wmf"/><Relationship Id="rId17" Type="http://schemas.openxmlformats.org/officeDocument/2006/relationships/vmlDrawing" Target="../drawings/vmlDrawing30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461.wmf"/><Relationship Id="rId14" Type="http://schemas.openxmlformats.org/officeDocument/2006/relationships/oleObject" Target="../embeddings/oleObject1013.bin"/><Relationship Id="rId13" Type="http://schemas.openxmlformats.org/officeDocument/2006/relationships/image" Target="../media/image460.wmf"/><Relationship Id="rId12" Type="http://schemas.openxmlformats.org/officeDocument/2006/relationships/oleObject" Target="../embeddings/oleObject1012.bin"/><Relationship Id="rId11" Type="http://schemas.openxmlformats.org/officeDocument/2006/relationships/image" Target="../media/image459.wmf"/><Relationship Id="rId10" Type="http://schemas.openxmlformats.org/officeDocument/2006/relationships/oleObject" Target="../embeddings/oleObject1011.bin"/><Relationship Id="rId1" Type="http://schemas.openxmlformats.org/officeDocument/2006/relationships/oleObject" Target="../embeddings/oleObject1006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18.bin"/><Relationship Id="rId8" Type="http://schemas.openxmlformats.org/officeDocument/2006/relationships/image" Target="../media/image465.wmf"/><Relationship Id="rId7" Type="http://schemas.openxmlformats.org/officeDocument/2006/relationships/oleObject" Target="../embeddings/oleObject1017.bin"/><Relationship Id="rId6" Type="http://schemas.openxmlformats.org/officeDocument/2006/relationships/image" Target="../media/image464.wmf"/><Relationship Id="rId5" Type="http://schemas.openxmlformats.org/officeDocument/2006/relationships/oleObject" Target="../embeddings/oleObject1016.bin"/><Relationship Id="rId4" Type="http://schemas.openxmlformats.org/officeDocument/2006/relationships/image" Target="../media/image463.wmf"/><Relationship Id="rId3" Type="http://schemas.openxmlformats.org/officeDocument/2006/relationships/oleObject" Target="../embeddings/oleObject1015.bin"/><Relationship Id="rId2" Type="http://schemas.openxmlformats.org/officeDocument/2006/relationships/image" Target="../media/image462.wmf"/><Relationship Id="rId16" Type="http://schemas.openxmlformats.org/officeDocument/2006/relationships/vmlDrawing" Target="../drawings/vmlDrawing3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468.wmf"/><Relationship Id="rId13" Type="http://schemas.openxmlformats.org/officeDocument/2006/relationships/oleObject" Target="../embeddings/oleObject1020.bin"/><Relationship Id="rId12" Type="http://schemas.openxmlformats.org/officeDocument/2006/relationships/image" Target="../media/image467.wmf"/><Relationship Id="rId11" Type="http://schemas.openxmlformats.org/officeDocument/2006/relationships/oleObject" Target="../embeddings/oleObject1019.bin"/><Relationship Id="rId10" Type="http://schemas.openxmlformats.org/officeDocument/2006/relationships/image" Target="../media/image466.wmf"/><Relationship Id="rId1" Type="http://schemas.openxmlformats.org/officeDocument/2006/relationships/oleObject" Target="../embeddings/oleObject1014.bin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2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71.wmf"/><Relationship Id="rId5" Type="http://schemas.openxmlformats.org/officeDocument/2006/relationships/oleObject" Target="../embeddings/oleObject1023.bin"/><Relationship Id="rId4" Type="http://schemas.openxmlformats.org/officeDocument/2006/relationships/image" Target="../media/image470.wmf"/><Relationship Id="rId3" Type="http://schemas.openxmlformats.org/officeDocument/2006/relationships/oleObject" Target="../embeddings/oleObject1022.bin"/><Relationship Id="rId2" Type="http://schemas.openxmlformats.org/officeDocument/2006/relationships/image" Target="../media/image469.wmf"/><Relationship Id="rId1" Type="http://schemas.openxmlformats.org/officeDocument/2006/relationships/oleObject" Target="../embeddings/oleObject1021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4" Type="http://schemas.openxmlformats.org/officeDocument/2006/relationships/vmlDrawing" Target="../drawings/vmlDrawing2.vml"/><Relationship Id="rId33" Type="http://schemas.openxmlformats.org/officeDocument/2006/relationships/slideLayout" Target="../slideLayouts/slideLayout13.xml"/><Relationship Id="rId32" Type="http://schemas.openxmlformats.org/officeDocument/2006/relationships/image" Target="../media/image10.wmf"/><Relationship Id="rId31" Type="http://schemas.openxmlformats.org/officeDocument/2006/relationships/oleObject" Target="../embeddings/oleObject27.bin"/><Relationship Id="rId30" Type="http://schemas.openxmlformats.org/officeDocument/2006/relationships/oleObject" Target="../embeddings/oleObject26.bin"/><Relationship Id="rId3" Type="http://schemas.openxmlformats.org/officeDocument/2006/relationships/oleObject" Target="../embeddings/oleObject12.bin"/><Relationship Id="rId29" Type="http://schemas.openxmlformats.org/officeDocument/2006/relationships/oleObject" Target="../embeddings/oleObject25.bin"/><Relationship Id="rId28" Type="http://schemas.openxmlformats.org/officeDocument/2006/relationships/image" Target="../media/image21.wmf"/><Relationship Id="rId27" Type="http://schemas.openxmlformats.org/officeDocument/2006/relationships/oleObject" Target="../embeddings/oleObject24.bin"/><Relationship Id="rId26" Type="http://schemas.openxmlformats.org/officeDocument/2006/relationships/image" Target="../media/image20.wmf"/><Relationship Id="rId25" Type="http://schemas.openxmlformats.org/officeDocument/2006/relationships/oleObject" Target="../embeddings/oleObject23.bin"/><Relationship Id="rId24" Type="http://schemas.openxmlformats.org/officeDocument/2006/relationships/image" Target="../media/image7.wmf"/><Relationship Id="rId23" Type="http://schemas.openxmlformats.org/officeDocument/2006/relationships/oleObject" Target="../embeddings/oleObject22.bin"/><Relationship Id="rId22" Type="http://schemas.openxmlformats.org/officeDocument/2006/relationships/image" Target="../media/image6.wmf"/><Relationship Id="rId21" Type="http://schemas.openxmlformats.org/officeDocument/2006/relationships/oleObject" Target="../embeddings/oleObject21.bin"/><Relationship Id="rId20" Type="http://schemas.openxmlformats.org/officeDocument/2006/relationships/image" Target="../media/image5.wmf"/><Relationship Id="rId2" Type="http://schemas.openxmlformats.org/officeDocument/2006/relationships/image" Target="../media/image11.w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31.bin"/><Relationship Id="rId67" Type="http://schemas.openxmlformats.org/officeDocument/2006/relationships/vmlDrawing" Target="../drawings/vmlDrawing3.vml"/><Relationship Id="rId66" Type="http://schemas.openxmlformats.org/officeDocument/2006/relationships/slideLayout" Target="../slideLayouts/slideLayout13.xml"/><Relationship Id="rId65" Type="http://schemas.openxmlformats.org/officeDocument/2006/relationships/image" Target="../media/image47.wmf"/><Relationship Id="rId64" Type="http://schemas.openxmlformats.org/officeDocument/2006/relationships/oleObject" Target="../embeddings/oleObject63.bin"/><Relationship Id="rId63" Type="http://schemas.openxmlformats.org/officeDocument/2006/relationships/image" Target="../media/image46.wmf"/><Relationship Id="rId62" Type="http://schemas.openxmlformats.org/officeDocument/2006/relationships/oleObject" Target="../embeddings/oleObject62.bin"/><Relationship Id="rId61" Type="http://schemas.openxmlformats.org/officeDocument/2006/relationships/image" Target="../media/image45.wmf"/><Relationship Id="rId60" Type="http://schemas.openxmlformats.org/officeDocument/2006/relationships/oleObject" Target="../embeddings/oleObject61.bin"/><Relationship Id="rId6" Type="http://schemas.openxmlformats.org/officeDocument/2006/relationships/image" Target="../media/image5.wmf"/><Relationship Id="rId59" Type="http://schemas.openxmlformats.org/officeDocument/2006/relationships/image" Target="../media/image44.wmf"/><Relationship Id="rId58" Type="http://schemas.openxmlformats.org/officeDocument/2006/relationships/oleObject" Target="../embeddings/oleObject60.bin"/><Relationship Id="rId57" Type="http://schemas.openxmlformats.org/officeDocument/2006/relationships/image" Target="../media/image43.wmf"/><Relationship Id="rId56" Type="http://schemas.openxmlformats.org/officeDocument/2006/relationships/oleObject" Target="../embeddings/oleObject59.bin"/><Relationship Id="rId55" Type="http://schemas.openxmlformats.org/officeDocument/2006/relationships/oleObject" Target="../embeddings/oleObject58.bin"/><Relationship Id="rId54" Type="http://schemas.openxmlformats.org/officeDocument/2006/relationships/image" Target="../media/image42.wmf"/><Relationship Id="rId53" Type="http://schemas.openxmlformats.org/officeDocument/2006/relationships/oleObject" Target="../embeddings/oleObject57.bin"/><Relationship Id="rId52" Type="http://schemas.openxmlformats.org/officeDocument/2006/relationships/image" Target="../media/image41.wmf"/><Relationship Id="rId51" Type="http://schemas.openxmlformats.org/officeDocument/2006/relationships/oleObject" Target="../embeddings/oleObject56.bin"/><Relationship Id="rId50" Type="http://schemas.openxmlformats.org/officeDocument/2006/relationships/image" Target="../media/image40.wmf"/><Relationship Id="rId5" Type="http://schemas.openxmlformats.org/officeDocument/2006/relationships/oleObject" Target="../embeddings/oleObject30.bin"/><Relationship Id="rId49" Type="http://schemas.openxmlformats.org/officeDocument/2006/relationships/oleObject" Target="../embeddings/oleObject55.bin"/><Relationship Id="rId48" Type="http://schemas.openxmlformats.org/officeDocument/2006/relationships/oleObject" Target="../embeddings/oleObject54.bin"/><Relationship Id="rId47" Type="http://schemas.openxmlformats.org/officeDocument/2006/relationships/image" Target="../media/image39.wmf"/><Relationship Id="rId46" Type="http://schemas.openxmlformats.org/officeDocument/2006/relationships/oleObject" Target="../embeddings/oleObject53.bin"/><Relationship Id="rId45" Type="http://schemas.openxmlformats.org/officeDocument/2006/relationships/oleObject" Target="../embeddings/oleObject52.bin"/><Relationship Id="rId44" Type="http://schemas.openxmlformats.org/officeDocument/2006/relationships/oleObject" Target="../embeddings/oleObject51.bin"/><Relationship Id="rId43" Type="http://schemas.openxmlformats.org/officeDocument/2006/relationships/image" Target="../media/image38.wmf"/><Relationship Id="rId42" Type="http://schemas.openxmlformats.org/officeDocument/2006/relationships/oleObject" Target="../embeddings/oleObject50.bin"/><Relationship Id="rId41" Type="http://schemas.openxmlformats.org/officeDocument/2006/relationships/oleObject" Target="../embeddings/oleObject49.bin"/><Relationship Id="rId40" Type="http://schemas.openxmlformats.org/officeDocument/2006/relationships/oleObject" Target="../embeddings/oleObject48.bin"/><Relationship Id="rId4" Type="http://schemas.openxmlformats.org/officeDocument/2006/relationships/image" Target="../media/image23.wmf"/><Relationship Id="rId39" Type="http://schemas.openxmlformats.org/officeDocument/2006/relationships/image" Target="../media/image37.wmf"/><Relationship Id="rId38" Type="http://schemas.openxmlformats.org/officeDocument/2006/relationships/oleObject" Target="../embeddings/oleObject47.bin"/><Relationship Id="rId37" Type="http://schemas.openxmlformats.org/officeDocument/2006/relationships/image" Target="../media/image36.wmf"/><Relationship Id="rId36" Type="http://schemas.openxmlformats.org/officeDocument/2006/relationships/oleObject" Target="../embeddings/oleObject46.bin"/><Relationship Id="rId35" Type="http://schemas.openxmlformats.org/officeDocument/2006/relationships/image" Target="../media/image35.wmf"/><Relationship Id="rId34" Type="http://schemas.openxmlformats.org/officeDocument/2006/relationships/oleObject" Target="../embeddings/oleObject45.bin"/><Relationship Id="rId33" Type="http://schemas.openxmlformats.org/officeDocument/2006/relationships/oleObject" Target="../embeddings/oleObject44.bin"/><Relationship Id="rId32" Type="http://schemas.openxmlformats.org/officeDocument/2006/relationships/image" Target="../media/image34.wmf"/><Relationship Id="rId31" Type="http://schemas.openxmlformats.org/officeDocument/2006/relationships/oleObject" Target="../embeddings/oleObject43.bin"/><Relationship Id="rId30" Type="http://schemas.openxmlformats.org/officeDocument/2006/relationships/image" Target="../media/image33.wmf"/><Relationship Id="rId3" Type="http://schemas.openxmlformats.org/officeDocument/2006/relationships/oleObject" Target="../embeddings/oleObject29.bin"/><Relationship Id="rId29" Type="http://schemas.openxmlformats.org/officeDocument/2006/relationships/oleObject" Target="../embeddings/oleObject42.bin"/><Relationship Id="rId28" Type="http://schemas.openxmlformats.org/officeDocument/2006/relationships/image" Target="../media/image32.wmf"/><Relationship Id="rId27" Type="http://schemas.openxmlformats.org/officeDocument/2006/relationships/oleObject" Target="../embeddings/oleObject41.bin"/><Relationship Id="rId26" Type="http://schemas.openxmlformats.org/officeDocument/2006/relationships/image" Target="../media/image31.wmf"/><Relationship Id="rId25" Type="http://schemas.openxmlformats.org/officeDocument/2006/relationships/oleObject" Target="../embeddings/oleObject40.bin"/><Relationship Id="rId24" Type="http://schemas.openxmlformats.org/officeDocument/2006/relationships/image" Target="../media/image30.wmf"/><Relationship Id="rId23" Type="http://schemas.openxmlformats.org/officeDocument/2006/relationships/oleObject" Target="../embeddings/oleObject39.bin"/><Relationship Id="rId22" Type="http://schemas.openxmlformats.org/officeDocument/2006/relationships/image" Target="../media/image29.wmf"/><Relationship Id="rId21" Type="http://schemas.openxmlformats.org/officeDocument/2006/relationships/oleObject" Target="../embeddings/oleObject38.bin"/><Relationship Id="rId20" Type="http://schemas.openxmlformats.org/officeDocument/2006/relationships/image" Target="../media/image28.wmf"/><Relationship Id="rId2" Type="http://schemas.openxmlformats.org/officeDocument/2006/relationships/image" Target="../media/image22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27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26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2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51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50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9.wmf"/><Relationship Id="rId33" Type="http://schemas.openxmlformats.org/officeDocument/2006/relationships/vmlDrawing" Target="../drawings/vmlDrawing4.vml"/><Relationship Id="rId32" Type="http://schemas.openxmlformats.org/officeDocument/2006/relationships/slideLayout" Target="../slideLayouts/slideLayout13.xml"/><Relationship Id="rId31" Type="http://schemas.openxmlformats.org/officeDocument/2006/relationships/image" Target="../media/image62.wmf"/><Relationship Id="rId30" Type="http://schemas.openxmlformats.org/officeDocument/2006/relationships/oleObject" Target="../embeddings/oleObject79.bin"/><Relationship Id="rId3" Type="http://schemas.openxmlformats.org/officeDocument/2006/relationships/oleObject" Target="../embeddings/oleObject65.bin"/><Relationship Id="rId29" Type="http://schemas.openxmlformats.org/officeDocument/2006/relationships/oleObject" Target="../embeddings/oleObject78.bin"/><Relationship Id="rId28" Type="http://schemas.openxmlformats.org/officeDocument/2006/relationships/image" Target="../media/image61.wmf"/><Relationship Id="rId27" Type="http://schemas.openxmlformats.org/officeDocument/2006/relationships/oleObject" Target="../embeddings/oleObject77.bin"/><Relationship Id="rId26" Type="http://schemas.openxmlformats.org/officeDocument/2006/relationships/image" Target="../media/image60.wmf"/><Relationship Id="rId25" Type="http://schemas.openxmlformats.org/officeDocument/2006/relationships/oleObject" Target="../embeddings/oleObject76.bin"/><Relationship Id="rId24" Type="http://schemas.openxmlformats.org/officeDocument/2006/relationships/image" Target="../media/image59.wmf"/><Relationship Id="rId23" Type="http://schemas.openxmlformats.org/officeDocument/2006/relationships/oleObject" Target="../embeddings/oleObject75.bin"/><Relationship Id="rId22" Type="http://schemas.openxmlformats.org/officeDocument/2006/relationships/image" Target="../media/image58.wmf"/><Relationship Id="rId21" Type="http://schemas.openxmlformats.org/officeDocument/2006/relationships/oleObject" Target="../embeddings/oleObject74.bin"/><Relationship Id="rId20" Type="http://schemas.openxmlformats.org/officeDocument/2006/relationships/image" Target="../media/image57.wmf"/><Relationship Id="rId2" Type="http://schemas.openxmlformats.org/officeDocument/2006/relationships/image" Target="../media/image48.wmf"/><Relationship Id="rId19" Type="http://schemas.openxmlformats.org/officeDocument/2006/relationships/oleObject" Target="../embeddings/oleObject73.bin"/><Relationship Id="rId18" Type="http://schemas.openxmlformats.org/officeDocument/2006/relationships/image" Target="../media/image56.wmf"/><Relationship Id="rId17" Type="http://schemas.openxmlformats.org/officeDocument/2006/relationships/oleObject" Target="../embeddings/oleObject72.bin"/><Relationship Id="rId16" Type="http://schemas.openxmlformats.org/officeDocument/2006/relationships/image" Target="../media/image55.wmf"/><Relationship Id="rId15" Type="http://schemas.openxmlformats.org/officeDocument/2006/relationships/oleObject" Target="../embeddings/oleObject71.bin"/><Relationship Id="rId14" Type="http://schemas.openxmlformats.org/officeDocument/2006/relationships/image" Target="../media/image54.wmf"/><Relationship Id="rId13" Type="http://schemas.openxmlformats.org/officeDocument/2006/relationships/oleObject" Target="../embeddings/oleObject70.bin"/><Relationship Id="rId12" Type="http://schemas.openxmlformats.org/officeDocument/2006/relationships/image" Target="../media/image53.wmf"/><Relationship Id="rId11" Type="http://schemas.openxmlformats.org/officeDocument/2006/relationships/oleObject" Target="../embeddings/oleObject69.bin"/><Relationship Id="rId10" Type="http://schemas.openxmlformats.org/officeDocument/2006/relationships/image" Target="../media/image52.wmf"/><Relationship Id="rId1" Type="http://schemas.openxmlformats.org/officeDocument/2006/relationships/oleObject" Target="../embeddings/oleObject6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4.bin"/><Relationship Id="rId8" Type="http://schemas.openxmlformats.org/officeDocument/2006/relationships/image" Target="../media/image66.wmf"/><Relationship Id="rId7" Type="http://schemas.openxmlformats.org/officeDocument/2006/relationships/oleObject" Target="../embeddings/oleObject83.bin"/><Relationship Id="rId6" Type="http://schemas.openxmlformats.org/officeDocument/2006/relationships/image" Target="../media/image65.wmf"/><Relationship Id="rId5" Type="http://schemas.openxmlformats.org/officeDocument/2006/relationships/oleObject" Target="../embeddings/oleObject82.bin"/><Relationship Id="rId44" Type="http://schemas.openxmlformats.org/officeDocument/2006/relationships/vmlDrawing" Target="../drawings/vmlDrawing5.vml"/><Relationship Id="rId43" Type="http://schemas.openxmlformats.org/officeDocument/2006/relationships/slideLayout" Target="../slideLayouts/slideLayout13.xml"/><Relationship Id="rId42" Type="http://schemas.openxmlformats.org/officeDocument/2006/relationships/image" Target="../media/image83.wmf"/><Relationship Id="rId41" Type="http://schemas.openxmlformats.org/officeDocument/2006/relationships/oleObject" Target="../embeddings/oleObject100.bin"/><Relationship Id="rId40" Type="http://schemas.openxmlformats.org/officeDocument/2006/relationships/image" Target="../media/image82.wmf"/><Relationship Id="rId4" Type="http://schemas.openxmlformats.org/officeDocument/2006/relationships/image" Target="../media/image64.wmf"/><Relationship Id="rId39" Type="http://schemas.openxmlformats.org/officeDocument/2006/relationships/oleObject" Target="../embeddings/oleObject99.bin"/><Relationship Id="rId38" Type="http://schemas.openxmlformats.org/officeDocument/2006/relationships/image" Target="../media/image81.wmf"/><Relationship Id="rId37" Type="http://schemas.openxmlformats.org/officeDocument/2006/relationships/oleObject" Target="../embeddings/oleObject98.bin"/><Relationship Id="rId36" Type="http://schemas.openxmlformats.org/officeDocument/2006/relationships/image" Target="../media/image80.wmf"/><Relationship Id="rId35" Type="http://schemas.openxmlformats.org/officeDocument/2006/relationships/oleObject" Target="../embeddings/oleObject97.bin"/><Relationship Id="rId34" Type="http://schemas.openxmlformats.org/officeDocument/2006/relationships/image" Target="../media/image79.wmf"/><Relationship Id="rId33" Type="http://schemas.openxmlformats.org/officeDocument/2006/relationships/oleObject" Target="../embeddings/oleObject96.bin"/><Relationship Id="rId32" Type="http://schemas.openxmlformats.org/officeDocument/2006/relationships/image" Target="../media/image78.wmf"/><Relationship Id="rId31" Type="http://schemas.openxmlformats.org/officeDocument/2006/relationships/oleObject" Target="../embeddings/oleObject95.bin"/><Relationship Id="rId30" Type="http://schemas.openxmlformats.org/officeDocument/2006/relationships/image" Target="../media/image77.wmf"/><Relationship Id="rId3" Type="http://schemas.openxmlformats.org/officeDocument/2006/relationships/oleObject" Target="../embeddings/oleObject81.bin"/><Relationship Id="rId29" Type="http://schemas.openxmlformats.org/officeDocument/2006/relationships/oleObject" Target="../embeddings/oleObject94.bin"/><Relationship Id="rId28" Type="http://schemas.openxmlformats.org/officeDocument/2006/relationships/image" Target="../media/image76.wmf"/><Relationship Id="rId27" Type="http://schemas.openxmlformats.org/officeDocument/2006/relationships/oleObject" Target="../embeddings/oleObject93.bin"/><Relationship Id="rId26" Type="http://schemas.openxmlformats.org/officeDocument/2006/relationships/image" Target="../media/image75.wmf"/><Relationship Id="rId25" Type="http://schemas.openxmlformats.org/officeDocument/2006/relationships/oleObject" Target="../embeddings/oleObject92.bin"/><Relationship Id="rId24" Type="http://schemas.openxmlformats.org/officeDocument/2006/relationships/image" Target="../media/image74.wmf"/><Relationship Id="rId23" Type="http://schemas.openxmlformats.org/officeDocument/2006/relationships/oleObject" Target="../embeddings/oleObject91.bin"/><Relationship Id="rId22" Type="http://schemas.openxmlformats.org/officeDocument/2006/relationships/image" Target="../media/image73.wmf"/><Relationship Id="rId21" Type="http://schemas.openxmlformats.org/officeDocument/2006/relationships/oleObject" Target="../embeddings/oleObject90.bin"/><Relationship Id="rId20" Type="http://schemas.openxmlformats.org/officeDocument/2006/relationships/image" Target="../media/image72.wmf"/><Relationship Id="rId2" Type="http://schemas.openxmlformats.org/officeDocument/2006/relationships/image" Target="../media/image63.wmf"/><Relationship Id="rId19" Type="http://schemas.openxmlformats.org/officeDocument/2006/relationships/oleObject" Target="../embeddings/oleObject89.bin"/><Relationship Id="rId18" Type="http://schemas.openxmlformats.org/officeDocument/2006/relationships/image" Target="../media/image71.wmf"/><Relationship Id="rId17" Type="http://schemas.openxmlformats.org/officeDocument/2006/relationships/oleObject" Target="../embeddings/oleObject88.bin"/><Relationship Id="rId16" Type="http://schemas.openxmlformats.org/officeDocument/2006/relationships/image" Target="../media/image70.wmf"/><Relationship Id="rId15" Type="http://schemas.openxmlformats.org/officeDocument/2006/relationships/oleObject" Target="../embeddings/oleObject87.bin"/><Relationship Id="rId14" Type="http://schemas.openxmlformats.org/officeDocument/2006/relationships/image" Target="../media/image69.wmf"/><Relationship Id="rId13" Type="http://schemas.openxmlformats.org/officeDocument/2006/relationships/oleObject" Target="../embeddings/oleObject86.bin"/><Relationship Id="rId12" Type="http://schemas.openxmlformats.org/officeDocument/2006/relationships/image" Target="../media/image68.wmf"/><Relationship Id="rId11" Type="http://schemas.openxmlformats.org/officeDocument/2006/relationships/oleObject" Target="../embeddings/oleObject85.bin"/><Relationship Id="rId10" Type="http://schemas.openxmlformats.org/officeDocument/2006/relationships/image" Target="../media/image67.wmf"/><Relationship Id="rId1" Type="http://schemas.openxmlformats.org/officeDocument/2006/relationships/oleObject" Target="../embeddings/oleObject8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87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86.wmf"/><Relationship Id="rId50" Type="http://schemas.openxmlformats.org/officeDocument/2006/relationships/vmlDrawing" Target="../drawings/vmlDrawing6.vml"/><Relationship Id="rId5" Type="http://schemas.openxmlformats.org/officeDocument/2006/relationships/oleObject" Target="../embeddings/oleObject103.bin"/><Relationship Id="rId49" Type="http://schemas.openxmlformats.org/officeDocument/2006/relationships/slideLayout" Target="../slideLayouts/slideLayout13.xml"/><Relationship Id="rId48" Type="http://schemas.openxmlformats.org/officeDocument/2006/relationships/image" Target="../media/image103.wmf"/><Relationship Id="rId47" Type="http://schemas.openxmlformats.org/officeDocument/2006/relationships/oleObject" Target="../embeddings/oleObject124.bin"/><Relationship Id="rId46" Type="http://schemas.openxmlformats.org/officeDocument/2006/relationships/image" Target="../media/image102.wmf"/><Relationship Id="rId45" Type="http://schemas.openxmlformats.org/officeDocument/2006/relationships/oleObject" Target="../embeddings/oleObject123.bin"/><Relationship Id="rId44" Type="http://schemas.openxmlformats.org/officeDocument/2006/relationships/image" Target="../media/image82.wmf"/><Relationship Id="rId43" Type="http://schemas.openxmlformats.org/officeDocument/2006/relationships/oleObject" Target="../embeddings/oleObject122.bin"/><Relationship Id="rId42" Type="http://schemas.openxmlformats.org/officeDocument/2006/relationships/image" Target="../media/image80.wmf"/><Relationship Id="rId41" Type="http://schemas.openxmlformats.org/officeDocument/2006/relationships/oleObject" Target="../embeddings/oleObject121.bin"/><Relationship Id="rId40" Type="http://schemas.openxmlformats.org/officeDocument/2006/relationships/image" Target="../media/image101.wmf"/><Relationship Id="rId4" Type="http://schemas.openxmlformats.org/officeDocument/2006/relationships/image" Target="../media/image85.wmf"/><Relationship Id="rId39" Type="http://schemas.openxmlformats.org/officeDocument/2006/relationships/oleObject" Target="../embeddings/oleObject120.bin"/><Relationship Id="rId38" Type="http://schemas.openxmlformats.org/officeDocument/2006/relationships/image" Target="../media/image100.wmf"/><Relationship Id="rId37" Type="http://schemas.openxmlformats.org/officeDocument/2006/relationships/oleObject" Target="../embeddings/oleObject119.bin"/><Relationship Id="rId36" Type="http://schemas.openxmlformats.org/officeDocument/2006/relationships/image" Target="../media/image99.wmf"/><Relationship Id="rId35" Type="http://schemas.openxmlformats.org/officeDocument/2006/relationships/oleObject" Target="../embeddings/oleObject118.bin"/><Relationship Id="rId34" Type="http://schemas.openxmlformats.org/officeDocument/2006/relationships/image" Target="../media/image18.wmf"/><Relationship Id="rId33" Type="http://schemas.openxmlformats.org/officeDocument/2006/relationships/oleObject" Target="../embeddings/oleObject117.bin"/><Relationship Id="rId32" Type="http://schemas.openxmlformats.org/officeDocument/2006/relationships/image" Target="../media/image17.wmf"/><Relationship Id="rId31" Type="http://schemas.openxmlformats.org/officeDocument/2006/relationships/oleObject" Target="../embeddings/oleObject116.bin"/><Relationship Id="rId30" Type="http://schemas.openxmlformats.org/officeDocument/2006/relationships/image" Target="../media/image98.wmf"/><Relationship Id="rId3" Type="http://schemas.openxmlformats.org/officeDocument/2006/relationships/oleObject" Target="../embeddings/oleObject102.bin"/><Relationship Id="rId29" Type="http://schemas.openxmlformats.org/officeDocument/2006/relationships/oleObject" Target="../embeddings/oleObject115.bin"/><Relationship Id="rId28" Type="http://schemas.openxmlformats.org/officeDocument/2006/relationships/image" Target="../media/image97.wmf"/><Relationship Id="rId27" Type="http://schemas.openxmlformats.org/officeDocument/2006/relationships/oleObject" Target="../embeddings/oleObject114.bin"/><Relationship Id="rId26" Type="http://schemas.openxmlformats.org/officeDocument/2006/relationships/image" Target="../media/image96.wmf"/><Relationship Id="rId25" Type="http://schemas.openxmlformats.org/officeDocument/2006/relationships/oleObject" Target="../embeddings/oleObject113.bin"/><Relationship Id="rId24" Type="http://schemas.openxmlformats.org/officeDocument/2006/relationships/image" Target="../media/image95.wmf"/><Relationship Id="rId23" Type="http://schemas.openxmlformats.org/officeDocument/2006/relationships/oleObject" Target="../embeddings/oleObject112.bin"/><Relationship Id="rId22" Type="http://schemas.openxmlformats.org/officeDocument/2006/relationships/image" Target="../media/image94.wmf"/><Relationship Id="rId21" Type="http://schemas.openxmlformats.org/officeDocument/2006/relationships/oleObject" Target="../embeddings/oleObject111.bin"/><Relationship Id="rId20" Type="http://schemas.openxmlformats.org/officeDocument/2006/relationships/image" Target="../media/image93.wmf"/><Relationship Id="rId2" Type="http://schemas.openxmlformats.org/officeDocument/2006/relationships/image" Target="../media/image84.wmf"/><Relationship Id="rId19" Type="http://schemas.openxmlformats.org/officeDocument/2006/relationships/oleObject" Target="../embeddings/oleObject110.bin"/><Relationship Id="rId18" Type="http://schemas.openxmlformats.org/officeDocument/2006/relationships/image" Target="../media/image92.w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91.w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90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89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88.wmf"/><Relationship Id="rId1" Type="http://schemas.openxmlformats.org/officeDocument/2006/relationships/oleObject" Target="../embeddings/oleObject10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27.bin"/><Relationship Id="rId40" Type="http://schemas.openxmlformats.org/officeDocument/2006/relationships/vmlDrawing" Target="../drawings/vmlDrawing7.vml"/><Relationship Id="rId4" Type="http://schemas.openxmlformats.org/officeDocument/2006/relationships/image" Target="../media/image105.wmf"/><Relationship Id="rId39" Type="http://schemas.openxmlformats.org/officeDocument/2006/relationships/slideLayout" Target="../slideLayouts/slideLayout13.xml"/><Relationship Id="rId38" Type="http://schemas.openxmlformats.org/officeDocument/2006/relationships/image" Target="../media/image89.wmf"/><Relationship Id="rId37" Type="http://schemas.openxmlformats.org/officeDocument/2006/relationships/oleObject" Target="../embeddings/oleObject143.bin"/><Relationship Id="rId36" Type="http://schemas.openxmlformats.org/officeDocument/2006/relationships/image" Target="../media/image85.wmf"/><Relationship Id="rId35" Type="http://schemas.openxmlformats.org/officeDocument/2006/relationships/oleObject" Target="../embeddings/oleObject142.bin"/><Relationship Id="rId34" Type="http://schemas.openxmlformats.org/officeDocument/2006/relationships/image" Target="../media/image118.wmf"/><Relationship Id="rId33" Type="http://schemas.openxmlformats.org/officeDocument/2006/relationships/oleObject" Target="../embeddings/oleObject141.bin"/><Relationship Id="rId32" Type="http://schemas.openxmlformats.org/officeDocument/2006/relationships/image" Target="../media/image117.wmf"/><Relationship Id="rId31" Type="http://schemas.openxmlformats.org/officeDocument/2006/relationships/oleObject" Target="../embeddings/oleObject140.bin"/><Relationship Id="rId30" Type="http://schemas.openxmlformats.org/officeDocument/2006/relationships/image" Target="../media/image103.wmf"/><Relationship Id="rId3" Type="http://schemas.openxmlformats.org/officeDocument/2006/relationships/oleObject" Target="../embeddings/oleObject126.bin"/><Relationship Id="rId29" Type="http://schemas.openxmlformats.org/officeDocument/2006/relationships/oleObject" Target="../embeddings/oleObject139.bin"/><Relationship Id="rId28" Type="http://schemas.openxmlformats.org/officeDocument/2006/relationships/image" Target="../media/image102.wmf"/><Relationship Id="rId27" Type="http://schemas.openxmlformats.org/officeDocument/2006/relationships/oleObject" Target="../embeddings/oleObject138.bin"/><Relationship Id="rId26" Type="http://schemas.openxmlformats.org/officeDocument/2006/relationships/image" Target="../media/image116.wmf"/><Relationship Id="rId25" Type="http://schemas.openxmlformats.org/officeDocument/2006/relationships/oleObject" Target="../embeddings/oleObject137.bin"/><Relationship Id="rId24" Type="http://schemas.openxmlformats.org/officeDocument/2006/relationships/image" Target="../media/image115.wmf"/><Relationship Id="rId23" Type="http://schemas.openxmlformats.org/officeDocument/2006/relationships/oleObject" Target="../embeddings/oleObject136.bin"/><Relationship Id="rId22" Type="http://schemas.openxmlformats.org/officeDocument/2006/relationships/image" Target="../media/image114.wmf"/><Relationship Id="rId21" Type="http://schemas.openxmlformats.org/officeDocument/2006/relationships/oleObject" Target="../embeddings/oleObject135.bin"/><Relationship Id="rId20" Type="http://schemas.openxmlformats.org/officeDocument/2006/relationships/image" Target="../media/image113.wmf"/><Relationship Id="rId2" Type="http://schemas.openxmlformats.org/officeDocument/2006/relationships/image" Target="../media/image104.wmf"/><Relationship Id="rId19" Type="http://schemas.openxmlformats.org/officeDocument/2006/relationships/oleObject" Target="../embeddings/oleObject134.bin"/><Relationship Id="rId18" Type="http://schemas.openxmlformats.org/officeDocument/2006/relationships/image" Target="../media/image112.wmf"/><Relationship Id="rId17" Type="http://schemas.openxmlformats.org/officeDocument/2006/relationships/oleObject" Target="../embeddings/oleObject133.bin"/><Relationship Id="rId16" Type="http://schemas.openxmlformats.org/officeDocument/2006/relationships/image" Target="../media/image111.w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10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09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08.wmf"/><Relationship Id="rId1" Type="http://schemas.openxmlformats.org/officeDocument/2006/relationships/oleObject" Target="../embeddings/oleObject1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1"/>
          <p:cNvSpPr>
            <a:spLocks noGrp="1"/>
          </p:cNvSpPr>
          <p:nvPr>
            <p:ph type="ctrTitle"/>
          </p:nvPr>
        </p:nvSpPr>
        <p:spPr>
          <a:xfrm>
            <a:off x="4763" y="2949575"/>
            <a:ext cx="9144000" cy="1219200"/>
          </a:xfrm>
        </p:spPr>
        <p:txBody>
          <a:bodyPr vert="horz" wrap="square" lIns="91440" tIns="45720" rIns="91440" bIns="45720" anchor="t"/>
          <a:lstStyle/>
          <a:p>
            <a:pPr algn="ctr">
              <a:spcBef>
                <a:spcPts val="1200"/>
              </a:spcBef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第三章 整数规划</a:t>
            </a:r>
            <a:endParaRPr lang="zh-CN" altLang="en-US" dirty="0">
              <a:solidFill>
                <a:schemeClr val="tx1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+mj-cs"/>
            </a:endParaRPr>
          </a:p>
        </p:txBody>
      </p:sp>
      <p:sp>
        <p:nvSpPr>
          <p:cNvPr id="5" name="副标题 8"/>
          <p:cNvSpPr txBox="1"/>
          <p:nvPr/>
        </p:nvSpPr>
        <p:spPr>
          <a:xfrm>
            <a:off x="1376363" y="4648200"/>
            <a:ext cx="6400800" cy="1752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+mn-cs"/>
              </a:rPr>
              <a:t>谢秉磊</a:t>
            </a:r>
            <a:endParaRPr kumimoji="0" lang="zh-CN" altLang="en-US" sz="3000" b="0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7171" name="图片 8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9112250" cy="22272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172" name="图片 9" descr="哈工大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67200" y="609600"/>
            <a:ext cx="4032250" cy="742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3" name="圆角矩形 10"/>
          <p:cNvSpPr/>
          <p:nvPr/>
        </p:nvSpPr>
        <p:spPr>
          <a:xfrm>
            <a:off x="20638" y="2216150"/>
            <a:ext cx="9112250" cy="1411288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>
                <a:alpha val="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lstStyle/>
          <a:p>
            <a:pPr fontAlgn="t">
              <a:buSzTx/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28" name="Rectangle 80"/>
          <p:cNvSpPr>
            <a:spLocks noChangeArrowheads="1"/>
          </p:cNvSpPr>
          <p:nvPr/>
        </p:nvSpPr>
        <p:spPr bwMode="auto">
          <a:xfrm>
            <a:off x="609600" y="5334000"/>
            <a:ext cx="4572000" cy="533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9242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30051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284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9243" name="Text Box 5"/>
          <p:cNvSpPr txBox="1"/>
          <p:nvPr/>
        </p:nvSpPr>
        <p:spPr>
          <a:xfrm>
            <a:off x="457200" y="319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割平面法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44" name="Text Box 6"/>
          <p:cNvSpPr txBox="1"/>
          <p:nvPr/>
        </p:nvSpPr>
        <p:spPr>
          <a:xfrm>
            <a:off x="381000" y="8524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9218" name="Object 7"/>
          <p:cNvGraphicFramePr/>
          <p:nvPr/>
        </p:nvGraphicFramePr>
        <p:xfrm>
          <a:off x="788988" y="1828800"/>
          <a:ext cx="9128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" r:id="rId1" imgW="10058400" imgH="4876800" progId="Equation.DSMT4">
                  <p:embed/>
                </p:oleObj>
              </mc:Choice>
              <mc:Fallback>
                <p:oleObj name="" r:id="rId1" imgW="10058400" imgH="4876800" progId="Equation.DSMT4">
                  <p:embed/>
                  <p:pic>
                    <p:nvPicPr>
                      <p:cNvPr id="0" name="图片 81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988" y="1828800"/>
                        <a:ext cx="91281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9"/>
          <p:cNvGraphicFramePr/>
          <p:nvPr/>
        </p:nvGraphicFramePr>
        <p:xfrm>
          <a:off x="1941513" y="1295400"/>
          <a:ext cx="1763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" r:id="rId3" imgW="19812000" imgH="5181600" progId="Equation.3">
                  <p:embed/>
                </p:oleObj>
              </mc:Choice>
              <mc:Fallback>
                <p:oleObj name="" r:id="rId3" imgW="19812000" imgH="5181600" progId="Equation.3">
                  <p:embed/>
                  <p:pic>
                    <p:nvPicPr>
                      <p:cNvPr id="0" name="图片 8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1513" y="1295400"/>
                        <a:ext cx="17637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"/>
          <p:cNvGraphicFramePr/>
          <p:nvPr/>
        </p:nvGraphicFramePr>
        <p:xfrm>
          <a:off x="1876425" y="1752600"/>
          <a:ext cx="1898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" r:id="rId5" imgW="19202400" imgH="5181600" progId="Equation.3">
                  <p:embed/>
                </p:oleObj>
              </mc:Choice>
              <mc:Fallback>
                <p:oleObj name="" r:id="rId5" imgW="19202400" imgH="5181600" progId="Equation.3">
                  <p:embed/>
                  <p:pic>
                    <p:nvPicPr>
                      <p:cNvPr id="0" name="图片 8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6425" y="1752600"/>
                        <a:ext cx="18986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1"/>
          <p:cNvGraphicFramePr/>
          <p:nvPr/>
        </p:nvGraphicFramePr>
        <p:xfrm>
          <a:off x="1905000" y="2209800"/>
          <a:ext cx="2659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" r:id="rId7" imgW="23774400" imgH="5181600" progId="Equation.3">
                  <p:embed/>
                </p:oleObj>
              </mc:Choice>
              <mc:Fallback>
                <p:oleObj name="" r:id="rId7" imgW="23774400" imgH="5181600" progId="Equation.3">
                  <p:embed/>
                  <p:pic>
                    <p:nvPicPr>
                      <p:cNvPr id="0" name="图片 81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2209800"/>
                        <a:ext cx="26590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5" name="AutoShape 12"/>
          <p:cNvSpPr/>
          <p:nvPr/>
        </p:nvSpPr>
        <p:spPr>
          <a:xfrm>
            <a:off x="1717675" y="1524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46" name="Line 13"/>
          <p:cNvSpPr/>
          <p:nvPr/>
        </p:nvSpPr>
        <p:spPr>
          <a:xfrm>
            <a:off x="4267200" y="19050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9247" name="Group 15"/>
          <p:cNvGrpSpPr/>
          <p:nvPr/>
        </p:nvGrpSpPr>
        <p:grpSpPr>
          <a:xfrm>
            <a:off x="5334000" y="990600"/>
            <a:ext cx="2930525" cy="1752600"/>
            <a:chOff x="3360" y="816"/>
            <a:chExt cx="1846" cy="1104"/>
          </a:xfrm>
        </p:grpSpPr>
        <p:graphicFrame>
          <p:nvGraphicFramePr>
            <p:cNvPr id="9237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7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819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82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238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8" name="" r:id="rId11" imgW="26517600" imgH="5181600" progId="Equation.3">
                    <p:embed/>
                  </p:oleObj>
                </mc:Choice>
                <mc:Fallback>
                  <p:oleObj name="" r:id="rId11" imgW="26517600" imgH="5181600" progId="Equation.3">
                    <p:embed/>
                    <p:pic>
                      <p:nvPicPr>
                        <p:cNvPr id="0" name="图片 819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9" name="Object 19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99" name="" r:id="rId13" imgW="25908000" imgH="5181600" progId="Equation.3">
                    <p:embed/>
                  </p:oleObj>
                </mc:Choice>
                <mc:Fallback>
                  <p:oleObj name="" r:id="rId13" imgW="25908000" imgH="5181600" progId="Equation.3">
                    <p:embed/>
                    <p:pic>
                      <p:nvPicPr>
                        <p:cNvPr id="0" name="图片 819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0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0" name="" r:id="rId15" imgW="15544800" imgH="5181600" progId="Equation.3">
                    <p:embed/>
                  </p:oleObj>
                </mc:Choice>
                <mc:Fallback>
                  <p:oleObj name="" r:id="rId15" imgW="15544800" imgH="5181600" progId="Equation.3">
                    <p:embed/>
                    <p:pic>
                      <p:nvPicPr>
                        <p:cNvPr id="0" name="图片 819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22" name="Object 21"/>
          <p:cNvGraphicFramePr/>
          <p:nvPr/>
        </p:nvGraphicFramePr>
        <p:xfrm>
          <a:off x="7874000" y="1752600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" r:id="rId17" imgW="11582400" imgH="4876800" progId="Equation.DSMT4">
                  <p:embed/>
                </p:oleObj>
              </mc:Choice>
              <mc:Fallback>
                <p:oleObj name="" r:id="rId17" imgW="11582400" imgH="4876800" progId="Equation.DSMT4">
                  <p:embed/>
                  <p:pic>
                    <p:nvPicPr>
                      <p:cNvPr id="0" name="图片 82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74000" y="1752600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8" name="Text Box 22"/>
          <p:cNvSpPr txBox="1"/>
          <p:nvPr/>
        </p:nvSpPr>
        <p:spPr>
          <a:xfrm>
            <a:off x="7620000" y="5476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9223" name="Object 23"/>
          <p:cNvGraphicFramePr/>
          <p:nvPr/>
        </p:nvGraphicFramePr>
        <p:xfrm>
          <a:off x="685800" y="2716213"/>
          <a:ext cx="2908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2" name="" r:id="rId19" imgW="29565600" imgH="9753600" progId="Equation.3">
                  <p:embed/>
                </p:oleObj>
              </mc:Choice>
              <mc:Fallback>
                <p:oleObj name="" r:id="rId19" imgW="29565600" imgH="9753600" progId="Equation.3">
                  <p:embed/>
                  <p:pic>
                    <p:nvPicPr>
                      <p:cNvPr id="0" name="图片 820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5800" y="2716213"/>
                        <a:ext cx="29083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49" name="Line 24"/>
          <p:cNvSpPr/>
          <p:nvPr/>
        </p:nvSpPr>
        <p:spPr>
          <a:xfrm>
            <a:off x="3505200" y="3124200"/>
            <a:ext cx="4572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9250" name="Line 25"/>
          <p:cNvSpPr/>
          <p:nvPr/>
        </p:nvSpPr>
        <p:spPr>
          <a:xfrm>
            <a:off x="762000" y="3505200"/>
            <a:ext cx="2743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24" name="Object 26"/>
          <p:cNvGraphicFramePr/>
          <p:nvPr/>
        </p:nvGraphicFramePr>
        <p:xfrm>
          <a:off x="5951538" y="2895600"/>
          <a:ext cx="173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" r:id="rId21" imgW="19202400" imgH="5181600" progId="Equation.3">
                  <p:embed/>
                </p:oleObj>
              </mc:Choice>
              <mc:Fallback>
                <p:oleObj name="" r:id="rId21" imgW="19202400" imgH="5181600" progId="Equation.3">
                  <p:embed/>
                  <p:pic>
                    <p:nvPicPr>
                      <p:cNvPr id="0" name="图片 82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51538" y="2895600"/>
                        <a:ext cx="1730375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1" name="Text Box 27"/>
          <p:cNvSpPr txBox="1"/>
          <p:nvPr/>
        </p:nvSpPr>
        <p:spPr>
          <a:xfrm>
            <a:off x="7696200" y="28336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割平面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9225" name="Object 28"/>
          <p:cNvGraphicFramePr/>
          <p:nvPr/>
        </p:nvGraphicFramePr>
        <p:xfrm>
          <a:off x="4087813" y="2895600"/>
          <a:ext cx="173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4" name="" r:id="rId23" imgW="19202400" imgH="5181600" progId="Equation.3">
                  <p:embed/>
                </p:oleObj>
              </mc:Choice>
              <mc:Fallback>
                <p:oleObj name="" r:id="rId23" imgW="19202400" imgH="5181600" progId="Equation.3">
                  <p:embed/>
                  <p:pic>
                    <p:nvPicPr>
                      <p:cNvPr id="0" name="图片 820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087813" y="2895600"/>
                        <a:ext cx="1731962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2" name="Line 34"/>
          <p:cNvSpPr/>
          <p:nvPr/>
        </p:nvSpPr>
        <p:spPr>
          <a:xfrm flipV="1">
            <a:off x="5486400" y="3505200"/>
            <a:ext cx="1600200" cy="1828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53" name="Line 35"/>
          <p:cNvSpPr/>
          <p:nvPr/>
        </p:nvSpPr>
        <p:spPr>
          <a:xfrm>
            <a:off x="6324600" y="3581400"/>
            <a:ext cx="1066800" cy="24384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54" name="Oval 36"/>
          <p:cNvSpPr/>
          <p:nvPr/>
        </p:nvSpPr>
        <p:spPr>
          <a:xfrm>
            <a:off x="6477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9226" name="Object 37"/>
          <p:cNvGraphicFramePr/>
          <p:nvPr/>
        </p:nvGraphicFramePr>
        <p:xfrm>
          <a:off x="6891338" y="4572000"/>
          <a:ext cx="1001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" r:id="rId25" imgW="10363200" imgH="4876800" progId="Equation.3">
                  <p:embed/>
                </p:oleObj>
              </mc:Choice>
              <mc:Fallback>
                <p:oleObj name="" r:id="rId25" imgW="10363200" imgH="4876800" progId="Equation.3">
                  <p:embed/>
                  <p:pic>
                    <p:nvPicPr>
                      <p:cNvPr id="0" name="图片 820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91338" y="4572000"/>
                        <a:ext cx="10017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5" name="Line 39"/>
          <p:cNvSpPr/>
          <p:nvPr/>
        </p:nvSpPr>
        <p:spPr>
          <a:xfrm>
            <a:off x="6172200" y="46482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9256" name="Group 40"/>
          <p:cNvGrpSpPr/>
          <p:nvPr/>
        </p:nvGrpSpPr>
        <p:grpSpPr>
          <a:xfrm>
            <a:off x="5441950" y="3200400"/>
            <a:ext cx="3132138" cy="2924175"/>
            <a:chOff x="3092" y="2016"/>
            <a:chExt cx="1973" cy="1842"/>
          </a:xfrm>
        </p:grpSpPr>
        <p:grpSp>
          <p:nvGrpSpPr>
            <p:cNvPr id="9277" name="Group 41"/>
            <p:cNvGrpSpPr/>
            <p:nvPr/>
          </p:nvGrpSpPr>
          <p:grpSpPr>
            <a:xfrm>
              <a:off x="3092" y="2016"/>
              <a:ext cx="1973" cy="1842"/>
              <a:chOff x="3476" y="1998"/>
              <a:chExt cx="1973" cy="1842"/>
            </a:xfrm>
          </p:grpSpPr>
          <p:sp>
            <p:nvSpPr>
              <p:cNvPr id="9279" name="Line 42"/>
              <p:cNvSpPr/>
              <p:nvPr/>
            </p:nvSpPr>
            <p:spPr>
              <a:xfrm>
                <a:off x="3552" y="3600"/>
                <a:ext cx="18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9280" name="Line 43"/>
              <p:cNvSpPr/>
              <p:nvPr/>
            </p:nvSpPr>
            <p:spPr>
              <a:xfrm flipV="1">
                <a:off x="3744" y="2112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9235" name="Object 44"/>
              <p:cNvGraphicFramePr/>
              <p:nvPr/>
            </p:nvGraphicFramePr>
            <p:xfrm>
              <a:off x="3476" y="1998"/>
              <a:ext cx="22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6" name="" r:id="rId27" imgW="3962400" imgH="5181600" progId="Equation.3">
                      <p:embed/>
                    </p:oleObj>
                  </mc:Choice>
                  <mc:Fallback>
                    <p:oleObj name="" r:id="rId27" imgW="3962400" imgH="5181600" progId="Equation.3">
                      <p:embed/>
                      <p:pic>
                        <p:nvPicPr>
                          <p:cNvPr id="0" name="图片 8205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476" y="1998"/>
                            <a:ext cx="220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36" name="Object 45"/>
              <p:cNvGraphicFramePr/>
              <p:nvPr/>
            </p:nvGraphicFramePr>
            <p:xfrm>
              <a:off x="5224" y="3534"/>
              <a:ext cx="225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207" name="" r:id="rId29" imgW="3657600" imgH="5181600" progId="Equation.3">
                      <p:embed/>
                    </p:oleObj>
                  </mc:Choice>
                  <mc:Fallback>
                    <p:oleObj name="" r:id="rId29" imgW="3657600" imgH="5181600" progId="Equation.3">
                      <p:embed/>
                      <p:pic>
                        <p:nvPicPr>
                          <p:cNvPr id="0" name="图片 8206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5224" y="3534"/>
                            <a:ext cx="225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81" name="Text Box 46"/>
              <p:cNvSpPr txBox="1"/>
              <p:nvPr/>
            </p:nvSpPr>
            <p:spPr>
              <a:xfrm>
                <a:off x="3552" y="3552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278" name="Line 47"/>
            <p:cNvSpPr/>
            <p:nvPr/>
          </p:nvSpPr>
          <p:spPr>
            <a:xfrm>
              <a:off x="3984" y="3600"/>
              <a:ext cx="0" cy="4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9257" name="Group 49"/>
          <p:cNvGrpSpPr/>
          <p:nvPr/>
        </p:nvGrpSpPr>
        <p:grpSpPr>
          <a:xfrm>
            <a:off x="6019800" y="4230688"/>
            <a:ext cx="1066800" cy="1524000"/>
            <a:chOff x="3456" y="2640"/>
            <a:chExt cx="672" cy="960"/>
          </a:xfrm>
        </p:grpSpPr>
        <p:sp>
          <p:nvSpPr>
            <p:cNvPr id="9270" name="Line 50"/>
            <p:cNvSpPr/>
            <p:nvPr/>
          </p:nvSpPr>
          <p:spPr>
            <a:xfrm>
              <a:off x="3456" y="302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1" name="Line 51"/>
            <p:cNvSpPr/>
            <p:nvPr/>
          </p:nvSpPr>
          <p:spPr>
            <a:xfrm>
              <a:off x="3648" y="2784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2" name="Line 52"/>
            <p:cNvSpPr/>
            <p:nvPr/>
          </p:nvSpPr>
          <p:spPr>
            <a:xfrm>
              <a:off x="3744" y="264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3" name="Line 53"/>
            <p:cNvSpPr/>
            <p:nvPr/>
          </p:nvSpPr>
          <p:spPr>
            <a:xfrm>
              <a:off x="3840" y="2736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4" name="Line 54"/>
            <p:cNvSpPr/>
            <p:nvPr/>
          </p:nvSpPr>
          <p:spPr>
            <a:xfrm>
              <a:off x="3936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5" name="Line 55"/>
            <p:cNvSpPr/>
            <p:nvPr/>
          </p:nvSpPr>
          <p:spPr>
            <a:xfrm>
              <a:off x="4032" y="3168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9276" name="Line 56"/>
            <p:cNvSpPr/>
            <p:nvPr/>
          </p:nvSpPr>
          <p:spPr>
            <a:xfrm>
              <a:off x="4128" y="33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258" name="Text Box 57"/>
          <p:cNvSpPr txBox="1"/>
          <p:nvPr/>
        </p:nvSpPr>
        <p:spPr>
          <a:xfrm>
            <a:off x="6705600" y="57546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9259" name="Group 58"/>
          <p:cNvGrpSpPr/>
          <p:nvPr/>
        </p:nvGrpSpPr>
        <p:grpSpPr>
          <a:xfrm>
            <a:off x="5791200" y="4840288"/>
            <a:ext cx="1219200" cy="990600"/>
            <a:chOff x="3648" y="3072"/>
            <a:chExt cx="768" cy="624"/>
          </a:xfrm>
        </p:grpSpPr>
        <p:sp>
          <p:nvSpPr>
            <p:cNvPr id="9266" name="Oval 59"/>
            <p:cNvSpPr/>
            <p:nvPr/>
          </p:nvSpPr>
          <p:spPr>
            <a:xfrm>
              <a:off x="4320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7" name="Oval 60"/>
            <p:cNvSpPr/>
            <p:nvPr/>
          </p:nvSpPr>
          <p:spPr>
            <a:xfrm>
              <a:off x="3648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8" name="Oval 61"/>
            <p:cNvSpPr/>
            <p:nvPr/>
          </p:nvSpPr>
          <p:spPr>
            <a:xfrm>
              <a:off x="3648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269" name="Oval 62"/>
            <p:cNvSpPr/>
            <p:nvPr/>
          </p:nvSpPr>
          <p:spPr>
            <a:xfrm>
              <a:off x="4320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9227" name="Object 63"/>
          <p:cNvGraphicFramePr/>
          <p:nvPr/>
        </p:nvGraphicFramePr>
        <p:xfrm>
          <a:off x="6618288" y="3711575"/>
          <a:ext cx="10144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" r:id="rId31" imgW="13106400" imgH="9753600" progId="Equation.3">
                  <p:embed/>
                </p:oleObj>
              </mc:Choice>
              <mc:Fallback>
                <p:oleObj name="" r:id="rId31" imgW="13106400" imgH="9753600" progId="Equation.3">
                  <p:embed/>
                  <p:pic>
                    <p:nvPicPr>
                      <p:cNvPr id="0" name="图片 820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18288" y="3711575"/>
                        <a:ext cx="1014412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0" name="Line 64"/>
          <p:cNvSpPr/>
          <p:nvPr/>
        </p:nvSpPr>
        <p:spPr>
          <a:xfrm>
            <a:off x="5867400" y="3733800"/>
            <a:ext cx="1905000" cy="2209800"/>
          </a:xfrm>
          <a:prstGeom prst="line">
            <a:avLst/>
          </a:prstGeom>
          <a:ln w="571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9261" name="Text Box 65"/>
          <p:cNvSpPr txBox="1"/>
          <p:nvPr/>
        </p:nvSpPr>
        <p:spPr>
          <a:xfrm>
            <a:off x="5943600" y="4052888"/>
            <a:ext cx="38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9228" name="Object 70"/>
          <p:cNvGraphicFramePr/>
          <p:nvPr/>
        </p:nvGraphicFramePr>
        <p:xfrm>
          <a:off x="6235700" y="5029200"/>
          <a:ext cx="407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" r:id="rId33" imgW="4572000" imgH="4267200" progId="Equation.3">
                  <p:embed/>
                </p:oleObj>
              </mc:Choice>
              <mc:Fallback>
                <p:oleObj name="" r:id="rId33" imgW="4572000" imgH="4267200" progId="Equation.3">
                  <p:embed/>
                  <p:pic>
                    <p:nvPicPr>
                      <p:cNvPr id="0" name="图片 820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235700" y="5029200"/>
                        <a:ext cx="407988" cy="381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Object 75"/>
          <p:cNvGraphicFramePr/>
          <p:nvPr/>
        </p:nvGraphicFramePr>
        <p:xfrm>
          <a:off x="2438400" y="5410200"/>
          <a:ext cx="942975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" r:id="rId35" imgW="9753600" imgH="5486400" progId="Equation.DSMT4">
                  <p:embed/>
                </p:oleObj>
              </mc:Choice>
              <mc:Fallback>
                <p:oleObj name="" r:id="rId35" imgW="9753600" imgH="5486400" progId="Equation.DSMT4">
                  <p:embed/>
                  <p:pic>
                    <p:nvPicPr>
                      <p:cNvPr id="0" name="图片 820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438400" y="5410200"/>
                        <a:ext cx="942975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Object 76"/>
          <p:cNvGraphicFramePr/>
          <p:nvPr/>
        </p:nvGraphicFramePr>
        <p:xfrm>
          <a:off x="3810000" y="5383213"/>
          <a:ext cx="976313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" r:id="rId37" imgW="9753600" imgH="5486400" progId="Equation.DSMT4">
                  <p:embed/>
                </p:oleObj>
              </mc:Choice>
              <mc:Fallback>
                <p:oleObj name="" r:id="rId37" imgW="9753600" imgH="5486400" progId="Equation.DSMT4">
                  <p:embed/>
                  <p:pic>
                    <p:nvPicPr>
                      <p:cNvPr id="0" name="图片 821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3810000" y="5383213"/>
                        <a:ext cx="976313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2" name="Text Box 81"/>
          <p:cNvSpPr txBox="1"/>
          <p:nvPr/>
        </p:nvSpPr>
        <p:spPr>
          <a:xfrm>
            <a:off x="381000" y="37338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31" name="Object 82"/>
          <p:cNvGraphicFramePr/>
          <p:nvPr/>
        </p:nvGraphicFramePr>
        <p:xfrm>
          <a:off x="1843088" y="3783013"/>
          <a:ext cx="35671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name="" r:id="rId39" imgW="38404800" imgH="5486400" progId="Equation.DSMT4">
                  <p:embed/>
                </p:oleObj>
              </mc:Choice>
              <mc:Fallback>
                <p:oleObj name="" r:id="rId39" imgW="38404800" imgH="5486400" progId="Equation.DSMT4">
                  <p:embed/>
                  <p:pic>
                    <p:nvPicPr>
                      <p:cNvPr id="0" name="图片 821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843088" y="3783013"/>
                        <a:ext cx="3567112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3" name="Text Box 83"/>
          <p:cNvSpPr txBox="1"/>
          <p:nvPr/>
        </p:nvSpPr>
        <p:spPr>
          <a:xfrm>
            <a:off x="381000" y="4191000"/>
            <a:ext cx="533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的区域            割掉，但割掉的区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32" name="Object 84"/>
          <p:cNvGraphicFramePr/>
          <p:nvPr/>
        </p:nvGraphicFramePr>
        <p:xfrm>
          <a:off x="1574800" y="4267200"/>
          <a:ext cx="1092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name="" r:id="rId41" imgW="11277600" imgH="4267200" progId="Equation.DSMT4">
                  <p:embed/>
                </p:oleObj>
              </mc:Choice>
              <mc:Fallback>
                <p:oleObj name="" r:id="rId41" imgW="11277600" imgH="4267200" progId="Equation.DSMT4">
                  <p:embed/>
                  <p:pic>
                    <p:nvPicPr>
                      <p:cNvPr id="0" name="图片 8212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74800" y="4267200"/>
                        <a:ext cx="1092200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4" name="Text Box 85"/>
          <p:cNvSpPr txBox="1"/>
          <p:nvPr/>
        </p:nvSpPr>
        <p:spPr>
          <a:xfrm>
            <a:off x="381000" y="4662488"/>
            <a:ext cx="533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域内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不包含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的整数点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65" name="Text Box 86"/>
          <p:cNvSpPr txBox="1"/>
          <p:nvPr/>
        </p:nvSpPr>
        <p:spPr>
          <a:xfrm>
            <a:off x="609600" y="53340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割去的部分          且   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233" name="Object 8"/>
          <p:cNvGraphicFramePr/>
          <p:nvPr/>
        </p:nvGraphicFramePr>
        <p:xfrm>
          <a:off x="1574800" y="8382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4" name="" r:id="rId43" imgW="24993600" imgH="6705600" progId="Equation.DSMT4">
                  <p:embed/>
                </p:oleObj>
              </mc:Choice>
              <mc:Fallback>
                <p:oleObj name="" r:id="rId43" imgW="24993600" imgH="6705600" progId="Equation.DSMT4">
                  <p:embed/>
                  <p:pic>
                    <p:nvPicPr>
                      <p:cNvPr id="0" name="图片 821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574800" y="8382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4" name="Object 14"/>
          <p:cNvGraphicFramePr/>
          <p:nvPr/>
        </p:nvGraphicFramePr>
        <p:xfrm>
          <a:off x="5383213" y="6096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5" name="" r:id="rId45" imgW="24993600" imgH="6705600" progId="Equation.DSMT4">
                  <p:embed/>
                </p:oleObj>
              </mc:Choice>
              <mc:Fallback>
                <p:oleObj name="" r:id="rId45" imgW="24993600" imgH="6705600" progId="Equation.DSMT4">
                  <p:embed/>
                  <p:pic>
                    <p:nvPicPr>
                      <p:cNvPr id="0" name="图片 8214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5383213" y="6096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6" name="Group 3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32100" name="Oval 4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05" name="Text Box 5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0267" name="Text Box 6"/>
          <p:cNvSpPr txBox="1"/>
          <p:nvPr/>
        </p:nvSpPr>
        <p:spPr>
          <a:xfrm>
            <a:off x="457200" y="319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割平面法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68" name="Text Box 7"/>
          <p:cNvSpPr txBox="1"/>
          <p:nvPr/>
        </p:nvSpPr>
        <p:spPr>
          <a:xfrm>
            <a:off x="381000" y="8524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0242" name="Object 8"/>
          <p:cNvGraphicFramePr/>
          <p:nvPr/>
        </p:nvGraphicFramePr>
        <p:xfrm>
          <a:off x="788988" y="1828800"/>
          <a:ext cx="9128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" r:id="rId1" imgW="10058400" imgH="4876800" progId="Equation.DSMT4">
                  <p:embed/>
                </p:oleObj>
              </mc:Choice>
              <mc:Fallback>
                <p:oleObj name="" r:id="rId1" imgW="10058400" imgH="4876800" progId="Equation.DSMT4">
                  <p:embed/>
                  <p:pic>
                    <p:nvPicPr>
                      <p:cNvPr id="0" name="图片 92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988" y="1828800"/>
                        <a:ext cx="91281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10"/>
          <p:cNvGraphicFramePr/>
          <p:nvPr/>
        </p:nvGraphicFramePr>
        <p:xfrm>
          <a:off x="1941513" y="1295400"/>
          <a:ext cx="1763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" r:id="rId3" imgW="19812000" imgH="5181600" progId="Equation.3">
                  <p:embed/>
                </p:oleObj>
              </mc:Choice>
              <mc:Fallback>
                <p:oleObj name="" r:id="rId3" imgW="19812000" imgH="5181600" progId="Equation.3">
                  <p:embed/>
                  <p:pic>
                    <p:nvPicPr>
                      <p:cNvPr id="0" name="图片 921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1513" y="1295400"/>
                        <a:ext cx="17637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11"/>
          <p:cNvGraphicFramePr/>
          <p:nvPr/>
        </p:nvGraphicFramePr>
        <p:xfrm>
          <a:off x="1876425" y="1752600"/>
          <a:ext cx="1898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" r:id="rId5" imgW="19202400" imgH="5181600" progId="Equation.3">
                  <p:embed/>
                </p:oleObj>
              </mc:Choice>
              <mc:Fallback>
                <p:oleObj name="" r:id="rId5" imgW="19202400" imgH="5181600" progId="Equation.3">
                  <p:embed/>
                  <p:pic>
                    <p:nvPicPr>
                      <p:cNvPr id="0" name="图片 92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6425" y="1752600"/>
                        <a:ext cx="18986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Object 12"/>
          <p:cNvGraphicFramePr/>
          <p:nvPr/>
        </p:nvGraphicFramePr>
        <p:xfrm>
          <a:off x="1905000" y="2209800"/>
          <a:ext cx="2659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" r:id="rId7" imgW="23774400" imgH="5181600" progId="Equation.3">
                  <p:embed/>
                </p:oleObj>
              </mc:Choice>
              <mc:Fallback>
                <p:oleObj name="" r:id="rId7" imgW="23774400" imgH="5181600" progId="Equation.3">
                  <p:embed/>
                  <p:pic>
                    <p:nvPicPr>
                      <p:cNvPr id="0" name="图片 921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2209800"/>
                        <a:ext cx="26590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9" name="AutoShape 13"/>
          <p:cNvSpPr/>
          <p:nvPr/>
        </p:nvSpPr>
        <p:spPr>
          <a:xfrm>
            <a:off x="1717675" y="1524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0" name="Line 14"/>
          <p:cNvSpPr/>
          <p:nvPr/>
        </p:nvSpPr>
        <p:spPr>
          <a:xfrm>
            <a:off x="4267200" y="19050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271" name="Group 16"/>
          <p:cNvGrpSpPr/>
          <p:nvPr/>
        </p:nvGrpSpPr>
        <p:grpSpPr>
          <a:xfrm>
            <a:off x="5334000" y="990600"/>
            <a:ext cx="2930525" cy="1752600"/>
            <a:chOff x="3360" y="816"/>
            <a:chExt cx="1846" cy="1104"/>
          </a:xfrm>
        </p:grpSpPr>
        <p:graphicFrame>
          <p:nvGraphicFramePr>
            <p:cNvPr id="10262" name="Object 17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1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922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03" name="AutoShape 18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0263" name="Object 19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2" name="" r:id="rId11" imgW="26517600" imgH="5181600" progId="Equation.3">
                    <p:embed/>
                  </p:oleObj>
                </mc:Choice>
                <mc:Fallback>
                  <p:oleObj name="" r:id="rId11" imgW="26517600" imgH="5181600" progId="Equation.3">
                    <p:embed/>
                    <p:pic>
                      <p:nvPicPr>
                        <p:cNvPr id="0" name="图片 922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4" name="Object 20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3" name="" r:id="rId13" imgW="25908000" imgH="5181600" progId="Equation.3">
                    <p:embed/>
                  </p:oleObj>
                </mc:Choice>
                <mc:Fallback>
                  <p:oleObj name="" r:id="rId13" imgW="25908000" imgH="5181600" progId="Equation.3">
                    <p:embed/>
                    <p:pic>
                      <p:nvPicPr>
                        <p:cNvPr id="0" name="图片 922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65" name="Object 21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4" name="" r:id="rId15" imgW="15544800" imgH="5181600" progId="Equation.3">
                    <p:embed/>
                  </p:oleObj>
                </mc:Choice>
                <mc:Fallback>
                  <p:oleObj name="" r:id="rId15" imgW="15544800" imgH="5181600" progId="Equation.3">
                    <p:embed/>
                    <p:pic>
                      <p:nvPicPr>
                        <p:cNvPr id="0" name="图片 922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46" name="Object 22"/>
          <p:cNvGraphicFramePr/>
          <p:nvPr/>
        </p:nvGraphicFramePr>
        <p:xfrm>
          <a:off x="7874000" y="1752600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" r:id="rId17" imgW="11582400" imgH="4876800" progId="Equation.DSMT4">
                  <p:embed/>
                </p:oleObj>
              </mc:Choice>
              <mc:Fallback>
                <p:oleObj name="" r:id="rId17" imgW="11582400" imgH="4876800" progId="Equation.DSMT4">
                  <p:embed/>
                  <p:pic>
                    <p:nvPicPr>
                      <p:cNvPr id="0" name="图片 922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74000" y="1752600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2" name="Text Box 23"/>
          <p:cNvSpPr txBox="1"/>
          <p:nvPr/>
        </p:nvSpPr>
        <p:spPr>
          <a:xfrm>
            <a:off x="7620000" y="5476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247" name="Object 27"/>
          <p:cNvGraphicFramePr/>
          <p:nvPr/>
        </p:nvGraphicFramePr>
        <p:xfrm>
          <a:off x="5951538" y="2895600"/>
          <a:ext cx="173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6" name="" r:id="rId19" imgW="19202400" imgH="5181600" progId="Equation.3">
                  <p:embed/>
                </p:oleObj>
              </mc:Choice>
              <mc:Fallback>
                <p:oleObj name="" r:id="rId19" imgW="19202400" imgH="5181600" progId="Equation.3">
                  <p:embed/>
                  <p:pic>
                    <p:nvPicPr>
                      <p:cNvPr id="0" name="图片 922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951538" y="2895600"/>
                        <a:ext cx="1730375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3" name="Text Box 28"/>
          <p:cNvSpPr txBox="1"/>
          <p:nvPr/>
        </p:nvSpPr>
        <p:spPr>
          <a:xfrm>
            <a:off x="7696200" y="28336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割平面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0248" name="Object 29"/>
          <p:cNvGraphicFramePr/>
          <p:nvPr/>
        </p:nvGraphicFramePr>
        <p:xfrm>
          <a:off x="4135438" y="2895600"/>
          <a:ext cx="173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" r:id="rId21" imgW="19202400" imgH="5181600" progId="Equation.3">
                  <p:embed/>
                </p:oleObj>
              </mc:Choice>
              <mc:Fallback>
                <p:oleObj name="" r:id="rId21" imgW="19202400" imgH="5181600" progId="Equation.3">
                  <p:embed/>
                  <p:pic>
                    <p:nvPicPr>
                      <p:cNvPr id="0" name="图片 922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135438" y="2895600"/>
                        <a:ext cx="1731962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4" name="Line 30"/>
          <p:cNvSpPr/>
          <p:nvPr/>
        </p:nvSpPr>
        <p:spPr>
          <a:xfrm flipV="1">
            <a:off x="5486400" y="3505200"/>
            <a:ext cx="1600200" cy="1828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5" name="Line 31"/>
          <p:cNvSpPr/>
          <p:nvPr/>
        </p:nvSpPr>
        <p:spPr>
          <a:xfrm>
            <a:off x="6324600" y="3581400"/>
            <a:ext cx="1066800" cy="24384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276" name="Oval 32"/>
          <p:cNvSpPr/>
          <p:nvPr/>
        </p:nvSpPr>
        <p:spPr>
          <a:xfrm>
            <a:off x="6477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249" name="Object 33"/>
          <p:cNvGraphicFramePr/>
          <p:nvPr/>
        </p:nvGraphicFramePr>
        <p:xfrm>
          <a:off x="6891338" y="4572000"/>
          <a:ext cx="1001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8" name="" r:id="rId23" imgW="10363200" imgH="4876800" progId="Equation.3">
                  <p:embed/>
                </p:oleObj>
              </mc:Choice>
              <mc:Fallback>
                <p:oleObj name="" r:id="rId23" imgW="10363200" imgH="4876800" progId="Equation.3">
                  <p:embed/>
                  <p:pic>
                    <p:nvPicPr>
                      <p:cNvPr id="0" name="图片 922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91338" y="4572000"/>
                        <a:ext cx="10017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7" name="Line 34"/>
          <p:cNvSpPr/>
          <p:nvPr/>
        </p:nvSpPr>
        <p:spPr>
          <a:xfrm>
            <a:off x="6172200" y="46482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0278" name="Group 35"/>
          <p:cNvGrpSpPr/>
          <p:nvPr/>
        </p:nvGrpSpPr>
        <p:grpSpPr>
          <a:xfrm>
            <a:off x="5334000" y="3124200"/>
            <a:ext cx="3429000" cy="3163888"/>
            <a:chOff x="3024" y="1968"/>
            <a:chExt cx="2160" cy="1993"/>
          </a:xfrm>
        </p:grpSpPr>
        <p:grpSp>
          <p:nvGrpSpPr>
            <p:cNvPr id="10298" name="Group 36"/>
            <p:cNvGrpSpPr/>
            <p:nvPr/>
          </p:nvGrpSpPr>
          <p:grpSpPr>
            <a:xfrm>
              <a:off x="3024" y="1968"/>
              <a:ext cx="2160" cy="1993"/>
              <a:chOff x="3408" y="1950"/>
              <a:chExt cx="2160" cy="1993"/>
            </a:xfrm>
          </p:grpSpPr>
          <p:sp>
            <p:nvSpPr>
              <p:cNvPr id="10300" name="Line 37"/>
              <p:cNvSpPr/>
              <p:nvPr/>
            </p:nvSpPr>
            <p:spPr>
              <a:xfrm>
                <a:off x="3552" y="3600"/>
                <a:ext cx="18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0301" name="Line 38"/>
              <p:cNvSpPr/>
              <p:nvPr/>
            </p:nvSpPr>
            <p:spPr>
              <a:xfrm flipV="1">
                <a:off x="3744" y="2112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10260" name="Object 39"/>
              <p:cNvGraphicFramePr/>
              <p:nvPr/>
            </p:nvGraphicFramePr>
            <p:xfrm>
              <a:off x="3408" y="1950"/>
              <a:ext cx="299" cy="3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29" name="" r:id="rId25" imgW="3962400" imgH="5181600" progId="Equation.3">
                      <p:embed/>
                    </p:oleObj>
                  </mc:Choice>
                  <mc:Fallback>
                    <p:oleObj name="" r:id="rId25" imgW="3962400" imgH="5181600" progId="Equation.3">
                      <p:embed/>
                      <p:pic>
                        <p:nvPicPr>
                          <p:cNvPr id="0" name="图片 9228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408" y="1950"/>
                            <a:ext cx="299" cy="3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61" name="Object 40"/>
              <p:cNvGraphicFramePr/>
              <p:nvPr/>
            </p:nvGraphicFramePr>
            <p:xfrm>
              <a:off x="5224" y="3456"/>
              <a:ext cx="344" cy="4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0" name="" r:id="rId27" imgW="3657600" imgH="5181600" progId="Equation.3">
                      <p:embed/>
                    </p:oleObj>
                  </mc:Choice>
                  <mc:Fallback>
                    <p:oleObj name="" r:id="rId27" imgW="3657600" imgH="5181600" progId="Equation.3">
                      <p:embed/>
                      <p:pic>
                        <p:nvPicPr>
                          <p:cNvPr id="0" name="图片 9229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5224" y="3456"/>
                            <a:ext cx="344" cy="487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302" name="Text Box 41"/>
              <p:cNvSpPr txBox="1"/>
              <p:nvPr/>
            </p:nvSpPr>
            <p:spPr>
              <a:xfrm>
                <a:off x="3552" y="3552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299" name="Line 42"/>
            <p:cNvSpPr/>
            <p:nvPr/>
          </p:nvSpPr>
          <p:spPr>
            <a:xfrm>
              <a:off x="3984" y="3600"/>
              <a:ext cx="0" cy="4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0279" name="Group 43"/>
          <p:cNvGrpSpPr/>
          <p:nvPr/>
        </p:nvGrpSpPr>
        <p:grpSpPr>
          <a:xfrm>
            <a:off x="6019800" y="4230688"/>
            <a:ext cx="1066800" cy="1524000"/>
            <a:chOff x="3456" y="2640"/>
            <a:chExt cx="672" cy="960"/>
          </a:xfrm>
        </p:grpSpPr>
        <p:sp>
          <p:nvSpPr>
            <p:cNvPr id="10291" name="Line 44"/>
            <p:cNvSpPr/>
            <p:nvPr/>
          </p:nvSpPr>
          <p:spPr>
            <a:xfrm>
              <a:off x="3456" y="302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2" name="Line 45"/>
            <p:cNvSpPr/>
            <p:nvPr/>
          </p:nvSpPr>
          <p:spPr>
            <a:xfrm>
              <a:off x="3648" y="2784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3" name="Line 46"/>
            <p:cNvSpPr/>
            <p:nvPr/>
          </p:nvSpPr>
          <p:spPr>
            <a:xfrm>
              <a:off x="3744" y="264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4" name="Line 47"/>
            <p:cNvSpPr/>
            <p:nvPr/>
          </p:nvSpPr>
          <p:spPr>
            <a:xfrm>
              <a:off x="3840" y="2736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5" name="Line 48"/>
            <p:cNvSpPr/>
            <p:nvPr/>
          </p:nvSpPr>
          <p:spPr>
            <a:xfrm>
              <a:off x="3936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6" name="Line 49"/>
            <p:cNvSpPr/>
            <p:nvPr/>
          </p:nvSpPr>
          <p:spPr>
            <a:xfrm>
              <a:off x="4032" y="3168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97" name="Line 50"/>
            <p:cNvSpPr/>
            <p:nvPr/>
          </p:nvSpPr>
          <p:spPr>
            <a:xfrm>
              <a:off x="4128" y="33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0280" name="Text Box 51"/>
          <p:cNvSpPr txBox="1"/>
          <p:nvPr/>
        </p:nvSpPr>
        <p:spPr>
          <a:xfrm>
            <a:off x="6705600" y="57546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10281" name="Group 52"/>
          <p:cNvGrpSpPr/>
          <p:nvPr/>
        </p:nvGrpSpPr>
        <p:grpSpPr>
          <a:xfrm>
            <a:off x="5791200" y="4840288"/>
            <a:ext cx="1219200" cy="990600"/>
            <a:chOff x="3648" y="3072"/>
            <a:chExt cx="768" cy="624"/>
          </a:xfrm>
        </p:grpSpPr>
        <p:sp>
          <p:nvSpPr>
            <p:cNvPr id="10287" name="Oval 53"/>
            <p:cNvSpPr/>
            <p:nvPr/>
          </p:nvSpPr>
          <p:spPr>
            <a:xfrm>
              <a:off x="4320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8" name="Oval 54"/>
            <p:cNvSpPr/>
            <p:nvPr/>
          </p:nvSpPr>
          <p:spPr>
            <a:xfrm>
              <a:off x="3648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89" name="Oval 55"/>
            <p:cNvSpPr/>
            <p:nvPr/>
          </p:nvSpPr>
          <p:spPr>
            <a:xfrm>
              <a:off x="3648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290" name="Oval 56"/>
            <p:cNvSpPr/>
            <p:nvPr/>
          </p:nvSpPr>
          <p:spPr>
            <a:xfrm>
              <a:off x="4320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250" name="Object 57"/>
          <p:cNvGraphicFramePr/>
          <p:nvPr/>
        </p:nvGraphicFramePr>
        <p:xfrm>
          <a:off x="6618288" y="3711575"/>
          <a:ext cx="10144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" name="" r:id="rId29" imgW="13106400" imgH="9753600" progId="Equation.3">
                  <p:embed/>
                </p:oleObj>
              </mc:Choice>
              <mc:Fallback>
                <p:oleObj name="" r:id="rId29" imgW="13106400" imgH="9753600" progId="Equation.3">
                  <p:embed/>
                  <p:pic>
                    <p:nvPicPr>
                      <p:cNvPr id="0" name="图片 923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618288" y="3711575"/>
                        <a:ext cx="1014412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2" name="Line 58"/>
          <p:cNvSpPr/>
          <p:nvPr/>
        </p:nvSpPr>
        <p:spPr>
          <a:xfrm>
            <a:off x="5867400" y="3733800"/>
            <a:ext cx="1905000" cy="2209800"/>
          </a:xfrm>
          <a:prstGeom prst="line">
            <a:avLst/>
          </a:prstGeom>
          <a:ln w="571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0251" name="Object 64"/>
          <p:cNvGraphicFramePr/>
          <p:nvPr/>
        </p:nvGraphicFramePr>
        <p:xfrm>
          <a:off x="6235700" y="5029200"/>
          <a:ext cx="4079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2" name="" r:id="rId31" imgW="4572000" imgH="4267200" progId="Equation.3">
                  <p:embed/>
                </p:oleObj>
              </mc:Choice>
              <mc:Fallback>
                <p:oleObj name="" r:id="rId31" imgW="4572000" imgH="4267200" progId="Equation.3">
                  <p:embed/>
                  <p:pic>
                    <p:nvPicPr>
                      <p:cNvPr id="0" name="图片 923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235700" y="5029200"/>
                        <a:ext cx="407988" cy="381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64" name="Line 68"/>
          <p:cNvSpPr/>
          <p:nvPr/>
        </p:nvSpPr>
        <p:spPr>
          <a:xfrm>
            <a:off x="2590800" y="2743200"/>
            <a:ext cx="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32168" name="Object 72"/>
          <p:cNvGraphicFramePr/>
          <p:nvPr/>
        </p:nvGraphicFramePr>
        <p:xfrm>
          <a:off x="1725613" y="4495800"/>
          <a:ext cx="1731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" r:id="rId33" imgW="19202400" imgH="5181600" progId="Equation.3">
                  <p:embed/>
                </p:oleObj>
              </mc:Choice>
              <mc:Fallback>
                <p:oleObj name="" r:id="rId33" imgW="19202400" imgH="5181600" progId="Equation.3">
                  <p:embed/>
                  <p:pic>
                    <p:nvPicPr>
                      <p:cNvPr id="0" name="图片 923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725613" y="4495800"/>
                        <a:ext cx="17319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5"/>
          <p:cNvGrpSpPr/>
          <p:nvPr/>
        </p:nvGrpSpPr>
        <p:grpSpPr>
          <a:xfrm>
            <a:off x="1381125" y="3197225"/>
            <a:ext cx="3030538" cy="2136775"/>
            <a:chOff x="870" y="2014"/>
            <a:chExt cx="1909" cy="1346"/>
          </a:xfrm>
        </p:grpSpPr>
        <p:graphicFrame>
          <p:nvGraphicFramePr>
            <p:cNvPr id="10256" name="Object 69"/>
            <p:cNvGraphicFramePr/>
            <p:nvPr/>
          </p:nvGraphicFramePr>
          <p:xfrm>
            <a:off x="870" y="2014"/>
            <a:ext cx="1434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name="" r:id="rId35" imgW="24993600" imgH="6705600" progId="Equation.DSMT4">
                    <p:embed/>
                  </p:oleObj>
                </mc:Choice>
                <mc:Fallback>
                  <p:oleObj name="" r:id="rId35" imgW="24993600" imgH="6705600" progId="Equation.DSMT4">
                    <p:embed/>
                    <p:pic>
                      <p:nvPicPr>
                        <p:cNvPr id="0" name="图片 9233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870" y="2014"/>
                          <a:ext cx="1434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7" name="Object 70"/>
            <p:cNvGraphicFramePr/>
            <p:nvPr/>
          </p:nvGraphicFramePr>
          <p:xfrm>
            <a:off x="1101" y="225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" r:id="rId37" imgW="19812000" imgH="5181600" progId="Equation.3">
                    <p:embed/>
                  </p:oleObj>
                </mc:Choice>
                <mc:Fallback>
                  <p:oleObj name="" r:id="rId37" imgW="19812000" imgH="5181600" progId="Equation.3">
                    <p:embed/>
                    <p:pic>
                      <p:nvPicPr>
                        <p:cNvPr id="0" name="图片 9234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1101" y="225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8" name="Object 71"/>
            <p:cNvGraphicFramePr/>
            <p:nvPr/>
          </p:nvGraphicFramePr>
          <p:xfrm>
            <a:off x="1057" y="254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name="" r:id="rId39" imgW="19202400" imgH="5181600" progId="Equation.3">
                    <p:embed/>
                  </p:oleObj>
                </mc:Choice>
                <mc:Fallback>
                  <p:oleObj name="" r:id="rId39" imgW="19202400" imgH="5181600" progId="Equation.3">
                    <p:embed/>
                    <p:pic>
                      <p:nvPicPr>
                        <p:cNvPr id="0" name="图片 9235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1057" y="254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59" name="Object 73"/>
            <p:cNvGraphicFramePr/>
            <p:nvPr/>
          </p:nvGraphicFramePr>
          <p:xfrm>
            <a:off x="1104" y="302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name="" r:id="rId41" imgW="23774400" imgH="5181600" progId="Equation.3">
                    <p:embed/>
                  </p:oleObj>
                </mc:Choice>
                <mc:Fallback>
                  <p:oleObj name="" r:id="rId41" imgW="23774400" imgH="5181600" progId="Equation.3">
                    <p:embed/>
                    <p:pic>
                      <p:nvPicPr>
                        <p:cNvPr id="0" name="图片 9236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1104" y="302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86" name="AutoShape 74"/>
            <p:cNvSpPr/>
            <p:nvPr/>
          </p:nvSpPr>
          <p:spPr>
            <a:xfrm>
              <a:off x="1008" y="2448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32172" name="Object 76"/>
          <p:cNvGraphicFramePr/>
          <p:nvPr/>
        </p:nvGraphicFramePr>
        <p:xfrm>
          <a:off x="636588" y="4308475"/>
          <a:ext cx="936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name="" r:id="rId43" imgW="11582400" imgH="4876800" progId="Equation.DSMT4">
                  <p:embed/>
                </p:oleObj>
              </mc:Choice>
              <mc:Fallback>
                <p:oleObj name="" r:id="rId43" imgW="11582400" imgH="4876800" progId="Equation.DSMT4">
                  <p:embed/>
                  <p:pic>
                    <p:nvPicPr>
                      <p:cNvPr id="0" name="图片 9237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36588" y="4308475"/>
                        <a:ext cx="9366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5" name="Text Box 77"/>
          <p:cNvSpPr txBox="1"/>
          <p:nvPr/>
        </p:nvSpPr>
        <p:spPr>
          <a:xfrm>
            <a:off x="5943600" y="4052888"/>
            <a:ext cx="38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0254" name="Object 66"/>
          <p:cNvGraphicFramePr/>
          <p:nvPr/>
        </p:nvGraphicFramePr>
        <p:xfrm>
          <a:off x="1574800" y="8382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9" name="" r:id="rId45" imgW="24993600" imgH="6705600" progId="Equation.DSMT4">
                  <p:embed/>
                </p:oleObj>
              </mc:Choice>
              <mc:Fallback>
                <p:oleObj name="" r:id="rId45" imgW="24993600" imgH="6705600" progId="Equation.DSMT4">
                  <p:embed/>
                  <p:pic>
                    <p:nvPicPr>
                      <p:cNvPr id="0" name="图片 9238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74800" y="8382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14"/>
          <p:cNvGraphicFramePr/>
          <p:nvPr/>
        </p:nvGraphicFramePr>
        <p:xfrm>
          <a:off x="5383213" y="6096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0" name="" r:id="rId47" imgW="24993600" imgH="6705600" progId="Equation.DSMT4">
                  <p:embed/>
                </p:oleObj>
              </mc:Choice>
              <mc:Fallback>
                <p:oleObj name="" r:id="rId47" imgW="24993600" imgH="6705600" progId="Equation.DSMT4">
                  <p:embed/>
                  <p:pic>
                    <p:nvPicPr>
                      <p:cNvPr id="0" name="图片 9239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5383213" y="6096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2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93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35171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314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1294" name="Text Box 6"/>
          <p:cNvSpPr txBox="1"/>
          <p:nvPr/>
        </p:nvSpPr>
        <p:spPr>
          <a:xfrm>
            <a:off x="304800" y="1666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295" name="Group 79"/>
          <p:cNvGrpSpPr/>
          <p:nvPr/>
        </p:nvGrpSpPr>
        <p:grpSpPr>
          <a:xfrm>
            <a:off x="993775" y="762000"/>
            <a:ext cx="3417888" cy="1447800"/>
            <a:chOff x="626" y="816"/>
            <a:chExt cx="2153" cy="912"/>
          </a:xfrm>
        </p:grpSpPr>
        <p:graphicFrame>
          <p:nvGraphicFramePr>
            <p:cNvPr id="11289" name="Object 7"/>
            <p:cNvGraphicFramePr/>
            <p:nvPr/>
          </p:nvGraphicFramePr>
          <p:xfrm>
            <a:off x="626" y="1144"/>
            <a:ext cx="14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1" name="" r:id="rId1" imgW="2743200" imgH="5181600" progId="Equation.3">
                    <p:embed/>
                  </p:oleObj>
                </mc:Choice>
                <mc:Fallback>
                  <p:oleObj name="" r:id="rId1" imgW="2743200" imgH="5181600" progId="Equation.3">
                    <p:embed/>
                    <p:pic>
                      <p:nvPicPr>
                        <p:cNvPr id="0" name="图片 1024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26" y="1144"/>
                          <a:ext cx="140" cy="2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0" name="Object 9"/>
            <p:cNvGraphicFramePr/>
            <p:nvPr/>
          </p:nvGraphicFramePr>
          <p:xfrm>
            <a:off x="1101" y="81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2" name="" r:id="rId3" imgW="19812000" imgH="5181600" progId="Equation.3">
                    <p:embed/>
                  </p:oleObj>
                </mc:Choice>
                <mc:Fallback>
                  <p:oleObj name="" r:id="rId3" imgW="19812000" imgH="5181600" progId="Equation.3">
                    <p:embed/>
                    <p:pic>
                      <p:nvPicPr>
                        <p:cNvPr id="0" name="图片 1024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1" y="81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1" name="Object 10"/>
            <p:cNvGraphicFramePr/>
            <p:nvPr/>
          </p:nvGraphicFramePr>
          <p:xfrm>
            <a:off x="1060" y="110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" name="" r:id="rId5" imgW="19202400" imgH="5181600" progId="Equation.3">
                    <p:embed/>
                  </p:oleObj>
                </mc:Choice>
                <mc:Fallback>
                  <p:oleObj name="" r:id="rId5" imgW="19202400" imgH="5181600" progId="Equation.3">
                    <p:embed/>
                    <p:pic>
                      <p:nvPicPr>
                        <p:cNvPr id="0" name="图片 1024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0" y="110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92" name="Object 11"/>
            <p:cNvGraphicFramePr/>
            <p:nvPr/>
          </p:nvGraphicFramePr>
          <p:xfrm>
            <a:off x="1104" y="1392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" name="" r:id="rId7" imgW="23774400" imgH="5181600" progId="Equation.3">
                    <p:embed/>
                  </p:oleObj>
                </mc:Choice>
                <mc:Fallback>
                  <p:oleObj name="" r:id="rId7" imgW="23774400" imgH="5181600" progId="Equation.3">
                    <p:embed/>
                    <p:pic>
                      <p:nvPicPr>
                        <p:cNvPr id="0" name="图片 1024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04" y="1392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2" name="AutoShape 12"/>
            <p:cNvSpPr/>
            <p:nvPr/>
          </p:nvSpPr>
          <p:spPr>
            <a:xfrm>
              <a:off x="960" y="96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296" name="Line 13"/>
          <p:cNvSpPr/>
          <p:nvPr/>
        </p:nvSpPr>
        <p:spPr>
          <a:xfrm>
            <a:off x="4267200" y="12954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1297" name="Group 15"/>
          <p:cNvGrpSpPr/>
          <p:nvPr/>
        </p:nvGrpSpPr>
        <p:grpSpPr>
          <a:xfrm>
            <a:off x="5334000" y="533400"/>
            <a:ext cx="2930525" cy="1752600"/>
            <a:chOff x="3360" y="816"/>
            <a:chExt cx="1846" cy="1104"/>
          </a:xfrm>
        </p:grpSpPr>
        <p:graphicFrame>
          <p:nvGraphicFramePr>
            <p:cNvPr id="11285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1024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1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86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" name="" r:id="rId11" imgW="26517600" imgH="5181600" progId="Equation.3">
                    <p:embed/>
                  </p:oleObj>
                </mc:Choice>
                <mc:Fallback>
                  <p:oleObj name="" r:id="rId11" imgW="26517600" imgH="5181600" progId="Equation.3">
                    <p:embed/>
                    <p:pic>
                      <p:nvPicPr>
                        <p:cNvPr id="0" name="图片 1024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7" name="Object 19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7" name="" r:id="rId13" imgW="25908000" imgH="5181600" progId="Equation.3">
                    <p:embed/>
                  </p:oleObj>
                </mc:Choice>
                <mc:Fallback>
                  <p:oleObj name="" r:id="rId13" imgW="25908000" imgH="5181600" progId="Equation.3">
                    <p:embed/>
                    <p:pic>
                      <p:nvPicPr>
                        <p:cNvPr id="0" name="图片 1024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8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8" name="" r:id="rId15" imgW="15544800" imgH="5181600" progId="Equation.3">
                    <p:embed/>
                  </p:oleObj>
                </mc:Choice>
                <mc:Fallback>
                  <p:oleObj name="" r:id="rId15" imgW="15544800" imgH="5181600" progId="Equation.3">
                    <p:embed/>
                    <p:pic>
                      <p:nvPicPr>
                        <p:cNvPr id="0" name="图片 1024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6" name="Object 21"/>
          <p:cNvGraphicFramePr/>
          <p:nvPr/>
        </p:nvGraphicFramePr>
        <p:xfrm>
          <a:off x="7877175" y="1108075"/>
          <a:ext cx="936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" r:id="rId17" imgW="11582400" imgH="4876800" progId="Equation.DSMT4">
                  <p:embed/>
                </p:oleObj>
              </mc:Choice>
              <mc:Fallback>
                <p:oleObj name="" r:id="rId17" imgW="11582400" imgH="4876800" progId="Equation.DSMT4">
                  <p:embed/>
                  <p:pic>
                    <p:nvPicPr>
                      <p:cNvPr id="0" name="图片 1024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77175" y="1108075"/>
                        <a:ext cx="9366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Text Box 22"/>
          <p:cNvSpPr txBox="1"/>
          <p:nvPr/>
        </p:nvSpPr>
        <p:spPr>
          <a:xfrm>
            <a:off x="7620000" y="152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1299" name="Line 57"/>
          <p:cNvSpPr/>
          <p:nvPr/>
        </p:nvSpPr>
        <p:spPr>
          <a:xfrm>
            <a:off x="2590800" y="2209800"/>
            <a:ext cx="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1267" name="Object 58"/>
          <p:cNvGraphicFramePr/>
          <p:nvPr/>
        </p:nvGraphicFramePr>
        <p:xfrm>
          <a:off x="1725613" y="3733800"/>
          <a:ext cx="1731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" r:id="rId19" imgW="19202400" imgH="5181600" progId="Equation.3">
                  <p:embed/>
                </p:oleObj>
              </mc:Choice>
              <mc:Fallback>
                <p:oleObj name="" r:id="rId19" imgW="19202400" imgH="5181600" progId="Equation.3">
                  <p:embed/>
                  <p:pic>
                    <p:nvPicPr>
                      <p:cNvPr id="0" name="图片 1024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725613" y="3733800"/>
                        <a:ext cx="17319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00" name="Group 59"/>
          <p:cNvGrpSpPr/>
          <p:nvPr/>
        </p:nvGrpSpPr>
        <p:grpSpPr>
          <a:xfrm>
            <a:off x="1457325" y="2470150"/>
            <a:ext cx="2962275" cy="2178050"/>
            <a:chOff x="918" y="1988"/>
            <a:chExt cx="1866" cy="1372"/>
          </a:xfrm>
        </p:grpSpPr>
        <p:graphicFrame>
          <p:nvGraphicFramePr>
            <p:cNvPr id="11281" name="Object 60"/>
            <p:cNvGraphicFramePr/>
            <p:nvPr/>
          </p:nvGraphicFramePr>
          <p:xfrm>
            <a:off x="918" y="1988"/>
            <a:ext cx="1530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1" name="" r:id="rId21" imgW="24993600" imgH="6705600" progId="Equation.DSMT4">
                    <p:embed/>
                  </p:oleObj>
                </mc:Choice>
                <mc:Fallback>
                  <p:oleObj name="" r:id="rId21" imgW="24993600" imgH="6705600" progId="Equation.DSMT4">
                    <p:embed/>
                    <p:pic>
                      <p:nvPicPr>
                        <p:cNvPr id="0" name="图片 1025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918" y="1988"/>
                          <a:ext cx="1530" cy="4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61"/>
            <p:cNvGraphicFramePr/>
            <p:nvPr/>
          </p:nvGraphicFramePr>
          <p:xfrm>
            <a:off x="1101" y="225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2" name="" r:id="rId23" imgW="19812000" imgH="5181600" progId="Equation.3">
                    <p:embed/>
                  </p:oleObj>
                </mc:Choice>
                <mc:Fallback>
                  <p:oleObj name="" r:id="rId23" imgW="19812000" imgH="5181600" progId="Equation.3">
                    <p:embed/>
                    <p:pic>
                      <p:nvPicPr>
                        <p:cNvPr id="0" name="图片 1025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101" y="225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62"/>
            <p:cNvGraphicFramePr/>
            <p:nvPr/>
          </p:nvGraphicFramePr>
          <p:xfrm>
            <a:off x="1057" y="254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3" name="" r:id="rId25" imgW="19202400" imgH="5181600" progId="Equation.3">
                    <p:embed/>
                  </p:oleObj>
                </mc:Choice>
                <mc:Fallback>
                  <p:oleObj name="" r:id="rId25" imgW="19202400" imgH="5181600" progId="Equation.3">
                    <p:embed/>
                    <p:pic>
                      <p:nvPicPr>
                        <p:cNvPr id="0" name="图片 1025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1057" y="254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63"/>
            <p:cNvGraphicFramePr/>
            <p:nvPr/>
          </p:nvGraphicFramePr>
          <p:xfrm>
            <a:off x="1109" y="302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4" name="" r:id="rId27" imgW="23774400" imgH="5181600" progId="Equation.3">
                    <p:embed/>
                  </p:oleObj>
                </mc:Choice>
                <mc:Fallback>
                  <p:oleObj name="" r:id="rId27" imgW="23774400" imgH="5181600" progId="Equation.3">
                    <p:embed/>
                    <p:pic>
                      <p:nvPicPr>
                        <p:cNvPr id="0" name="图片 1025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09" y="302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0" name="AutoShape 64"/>
            <p:cNvSpPr/>
            <p:nvPr/>
          </p:nvSpPr>
          <p:spPr>
            <a:xfrm>
              <a:off x="1008" y="2448"/>
              <a:ext cx="144" cy="816"/>
            </a:xfrm>
            <a:prstGeom prst="leftBrace">
              <a:avLst>
                <a:gd name="adj1" fmla="val 47222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1268" name="Object 65"/>
          <p:cNvGraphicFramePr/>
          <p:nvPr/>
        </p:nvGraphicFramePr>
        <p:xfrm>
          <a:off x="636588" y="3657600"/>
          <a:ext cx="936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5" name="" r:id="rId29" imgW="11582400" imgH="4876800" progId="Equation.DSMT4">
                  <p:embed/>
                </p:oleObj>
              </mc:Choice>
              <mc:Fallback>
                <p:oleObj name="" r:id="rId29" imgW="11582400" imgH="4876800" progId="Equation.DSMT4">
                  <p:embed/>
                  <p:pic>
                    <p:nvPicPr>
                      <p:cNvPr id="0" name="图片 1025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36588" y="3657600"/>
                        <a:ext cx="9366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34" name="Line 66"/>
          <p:cNvSpPr/>
          <p:nvPr/>
        </p:nvSpPr>
        <p:spPr>
          <a:xfrm>
            <a:off x="4343400" y="35814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6" name="Group 80"/>
          <p:cNvGrpSpPr/>
          <p:nvPr/>
        </p:nvGrpSpPr>
        <p:grpSpPr>
          <a:xfrm>
            <a:off x="5181600" y="2212975"/>
            <a:ext cx="3082925" cy="2620963"/>
            <a:chOff x="3264" y="1394"/>
            <a:chExt cx="1942" cy="1651"/>
          </a:xfrm>
        </p:grpSpPr>
        <p:graphicFrame>
          <p:nvGraphicFramePr>
            <p:cNvPr id="11275" name="Object 68"/>
            <p:cNvGraphicFramePr/>
            <p:nvPr/>
          </p:nvGraphicFramePr>
          <p:xfrm>
            <a:off x="3536" y="2181"/>
            <a:ext cx="137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6" name="" r:id="rId31" imgW="26212800" imgH="5486400" progId="Equation.3">
                    <p:embed/>
                  </p:oleObj>
                </mc:Choice>
                <mc:Fallback>
                  <p:oleObj name="" r:id="rId31" imgW="26212800" imgH="5486400" progId="Equation.3">
                    <p:embed/>
                    <p:pic>
                      <p:nvPicPr>
                        <p:cNvPr id="0" name="图片 10255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536" y="2181"/>
                          <a:ext cx="1376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6" name="Object 69"/>
            <p:cNvGraphicFramePr/>
            <p:nvPr/>
          </p:nvGraphicFramePr>
          <p:xfrm>
            <a:off x="3317" y="1394"/>
            <a:ext cx="148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7" name="" r:id="rId33" imgW="24993600" imgH="6705600" progId="Equation.DSMT4">
                    <p:embed/>
                  </p:oleObj>
                </mc:Choice>
                <mc:Fallback>
                  <p:oleObj name="" r:id="rId33" imgW="24993600" imgH="6705600" progId="Equation.DSMT4">
                    <p:embed/>
                    <p:pic>
                      <p:nvPicPr>
                        <p:cNvPr id="0" name="图片 10256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317" y="1394"/>
                          <a:ext cx="1483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70"/>
            <p:cNvGraphicFramePr/>
            <p:nvPr/>
          </p:nvGraphicFramePr>
          <p:xfrm>
            <a:off x="3531" y="2709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8" name="" r:id="rId35" imgW="23774400" imgH="5181600" progId="Equation.3">
                    <p:embed/>
                  </p:oleObj>
                </mc:Choice>
                <mc:Fallback>
                  <p:oleObj name="" r:id="rId35" imgW="23774400" imgH="5181600" progId="Equation.3">
                    <p:embed/>
                    <p:pic>
                      <p:nvPicPr>
                        <p:cNvPr id="0" name="图片 10257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531" y="2709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9" name="AutoShape 71"/>
            <p:cNvSpPr/>
            <p:nvPr/>
          </p:nvSpPr>
          <p:spPr>
            <a:xfrm>
              <a:off x="3264" y="1797"/>
              <a:ext cx="192" cy="1104"/>
            </a:xfrm>
            <a:prstGeom prst="leftBrace">
              <a:avLst>
                <a:gd name="adj1" fmla="val 47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78" name="Object 72"/>
            <p:cNvGraphicFramePr/>
            <p:nvPr/>
          </p:nvGraphicFramePr>
          <p:xfrm>
            <a:off x="3431" y="1605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9" name="" r:id="rId37" imgW="26517600" imgH="5181600" progId="Equation.3">
                    <p:embed/>
                  </p:oleObj>
                </mc:Choice>
                <mc:Fallback>
                  <p:oleObj name="" r:id="rId37" imgW="26517600" imgH="5181600" progId="Equation.3">
                    <p:embed/>
                    <p:pic>
                      <p:nvPicPr>
                        <p:cNvPr id="0" name="图片 10258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431" y="1605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73"/>
            <p:cNvGraphicFramePr/>
            <p:nvPr/>
          </p:nvGraphicFramePr>
          <p:xfrm>
            <a:off x="3473" y="1883"/>
            <a:ext cx="1408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0" name="" r:id="rId39" imgW="25908000" imgH="5486400" progId="Equation.DSMT4">
                    <p:embed/>
                  </p:oleObj>
                </mc:Choice>
                <mc:Fallback>
                  <p:oleObj name="" r:id="rId39" imgW="25908000" imgH="5486400" progId="Equation.DSMT4">
                    <p:embed/>
                    <p:pic>
                      <p:nvPicPr>
                        <p:cNvPr id="0" name="图片 10259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473" y="1883"/>
                          <a:ext cx="1408" cy="3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74"/>
            <p:cNvGraphicFramePr/>
            <p:nvPr/>
          </p:nvGraphicFramePr>
          <p:xfrm>
            <a:off x="3593" y="2469"/>
            <a:ext cx="9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1" name="" r:id="rId41" imgW="20421600" imgH="5486400" progId="Equation.3">
                    <p:embed/>
                  </p:oleObj>
                </mc:Choice>
                <mc:Fallback>
                  <p:oleObj name="" r:id="rId41" imgW="20421600" imgH="5486400" progId="Equation.3">
                    <p:embed/>
                    <p:pic>
                      <p:nvPicPr>
                        <p:cNvPr id="0" name="图片 10260"/>
                        <p:cNvPicPr/>
                        <p:nvPr/>
                      </p:nvPicPr>
                      <p:blipFill>
                        <a:blip r:embed="rId42"/>
                        <a:stretch>
                          <a:fillRect/>
                        </a:stretch>
                      </p:blipFill>
                      <p:spPr>
                        <a:xfrm>
                          <a:off x="3593" y="2469"/>
                          <a:ext cx="97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243" name="Object 75"/>
          <p:cNvGraphicFramePr/>
          <p:nvPr/>
        </p:nvGraphicFramePr>
        <p:xfrm>
          <a:off x="7888288" y="33528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2" name="" r:id="rId43" imgW="11582400" imgH="4876800" progId="Equation.DSMT4">
                  <p:embed/>
                </p:oleObj>
              </mc:Choice>
              <mc:Fallback>
                <p:oleObj name="" r:id="rId43" imgW="11582400" imgH="4876800" progId="Equation.DSMT4">
                  <p:embed/>
                  <p:pic>
                    <p:nvPicPr>
                      <p:cNvPr id="0" name="图片 10261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888288" y="3352800"/>
                        <a:ext cx="938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244" name="Text Box 76"/>
          <p:cNvSpPr txBox="1"/>
          <p:nvPr/>
        </p:nvSpPr>
        <p:spPr>
          <a:xfrm>
            <a:off x="7620000" y="2133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5245" name="Line 77"/>
          <p:cNvSpPr/>
          <p:nvPr/>
        </p:nvSpPr>
        <p:spPr>
          <a:xfrm>
            <a:off x="4953000" y="2209800"/>
            <a:ext cx="38100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" name="Group 87"/>
          <p:cNvGrpSpPr/>
          <p:nvPr/>
        </p:nvGrpSpPr>
        <p:grpSpPr>
          <a:xfrm>
            <a:off x="304800" y="4876800"/>
            <a:ext cx="8839200" cy="1371600"/>
            <a:chOff x="192" y="2976"/>
            <a:chExt cx="5568" cy="864"/>
          </a:xfrm>
        </p:grpSpPr>
        <p:sp>
          <p:nvSpPr>
            <p:cNvPr id="11306" name="Text Box 81"/>
            <p:cNvSpPr txBox="1"/>
            <p:nvPr/>
          </p:nvSpPr>
          <p:spPr>
            <a:xfrm>
              <a:off x="192" y="2976"/>
              <a:ext cx="55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(3-16)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比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(3-10)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多了一个约束，为求             的最优解，可用灵敏度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72" name="Object 82"/>
            <p:cNvGraphicFramePr/>
            <p:nvPr/>
          </p:nvGraphicFramePr>
          <p:xfrm>
            <a:off x="3069" y="3024"/>
            <a:ext cx="6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3" name="" r:id="rId45" imgW="13106400" imgH="4876800" progId="Equation.DSMT4">
                    <p:embed/>
                  </p:oleObj>
                </mc:Choice>
                <mc:Fallback>
                  <p:oleObj name="" r:id="rId45" imgW="13106400" imgH="4876800" progId="Equation.DSMT4">
                    <p:embed/>
                    <p:pic>
                      <p:nvPicPr>
                        <p:cNvPr id="0" name="图片 10262"/>
                        <p:cNvPicPr/>
                        <p:nvPr/>
                      </p:nvPicPr>
                      <p:blipFill>
                        <a:blip r:embed="rId46"/>
                        <a:stretch>
                          <a:fillRect/>
                        </a:stretch>
                      </p:blipFill>
                      <p:spPr>
                        <a:xfrm>
                          <a:off x="3069" y="3024"/>
                          <a:ext cx="62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7" name="Text Box 83"/>
            <p:cNvSpPr txBox="1"/>
            <p:nvPr/>
          </p:nvSpPr>
          <p:spPr>
            <a:xfrm>
              <a:off x="192" y="3264"/>
              <a:ext cx="55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分析中增加约束的方法。将新约束加到              的最优表中，用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73" name="Object 84"/>
            <p:cNvGraphicFramePr/>
            <p:nvPr/>
          </p:nvGraphicFramePr>
          <p:xfrm>
            <a:off x="3552" y="3312"/>
            <a:ext cx="6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4" name="" r:id="rId47" imgW="13106400" imgH="4876800" progId="Equation.DSMT4">
                    <p:embed/>
                  </p:oleObj>
                </mc:Choice>
                <mc:Fallback>
                  <p:oleObj name="" r:id="rId47" imgW="13106400" imgH="4876800" progId="Equation.DSMT4">
                    <p:embed/>
                    <p:pic>
                      <p:nvPicPr>
                        <p:cNvPr id="0" name="图片 10263"/>
                        <p:cNvPicPr/>
                        <p:nvPr/>
                      </p:nvPicPr>
                      <p:blipFill>
                        <a:blip r:embed="rId48"/>
                        <a:stretch>
                          <a:fillRect/>
                        </a:stretch>
                      </p:blipFill>
                      <p:spPr>
                        <a:xfrm>
                          <a:off x="3552" y="3312"/>
                          <a:ext cx="62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8" name="Text Box 85"/>
            <p:cNvSpPr txBox="1"/>
            <p:nvPr/>
          </p:nvSpPr>
          <p:spPr>
            <a:xfrm>
              <a:off x="192" y="3552"/>
              <a:ext cx="55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对偶单纯形法迭代一次即可求出              的最优表。</a:t>
              </a:r>
              <a:endPara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1274" name="Object 86"/>
            <p:cNvGraphicFramePr/>
            <p:nvPr/>
          </p:nvGraphicFramePr>
          <p:xfrm>
            <a:off x="2976" y="3600"/>
            <a:ext cx="62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5" name="" r:id="rId49" imgW="13106400" imgH="4876800" progId="Equation.DSMT4">
                    <p:embed/>
                  </p:oleObj>
                </mc:Choice>
                <mc:Fallback>
                  <p:oleObj name="" r:id="rId49" imgW="13106400" imgH="4876800" progId="Equation.DSMT4">
                    <p:embed/>
                    <p:pic>
                      <p:nvPicPr>
                        <p:cNvPr id="0" name="图片 10264"/>
                        <p:cNvPicPr/>
                        <p:nvPr/>
                      </p:nvPicPr>
                      <p:blipFill>
                        <a:blip r:embed="rId50"/>
                        <a:stretch>
                          <a:fillRect/>
                        </a:stretch>
                      </p:blipFill>
                      <p:spPr>
                        <a:xfrm>
                          <a:off x="2976" y="3600"/>
                          <a:ext cx="627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70" name="Object 8"/>
          <p:cNvGraphicFramePr/>
          <p:nvPr/>
        </p:nvGraphicFramePr>
        <p:xfrm>
          <a:off x="1574800" y="3048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" r:id="rId51" imgW="24993600" imgH="6705600" progId="Equation.DSMT4">
                  <p:embed/>
                </p:oleObj>
              </mc:Choice>
              <mc:Fallback>
                <p:oleObj name="" r:id="rId51" imgW="24993600" imgH="6705600" progId="Equation.DSMT4">
                  <p:embed/>
                  <p:pic>
                    <p:nvPicPr>
                      <p:cNvPr id="0" name="图片 10265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1574800" y="3048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14"/>
          <p:cNvGraphicFramePr/>
          <p:nvPr/>
        </p:nvGraphicFramePr>
        <p:xfrm>
          <a:off x="5383213" y="1524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" r:id="rId53" imgW="24993600" imgH="6705600" progId="Equation.DSMT4">
                  <p:embed/>
                </p:oleObj>
              </mc:Choice>
              <mc:Fallback>
                <p:oleObj name="" r:id="rId53" imgW="24993600" imgH="6705600" progId="Equation.DSMT4">
                  <p:embed/>
                  <p:pic>
                    <p:nvPicPr>
                      <p:cNvPr id="0" name="图片 10266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383213" y="1524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5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2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30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37219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357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2331" name="Text Box 5"/>
          <p:cNvSpPr txBox="1"/>
          <p:nvPr/>
        </p:nvSpPr>
        <p:spPr>
          <a:xfrm>
            <a:off x="381000" y="152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2332" name="Group 7"/>
          <p:cNvGrpSpPr/>
          <p:nvPr/>
        </p:nvGrpSpPr>
        <p:grpSpPr>
          <a:xfrm>
            <a:off x="698500" y="762000"/>
            <a:ext cx="3636963" cy="1447800"/>
            <a:chOff x="440" y="816"/>
            <a:chExt cx="2291" cy="912"/>
          </a:xfrm>
        </p:grpSpPr>
        <p:graphicFrame>
          <p:nvGraphicFramePr>
            <p:cNvPr id="12326" name="Object 8"/>
            <p:cNvGraphicFramePr/>
            <p:nvPr/>
          </p:nvGraphicFramePr>
          <p:xfrm>
            <a:off x="440" y="1152"/>
            <a:ext cx="51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5" name="" r:id="rId1" imgW="10058400" imgH="4876800" progId="Equation.DSMT4">
                    <p:embed/>
                  </p:oleObj>
                </mc:Choice>
                <mc:Fallback>
                  <p:oleObj name="" r:id="rId1" imgW="10058400" imgH="4876800" progId="Equation.DSMT4">
                    <p:embed/>
                    <p:pic>
                      <p:nvPicPr>
                        <p:cNvPr id="0" name="图片 1126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0" y="1152"/>
                          <a:ext cx="512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7" name="Object 9"/>
            <p:cNvGraphicFramePr/>
            <p:nvPr/>
          </p:nvGraphicFramePr>
          <p:xfrm>
            <a:off x="1101" y="81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6" name="" r:id="rId3" imgW="19812000" imgH="5181600" progId="Equation.3">
                    <p:embed/>
                  </p:oleObj>
                </mc:Choice>
                <mc:Fallback>
                  <p:oleObj name="" r:id="rId3" imgW="19812000" imgH="5181600" progId="Equation.3">
                    <p:embed/>
                    <p:pic>
                      <p:nvPicPr>
                        <p:cNvPr id="0" name="图片 1126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1" y="81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8" name="Object 10"/>
            <p:cNvGraphicFramePr/>
            <p:nvPr/>
          </p:nvGraphicFramePr>
          <p:xfrm>
            <a:off x="1060" y="110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" r:id="rId5" imgW="19202400" imgH="5181600" progId="Equation.3">
                    <p:embed/>
                  </p:oleObj>
                </mc:Choice>
                <mc:Fallback>
                  <p:oleObj name="" r:id="rId5" imgW="19202400" imgH="5181600" progId="Equation.3">
                    <p:embed/>
                    <p:pic>
                      <p:nvPicPr>
                        <p:cNvPr id="0" name="图片 1126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0" y="110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9" name="Object 11"/>
            <p:cNvGraphicFramePr/>
            <p:nvPr/>
          </p:nvGraphicFramePr>
          <p:xfrm>
            <a:off x="1056" y="1392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8" name="" r:id="rId7" imgW="23774400" imgH="5181600" progId="Equation.3">
                    <p:embed/>
                  </p:oleObj>
                </mc:Choice>
                <mc:Fallback>
                  <p:oleObj name="" r:id="rId7" imgW="23774400" imgH="5181600" progId="Equation.3">
                    <p:embed/>
                    <p:pic>
                      <p:nvPicPr>
                        <p:cNvPr id="0" name="图片 1126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6" y="1392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5" name="AutoShape 12"/>
            <p:cNvSpPr/>
            <p:nvPr/>
          </p:nvSpPr>
          <p:spPr>
            <a:xfrm>
              <a:off x="960" y="96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333" name="Line 13"/>
          <p:cNvSpPr/>
          <p:nvPr/>
        </p:nvSpPr>
        <p:spPr>
          <a:xfrm>
            <a:off x="4267200" y="12954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2334" name="Group 15"/>
          <p:cNvGrpSpPr/>
          <p:nvPr/>
        </p:nvGrpSpPr>
        <p:grpSpPr>
          <a:xfrm>
            <a:off x="5334000" y="533400"/>
            <a:ext cx="2930525" cy="1752600"/>
            <a:chOff x="3360" y="816"/>
            <a:chExt cx="1846" cy="1104"/>
          </a:xfrm>
        </p:grpSpPr>
        <p:graphicFrame>
          <p:nvGraphicFramePr>
            <p:cNvPr id="12322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9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1126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4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2323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0" name="" r:id="rId11" imgW="26517600" imgH="5181600" progId="Equation.3">
                    <p:embed/>
                  </p:oleObj>
                </mc:Choice>
                <mc:Fallback>
                  <p:oleObj name="" r:id="rId11" imgW="26517600" imgH="5181600" progId="Equation.3">
                    <p:embed/>
                    <p:pic>
                      <p:nvPicPr>
                        <p:cNvPr id="0" name="图片 1126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4" name="Object 36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1" name="" r:id="rId13" imgW="25908000" imgH="5181600" progId="Equation.3">
                    <p:embed/>
                  </p:oleObj>
                </mc:Choice>
                <mc:Fallback>
                  <p:oleObj name="" r:id="rId13" imgW="25908000" imgH="5181600" progId="Equation.3">
                    <p:embed/>
                    <p:pic>
                      <p:nvPicPr>
                        <p:cNvPr id="0" name="图片 1127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325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2" name="" r:id="rId15" imgW="15544800" imgH="5181600" progId="Equation.3">
                    <p:embed/>
                  </p:oleObj>
                </mc:Choice>
                <mc:Fallback>
                  <p:oleObj name="" r:id="rId15" imgW="15544800" imgH="5181600" progId="Equation.3">
                    <p:embed/>
                    <p:pic>
                      <p:nvPicPr>
                        <p:cNvPr id="0" name="图片 1127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290" name="Object 21"/>
          <p:cNvGraphicFramePr/>
          <p:nvPr/>
        </p:nvGraphicFramePr>
        <p:xfrm>
          <a:off x="7874000" y="1108075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" r:id="rId17" imgW="11582400" imgH="4876800" progId="Equation.DSMT4">
                  <p:embed/>
                </p:oleObj>
              </mc:Choice>
              <mc:Fallback>
                <p:oleObj name="" r:id="rId17" imgW="11582400" imgH="4876800" progId="Equation.DSMT4">
                  <p:embed/>
                  <p:pic>
                    <p:nvPicPr>
                      <p:cNvPr id="0" name="图片 1127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74000" y="1108075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5" name="Text Box 22"/>
          <p:cNvSpPr txBox="1"/>
          <p:nvPr/>
        </p:nvSpPr>
        <p:spPr>
          <a:xfrm>
            <a:off x="7620000" y="152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2291" name="Object 34"/>
          <p:cNvGraphicFramePr/>
          <p:nvPr/>
        </p:nvGraphicFramePr>
        <p:xfrm>
          <a:off x="5613400" y="3429000"/>
          <a:ext cx="2184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" r:id="rId19" imgW="26212800" imgH="5486400" progId="Equation.3">
                  <p:embed/>
                </p:oleObj>
              </mc:Choice>
              <mc:Fallback>
                <p:oleObj name="" r:id="rId19" imgW="26212800" imgH="5486400" progId="Equation.3">
                  <p:embed/>
                  <p:pic>
                    <p:nvPicPr>
                      <p:cNvPr id="0" name="图片 1127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613400" y="3429000"/>
                        <a:ext cx="218440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35"/>
          <p:cNvGraphicFramePr/>
          <p:nvPr/>
        </p:nvGraphicFramePr>
        <p:xfrm>
          <a:off x="5265738" y="2193925"/>
          <a:ext cx="2354262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" r:id="rId21" imgW="24993600" imgH="6705600" progId="Equation.DSMT4">
                  <p:embed/>
                </p:oleObj>
              </mc:Choice>
              <mc:Fallback>
                <p:oleObj name="" r:id="rId21" imgW="24993600" imgH="6705600" progId="Equation.DSMT4">
                  <p:embed/>
                  <p:pic>
                    <p:nvPicPr>
                      <p:cNvPr id="0" name="图片 112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265738" y="2193925"/>
                        <a:ext cx="2354262" cy="625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36"/>
          <p:cNvGraphicFramePr/>
          <p:nvPr/>
        </p:nvGraphicFramePr>
        <p:xfrm>
          <a:off x="5605463" y="4300538"/>
          <a:ext cx="2659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" r:id="rId23" imgW="23774400" imgH="5181600" progId="Equation.3">
                  <p:embed/>
                </p:oleObj>
              </mc:Choice>
              <mc:Fallback>
                <p:oleObj name="" r:id="rId23" imgW="23774400" imgH="5181600" progId="Equation.3">
                  <p:embed/>
                  <p:pic>
                    <p:nvPicPr>
                      <p:cNvPr id="0" name="图片 1127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605463" y="4300538"/>
                        <a:ext cx="265906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6" name="AutoShape 37"/>
          <p:cNvSpPr/>
          <p:nvPr/>
        </p:nvSpPr>
        <p:spPr>
          <a:xfrm>
            <a:off x="5181600" y="2852738"/>
            <a:ext cx="304800" cy="1752600"/>
          </a:xfrm>
          <a:prstGeom prst="leftBrace">
            <a:avLst>
              <a:gd name="adj1" fmla="val 4791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294" name="Object 38"/>
          <p:cNvGraphicFramePr/>
          <p:nvPr/>
        </p:nvGraphicFramePr>
        <p:xfrm>
          <a:off x="5446713" y="2547938"/>
          <a:ext cx="2289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" r:id="rId25" imgW="26517600" imgH="5181600" progId="Equation.3">
                  <p:embed/>
                </p:oleObj>
              </mc:Choice>
              <mc:Fallback>
                <p:oleObj name="" r:id="rId25" imgW="26517600" imgH="5181600" progId="Equation.3">
                  <p:embed/>
                  <p:pic>
                    <p:nvPicPr>
                      <p:cNvPr id="0" name="图片 1127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446713" y="2547938"/>
                        <a:ext cx="22891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39"/>
          <p:cNvGraphicFramePr/>
          <p:nvPr/>
        </p:nvGraphicFramePr>
        <p:xfrm>
          <a:off x="5535613" y="3005138"/>
          <a:ext cx="22367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" r:id="rId27" imgW="25908000" imgH="5181600" progId="Equation.3">
                  <p:embed/>
                </p:oleObj>
              </mc:Choice>
              <mc:Fallback>
                <p:oleObj name="" r:id="rId27" imgW="25908000" imgH="5181600" progId="Equation.3">
                  <p:embed/>
                  <p:pic>
                    <p:nvPicPr>
                      <p:cNvPr id="0" name="图片 1127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535613" y="3005138"/>
                        <a:ext cx="223678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Object 40"/>
          <p:cNvGraphicFramePr/>
          <p:nvPr/>
        </p:nvGraphicFramePr>
        <p:xfrm>
          <a:off x="5703888" y="3919538"/>
          <a:ext cx="15462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9" name="" r:id="rId29" imgW="20421600" imgH="5486400" progId="Equation.3">
                  <p:embed/>
                </p:oleObj>
              </mc:Choice>
              <mc:Fallback>
                <p:oleObj name="" r:id="rId29" imgW="20421600" imgH="5486400" progId="Equation.3">
                  <p:embed/>
                  <p:pic>
                    <p:nvPicPr>
                      <p:cNvPr id="0" name="图片 1127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703888" y="3919538"/>
                        <a:ext cx="154622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41"/>
          <p:cNvGraphicFramePr/>
          <p:nvPr/>
        </p:nvGraphicFramePr>
        <p:xfrm>
          <a:off x="7888288" y="32766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" r:id="rId31" imgW="11582400" imgH="4876800" progId="Equation.DSMT4">
                  <p:embed/>
                </p:oleObj>
              </mc:Choice>
              <mc:Fallback>
                <p:oleObj name="" r:id="rId31" imgW="11582400" imgH="4876800" progId="Equation.DSMT4">
                  <p:embed/>
                  <p:pic>
                    <p:nvPicPr>
                      <p:cNvPr id="0" name="图片 1127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888288" y="3276600"/>
                        <a:ext cx="938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37" name="Text Box 42"/>
          <p:cNvSpPr txBox="1"/>
          <p:nvPr/>
        </p:nvSpPr>
        <p:spPr>
          <a:xfrm>
            <a:off x="7620000" y="2133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338" name="Line 43"/>
          <p:cNvSpPr/>
          <p:nvPr/>
        </p:nvSpPr>
        <p:spPr>
          <a:xfrm>
            <a:off x="4953000" y="2209800"/>
            <a:ext cx="38100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" name="Group 45"/>
          <p:cNvGrpSpPr/>
          <p:nvPr/>
        </p:nvGrpSpPr>
        <p:grpSpPr>
          <a:xfrm>
            <a:off x="639763" y="2133600"/>
            <a:ext cx="4084637" cy="519113"/>
            <a:chOff x="403" y="1680"/>
            <a:chExt cx="2573" cy="327"/>
          </a:xfrm>
        </p:grpSpPr>
        <p:graphicFrame>
          <p:nvGraphicFramePr>
            <p:cNvPr id="12321" name="Object 46"/>
            <p:cNvGraphicFramePr/>
            <p:nvPr/>
          </p:nvGraphicFramePr>
          <p:xfrm>
            <a:off x="403" y="1728"/>
            <a:ext cx="6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81" name="" r:id="rId33" imgW="12496800" imgH="4876800" progId="Equation.DSMT4">
                    <p:embed/>
                  </p:oleObj>
                </mc:Choice>
                <mc:Fallback>
                  <p:oleObj name="" r:id="rId33" imgW="12496800" imgH="4876800" progId="Equation.DSMT4">
                    <p:embed/>
                    <p:pic>
                      <p:nvPicPr>
                        <p:cNvPr id="0" name="图片 11280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403" y="1728"/>
                          <a:ext cx="60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53" name="Text Box 47"/>
            <p:cNvSpPr txBox="1"/>
            <p:nvPr/>
          </p:nvSpPr>
          <p:spPr>
            <a:xfrm>
              <a:off x="912" y="1680"/>
              <a:ext cx="20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的</a:t>
              </a: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最优表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为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48"/>
          <p:cNvGrpSpPr/>
          <p:nvPr/>
        </p:nvGrpSpPr>
        <p:grpSpPr>
          <a:xfrm>
            <a:off x="685800" y="2590800"/>
            <a:ext cx="4419600" cy="2667000"/>
            <a:chOff x="432" y="2016"/>
            <a:chExt cx="2784" cy="1680"/>
          </a:xfrm>
        </p:grpSpPr>
        <p:grpSp>
          <p:nvGrpSpPr>
            <p:cNvPr id="12341" name="Group 49"/>
            <p:cNvGrpSpPr/>
            <p:nvPr/>
          </p:nvGrpSpPr>
          <p:grpSpPr>
            <a:xfrm>
              <a:off x="432" y="2112"/>
              <a:ext cx="2784" cy="1584"/>
              <a:chOff x="432" y="2112"/>
              <a:chExt cx="2784" cy="1584"/>
            </a:xfrm>
          </p:grpSpPr>
          <p:grpSp>
            <p:nvGrpSpPr>
              <p:cNvPr id="12343" name="Group 50"/>
              <p:cNvGrpSpPr/>
              <p:nvPr/>
            </p:nvGrpSpPr>
            <p:grpSpPr>
              <a:xfrm>
                <a:off x="432" y="2112"/>
                <a:ext cx="2784" cy="1584"/>
                <a:chOff x="432" y="2112"/>
                <a:chExt cx="2784" cy="1584"/>
              </a:xfrm>
            </p:grpSpPr>
            <p:sp>
              <p:nvSpPr>
                <p:cNvPr id="12349" name="Line 51"/>
                <p:cNvSpPr/>
                <p:nvPr/>
              </p:nvSpPr>
              <p:spPr>
                <a:xfrm>
                  <a:off x="432" y="2112"/>
                  <a:ext cx="2784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50" name="Line 52"/>
                <p:cNvSpPr/>
                <p:nvPr/>
              </p:nvSpPr>
              <p:spPr>
                <a:xfrm>
                  <a:off x="432" y="2448"/>
                  <a:ext cx="2784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51" name="Line 53"/>
                <p:cNvSpPr/>
                <p:nvPr/>
              </p:nvSpPr>
              <p:spPr>
                <a:xfrm>
                  <a:off x="432" y="2832"/>
                  <a:ext cx="2784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52" name="Line 54"/>
                <p:cNvSpPr/>
                <p:nvPr/>
              </p:nvSpPr>
              <p:spPr>
                <a:xfrm>
                  <a:off x="432" y="3696"/>
                  <a:ext cx="2784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2344" name="Group 55"/>
              <p:cNvGrpSpPr/>
              <p:nvPr/>
            </p:nvGrpSpPr>
            <p:grpSpPr>
              <a:xfrm>
                <a:off x="432" y="2112"/>
                <a:ext cx="2784" cy="1584"/>
                <a:chOff x="432" y="2112"/>
                <a:chExt cx="2784" cy="1584"/>
              </a:xfrm>
            </p:grpSpPr>
            <p:sp>
              <p:nvSpPr>
                <p:cNvPr id="12345" name="Line 56"/>
                <p:cNvSpPr/>
                <p:nvPr/>
              </p:nvSpPr>
              <p:spPr>
                <a:xfrm>
                  <a:off x="1248" y="2112"/>
                  <a:ext cx="0" cy="1584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46" name="Line 57"/>
                <p:cNvSpPr/>
                <p:nvPr/>
              </p:nvSpPr>
              <p:spPr>
                <a:xfrm>
                  <a:off x="3216" y="2112"/>
                  <a:ext cx="0" cy="1584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47" name="Line 58"/>
                <p:cNvSpPr/>
                <p:nvPr/>
              </p:nvSpPr>
              <p:spPr>
                <a:xfrm>
                  <a:off x="432" y="2112"/>
                  <a:ext cx="0" cy="1584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2348" name="Line 59"/>
                <p:cNvSpPr/>
                <p:nvPr/>
              </p:nvSpPr>
              <p:spPr>
                <a:xfrm>
                  <a:off x="816" y="2112"/>
                  <a:ext cx="0" cy="1584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12342" name="Group 60"/>
            <p:cNvGrpSpPr/>
            <p:nvPr/>
          </p:nvGrpSpPr>
          <p:grpSpPr>
            <a:xfrm>
              <a:off x="441" y="2016"/>
              <a:ext cx="2766" cy="1680"/>
              <a:chOff x="441" y="2016"/>
              <a:chExt cx="2766" cy="1680"/>
            </a:xfrm>
          </p:grpSpPr>
          <p:graphicFrame>
            <p:nvGraphicFramePr>
              <p:cNvPr id="12300" name="Object 61"/>
              <p:cNvGraphicFramePr/>
              <p:nvPr/>
            </p:nvGraphicFramePr>
            <p:xfrm>
              <a:off x="441" y="2792"/>
              <a:ext cx="327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2" name="" r:id="rId35" imgW="3962400" imgH="5181600" progId="Equation.3">
                      <p:embed/>
                    </p:oleObj>
                  </mc:Choice>
                  <mc:Fallback>
                    <p:oleObj name="" r:id="rId35" imgW="3962400" imgH="5181600" progId="Equation.3">
                      <p:embed/>
                      <p:pic>
                        <p:nvPicPr>
                          <p:cNvPr id="0" name="图片 11281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441" y="2792"/>
                            <a:ext cx="327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1" name="Object 62"/>
              <p:cNvGraphicFramePr/>
              <p:nvPr/>
            </p:nvGraphicFramePr>
            <p:xfrm>
              <a:off x="466" y="3176"/>
              <a:ext cx="302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3" name="" r:id="rId37" imgW="3657600" imgH="5181600" progId="Equation.3">
                      <p:embed/>
                    </p:oleObj>
                  </mc:Choice>
                  <mc:Fallback>
                    <p:oleObj name="" r:id="rId37" imgW="3657600" imgH="5181600" progId="Equation.3">
                      <p:embed/>
                      <p:pic>
                        <p:nvPicPr>
                          <p:cNvPr id="0" name="图片 11282"/>
                          <p:cNvPicPr/>
                          <p:nvPr/>
                        </p:nvPicPr>
                        <p:blipFill>
                          <a:blip r:embed="rId38"/>
                          <a:stretch>
                            <a:fillRect/>
                          </a:stretch>
                        </p:blipFill>
                        <p:spPr>
                          <a:xfrm>
                            <a:off x="466" y="3176"/>
                            <a:ext cx="302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2" name="Object 63"/>
              <p:cNvGraphicFramePr/>
              <p:nvPr/>
            </p:nvGraphicFramePr>
            <p:xfrm>
              <a:off x="1392" y="2016"/>
              <a:ext cx="302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4" name="" r:id="rId39" imgW="3657600" imgH="5181600" progId="Equation.3">
                      <p:embed/>
                    </p:oleObj>
                  </mc:Choice>
                  <mc:Fallback>
                    <p:oleObj name="" r:id="rId39" imgW="3657600" imgH="5181600" progId="Equation.3">
                      <p:embed/>
                      <p:pic>
                        <p:nvPicPr>
                          <p:cNvPr id="0" name="图片 11283"/>
                          <p:cNvPicPr/>
                          <p:nvPr/>
                        </p:nvPicPr>
                        <p:blipFill>
                          <a:blip r:embed="rId40"/>
                          <a:stretch>
                            <a:fillRect/>
                          </a:stretch>
                        </p:blipFill>
                        <p:spPr>
                          <a:xfrm>
                            <a:off x="1392" y="2016"/>
                            <a:ext cx="302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3" name="Object 64"/>
              <p:cNvGraphicFramePr/>
              <p:nvPr/>
            </p:nvGraphicFramePr>
            <p:xfrm>
              <a:off x="1824" y="2016"/>
              <a:ext cx="327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5" name="" r:id="rId41" imgW="3962400" imgH="5181600" progId="Equation.3">
                      <p:embed/>
                    </p:oleObj>
                  </mc:Choice>
                  <mc:Fallback>
                    <p:oleObj name="" r:id="rId41" imgW="3962400" imgH="5181600" progId="Equation.3">
                      <p:embed/>
                      <p:pic>
                        <p:nvPicPr>
                          <p:cNvPr id="0" name="图片 11284"/>
                          <p:cNvPicPr/>
                          <p:nvPr/>
                        </p:nvPicPr>
                        <p:blipFill>
                          <a:blip r:embed="rId36"/>
                          <a:stretch>
                            <a:fillRect/>
                          </a:stretch>
                        </p:blipFill>
                        <p:spPr>
                          <a:xfrm>
                            <a:off x="1824" y="2016"/>
                            <a:ext cx="327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4" name="Object 65"/>
              <p:cNvGraphicFramePr/>
              <p:nvPr/>
            </p:nvGraphicFramePr>
            <p:xfrm>
              <a:off x="2880" y="2016"/>
              <a:ext cx="327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6" name="" r:id="rId42" imgW="3962400" imgH="5181600" progId="Equation.3">
                      <p:embed/>
                    </p:oleObj>
                  </mc:Choice>
                  <mc:Fallback>
                    <p:oleObj name="" r:id="rId42" imgW="3962400" imgH="5181600" progId="Equation.3">
                      <p:embed/>
                      <p:pic>
                        <p:nvPicPr>
                          <p:cNvPr id="0" name="图片 11285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2880" y="2016"/>
                            <a:ext cx="327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5" name="Object 66"/>
              <p:cNvGraphicFramePr/>
              <p:nvPr/>
            </p:nvGraphicFramePr>
            <p:xfrm>
              <a:off x="2352" y="2016"/>
              <a:ext cx="302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7" name="" r:id="rId44" imgW="3657600" imgH="5181600" progId="Equation.3">
                      <p:embed/>
                    </p:oleObj>
                  </mc:Choice>
                  <mc:Fallback>
                    <p:oleObj name="" r:id="rId44" imgW="3657600" imgH="5181600" progId="Equation.3">
                      <p:embed/>
                      <p:pic>
                        <p:nvPicPr>
                          <p:cNvPr id="0" name="图片 11286"/>
                          <p:cNvPicPr/>
                          <p:nvPr/>
                        </p:nvPicPr>
                        <p:blipFill>
                          <a:blip r:embed="rId45"/>
                          <a:stretch>
                            <a:fillRect/>
                          </a:stretch>
                        </p:blipFill>
                        <p:spPr>
                          <a:xfrm>
                            <a:off x="2352" y="2016"/>
                            <a:ext cx="302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6" name="Object 67"/>
              <p:cNvGraphicFramePr/>
              <p:nvPr/>
            </p:nvGraphicFramePr>
            <p:xfrm>
              <a:off x="1428" y="2496"/>
              <a:ext cx="252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8" name="" r:id="rId46" imgW="3048000" imgH="4267200" progId="Equation.3">
                      <p:embed/>
                    </p:oleObj>
                  </mc:Choice>
                  <mc:Fallback>
                    <p:oleObj name="" r:id="rId46" imgW="3048000" imgH="4267200" progId="Equation.3">
                      <p:embed/>
                      <p:pic>
                        <p:nvPicPr>
                          <p:cNvPr id="0" name="图片 11287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1428" y="2496"/>
                            <a:ext cx="252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7" name="Object 68"/>
              <p:cNvGraphicFramePr/>
              <p:nvPr/>
            </p:nvGraphicFramePr>
            <p:xfrm>
              <a:off x="1872" y="2496"/>
              <a:ext cx="252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89" name="" r:id="rId48" imgW="3048000" imgH="4267200" progId="Equation.3">
                      <p:embed/>
                    </p:oleObj>
                  </mc:Choice>
                  <mc:Fallback>
                    <p:oleObj name="" r:id="rId48" imgW="3048000" imgH="4267200" progId="Equation.3">
                      <p:embed/>
                      <p:pic>
                        <p:nvPicPr>
                          <p:cNvPr id="0" name="图片 11288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1872" y="2496"/>
                            <a:ext cx="252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69"/>
              <p:cNvGraphicFramePr/>
              <p:nvPr/>
            </p:nvGraphicFramePr>
            <p:xfrm>
              <a:off x="1440" y="2925"/>
              <a:ext cx="252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0" name="" r:id="rId49" imgW="3048000" imgH="4267200" progId="Equation.3">
                      <p:embed/>
                    </p:oleObj>
                  </mc:Choice>
                  <mc:Fallback>
                    <p:oleObj name="" r:id="rId49" imgW="3048000" imgH="4267200" progId="Equation.3">
                      <p:embed/>
                      <p:pic>
                        <p:nvPicPr>
                          <p:cNvPr id="0" name="图片 11289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1440" y="2925"/>
                            <a:ext cx="252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9" name="Object 19"/>
              <p:cNvGraphicFramePr/>
              <p:nvPr/>
            </p:nvGraphicFramePr>
            <p:xfrm>
              <a:off x="1920" y="2928"/>
              <a:ext cx="176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1" name="" r:id="rId50" imgW="2133600" imgH="3962400" progId="Equation.3">
                      <p:embed/>
                    </p:oleObj>
                  </mc:Choice>
                  <mc:Fallback>
                    <p:oleObj name="" r:id="rId50" imgW="2133600" imgH="3962400" progId="Equation.3">
                      <p:embed/>
                      <p:pic>
                        <p:nvPicPr>
                          <p:cNvPr id="0" name="图片 11290"/>
                          <p:cNvPicPr/>
                          <p:nvPr/>
                        </p:nvPicPr>
                        <p:blipFill>
                          <a:blip r:embed="rId51"/>
                          <a:stretch>
                            <a:fillRect/>
                          </a:stretch>
                        </p:blipFill>
                        <p:spPr>
                          <a:xfrm>
                            <a:off x="1920" y="2928"/>
                            <a:ext cx="176" cy="2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0" name="Object 71"/>
              <p:cNvGraphicFramePr/>
              <p:nvPr/>
            </p:nvGraphicFramePr>
            <p:xfrm>
              <a:off x="1488" y="3312"/>
              <a:ext cx="176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2" name="" r:id="rId52" imgW="2133600" imgH="3962400" progId="Equation.3">
                      <p:embed/>
                    </p:oleObj>
                  </mc:Choice>
                  <mc:Fallback>
                    <p:oleObj name="" r:id="rId52" imgW="2133600" imgH="3962400" progId="Equation.3">
                      <p:embed/>
                      <p:pic>
                        <p:nvPicPr>
                          <p:cNvPr id="0" name="图片 11291"/>
                          <p:cNvPicPr/>
                          <p:nvPr/>
                        </p:nvPicPr>
                        <p:blipFill>
                          <a:blip r:embed="rId51"/>
                          <a:stretch>
                            <a:fillRect/>
                          </a:stretch>
                        </p:blipFill>
                        <p:spPr>
                          <a:xfrm>
                            <a:off x="1488" y="3312"/>
                            <a:ext cx="176" cy="2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1" name="Object 72"/>
              <p:cNvGraphicFramePr/>
              <p:nvPr/>
            </p:nvGraphicFramePr>
            <p:xfrm>
              <a:off x="1872" y="3309"/>
              <a:ext cx="252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3" name="" r:id="rId53" imgW="3048000" imgH="4267200" progId="Equation.3">
                      <p:embed/>
                    </p:oleObj>
                  </mc:Choice>
                  <mc:Fallback>
                    <p:oleObj name="" r:id="rId53" imgW="3048000" imgH="4267200" progId="Equation.3">
                      <p:embed/>
                      <p:pic>
                        <p:nvPicPr>
                          <p:cNvPr id="0" name="图片 11292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1872" y="3309"/>
                            <a:ext cx="252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2" name="Object 73"/>
              <p:cNvGraphicFramePr/>
              <p:nvPr/>
            </p:nvGraphicFramePr>
            <p:xfrm>
              <a:off x="2256" y="2400"/>
              <a:ext cx="33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4" name="" r:id="rId54" imgW="8229600" imgH="7315200" progId="Equation.3">
                      <p:embed/>
                    </p:oleObj>
                  </mc:Choice>
                  <mc:Fallback>
                    <p:oleObj name="" r:id="rId54" imgW="8229600" imgH="7315200" progId="Equation.3">
                      <p:embed/>
                      <p:pic>
                        <p:nvPicPr>
                          <p:cNvPr id="0" name="图片 11293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2256" y="2400"/>
                            <a:ext cx="336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3" name="Object 74"/>
              <p:cNvGraphicFramePr/>
              <p:nvPr/>
            </p:nvGraphicFramePr>
            <p:xfrm>
              <a:off x="2832" y="2400"/>
              <a:ext cx="33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5" name="" r:id="rId56" imgW="8229600" imgH="7315200" progId="Equation.3">
                      <p:embed/>
                    </p:oleObj>
                  </mc:Choice>
                  <mc:Fallback>
                    <p:oleObj name="" r:id="rId56" imgW="8229600" imgH="7315200" progId="Equation.3">
                      <p:embed/>
                      <p:pic>
                        <p:nvPicPr>
                          <p:cNvPr id="0" name="图片 11294"/>
                          <p:cNvPicPr/>
                          <p:nvPr/>
                        </p:nvPicPr>
                        <p:blipFill>
                          <a:blip r:embed="rId55"/>
                          <a:stretch>
                            <a:fillRect/>
                          </a:stretch>
                        </p:blipFill>
                        <p:spPr>
                          <a:xfrm>
                            <a:off x="2832" y="2400"/>
                            <a:ext cx="336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4" name="Object 75"/>
              <p:cNvGraphicFramePr/>
              <p:nvPr/>
            </p:nvGraphicFramePr>
            <p:xfrm>
              <a:off x="2352" y="2832"/>
              <a:ext cx="22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6" name="" r:id="rId57" imgW="5486400" imgH="7315200" progId="Equation.3">
                      <p:embed/>
                    </p:oleObj>
                  </mc:Choice>
                  <mc:Fallback>
                    <p:oleObj name="" r:id="rId57" imgW="5486400" imgH="7315200" progId="Equation.3">
                      <p:embed/>
                      <p:pic>
                        <p:nvPicPr>
                          <p:cNvPr id="0" name="图片 11295"/>
                          <p:cNvPicPr/>
                          <p:nvPr/>
                        </p:nvPicPr>
                        <p:blipFill>
                          <a:blip r:embed="rId58"/>
                          <a:stretch>
                            <a:fillRect/>
                          </a:stretch>
                        </p:blipFill>
                        <p:spPr>
                          <a:xfrm>
                            <a:off x="2352" y="2832"/>
                            <a:ext cx="224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5" name="Object 76"/>
              <p:cNvGraphicFramePr/>
              <p:nvPr/>
            </p:nvGraphicFramePr>
            <p:xfrm>
              <a:off x="2256" y="3264"/>
              <a:ext cx="33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7" name="" r:id="rId59" imgW="8229600" imgH="7315200" progId="Equation.3">
                      <p:embed/>
                    </p:oleObj>
                  </mc:Choice>
                  <mc:Fallback>
                    <p:oleObj name="" r:id="rId59" imgW="8229600" imgH="7315200" progId="Equation.3">
                      <p:embed/>
                      <p:pic>
                        <p:nvPicPr>
                          <p:cNvPr id="0" name="图片 11296"/>
                          <p:cNvPicPr/>
                          <p:nvPr/>
                        </p:nvPicPr>
                        <p:blipFill>
                          <a:blip r:embed="rId60"/>
                          <a:stretch>
                            <a:fillRect/>
                          </a:stretch>
                        </p:blipFill>
                        <p:spPr>
                          <a:xfrm>
                            <a:off x="2256" y="3264"/>
                            <a:ext cx="336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6" name="Object 77"/>
              <p:cNvGraphicFramePr/>
              <p:nvPr/>
            </p:nvGraphicFramePr>
            <p:xfrm>
              <a:off x="2928" y="2832"/>
              <a:ext cx="22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8" name="" r:id="rId61" imgW="5486400" imgH="7315200" progId="Equation.3">
                      <p:embed/>
                    </p:oleObj>
                  </mc:Choice>
                  <mc:Fallback>
                    <p:oleObj name="" r:id="rId61" imgW="5486400" imgH="7315200" progId="Equation.3">
                      <p:embed/>
                      <p:pic>
                        <p:nvPicPr>
                          <p:cNvPr id="0" name="图片 11297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2928" y="2832"/>
                            <a:ext cx="224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7" name="Object 78"/>
              <p:cNvGraphicFramePr/>
              <p:nvPr/>
            </p:nvGraphicFramePr>
            <p:xfrm>
              <a:off x="2928" y="3264"/>
              <a:ext cx="22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299" name="" r:id="rId63" imgW="5486400" imgH="7315200" progId="Equation.3">
                      <p:embed/>
                    </p:oleObj>
                  </mc:Choice>
                  <mc:Fallback>
                    <p:oleObj name="" r:id="rId63" imgW="5486400" imgH="7315200" progId="Equation.3">
                      <p:embed/>
                      <p:pic>
                        <p:nvPicPr>
                          <p:cNvPr id="0" name="图片 11298"/>
                          <p:cNvPicPr/>
                          <p:nvPr/>
                        </p:nvPicPr>
                        <p:blipFill>
                          <a:blip r:embed="rId62"/>
                          <a:stretch>
                            <a:fillRect/>
                          </a:stretch>
                        </p:blipFill>
                        <p:spPr>
                          <a:xfrm>
                            <a:off x="2928" y="3264"/>
                            <a:ext cx="224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8" name="Object 79"/>
              <p:cNvGraphicFramePr/>
              <p:nvPr/>
            </p:nvGraphicFramePr>
            <p:xfrm>
              <a:off x="912" y="2832"/>
              <a:ext cx="22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0" name="" r:id="rId64" imgW="5486400" imgH="7315200" progId="Equation.3">
                      <p:embed/>
                    </p:oleObj>
                  </mc:Choice>
                  <mc:Fallback>
                    <p:oleObj name="" r:id="rId64" imgW="5486400" imgH="7315200" progId="Equation.3">
                      <p:embed/>
                      <p:pic>
                        <p:nvPicPr>
                          <p:cNvPr id="0" name="图片 11299"/>
                          <p:cNvPicPr/>
                          <p:nvPr/>
                        </p:nvPicPr>
                        <p:blipFill>
                          <a:blip r:embed="rId65"/>
                          <a:stretch>
                            <a:fillRect/>
                          </a:stretch>
                        </p:blipFill>
                        <p:spPr>
                          <a:xfrm>
                            <a:off x="912" y="2832"/>
                            <a:ext cx="224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19" name="Object 80"/>
              <p:cNvGraphicFramePr/>
              <p:nvPr/>
            </p:nvGraphicFramePr>
            <p:xfrm>
              <a:off x="912" y="3264"/>
              <a:ext cx="22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1" name="" r:id="rId66" imgW="5486400" imgH="7315200" progId="Equation.3">
                      <p:embed/>
                    </p:oleObj>
                  </mc:Choice>
                  <mc:Fallback>
                    <p:oleObj name="" r:id="rId66" imgW="5486400" imgH="7315200" progId="Equation.3">
                      <p:embed/>
                      <p:pic>
                        <p:nvPicPr>
                          <p:cNvPr id="0" name="图片 11300"/>
                          <p:cNvPicPr/>
                          <p:nvPr/>
                        </p:nvPicPr>
                        <p:blipFill>
                          <a:blip r:embed="rId67"/>
                          <a:stretch>
                            <a:fillRect/>
                          </a:stretch>
                        </p:blipFill>
                        <p:spPr>
                          <a:xfrm>
                            <a:off x="912" y="3264"/>
                            <a:ext cx="224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20" name="Object 81"/>
              <p:cNvGraphicFramePr/>
              <p:nvPr/>
            </p:nvGraphicFramePr>
            <p:xfrm>
              <a:off x="856" y="2400"/>
              <a:ext cx="33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02" name="" r:id="rId68" imgW="8229600" imgH="7315200" progId="Equation.3">
                      <p:embed/>
                    </p:oleObj>
                  </mc:Choice>
                  <mc:Fallback>
                    <p:oleObj name="" r:id="rId68" imgW="8229600" imgH="7315200" progId="Equation.3">
                      <p:embed/>
                      <p:pic>
                        <p:nvPicPr>
                          <p:cNvPr id="0" name="图片 11301"/>
                          <p:cNvPicPr/>
                          <p:nvPr/>
                        </p:nvPicPr>
                        <p:blipFill>
                          <a:blip r:embed="rId69"/>
                          <a:stretch>
                            <a:fillRect/>
                          </a:stretch>
                        </p:blipFill>
                        <p:spPr>
                          <a:xfrm>
                            <a:off x="856" y="2400"/>
                            <a:ext cx="336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298" name="Object 70"/>
          <p:cNvGraphicFramePr/>
          <p:nvPr/>
        </p:nvGraphicFramePr>
        <p:xfrm>
          <a:off x="1574800" y="3048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3" name="" r:id="rId70" imgW="24993600" imgH="6705600" progId="Equation.DSMT4">
                  <p:embed/>
                </p:oleObj>
              </mc:Choice>
              <mc:Fallback>
                <p:oleObj name="" r:id="rId70" imgW="24993600" imgH="6705600" progId="Equation.DSMT4">
                  <p:embed/>
                  <p:pic>
                    <p:nvPicPr>
                      <p:cNvPr id="0" name="图片 11302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1574800" y="3048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Object 14"/>
          <p:cNvGraphicFramePr/>
          <p:nvPr/>
        </p:nvGraphicFramePr>
        <p:xfrm>
          <a:off x="5383213" y="1524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4" name="" r:id="rId72" imgW="24993600" imgH="6705600" progId="Equation.DSMT4">
                  <p:embed/>
                </p:oleObj>
              </mc:Choice>
              <mc:Fallback>
                <p:oleObj name="" r:id="rId72" imgW="24993600" imgH="6705600" progId="Equation.DSMT4">
                  <p:embed/>
                  <p:pic>
                    <p:nvPicPr>
                      <p:cNvPr id="0" name="图片 11303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5383213" y="1524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5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38243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386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3366" name="Text Box 5"/>
          <p:cNvSpPr txBox="1"/>
          <p:nvPr/>
        </p:nvSpPr>
        <p:spPr>
          <a:xfrm>
            <a:off x="304800" y="2428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367" name="Group 7"/>
          <p:cNvGrpSpPr/>
          <p:nvPr/>
        </p:nvGrpSpPr>
        <p:grpSpPr>
          <a:xfrm>
            <a:off x="788988" y="762000"/>
            <a:ext cx="3783012" cy="1447800"/>
            <a:chOff x="375" y="816"/>
            <a:chExt cx="2383" cy="912"/>
          </a:xfrm>
        </p:grpSpPr>
        <p:graphicFrame>
          <p:nvGraphicFramePr>
            <p:cNvPr id="13361" name="Object 8"/>
            <p:cNvGraphicFramePr/>
            <p:nvPr/>
          </p:nvGraphicFramePr>
          <p:xfrm>
            <a:off x="375" y="1152"/>
            <a:ext cx="57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89" name="" r:id="rId1" imgW="10058400" imgH="4876800" progId="Equation.DSMT4">
                    <p:embed/>
                  </p:oleObj>
                </mc:Choice>
                <mc:Fallback>
                  <p:oleObj name="" r:id="rId1" imgW="10058400" imgH="4876800" progId="Equation.DSMT4">
                    <p:embed/>
                    <p:pic>
                      <p:nvPicPr>
                        <p:cNvPr id="0" name="图片 1228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5" y="1152"/>
                          <a:ext cx="57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2" name="Object 9"/>
            <p:cNvGraphicFramePr/>
            <p:nvPr/>
          </p:nvGraphicFramePr>
          <p:xfrm>
            <a:off x="1101" y="81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0" name="" r:id="rId3" imgW="19812000" imgH="5181600" progId="Equation.3">
                    <p:embed/>
                  </p:oleObj>
                </mc:Choice>
                <mc:Fallback>
                  <p:oleObj name="" r:id="rId3" imgW="19812000" imgH="5181600" progId="Equation.3">
                    <p:embed/>
                    <p:pic>
                      <p:nvPicPr>
                        <p:cNvPr id="0" name="图片 1228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1" y="81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3" name="Object 10"/>
            <p:cNvGraphicFramePr/>
            <p:nvPr/>
          </p:nvGraphicFramePr>
          <p:xfrm>
            <a:off x="1060" y="110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1" name="" r:id="rId5" imgW="19202400" imgH="5181600" progId="Equation.3">
                    <p:embed/>
                  </p:oleObj>
                </mc:Choice>
                <mc:Fallback>
                  <p:oleObj name="" r:id="rId5" imgW="19202400" imgH="5181600" progId="Equation.3">
                    <p:embed/>
                    <p:pic>
                      <p:nvPicPr>
                        <p:cNvPr id="0" name="图片 122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0" y="110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4" name="Object 11"/>
            <p:cNvGraphicFramePr/>
            <p:nvPr/>
          </p:nvGraphicFramePr>
          <p:xfrm>
            <a:off x="1083" y="1392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2" name="" r:id="rId7" imgW="23774400" imgH="5181600" progId="Equation.3">
                    <p:embed/>
                  </p:oleObj>
                </mc:Choice>
                <mc:Fallback>
                  <p:oleObj name="" r:id="rId7" imgW="23774400" imgH="5181600" progId="Equation.3">
                    <p:embed/>
                    <p:pic>
                      <p:nvPicPr>
                        <p:cNvPr id="0" name="图片 1229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83" y="1392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4" name="AutoShape 12"/>
            <p:cNvSpPr/>
            <p:nvPr/>
          </p:nvSpPr>
          <p:spPr>
            <a:xfrm>
              <a:off x="960" y="96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68" name="Line 13"/>
          <p:cNvSpPr/>
          <p:nvPr/>
        </p:nvSpPr>
        <p:spPr>
          <a:xfrm>
            <a:off x="4267200" y="12954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3369" name="Group 15"/>
          <p:cNvGrpSpPr/>
          <p:nvPr/>
        </p:nvGrpSpPr>
        <p:grpSpPr>
          <a:xfrm>
            <a:off x="5334000" y="533400"/>
            <a:ext cx="2930525" cy="1752600"/>
            <a:chOff x="3360" y="816"/>
            <a:chExt cx="1846" cy="1104"/>
          </a:xfrm>
        </p:grpSpPr>
        <p:graphicFrame>
          <p:nvGraphicFramePr>
            <p:cNvPr id="13357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3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1229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3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3358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4" name="" r:id="rId11" imgW="26517600" imgH="5181600" progId="Equation.3">
                    <p:embed/>
                  </p:oleObj>
                </mc:Choice>
                <mc:Fallback>
                  <p:oleObj name="" r:id="rId11" imgW="26517600" imgH="5181600" progId="Equation.3">
                    <p:embed/>
                    <p:pic>
                      <p:nvPicPr>
                        <p:cNvPr id="0" name="图片 1229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59" name="Object 19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5" name="" r:id="rId13" imgW="25908000" imgH="5181600" progId="Equation.3">
                    <p:embed/>
                  </p:oleObj>
                </mc:Choice>
                <mc:Fallback>
                  <p:oleObj name="" r:id="rId13" imgW="25908000" imgH="5181600" progId="Equation.3">
                    <p:embed/>
                    <p:pic>
                      <p:nvPicPr>
                        <p:cNvPr id="0" name="图片 1229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60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296" name="" r:id="rId15" imgW="15544800" imgH="5181600" progId="Equation.3">
                    <p:embed/>
                  </p:oleObj>
                </mc:Choice>
                <mc:Fallback>
                  <p:oleObj name="" r:id="rId15" imgW="15544800" imgH="5181600" progId="Equation.3">
                    <p:embed/>
                    <p:pic>
                      <p:nvPicPr>
                        <p:cNvPr id="0" name="图片 1229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314" name="Object 21"/>
          <p:cNvGraphicFramePr/>
          <p:nvPr/>
        </p:nvGraphicFramePr>
        <p:xfrm>
          <a:off x="7874000" y="1108075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" r:id="rId17" imgW="11582400" imgH="4876800" progId="Equation.DSMT4">
                  <p:embed/>
                </p:oleObj>
              </mc:Choice>
              <mc:Fallback>
                <p:oleObj name="" r:id="rId17" imgW="11582400" imgH="4876800" progId="Equation.DSMT4">
                  <p:embed/>
                  <p:pic>
                    <p:nvPicPr>
                      <p:cNvPr id="0" name="图片 122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74000" y="1108075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0" name="Text Box 22"/>
          <p:cNvSpPr txBox="1"/>
          <p:nvPr/>
        </p:nvSpPr>
        <p:spPr>
          <a:xfrm>
            <a:off x="7620000" y="152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3315" name="Object 24"/>
          <p:cNvGraphicFramePr/>
          <p:nvPr/>
        </p:nvGraphicFramePr>
        <p:xfrm>
          <a:off x="6299200" y="3538538"/>
          <a:ext cx="2184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" r:id="rId19" imgW="26212800" imgH="5486400" progId="Equation.3">
                  <p:embed/>
                </p:oleObj>
              </mc:Choice>
              <mc:Fallback>
                <p:oleObj name="" r:id="rId19" imgW="26212800" imgH="5486400" progId="Equation.3">
                  <p:embed/>
                  <p:pic>
                    <p:nvPicPr>
                      <p:cNvPr id="0" name="图片 1229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299200" y="3538538"/>
                        <a:ext cx="2184400" cy="423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26"/>
          <p:cNvGraphicFramePr/>
          <p:nvPr/>
        </p:nvGraphicFramePr>
        <p:xfrm>
          <a:off x="6291263" y="4300538"/>
          <a:ext cx="2659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" r:id="rId21" imgW="23774400" imgH="5181600" progId="Equation.3">
                  <p:embed/>
                </p:oleObj>
              </mc:Choice>
              <mc:Fallback>
                <p:oleObj name="" r:id="rId21" imgW="23774400" imgH="5181600" progId="Equation.3">
                  <p:embed/>
                  <p:pic>
                    <p:nvPicPr>
                      <p:cNvPr id="0" name="图片 122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291263" y="4300538"/>
                        <a:ext cx="265906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1" name="AutoShape 27"/>
          <p:cNvSpPr/>
          <p:nvPr/>
        </p:nvSpPr>
        <p:spPr>
          <a:xfrm>
            <a:off x="5867400" y="2852738"/>
            <a:ext cx="304800" cy="1752600"/>
          </a:xfrm>
          <a:prstGeom prst="leftBrace">
            <a:avLst>
              <a:gd name="adj1" fmla="val 4791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317" name="Object 28"/>
          <p:cNvGraphicFramePr/>
          <p:nvPr/>
        </p:nvGraphicFramePr>
        <p:xfrm>
          <a:off x="6132513" y="2547938"/>
          <a:ext cx="22891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" r:id="rId23" imgW="26517600" imgH="5181600" progId="Equation.3">
                  <p:embed/>
                </p:oleObj>
              </mc:Choice>
              <mc:Fallback>
                <p:oleObj name="" r:id="rId23" imgW="26517600" imgH="5181600" progId="Equation.3">
                  <p:embed/>
                  <p:pic>
                    <p:nvPicPr>
                      <p:cNvPr id="0" name="图片 1229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132513" y="2547938"/>
                        <a:ext cx="22891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29"/>
          <p:cNvGraphicFramePr/>
          <p:nvPr/>
        </p:nvGraphicFramePr>
        <p:xfrm>
          <a:off x="6221413" y="3005138"/>
          <a:ext cx="22367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" r:id="rId25" imgW="25908000" imgH="5181600" progId="Equation.3">
                  <p:embed/>
                </p:oleObj>
              </mc:Choice>
              <mc:Fallback>
                <p:oleObj name="" r:id="rId25" imgW="25908000" imgH="5181600" progId="Equation.3">
                  <p:embed/>
                  <p:pic>
                    <p:nvPicPr>
                      <p:cNvPr id="0" name="图片 1230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21413" y="3005138"/>
                        <a:ext cx="2236787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30"/>
          <p:cNvGraphicFramePr/>
          <p:nvPr/>
        </p:nvGraphicFramePr>
        <p:xfrm>
          <a:off x="6389688" y="3919538"/>
          <a:ext cx="15478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2" name="" r:id="rId27" imgW="20421600" imgH="5486400" progId="Equation.3">
                  <p:embed/>
                </p:oleObj>
              </mc:Choice>
              <mc:Fallback>
                <p:oleObj name="" r:id="rId27" imgW="20421600" imgH="5486400" progId="Equation.3">
                  <p:embed/>
                  <p:pic>
                    <p:nvPicPr>
                      <p:cNvPr id="0" name="图片 1230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389688" y="3919538"/>
                        <a:ext cx="15478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31"/>
          <p:cNvGraphicFramePr/>
          <p:nvPr/>
        </p:nvGraphicFramePr>
        <p:xfrm>
          <a:off x="6592888" y="48768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3" name="" r:id="rId29" imgW="11582400" imgH="4876800" progId="Equation.DSMT4">
                  <p:embed/>
                </p:oleObj>
              </mc:Choice>
              <mc:Fallback>
                <p:oleObj name="" r:id="rId29" imgW="11582400" imgH="4876800" progId="Equation.DSMT4">
                  <p:embed/>
                  <p:pic>
                    <p:nvPicPr>
                      <p:cNvPr id="0" name="图片 1230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92888" y="4876800"/>
                        <a:ext cx="938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2" name="Line 33"/>
          <p:cNvSpPr/>
          <p:nvPr/>
        </p:nvSpPr>
        <p:spPr>
          <a:xfrm>
            <a:off x="4953000" y="2209800"/>
            <a:ext cx="38100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3373" name="Group 34"/>
          <p:cNvGrpSpPr/>
          <p:nvPr/>
        </p:nvGrpSpPr>
        <p:grpSpPr>
          <a:xfrm>
            <a:off x="639763" y="2133600"/>
            <a:ext cx="4084637" cy="519113"/>
            <a:chOff x="403" y="1680"/>
            <a:chExt cx="2573" cy="327"/>
          </a:xfrm>
        </p:grpSpPr>
        <p:graphicFrame>
          <p:nvGraphicFramePr>
            <p:cNvPr id="13356" name="Object 35"/>
            <p:cNvGraphicFramePr/>
            <p:nvPr/>
          </p:nvGraphicFramePr>
          <p:xfrm>
            <a:off x="403" y="1728"/>
            <a:ext cx="6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4" name="" r:id="rId31" imgW="12496800" imgH="4876800" progId="Equation.DSMT4">
                    <p:embed/>
                  </p:oleObj>
                </mc:Choice>
                <mc:Fallback>
                  <p:oleObj name="" r:id="rId31" imgW="12496800" imgH="4876800" progId="Equation.DSMT4">
                    <p:embed/>
                    <p:pic>
                      <p:nvPicPr>
                        <p:cNvPr id="0" name="图片 1230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03" y="1728"/>
                          <a:ext cx="60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82" name="Text Box 36"/>
            <p:cNvSpPr txBox="1"/>
            <p:nvPr/>
          </p:nvSpPr>
          <p:spPr>
            <a:xfrm>
              <a:off x="912" y="1680"/>
              <a:ext cx="20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的</a:t>
              </a: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最优表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为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374" name="Line 40"/>
          <p:cNvSpPr/>
          <p:nvPr/>
        </p:nvSpPr>
        <p:spPr>
          <a:xfrm>
            <a:off x="685800" y="2743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75" name="Line 41"/>
          <p:cNvSpPr/>
          <p:nvPr/>
        </p:nvSpPr>
        <p:spPr>
          <a:xfrm>
            <a:off x="685800" y="32766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76" name="Line 42"/>
          <p:cNvSpPr/>
          <p:nvPr/>
        </p:nvSpPr>
        <p:spPr>
          <a:xfrm>
            <a:off x="685800" y="3886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77" name="Line 43"/>
          <p:cNvSpPr/>
          <p:nvPr/>
        </p:nvSpPr>
        <p:spPr>
          <a:xfrm>
            <a:off x="685800" y="57150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78" name="Line 45"/>
          <p:cNvSpPr/>
          <p:nvPr/>
        </p:nvSpPr>
        <p:spPr>
          <a:xfrm>
            <a:off x="1981200" y="2743200"/>
            <a:ext cx="0" cy="2971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79" name="Line 46"/>
          <p:cNvSpPr/>
          <p:nvPr/>
        </p:nvSpPr>
        <p:spPr>
          <a:xfrm>
            <a:off x="5791200" y="2743200"/>
            <a:ext cx="0" cy="2971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80" name="Line 47"/>
          <p:cNvSpPr/>
          <p:nvPr/>
        </p:nvSpPr>
        <p:spPr>
          <a:xfrm>
            <a:off x="685800" y="2743200"/>
            <a:ext cx="0" cy="2971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81" name="Line 48"/>
          <p:cNvSpPr/>
          <p:nvPr/>
        </p:nvSpPr>
        <p:spPr>
          <a:xfrm>
            <a:off x="1295400" y="2743200"/>
            <a:ext cx="0" cy="2971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3321" name="Object 50"/>
          <p:cNvGraphicFramePr/>
          <p:nvPr/>
        </p:nvGraphicFramePr>
        <p:xfrm>
          <a:off x="700088" y="38227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5" name="" r:id="rId33" imgW="3962400" imgH="5181600" progId="Equation.3">
                  <p:embed/>
                </p:oleObj>
              </mc:Choice>
              <mc:Fallback>
                <p:oleObj name="" r:id="rId33" imgW="3962400" imgH="5181600" progId="Equation.3">
                  <p:embed/>
                  <p:pic>
                    <p:nvPicPr>
                      <p:cNvPr id="0" name="图片 1230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00088" y="38227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51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6" name="" r:id="rId35" imgW="3657600" imgH="5181600" progId="Equation.3">
                  <p:embed/>
                </p:oleObj>
              </mc:Choice>
              <mc:Fallback>
                <p:oleObj name="" r:id="rId35" imgW="3657600" imgH="5181600" progId="Equation.3">
                  <p:embed/>
                  <p:pic>
                    <p:nvPicPr>
                      <p:cNvPr id="0" name="图片 1230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52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name="" r:id="rId37" imgW="3657600" imgH="5181600" progId="Equation.3">
                  <p:embed/>
                </p:oleObj>
              </mc:Choice>
              <mc:Fallback>
                <p:oleObj name="" r:id="rId37" imgW="3657600" imgH="5181600" progId="Equation.3">
                  <p:embed/>
                  <p:pic>
                    <p:nvPicPr>
                      <p:cNvPr id="0" name="图片 1230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Object 53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8" name="" r:id="rId39" imgW="3962400" imgH="5181600" progId="Equation.3">
                  <p:embed/>
                </p:oleObj>
              </mc:Choice>
              <mc:Fallback>
                <p:oleObj name="" r:id="rId39" imgW="3962400" imgH="5181600" progId="Equation.3">
                  <p:embed/>
                  <p:pic>
                    <p:nvPicPr>
                      <p:cNvPr id="0" name="图片 1230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54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9" name="" r:id="rId40" imgW="3962400" imgH="5181600" progId="Equation.3">
                  <p:embed/>
                </p:oleObj>
              </mc:Choice>
              <mc:Fallback>
                <p:oleObj name="" r:id="rId40" imgW="3962400" imgH="5181600" progId="Equation.3">
                  <p:embed/>
                  <p:pic>
                    <p:nvPicPr>
                      <p:cNvPr id="0" name="图片 12308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6" name="Object 55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" name="" r:id="rId42" imgW="3657600" imgH="5181600" progId="Equation.3">
                  <p:embed/>
                </p:oleObj>
              </mc:Choice>
              <mc:Fallback>
                <p:oleObj name="" r:id="rId42" imgW="3657600" imgH="5181600" progId="Equation.3">
                  <p:embed/>
                  <p:pic>
                    <p:nvPicPr>
                      <p:cNvPr id="0" name="图片 12309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7" name="Object 56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1" name="" r:id="rId44" imgW="3048000" imgH="4267200" progId="Equation.3">
                  <p:embed/>
                </p:oleObj>
              </mc:Choice>
              <mc:Fallback>
                <p:oleObj name="" r:id="rId44" imgW="3048000" imgH="4267200" progId="Equation.3">
                  <p:embed/>
                  <p:pic>
                    <p:nvPicPr>
                      <p:cNvPr id="0" name="图片 12310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Object 57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" r:id="rId46" imgW="3048000" imgH="4267200" progId="Equation.3">
                  <p:embed/>
                </p:oleObj>
              </mc:Choice>
              <mc:Fallback>
                <p:oleObj name="" r:id="rId46" imgW="3048000" imgH="4267200" progId="Equation.3">
                  <p:embed/>
                  <p:pic>
                    <p:nvPicPr>
                      <p:cNvPr id="0" name="图片 1231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Object 58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" r:id="rId47" imgW="3048000" imgH="4267200" progId="Equation.3">
                  <p:embed/>
                </p:oleObj>
              </mc:Choice>
              <mc:Fallback>
                <p:oleObj name="" r:id="rId47" imgW="3048000" imgH="4267200" progId="Equation.3">
                  <p:embed/>
                  <p:pic>
                    <p:nvPicPr>
                      <p:cNvPr id="0" name="图片 1231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Object 59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4" name="" r:id="rId48" imgW="2133600" imgH="3962400" progId="Equation.3">
                  <p:embed/>
                </p:oleObj>
              </mc:Choice>
              <mc:Fallback>
                <p:oleObj name="" r:id="rId48" imgW="2133600" imgH="3962400" progId="Equation.3">
                  <p:embed/>
                  <p:pic>
                    <p:nvPicPr>
                      <p:cNvPr id="0" name="图片 1231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60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5" name="" r:id="rId50" imgW="2133600" imgH="3962400" progId="Equation.3">
                  <p:embed/>
                </p:oleObj>
              </mc:Choice>
              <mc:Fallback>
                <p:oleObj name="" r:id="rId50" imgW="2133600" imgH="3962400" progId="Equation.3">
                  <p:embed/>
                  <p:pic>
                    <p:nvPicPr>
                      <p:cNvPr id="0" name="图片 12314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2" name="Object 61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6" name="" r:id="rId51" imgW="3048000" imgH="4267200" progId="Equation.3">
                  <p:embed/>
                </p:oleObj>
              </mc:Choice>
              <mc:Fallback>
                <p:oleObj name="" r:id="rId51" imgW="3048000" imgH="4267200" progId="Equation.3">
                  <p:embed/>
                  <p:pic>
                    <p:nvPicPr>
                      <p:cNvPr id="0" name="图片 12315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3" name="Object 62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7" name="" r:id="rId52" imgW="8229600" imgH="7315200" progId="Equation.3">
                  <p:embed/>
                </p:oleObj>
              </mc:Choice>
              <mc:Fallback>
                <p:oleObj name="" r:id="rId52" imgW="8229600" imgH="7315200" progId="Equation.3">
                  <p:embed/>
                  <p:pic>
                    <p:nvPicPr>
                      <p:cNvPr id="0" name="图片 12316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4" name="Object 63"/>
          <p:cNvGraphicFramePr/>
          <p:nvPr/>
        </p:nvGraphicFramePr>
        <p:xfrm>
          <a:off x="44958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8" name="" r:id="rId54" imgW="8229600" imgH="7315200" progId="Equation.3">
                  <p:embed/>
                </p:oleObj>
              </mc:Choice>
              <mc:Fallback>
                <p:oleObj name="" r:id="rId54" imgW="8229600" imgH="7315200" progId="Equation.3">
                  <p:embed/>
                  <p:pic>
                    <p:nvPicPr>
                      <p:cNvPr id="0" name="图片 12317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4958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5" name="Object 64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9" name="" r:id="rId55" imgW="5486400" imgH="7315200" progId="Equation.3">
                  <p:embed/>
                </p:oleObj>
              </mc:Choice>
              <mc:Fallback>
                <p:oleObj name="" r:id="rId55" imgW="5486400" imgH="7315200" progId="Equation.3">
                  <p:embed/>
                  <p:pic>
                    <p:nvPicPr>
                      <p:cNvPr id="0" name="图片 12318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6" name="Object 65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0" name="" r:id="rId57" imgW="8229600" imgH="7315200" progId="Equation.3">
                  <p:embed/>
                </p:oleObj>
              </mc:Choice>
              <mc:Fallback>
                <p:oleObj name="" r:id="rId57" imgW="8229600" imgH="7315200" progId="Equation.3">
                  <p:embed/>
                  <p:pic>
                    <p:nvPicPr>
                      <p:cNvPr id="0" name="图片 12319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7" name="Object 66"/>
          <p:cNvGraphicFramePr/>
          <p:nvPr/>
        </p:nvGraphicFramePr>
        <p:xfrm>
          <a:off x="4648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1" name="" r:id="rId59" imgW="5486400" imgH="7315200" progId="Equation.3">
                  <p:embed/>
                </p:oleObj>
              </mc:Choice>
              <mc:Fallback>
                <p:oleObj name="" r:id="rId59" imgW="5486400" imgH="7315200" progId="Equation.3">
                  <p:embed/>
                  <p:pic>
                    <p:nvPicPr>
                      <p:cNvPr id="0" name="图片 12320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648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8" name="Object 67"/>
          <p:cNvGraphicFramePr/>
          <p:nvPr/>
        </p:nvGraphicFramePr>
        <p:xfrm>
          <a:off x="4648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" r:id="rId61" imgW="5486400" imgH="7315200" progId="Equation.3">
                  <p:embed/>
                </p:oleObj>
              </mc:Choice>
              <mc:Fallback>
                <p:oleObj name="" r:id="rId61" imgW="5486400" imgH="7315200" progId="Equation.3">
                  <p:embed/>
                  <p:pic>
                    <p:nvPicPr>
                      <p:cNvPr id="0" name="图片 12321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648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9" name="Object 68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" r:id="rId62" imgW="5486400" imgH="7315200" progId="Equation.3">
                  <p:embed/>
                </p:oleObj>
              </mc:Choice>
              <mc:Fallback>
                <p:oleObj name="" r:id="rId62" imgW="5486400" imgH="7315200" progId="Equation.3">
                  <p:embed/>
                  <p:pic>
                    <p:nvPicPr>
                      <p:cNvPr id="0" name="图片 12322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0" name="Object 69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" r:id="rId64" imgW="5486400" imgH="7315200" progId="Equation.3">
                  <p:embed/>
                </p:oleObj>
              </mc:Choice>
              <mc:Fallback>
                <p:oleObj name="" r:id="rId64" imgW="5486400" imgH="7315200" progId="Equation.3">
                  <p:embed/>
                  <p:pic>
                    <p:nvPicPr>
                      <p:cNvPr id="0" name="图片 12323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1" name="Object 70"/>
          <p:cNvGraphicFramePr/>
          <p:nvPr/>
        </p:nvGraphicFramePr>
        <p:xfrm>
          <a:off x="13589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" r:id="rId66" imgW="8229600" imgH="7315200" progId="Equation.3">
                  <p:embed/>
                </p:oleObj>
              </mc:Choice>
              <mc:Fallback>
                <p:oleObj name="" r:id="rId66" imgW="8229600" imgH="7315200" progId="Equation.3">
                  <p:embed/>
                  <p:pic>
                    <p:nvPicPr>
                      <p:cNvPr id="0" name="图片 12324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13589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1" name="Object 71"/>
          <p:cNvGraphicFramePr/>
          <p:nvPr/>
        </p:nvGraphicFramePr>
        <p:xfrm>
          <a:off x="776288" y="5080000"/>
          <a:ext cx="5191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" r:id="rId68" imgW="3962400" imgH="5486400" progId="Equation.3">
                  <p:embed/>
                </p:oleObj>
              </mc:Choice>
              <mc:Fallback>
                <p:oleObj name="" r:id="rId68" imgW="3962400" imgH="5486400" progId="Equation.3">
                  <p:embed/>
                  <p:pic>
                    <p:nvPicPr>
                      <p:cNvPr id="0" name="图片 12325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776288" y="5080000"/>
                        <a:ext cx="519112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2" name="Object 72"/>
          <p:cNvGraphicFramePr/>
          <p:nvPr/>
        </p:nvGraphicFramePr>
        <p:xfrm>
          <a:off x="1484313" y="5253038"/>
          <a:ext cx="3603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" r:id="rId70" imgW="2743200" imgH="4267200" progId="Equation.3">
                  <p:embed/>
                </p:oleObj>
              </mc:Choice>
              <mc:Fallback>
                <p:oleObj name="" r:id="rId70" imgW="2743200" imgH="4267200" progId="Equation.3">
                  <p:embed/>
                  <p:pic>
                    <p:nvPicPr>
                      <p:cNvPr id="0" name="图片 12326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1484313" y="5253038"/>
                        <a:ext cx="360362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3" name="Object 73"/>
          <p:cNvGraphicFramePr/>
          <p:nvPr/>
        </p:nvGraphicFramePr>
        <p:xfrm>
          <a:off x="2286000" y="5273675"/>
          <a:ext cx="4016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" r:id="rId72" imgW="3048000" imgH="3962400" progId="Equation.3">
                  <p:embed/>
                </p:oleObj>
              </mc:Choice>
              <mc:Fallback>
                <p:oleObj name="" r:id="rId72" imgW="3048000" imgH="3962400" progId="Equation.3">
                  <p:embed/>
                  <p:pic>
                    <p:nvPicPr>
                      <p:cNvPr id="0" name="图片 12327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2286000" y="5273675"/>
                        <a:ext cx="401638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4" name="Object 74"/>
          <p:cNvGraphicFramePr/>
          <p:nvPr/>
        </p:nvGraphicFramePr>
        <p:xfrm>
          <a:off x="3048000" y="5257800"/>
          <a:ext cx="280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" r:id="rId74" imgW="2133600" imgH="3962400" progId="Equation.3">
                  <p:embed/>
                </p:oleObj>
              </mc:Choice>
              <mc:Fallback>
                <p:oleObj name="" r:id="rId74" imgW="2133600" imgH="3962400" progId="Equation.3">
                  <p:embed/>
                  <p:pic>
                    <p:nvPicPr>
                      <p:cNvPr id="0" name="图片 12328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3048000" y="5257800"/>
                        <a:ext cx="280988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5" name="Object 75"/>
          <p:cNvGraphicFramePr/>
          <p:nvPr/>
        </p:nvGraphicFramePr>
        <p:xfrm>
          <a:off x="3733800" y="5241925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0" name="" r:id="rId76" imgW="3048000" imgH="4267200" progId="Equation.3">
                  <p:embed/>
                </p:oleObj>
              </mc:Choice>
              <mc:Fallback>
                <p:oleObj name="" r:id="rId76" imgW="3048000" imgH="4267200" progId="Equation.3">
                  <p:embed/>
                  <p:pic>
                    <p:nvPicPr>
                      <p:cNvPr id="0" name="图片 12329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3733800" y="5241925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6" name="Object 76"/>
          <p:cNvGraphicFramePr/>
          <p:nvPr/>
        </p:nvGraphicFramePr>
        <p:xfrm>
          <a:off x="46482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1" name="" r:id="rId78" imgW="3048000" imgH="4267200" progId="Equation.3">
                  <p:embed/>
                </p:oleObj>
              </mc:Choice>
              <mc:Fallback>
                <p:oleObj name="" r:id="rId78" imgW="3048000" imgH="4267200" progId="Equation.3">
                  <p:embed/>
                  <p:pic>
                    <p:nvPicPr>
                      <p:cNvPr id="0" name="图片 12330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46482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7" name="Object 77"/>
          <p:cNvGraphicFramePr/>
          <p:nvPr/>
        </p:nvGraphicFramePr>
        <p:xfrm>
          <a:off x="5373688" y="5273675"/>
          <a:ext cx="280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2" name="" r:id="rId79" imgW="2133600" imgH="3962400" progId="Equation.3">
                  <p:embed/>
                </p:oleObj>
              </mc:Choice>
              <mc:Fallback>
                <p:oleObj name="" r:id="rId79" imgW="2133600" imgH="3962400" progId="Equation.3">
                  <p:embed/>
                  <p:pic>
                    <p:nvPicPr>
                      <p:cNvPr id="0" name="图片 12331"/>
                      <p:cNvPicPr/>
                      <p:nvPr/>
                    </p:nvPicPr>
                    <p:blipFill>
                      <a:blip r:embed="rId80"/>
                      <a:stretch>
                        <a:fillRect/>
                      </a:stretch>
                    </p:blipFill>
                    <p:spPr>
                      <a:xfrm>
                        <a:off x="5373688" y="5273675"/>
                        <a:ext cx="2809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8" name="Object 78"/>
          <p:cNvGraphicFramePr/>
          <p:nvPr/>
        </p:nvGraphicFramePr>
        <p:xfrm>
          <a:off x="5313363" y="46482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3" name="" r:id="rId81" imgW="3048000" imgH="4267200" progId="Equation.3">
                  <p:embed/>
                </p:oleObj>
              </mc:Choice>
              <mc:Fallback>
                <p:oleObj name="" r:id="rId81" imgW="3048000" imgH="4267200" progId="Equation.3">
                  <p:embed/>
                  <p:pic>
                    <p:nvPicPr>
                      <p:cNvPr id="0" name="图片 12332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5313363" y="46482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19" name="Object 79"/>
          <p:cNvGraphicFramePr/>
          <p:nvPr/>
        </p:nvGraphicFramePr>
        <p:xfrm>
          <a:off x="5334000" y="40386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4" name="" r:id="rId82" imgW="3048000" imgH="4267200" progId="Equation.3">
                  <p:embed/>
                </p:oleObj>
              </mc:Choice>
              <mc:Fallback>
                <p:oleObj name="" r:id="rId82" imgW="3048000" imgH="4267200" progId="Equation.3">
                  <p:embed/>
                  <p:pic>
                    <p:nvPicPr>
                      <p:cNvPr id="0" name="图片 12333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5334000" y="40386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20" name="Object 80"/>
          <p:cNvGraphicFramePr/>
          <p:nvPr/>
        </p:nvGraphicFramePr>
        <p:xfrm>
          <a:off x="53340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5" name="" r:id="rId83" imgW="3048000" imgH="4267200" progId="Equation.3">
                  <p:embed/>
                </p:oleObj>
              </mc:Choice>
              <mc:Fallback>
                <p:oleObj name="" r:id="rId83" imgW="3048000" imgH="4267200" progId="Equation.3">
                  <p:embed/>
                  <p:pic>
                    <p:nvPicPr>
                      <p:cNvPr id="0" name="图片 12334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53340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321" name="Object 81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" r:id="rId84" imgW="3962400" imgH="5486400" progId="Equation.3">
                  <p:embed/>
                </p:oleObj>
              </mc:Choice>
              <mc:Fallback>
                <p:oleObj name="" r:id="rId84" imgW="3962400" imgH="5486400" progId="Equation.3">
                  <p:embed/>
                  <p:pic>
                    <p:nvPicPr>
                      <p:cNvPr id="0" name="图片 12335"/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3" name="Object 41"/>
          <p:cNvGraphicFramePr/>
          <p:nvPr/>
        </p:nvGraphicFramePr>
        <p:xfrm>
          <a:off x="1574800" y="3048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" r:id="rId86" imgW="24993600" imgH="6705600" progId="Equation.DSMT4">
                  <p:embed/>
                </p:oleObj>
              </mc:Choice>
              <mc:Fallback>
                <p:oleObj name="" r:id="rId86" imgW="24993600" imgH="6705600" progId="Equation.DSMT4">
                  <p:embed/>
                  <p:pic>
                    <p:nvPicPr>
                      <p:cNvPr id="0" name="图片 12336"/>
                      <p:cNvPicPr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1574800" y="3048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4" name="Object 14"/>
          <p:cNvGraphicFramePr/>
          <p:nvPr/>
        </p:nvGraphicFramePr>
        <p:xfrm>
          <a:off x="5383213" y="1524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" r:id="rId88" imgW="24993600" imgH="6705600" progId="Equation.DSMT4">
                  <p:embed/>
                </p:oleObj>
              </mc:Choice>
              <mc:Fallback>
                <p:oleObj name="" r:id="rId88" imgW="24993600" imgH="6705600" progId="Equation.DSMT4">
                  <p:embed/>
                  <p:pic>
                    <p:nvPicPr>
                      <p:cNvPr id="0" name="图片 12337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5383213" y="1524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55" name="Object 43"/>
          <p:cNvGraphicFramePr/>
          <p:nvPr/>
        </p:nvGraphicFramePr>
        <p:xfrm>
          <a:off x="5867400" y="2176463"/>
          <a:ext cx="23891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9" name="" r:id="rId90" imgW="24993600" imgH="6705600" progId="Equation.DSMT4">
                  <p:embed/>
                </p:oleObj>
              </mc:Choice>
              <mc:Fallback>
                <p:oleObj name="" r:id="rId90" imgW="24993600" imgH="6705600" progId="Equation.DSMT4">
                  <p:embed/>
                  <p:pic>
                    <p:nvPicPr>
                      <p:cNvPr id="0" name="图片 12338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5867400" y="2176463"/>
                        <a:ext cx="238918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92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3926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14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4393" name="Text Box 5"/>
          <p:cNvSpPr txBox="1"/>
          <p:nvPr/>
        </p:nvSpPr>
        <p:spPr>
          <a:xfrm>
            <a:off x="304800" y="1666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394" name="Group 7"/>
          <p:cNvGrpSpPr/>
          <p:nvPr/>
        </p:nvGrpSpPr>
        <p:grpSpPr>
          <a:xfrm>
            <a:off x="788988" y="762000"/>
            <a:ext cx="3775075" cy="1447800"/>
            <a:chOff x="375" y="816"/>
            <a:chExt cx="2378" cy="912"/>
          </a:xfrm>
        </p:grpSpPr>
        <p:graphicFrame>
          <p:nvGraphicFramePr>
            <p:cNvPr id="14388" name="Object 8"/>
            <p:cNvGraphicFramePr/>
            <p:nvPr/>
          </p:nvGraphicFramePr>
          <p:xfrm>
            <a:off x="375" y="1152"/>
            <a:ext cx="57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3" name="" r:id="rId1" imgW="10058400" imgH="4876800" progId="Equation.DSMT4">
                    <p:embed/>
                  </p:oleObj>
                </mc:Choice>
                <mc:Fallback>
                  <p:oleObj name="" r:id="rId1" imgW="10058400" imgH="4876800" progId="Equation.DSMT4">
                    <p:embed/>
                    <p:pic>
                      <p:nvPicPr>
                        <p:cNvPr id="0" name="图片 13312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5" y="1152"/>
                          <a:ext cx="57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9" name="Object 9"/>
            <p:cNvGraphicFramePr/>
            <p:nvPr/>
          </p:nvGraphicFramePr>
          <p:xfrm>
            <a:off x="1101" y="81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" name="" r:id="rId3" imgW="19812000" imgH="5181600" progId="Equation.3">
                    <p:embed/>
                  </p:oleObj>
                </mc:Choice>
                <mc:Fallback>
                  <p:oleObj name="" r:id="rId3" imgW="19812000" imgH="5181600" progId="Equation.3">
                    <p:embed/>
                    <p:pic>
                      <p:nvPicPr>
                        <p:cNvPr id="0" name="图片 13313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1" y="81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0" name="Object 10"/>
            <p:cNvGraphicFramePr/>
            <p:nvPr/>
          </p:nvGraphicFramePr>
          <p:xfrm>
            <a:off x="1060" y="110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" name="" r:id="rId5" imgW="19202400" imgH="5181600" progId="Equation.3">
                    <p:embed/>
                  </p:oleObj>
                </mc:Choice>
                <mc:Fallback>
                  <p:oleObj name="" r:id="rId5" imgW="19202400" imgH="5181600" progId="Equation.3">
                    <p:embed/>
                    <p:pic>
                      <p:nvPicPr>
                        <p:cNvPr id="0" name="图片 1331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0" y="110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91" name="Object 11"/>
            <p:cNvGraphicFramePr/>
            <p:nvPr/>
          </p:nvGraphicFramePr>
          <p:xfrm>
            <a:off x="1078" y="1392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6" name="" r:id="rId7" imgW="23774400" imgH="5181600" progId="Equation.3">
                    <p:embed/>
                  </p:oleObj>
                </mc:Choice>
                <mc:Fallback>
                  <p:oleObj name="" r:id="rId7" imgW="23774400" imgH="5181600" progId="Equation.3">
                    <p:embed/>
                    <p:pic>
                      <p:nvPicPr>
                        <p:cNvPr id="0" name="图片 1331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8" y="1392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12" name="AutoShape 12"/>
            <p:cNvSpPr/>
            <p:nvPr/>
          </p:nvSpPr>
          <p:spPr>
            <a:xfrm>
              <a:off x="960" y="96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395" name="Line 13"/>
          <p:cNvSpPr/>
          <p:nvPr/>
        </p:nvSpPr>
        <p:spPr>
          <a:xfrm>
            <a:off x="4267200" y="12954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4396" name="Group 15"/>
          <p:cNvGrpSpPr/>
          <p:nvPr/>
        </p:nvGrpSpPr>
        <p:grpSpPr>
          <a:xfrm>
            <a:off x="5334000" y="533400"/>
            <a:ext cx="2930525" cy="1752600"/>
            <a:chOff x="3360" y="816"/>
            <a:chExt cx="1846" cy="1104"/>
          </a:xfrm>
        </p:grpSpPr>
        <p:graphicFrame>
          <p:nvGraphicFramePr>
            <p:cNvPr id="14384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13316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11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85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8" name="" r:id="rId11" imgW="26517600" imgH="5181600" progId="Equation.3">
                    <p:embed/>
                  </p:oleObj>
                </mc:Choice>
                <mc:Fallback>
                  <p:oleObj name="" r:id="rId11" imgW="26517600" imgH="5181600" progId="Equation.3">
                    <p:embed/>
                    <p:pic>
                      <p:nvPicPr>
                        <p:cNvPr id="0" name="图片 13317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6" name="Object 19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9" name="" r:id="rId13" imgW="25908000" imgH="5181600" progId="Equation.3">
                    <p:embed/>
                  </p:oleObj>
                </mc:Choice>
                <mc:Fallback>
                  <p:oleObj name="" r:id="rId13" imgW="25908000" imgH="5181600" progId="Equation.3">
                    <p:embed/>
                    <p:pic>
                      <p:nvPicPr>
                        <p:cNvPr id="0" name="图片 1331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7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0" name="" r:id="rId15" imgW="15544800" imgH="5181600" progId="Equation.3">
                    <p:embed/>
                  </p:oleObj>
                </mc:Choice>
                <mc:Fallback>
                  <p:oleObj name="" r:id="rId15" imgW="15544800" imgH="5181600" progId="Equation.3">
                    <p:embed/>
                    <p:pic>
                      <p:nvPicPr>
                        <p:cNvPr id="0" name="图片 1331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8" name="Object 21"/>
          <p:cNvGraphicFramePr/>
          <p:nvPr/>
        </p:nvGraphicFramePr>
        <p:xfrm>
          <a:off x="7874000" y="1108075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" r:id="rId17" imgW="11582400" imgH="4876800" progId="Equation.DSMT4">
                  <p:embed/>
                </p:oleObj>
              </mc:Choice>
              <mc:Fallback>
                <p:oleObj name="" r:id="rId17" imgW="11582400" imgH="4876800" progId="Equation.DSMT4">
                  <p:embed/>
                  <p:pic>
                    <p:nvPicPr>
                      <p:cNvPr id="0" name="图片 1332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74000" y="1108075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7" name="Text Box 22"/>
          <p:cNvSpPr txBox="1"/>
          <p:nvPr/>
        </p:nvSpPr>
        <p:spPr>
          <a:xfrm>
            <a:off x="7620000" y="152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4398" name="Group 23"/>
          <p:cNvGrpSpPr/>
          <p:nvPr/>
        </p:nvGrpSpPr>
        <p:grpSpPr>
          <a:xfrm>
            <a:off x="6019800" y="2547938"/>
            <a:ext cx="2930525" cy="2286000"/>
            <a:chOff x="3360" y="624"/>
            <a:chExt cx="1846" cy="1440"/>
          </a:xfrm>
        </p:grpSpPr>
        <p:graphicFrame>
          <p:nvGraphicFramePr>
            <p:cNvPr id="14379" name="Object 24"/>
            <p:cNvGraphicFramePr/>
            <p:nvPr/>
          </p:nvGraphicFramePr>
          <p:xfrm>
            <a:off x="3536" y="1248"/>
            <a:ext cx="137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2" name="" r:id="rId19" imgW="26212800" imgH="5486400" progId="Equation.3">
                    <p:embed/>
                  </p:oleObj>
                </mc:Choice>
                <mc:Fallback>
                  <p:oleObj name="" r:id="rId19" imgW="26212800" imgH="5486400" progId="Equation.3">
                    <p:embed/>
                    <p:pic>
                      <p:nvPicPr>
                        <p:cNvPr id="0" name="图片 1332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536" y="1248"/>
                          <a:ext cx="1376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0" name="Object 26"/>
            <p:cNvGraphicFramePr/>
            <p:nvPr/>
          </p:nvGraphicFramePr>
          <p:xfrm>
            <a:off x="3531" y="1728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3" name="" r:id="rId21" imgW="23774400" imgH="5181600" progId="Equation.3">
                    <p:embed/>
                  </p:oleObj>
                </mc:Choice>
                <mc:Fallback>
                  <p:oleObj name="" r:id="rId21" imgW="23774400" imgH="5181600" progId="Equation.3">
                    <p:embed/>
                    <p:pic>
                      <p:nvPicPr>
                        <p:cNvPr id="0" name="图片 1332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31" y="1728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10" name="AutoShape 27"/>
            <p:cNvSpPr/>
            <p:nvPr/>
          </p:nvSpPr>
          <p:spPr>
            <a:xfrm>
              <a:off x="3360" y="816"/>
              <a:ext cx="192" cy="1104"/>
            </a:xfrm>
            <a:prstGeom prst="leftBrace">
              <a:avLst>
                <a:gd name="adj1" fmla="val 47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4381" name="Object 28"/>
            <p:cNvGraphicFramePr/>
            <p:nvPr/>
          </p:nvGraphicFramePr>
          <p:xfrm>
            <a:off x="3550" y="624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" name="" r:id="rId23" imgW="26517600" imgH="5181600" progId="Equation.3">
                    <p:embed/>
                  </p:oleObj>
                </mc:Choice>
                <mc:Fallback>
                  <p:oleObj name="" r:id="rId23" imgW="26517600" imgH="5181600" progId="Equation.3">
                    <p:embed/>
                    <p:pic>
                      <p:nvPicPr>
                        <p:cNvPr id="0" name="图片 1332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550" y="624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2" name="Object 29"/>
            <p:cNvGraphicFramePr/>
            <p:nvPr/>
          </p:nvGraphicFramePr>
          <p:xfrm>
            <a:off x="3544" y="912"/>
            <a:ext cx="14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5" name="" r:id="rId25" imgW="25908000" imgH="5181600" progId="Equation.3">
                    <p:embed/>
                  </p:oleObj>
                </mc:Choice>
                <mc:Fallback>
                  <p:oleObj name="" r:id="rId25" imgW="25908000" imgH="5181600" progId="Equation.3">
                    <p:embed/>
                    <p:pic>
                      <p:nvPicPr>
                        <p:cNvPr id="0" name="图片 13324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544" y="912"/>
                          <a:ext cx="140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83" name="Object 30"/>
            <p:cNvGraphicFramePr/>
            <p:nvPr/>
          </p:nvGraphicFramePr>
          <p:xfrm>
            <a:off x="3593" y="1488"/>
            <a:ext cx="9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6" name="" r:id="rId27" imgW="20421600" imgH="5486400" progId="Equation.3">
                    <p:embed/>
                  </p:oleObj>
                </mc:Choice>
                <mc:Fallback>
                  <p:oleObj name="" r:id="rId27" imgW="20421600" imgH="5486400" progId="Equation.3">
                    <p:embed/>
                    <p:pic>
                      <p:nvPicPr>
                        <p:cNvPr id="0" name="图片 13325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593" y="1488"/>
                          <a:ext cx="9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9" name="Object 31"/>
          <p:cNvGraphicFramePr/>
          <p:nvPr/>
        </p:nvGraphicFramePr>
        <p:xfrm>
          <a:off x="6592888" y="48768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7" name="" r:id="rId29" imgW="11582400" imgH="4876800" progId="Equation.DSMT4">
                  <p:embed/>
                </p:oleObj>
              </mc:Choice>
              <mc:Fallback>
                <p:oleObj name="" r:id="rId29" imgW="11582400" imgH="4876800" progId="Equation.DSMT4">
                  <p:embed/>
                  <p:pic>
                    <p:nvPicPr>
                      <p:cNvPr id="0" name="图片 1332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92888" y="4876800"/>
                        <a:ext cx="938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9" name="Line 32"/>
          <p:cNvSpPr/>
          <p:nvPr/>
        </p:nvSpPr>
        <p:spPr>
          <a:xfrm>
            <a:off x="4953000" y="2209800"/>
            <a:ext cx="38100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00" name="Line 36"/>
          <p:cNvSpPr/>
          <p:nvPr/>
        </p:nvSpPr>
        <p:spPr>
          <a:xfrm>
            <a:off x="685800" y="2743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01" name="Line 37"/>
          <p:cNvSpPr/>
          <p:nvPr/>
        </p:nvSpPr>
        <p:spPr>
          <a:xfrm>
            <a:off x="685800" y="32766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02" name="Line 38"/>
          <p:cNvSpPr/>
          <p:nvPr/>
        </p:nvSpPr>
        <p:spPr>
          <a:xfrm>
            <a:off x="685800" y="3886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03" name="Line 39"/>
          <p:cNvSpPr/>
          <p:nvPr/>
        </p:nvSpPr>
        <p:spPr>
          <a:xfrm>
            <a:off x="685800" y="5791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04" name="Line 40"/>
          <p:cNvSpPr/>
          <p:nvPr/>
        </p:nvSpPr>
        <p:spPr>
          <a:xfrm>
            <a:off x="198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05" name="Line 41"/>
          <p:cNvSpPr/>
          <p:nvPr/>
        </p:nvSpPr>
        <p:spPr>
          <a:xfrm>
            <a:off x="579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06" name="Line 42"/>
          <p:cNvSpPr/>
          <p:nvPr/>
        </p:nvSpPr>
        <p:spPr>
          <a:xfrm>
            <a:off x="6858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407" name="Line 43"/>
          <p:cNvSpPr/>
          <p:nvPr/>
        </p:nvSpPr>
        <p:spPr>
          <a:xfrm>
            <a:off x="12954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4340" name="Object 44"/>
          <p:cNvGraphicFramePr/>
          <p:nvPr/>
        </p:nvGraphicFramePr>
        <p:xfrm>
          <a:off x="700088" y="38227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8" name="" r:id="rId31" imgW="3962400" imgH="5181600" progId="Equation.3">
                  <p:embed/>
                </p:oleObj>
              </mc:Choice>
              <mc:Fallback>
                <p:oleObj name="" r:id="rId31" imgW="3962400" imgH="5181600" progId="Equation.3">
                  <p:embed/>
                  <p:pic>
                    <p:nvPicPr>
                      <p:cNvPr id="0" name="图片 13327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00088" y="38227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45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" r:id="rId33" imgW="3657600" imgH="5181600" progId="Equation.3">
                  <p:embed/>
                </p:oleObj>
              </mc:Choice>
              <mc:Fallback>
                <p:oleObj name="" r:id="rId33" imgW="3657600" imgH="5181600" progId="Equation.3">
                  <p:embed/>
                  <p:pic>
                    <p:nvPicPr>
                      <p:cNvPr id="0" name="图片 13328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46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" r:id="rId35" imgW="3657600" imgH="5181600" progId="Equation.3">
                  <p:embed/>
                </p:oleObj>
              </mc:Choice>
              <mc:Fallback>
                <p:oleObj name="" r:id="rId35" imgW="3657600" imgH="5181600" progId="Equation.3">
                  <p:embed/>
                  <p:pic>
                    <p:nvPicPr>
                      <p:cNvPr id="0" name="图片 1332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47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" r:id="rId37" imgW="3962400" imgH="5181600" progId="Equation.3">
                  <p:embed/>
                </p:oleObj>
              </mc:Choice>
              <mc:Fallback>
                <p:oleObj name="" r:id="rId37" imgW="3962400" imgH="5181600" progId="Equation.3">
                  <p:embed/>
                  <p:pic>
                    <p:nvPicPr>
                      <p:cNvPr id="0" name="图片 13330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48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" r:id="rId38" imgW="3962400" imgH="5181600" progId="Equation.3">
                  <p:embed/>
                </p:oleObj>
              </mc:Choice>
              <mc:Fallback>
                <p:oleObj name="" r:id="rId38" imgW="3962400" imgH="5181600" progId="Equation.3">
                  <p:embed/>
                  <p:pic>
                    <p:nvPicPr>
                      <p:cNvPr id="0" name="图片 1333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49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" r:id="rId40" imgW="3657600" imgH="5181600" progId="Equation.3">
                  <p:embed/>
                </p:oleObj>
              </mc:Choice>
              <mc:Fallback>
                <p:oleObj name="" r:id="rId40" imgW="3657600" imgH="5181600" progId="Equation.3">
                  <p:embed/>
                  <p:pic>
                    <p:nvPicPr>
                      <p:cNvPr id="0" name="图片 13332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50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" r:id="rId42" imgW="3048000" imgH="4267200" progId="Equation.3">
                  <p:embed/>
                </p:oleObj>
              </mc:Choice>
              <mc:Fallback>
                <p:oleObj name="" r:id="rId42" imgW="3048000" imgH="4267200" progId="Equation.3">
                  <p:embed/>
                  <p:pic>
                    <p:nvPicPr>
                      <p:cNvPr id="0" name="图片 13333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51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" r:id="rId44" imgW="3048000" imgH="4267200" progId="Equation.3">
                  <p:embed/>
                </p:oleObj>
              </mc:Choice>
              <mc:Fallback>
                <p:oleObj name="" r:id="rId44" imgW="3048000" imgH="4267200" progId="Equation.3">
                  <p:embed/>
                  <p:pic>
                    <p:nvPicPr>
                      <p:cNvPr id="0" name="图片 1333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52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" r:id="rId45" imgW="3048000" imgH="4267200" progId="Equation.3">
                  <p:embed/>
                </p:oleObj>
              </mc:Choice>
              <mc:Fallback>
                <p:oleObj name="" r:id="rId45" imgW="3048000" imgH="4267200" progId="Equation.3">
                  <p:embed/>
                  <p:pic>
                    <p:nvPicPr>
                      <p:cNvPr id="0" name="图片 13335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53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7" name="" r:id="rId46" imgW="2133600" imgH="3962400" progId="Equation.3">
                  <p:embed/>
                </p:oleObj>
              </mc:Choice>
              <mc:Fallback>
                <p:oleObj name="" r:id="rId46" imgW="2133600" imgH="3962400" progId="Equation.3">
                  <p:embed/>
                  <p:pic>
                    <p:nvPicPr>
                      <p:cNvPr id="0" name="图片 1333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54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8" name="" r:id="rId48" imgW="2133600" imgH="3962400" progId="Equation.3">
                  <p:embed/>
                </p:oleObj>
              </mc:Choice>
              <mc:Fallback>
                <p:oleObj name="" r:id="rId48" imgW="2133600" imgH="3962400" progId="Equation.3">
                  <p:embed/>
                  <p:pic>
                    <p:nvPicPr>
                      <p:cNvPr id="0" name="图片 1333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55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9" name="" r:id="rId49" imgW="3048000" imgH="4267200" progId="Equation.3">
                  <p:embed/>
                </p:oleObj>
              </mc:Choice>
              <mc:Fallback>
                <p:oleObj name="" r:id="rId49" imgW="3048000" imgH="4267200" progId="Equation.3">
                  <p:embed/>
                  <p:pic>
                    <p:nvPicPr>
                      <p:cNvPr id="0" name="图片 1333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56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0" name="" r:id="rId50" imgW="8229600" imgH="7315200" progId="Equation.3">
                  <p:embed/>
                </p:oleObj>
              </mc:Choice>
              <mc:Fallback>
                <p:oleObj name="" r:id="rId50" imgW="8229600" imgH="7315200" progId="Equation.3">
                  <p:embed/>
                  <p:pic>
                    <p:nvPicPr>
                      <p:cNvPr id="0" name="图片 13339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3" name="Object 57"/>
          <p:cNvGraphicFramePr/>
          <p:nvPr/>
        </p:nvGraphicFramePr>
        <p:xfrm>
          <a:off x="44958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1" name="" r:id="rId52" imgW="8229600" imgH="7315200" progId="Equation.3">
                  <p:embed/>
                </p:oleObj>
              </mc:Choice>
              <mc:Fallback>
                <p:oleObj name="" r:id="rId52" imgW="8229600" imgH="7315200" progId="Equation.3">
                  <p:embed/>
                  <p:pic>
                    <p:nvPicPr>
                      <p:cNvPr id="0" name="图片 1334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4958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4" name="Object 58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" r:id="rId53" imgW="5486400" imgH="7315200" progId="Equation.3">
                  <p:embed/>
                </p:oleObj>
              </mc:Choice>
              <mc:Fallback>
                <p:oleObj name="" r:id="rId53" imgW="5486400" imgH="7315200" progId="Equation.3">
                  <p:embed/>
                  <p:pic>
                    <p:nvPicPr>
                      <p:cNvPr id="0" name="图片 13341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59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" r:id="rId55" imgW="8229600" imgH="7315200" progId="Equation.3">
                  <p:embed/>
                </p:oleObj>
              </mc:Choice>
              <mc:Fallback>
                <p:oleObj name="" r:id="rId55" imgW="8229600" imgH="7315200" progId="Equation.3">
                  <p:embed/>
                  <p:pic>
                    <p:nvPicPr>
                      <p:cNvPr id="0" name="图片 13342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60"/>
          <p:cNvGraphicFramePr/>
          <p:nvPr/>
        </p:nvGraphicFramePr>
        <p:xfrm>
          <a:off x="4648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4" name="" r:id="rId57" imgW="5486400" imgH="7315200" progId="Equation.3">
                  <p:embed/>
                </p:oleObj>
              </mc:Choice>
              <mc:Fallback>
                <p:oleObj name="" r:id="rId57" imgW="5486400" imgH="7315200" progId="Equation.3">
                  <p:embed/>
                  <p:pic>
                    <p:nvPicPr>
                      <p:cNvPr id="0" name="图片 13343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648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61"/>
          <p:cNvGraphicFramePr/>
          <p:nvPr/>
        </p:nvGraphicFramePr>
        <p:xfrm>
          <a:off x="4648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5" name="" r:id="rId59" imgW="5486400" imgH="7315200" progId="Equation.3">
                  <p:embed/>
                </p:oleObj>
              </mc:Choice>
              <mc:Fallback>
                <p:oleObj name="" r:id="rId59" imgW="5486400" imgH="7315200" progId="Equation.3">
                  <p:embed/>
                  <p:pic>
                    <p:nvPicPr>
                      <p:cNvPr id="0" name="图片 13344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648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62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6" name="" r:id="rId60" imgW="5486400" imgH="7315200" progId="Equation.3">
                  <p:embed/>
                </p:oleObj>
              </mc:Choice>
              <mc:Fallback>
                <p:oleObj name="" r:id="rId60" imgW="5486400" imgH="7315200" progId="Equation.3">
                  <p:embed/>
                  <p:pic>
                    <p:nvPicPr>
                      <p:cNvPr id="0" name="图片 13345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9" name="Object 63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7" name="" r:id="rId62" imgW="5486400" imgH="7315200" progId="Equation.3">
                  <p:embed/>
                </p:oleObj>
              </mc:Choice>
              <mc:Fallback>
                <p:oleObj name="" r:id="rId62" imgW="5486400" imgH="7315200" progId="Equation.3">
                  <p:embed/>
                  <p:pic>
                    <p:nvPicPr>
                      <p:cNvPr id="0" name="图片 13346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0" name="Object 64"/>
          <p:cNvGraphicFramePr/>
          <p:nvPr/>
        </p:nvGraphicFramePr>
        <p:xfrm>
          <a:off x="13589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8" name="" r:id="rId64" imgW="8229600" imgH="7315200" progId="Equation.3">
                  <p:embed/>
                </p:oleObj>
              </mc:Choice>
              <mc:Fallback>
                <p:oleObj name="" r:id="rId64" imgW="8229600" imgH="7315200" progId="Equation.3">
                  <p:embed/>
                  <p:pic>
                    <p:nvPicPr>
                      <p:cNvPr id="0" name="图片 13347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3589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1" name="Object 65"/>
          <p:cNvGraphicFramePr/>
          <p:nvPr/>
        </p:nvGraphicFramePr>
        <p:xfrm>
          <a:off x="776288" y="5080000"/>
          <a:ext cx="5191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9" name="" r:id="rId66" imgW="3962400" imgH="5486400" progId="Equation.3">
                  <p:embed/>
                </p:oleObj>
              </mc:Choice>
              <mc:Fallback>
                <p:oleObj name="" r:id="rId66" imgW="3962400" imgH="5486400" progId="Equation.3">
                  <p:embed/>
                  <p:pic>
                    <p:nvPicPr>
                      <p:cNvPr id="0" name="图片 13348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776288" y="5080000"/>
                        <a:ext cx="519112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30" name="Object 66"/>
          <p:cNvGraphicFramePr/>
          <p:nvPr/>
        </p:nvGraphicFramePr>
        <p:xfrm>
          <a:off x="1484313" y="5241925"/>
          <a:ext cx="3603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0" name="" r:id="rId68" imgW="2743200" imgH="4267200" progId="Equation.3">
                  <p:embed/>
                </p:oleObj>
              </mc:Choice>
              <mc:Fallback>
                <p:oleObj name="" r:id="rId68" imgW="2743200" imgH="4267200" progId="Equation.3">
                  <p:embed/>
                  <p:pic>
                    <p:nvPicPr>
                      <p:cNvPr id="0" name="图片 13349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1484313" y="5241925"/>
                        <a:ext cx="360362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31" name="Object 67"/>
          <p:cNvGraphicFramePr/>
          <p:nvPr/>
        </p:nvGraphicFramePr>
        <p:xfrm>
          <a:off x="2286000" y="5273675"/>
          <a:ext cx="40163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1" name="" r:id="rId70" imgW="3048000" imgH="3962400" progId="Equation.3">
                  <p:embed/>
                </p:oleObj>
              </mc:Choice>
              <mc:Fallback>
                <p:oleObj name="" r:id="rId70" imgW="3048000" imgH="3962400" progId="Equation.3">
                  <p:embed/>
                  <p:pic>
                    <p:nvPicPr>
                      <p:cNvPr id="0" name="图片 13350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2286000" y="5273675"/>
                        <a:ext cx="401638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68"/>
          <p:cNvGraphicFramePr/>
          <p:nvPr/>
        </p:nvGraphicFramePr>
        <p:xfrm>
          <a:off x="3048000" y="5257800"/>
          <a:ext cx="280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2" name="" r:id="rId72" imgW="2133600" imgH="3962400" progId="Equation.3">
                  <p:embed/>
                </p:oleObj>
              </mc:Choice>
              <mc:Fallback>
                <p:oleObj name="" r:id="rId72" imgW="2133600" imgH="3962400" progId="Equation.3">
                  <p:embed/>
                  <p:pic>
                    <p:nvPicPr>
                      <p:cNvPr id="0" name="图片 13351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3048000" y="5257800"/>
                        <a:ext cx="280988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33" name="Object 69"/>
          <p:cNvGraphicFramePr/>
          <p:nvPr/>
        </p:nvGraphicFramePr>
        <p:xfrm>
          <a:off x="3733800" y="5241925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3" name="" r:id="rId74" imgW="3048000" imgH="4267200" progId="Equation.3">
                  <p:embed/>
                </p:oleObj>
              </mc:Choice>
              <mc:Fallback>
                <p:oleObj name="" r:id="rId74" imgW="3048000" imgH="4267200" progId="Equation.3">
                  <p:embed/>
                  <p:pic>
                    <p:nvPicPr>
                      <p:cNvPr id="0" name="图片 13352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3733800" y="5241925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34" name="Object 70"/>
          <p:cNvGraphicFramePr/>
          <p:nvPr/>
        </p:nvGraphicFramePr>
        <p:xfrm>
          <a:off x="46482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4" name="" r:id="rId76" imgW="3048000" imgH="4267200" progId="Equation.3">
                  <p:embed/>
                </p:oleObj>
              </mc:Choice>
              <mc:Fallback>
                <p:oleObj name="" r:id="rId76" imgW="3048000" imgH="4267200" progId="Equation.3">
                  <p:embed/>
                  <p:pic>
                    <p:nvPicPr>
                      <p:cNvPr id="0" name="图片 13353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46482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7" name="Object 71"/>
          <p:cNvGraphicFramePr/>
          <p:nvPr/>
        </p:nvGraphicFramePr>
        <p:xfrm>
          <a:off x="5373688" y="5273675"/>
          <a:ext cx="280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5" name="" r:id="rId77" imgW="2133600" imgH="3962400" progId="Equation.3">
                  <p:embed/>
                </p:oleObj>
              </mc:Choice>
              <mc:Fallback>
                <p:oleObj name="" r:id="rId77" imgW="2133600" imgH="3962400" progId="Equation.3">
                  <p:embed/>
                  <p:pic>
                    <p:nvPicPr>
                      <p:cNvPr id="0" name="图片 13354"/>
                      <p:cNvPicPr/>
                      <p:nvPr/>
                    </p:nvPicPr>
                    <p:blipFill>
                      <a:blip r:embed="rId78"/>
                      <a:stretch>
                        <a:fillRect/>
                      </a:stretch>
                    </p:blipFill>
                    <p:spPr>
                      <a:xfrm>
                        <a:off x="5373688" y="5273675"/>
                        <a:ext cx="2809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8" name="Object 72"/>
          <p:cNvGraphicFramePr/>
          <p:nvPr/>
        </p:nvGraphicFramePr>
        <p:xfrm>
          <a:off x="5313363" y="46482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6" name="" r:id="rId79" imgW="3048000" imgH="4267200" progId="Equation.3">
                  <p:embed/>
                </p:oleObj>
              </mc:Choice>
              <mc:Fallback>
                <p:oleObj name="" r:id="rId79" imgW="3048000" imgH="4267200" progId="Equation.3">
                  <p:embed/>
                  <p:pic>
                    <p:nvPicPr>
                      <p:cNvPr id="0" name="图片 13355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5313363" y="46482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9" name="Object 73"/>
          <p:cNvGraphicFramePr/>
          <p:nvPr/>
        </p:nvGraphicFramePr>
        <p:xfrm>
          <a:off x="5334000" y="40386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7" name="" r:id="rId80" imgW="3048000" imgH="4267200" progId="Equation.3">
                  <p:embed/>
                </p:oleObj>
              </mc:Choice>
              <mc:Fallback>
                <p:oleObj name="" r:id="rId80" imgW="3048000" imgH="4267200" progId="Equation.3">
                  <p:embed/>
                  <p:pic>
                    <p:nvPicPr>
                      <p:cNvPr id="0" name="图片 13356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5334000" y="40386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0" name="Object 74"/>
          <p:cNvGraphicFramePr/>
          <p:nvPr/>
        </p:nvGraphicFramePr>
        <p:xfrm>
          <a:off x="53340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8" name="" r:id="rId81" imgW="3048000" imgH="4267200" progId="Equation.3">
                  <p:embed/>
                </p:oleObj>
              </mc:Choice>
              <mc:Fallback>
                <p:oleObj name="" r:id="rId81" imgW="3048000" imgH="4267200" progId="Equation.3">
                  <p:embed/>
                  <p:pic>
                    <p:nvPicPr>
                      <p:cNvPr id="0" name="图片 13357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53340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1" name="Object 75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59" name="" r:id="rId82" imgW="3962400" imgH="5486400" progId="Equation.3">
                  <p:embed/>
                </p:oleObj>
              </mc:Choice>
              <mc:Fallback>
                <p:oleObj name="" r:id="rId82" imgW="3962400" imgH="5486400" progId="Equation.3">
                  <p:embed/>
                  <p:pic>
                    <p:nvPicPr>
                      <p:cNvPr id="0" name="图片 13358"/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340" name="Text Box 76"/>
          <p:cNvSpPr txBox="1"/>
          <p:nvPr/>
        </p:nvSpPr>
        <p:spPr>
          <a:xfrm>
            <a:off x="5715000" y="45720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9341" name="AutoShape 77"/>
          <p:cNvSpPr/>
          <p:nvPr/>
        </p:nvSpPr>
        <p:spPr>
          <a:xfrm>
            <a:off x="5715000" y="4800600"/>
            <a:ext cx="228600" cy="762000"/>
          </a:xfrm>
          <a:prstGeom prst="curvedLeftArrow">
            <a:avLst>
              <a:gd name="adj1" fmla="val 66666"/>
              <a:gd name="adj2" fmla="val 133333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39342" name="Object 78"/>
          <p:cNvGraphicFramePr/>
          <p:nvPr/>
        </p:nvGraphicFramePr>
        <p:xfrm>
          <a:off x="2286000" y="5241925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0" name="" r:id="rId84" imgW="3048000" imgH="4267200" progId="Equation.3">
                  <p:embed/>
                </p:oleObj>
              </mc:Choice>
              <mc:Fallback>
                <p:oleObj name="" r:id="rId84" imgW="3048000" imgH="4267200" progId="Equation.3">
                  <p:embed/>
                  <p:pic>
                    <p:nvPicPr>
                      <p:cNvPr id="0" name="图片 13359"/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2286000" y="5241925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5" name="Object 81"/>
          <p:cNvGraphicFramePr/>
          <p:nvPr/>
        </p:nvGraphicFramePr>
        <p:xfrm>
          <a:off x="37338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1" name="" r:id="rId86" imgW="5486400" imgH="7315200" progId="Equation.3">
                  <p:embed/>
                </p:oleObj>
              </mc:Choice>
              <mc:Fallback>
                <p:oleObj name="" r:id="rId86" imgW="5486400" imgH="7315200" progId="Equation.3">
                  <p:embed/>
                  <p:pic>
                    <p:nvPicPr>
                      <p:cNvPr id="0" name="图片 13360"/>
                      <p:cNvPicPr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6" name="Object 82"/>
          <p:cNvGraphicFramePr/>
          <p:nvPr/>
        </p:nvGraphicFramePr>
        <p:xfrm>
          <a:off x="45847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2" name="" r:id="rId88" imgW="8229600" imgH="7315200" progId="Equation.3">
                  <p:embed/>
                </p:oleObj>
              </mc:Choice>
              <mc:Fallback>
                <p:oleObj name="" r:id="rId88" imgW="8229600" imgH="7315200" progId="Equation.3">
                  <p:embed/>
                  <p:pic>
                    <p:nvPicPr>
                      <p:cNvPr id="0" name="图片 13361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45847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347" name="Object 83"/>
          <p:cNvGraphicFramePr/>
          <p:nvPr/>
        </p:nvGraphicFramePr>
        <p:xfrm>
          <a:off x="14732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3" name="" r:id="rId90" imgW="5486400" imgH="7315200" progId="Equation.3">
                  <p:embed/>
                </p:oleObj>
              </mc:Choice>
              <mc:Fallback>
                <p:oleObj name="" r:id="rId90" imgW="5486400" imgH="7315200" progId="Equation.3">
                  <p:embed/>
                  <p:pic>
                    <p:nvPicPr>
                      <p:cNvPr id="0" name="图片 13362"/>
                      <p:cNvPicPr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14732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6" name="Object 79"/>
          <p:cNvGraphicFramePr/>
          <p:nvPr/>
        </p:nvGraphicFramePr>
        <p:xfrm>
          <a:off x="1574800" y="3048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4" name="" r:id="rId92" imgW="24993600" imgH="6705600" progId="Equation.DSMT4">
                  <p:embed/>
                </p:oleObj>
              </mc:Choice>
              <mc:Fallback>
                <p:oleObj name="" r:id="rId92" imgW="24993600" imgH="6705600" progId="Equation.DSMT4">
                  <p:embed/>
                  <p:pic>
                    <p:nvPicPr>
                      <p:cNvPr id="0" name="图片 13363"/>
                      <p:cNvPicPr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1574800" y="3048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7" name="Object 14"/>
          <p:cNvGraphicFramePr/>
          <p:nvPr/>
        </p:nvGraphicFramePr>
        <p:xfrm>
          <a:off x="5383213" y="1524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5" name="" r:id="rId94" imgW="24993600" imgH="6705600" progId="Equation.DSMT4">
                  <p:embed/>
                </p:oleObj>
              </mc:Choice>
              <mc:Fallback>
                <p:oleObj name="" r:id="rId94" imgW="24993600" imgH="6705600" progId="Equation.DSMT4">
                  <p:embed/>
                  <p:pic>
                    <p:nvPicPr>
                      <p:cNvPr id="0" name="图片 13364"/>
                      <p:cNvPicPr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5383213" y="1524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78" name="Object 42"/>
          <p:cNvGraphicFramePr/>
          <p:nvPr/>
        </p:nvGraphicFramePr>
        <p:xfrm>
          <a:off x="5992813" y="2176463"/>
          <a:ext cx="2389187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6" name="" r:id="rId96" imgW="24993600" imgH="6705600" progId="Equation.DSMT4">
                  <p:embed/>
                </p:oleObj>
              </mc:Choice>
              <mc:Fallback>
                <p:oleObj name="" r:id="rId96" imgW="24993600" imgH="6705600" progId="Equation.DSMT4">
                  <p:embed/>
                  <p:pic>
                    <p:nvPicPr>
                      <p:cNvPr id="0" name="图片 13365"/>
                      <p:cNvPicPr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5992813" y="2176463"/>
                        <a:ext cx="2389187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9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9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9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9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9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40" grpId="0"/>
      <p:bldP spid="1393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12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40291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34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5413" name="Text Box 5"/>
          <p:cNvSpPr txBox="1"/>
          <p:nvPr/>
        </p:nvSpPr>
        <p:spPr>
          <a:xfrm>
            <a:off x="304800" y="1666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5414" name="Group 7"/>
          <p:cNvGrpSpPr/>
          <p:nvPr/>
        </p:nvGrpSpPr>
        <p:grpSpPr>
          <a:xfrm>
            <a:off x="892175" y="762000"/>
            <a:ext cx="3756025" cy="1447800"/>
            <a:chOff x="440" y="816"/>
            <a:chExt cx="2366" cy="912"/>
          </a:xfrm>
        </p:grpSpPr>
        <p:graphicFrame>
          <p:nvGraphicFramePr>
            <p:cNvPr id="15408" name="Object 8"/>
            <p:cNvGraphicFramePr/>
            <p:nvPr/>
          </p:nvGraphicFramePr>
          <p:xfrm>
            <a:off x="440" y="1152"/>
            <a:ext cx="51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7" name="" r:id="rId1" imgW="10058400" imgH="4876800" progId="Equation.DSMT4">
                    <p:embed/>
                  </p:oleObj>
                </mc:Choice>
                <mc:Fallback>
                  <p:oleObj name="" r:id="rId1" imgW="10058400" imgH="4876800" progId="Equation.DSMT4">
                    <p:embed/>
                    <p:pic>
                      <p:nvPicPr>
                        <p:cNvPr id="0" name="图片 1433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40" y="1152"/>
                          <a:ext cx="512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9" name="Object 9"/>
            <p:cNvGraphicFramePr/>
            <p:nvPr/>
          </p:nvGraphicFramePr>
          <p:xfrm>
            <a:off x="1101" y="81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8" name="" r:id="rId3" imgW="19812000" imgH="5181600" progId="Equation.3">
                    <p:embed/>
                  </p:oleObj>
                </mc:Choice>
                <mc:Fallback>
                  <p:oleObj name="" r:id="rId3" imgW="19812000" imgH="5181600" progId="Equation.3">
                    <p:embed/>
                    <p:pic>
                      <p:nvPicPr>
                        <p:cNvPr id="0" name="图片 1433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1" y="81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0" name="Object 10"/>
            <p:cNvGraphicFramePr/>
            <p:nvPr/>
          </p:nvGraphicFramePr>
          <p:xfrm>
            <a:off x="1060" y="110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39" name="" r:id="rId5" imgW="19202400" imgH="5181600" progId="Equation.3">
                    <p:embed/>
                  </p:oleObj>
                </mc:Choice>
                <mc:Fallback>
                  <p:oleObj name="" r:id="rId5" imgW="19202400" imgH="5181600" progId="Equation.3">
                    <p:embed/>
                    <p:pic>
                      <p:nvPicPr>
                        <p:cNvPr id="0" name="图片 1433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0" y="110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11" name="Object 11"/>
            <p:cNvGraphicFramePr/>
            <p:nvPr/>
          </p:nvGraphicFramePr>
          <p:xfrm>
            <a:off x="1131" y="1392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0" name="" r:id="rId7" imgW="23774400" imgH="5181600" progId="Equation.3">
                    <p:embed/>
                  </p:oleObj>
                </mc:Choice>
                <mc:Fallback>
                  <p:oleObj name="" r:id="rId7" imgW="23774400" imgH="5181600" progId="Equation.3">
                    <p:embed/>
                    <p:pic>
                      <p:nvPicPr>
                        <p:cNvPr id="0" name="图片 1433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31" y="1392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32" name="AutoShape 12"/>
            <p:cNvSpPr/>
            <p:nvPr/>
          </p:nvSpPr>
          <p:spPr>
            <a:xfrm>
              <a:off x="960" y="96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415" name="Line 13"/>
          <p:cNvSpPr/>
          <p:nvPr/>
        </p:nvSpPr>
        <p:spPr>
          <a:xfrm>
            <a:off x="4267200" y="12954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5416" name="Group 15"/>
          <p:cNvGrpSpPr/>
          <p:nvPr/>
        </p:nvGrpSpPr>
        <p:grpSpPr>
          <a:xfrm>
            <a:off x="5334000" y="533400"/>
            <a:ext cx="2930525" cy="1752600"/>
            <a:chOff x="3360" y="816"/>
            <a:chExt cx="1846" cy="1104"/>
          </a:xfrm>
        </p:grpSpPr>
        <p:graphicFrame>
          <p:nvGraphicFramePr>
            <p:cNvPr id="15404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1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14340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31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05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2" name="" r:id="rId11" imgW="26517600" imgH="5181600" progId="Equation.3">
                    <p:embed/>
                  </p:oleObj>
                </mc:Choice>
                <mc:Fallback>
                  <p:oleObj name="" r:id="rId11" imgW="26517600" imgH="5181600" progId="Equation.3">
                    <p:embed/>
                    <p:pic>
                      <p:nvPicPr>
                        <p:cNvPr id="0" name="图片 14341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6" name="Object 19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3" name="" r:id="rId13" imgW="25908000" imgH="5181600" progId="Equation.3">
                    <p:embed/>
                  </p:oleObj>
                </mc:Choice>
                <mc:Fallback>
                  <p:oleObj name="" r:id="rId13" imgW="25908000" imgH="5181600" progId="Equation.3">
                    <p:embed/>
                    <p:pic>
                      <p:nvPicPr>
                        <p:cNvPr id="0" name="图片 1434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7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4" name="" r:id="rId15" imgW="15544800" imgH="5181600" progId="Equation.3">
                    <p:embed/>
                  </p:oleObj>
                </mc:Choice>
                <mc:Fallback>
                  <p:oleObj name="" r:id="rId15" imgW="15544800" imgH="5181600" progId="Equation.3">
                    <p:embed/>
                    <p:pic>
                      <p:nvPicPr>
                        <p:cNvPr id="0" name="图片 1434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2" name="Object 21"/>
          <p:cNvGraphicFramePr/>
          <p:nvPr/>
        </p:nvGraphicFramePr>
        <p:xfrm>
          <a:off x="7877175" y="1108075"/>
          <a:ext cx="936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" r:id="rId17" imgW="11582400" imgH="4876800" progId="Equation.DSMT4">
                  <p:embed/>
                </p:oleObj>
              </mc:Choice>
              <mc:Fallback>
                <p:oleObj name="" r:id="rId17" imgW="11582400" imgH="4876800" progId="Equation.DSMT4">
                  <p:embed/>
                  <p:pic>
                    <p:nvPicPr>
                      <p:cNvPr id="0" name="图片 1434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77175" y="1108075"/>
                        <a:ext cx="9366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7" name="Text Box 22"/>
          <p:cNvSpPr txBox="1"/>
          <p:nvPr/>
        </p:nvSpPr>
        <p:spPr>
          <a:xfrm>
            <a:off x="7620000" y="152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5418" name="Group 23"/>
          <p:cNvGrpSpPr/>
          <p:nvPr/>
        </p:nvGrpSpPr>
        <p:grpSpPr>
          <a:xfrm>
            <a:off x="6034088" y="2547938"/>
            <a:ext cx="2930525" cy="2286000"/>
            <a:chOff x="3360" y="624"/>
            <a:chExt cx="1846" cy="1440"/>
          </a:xfrm>
        </p:grpSpPr>
        <p:graphicFrame>
          <p:nvGraphicFramePr>
            <p:cNvPr id="15399" name="Object 24"/>
            <p:cNvGraphicFramePr/>
            <p:nvPr/>
          </p:nvGraphicFramePr>
          <p:xfrm>
            <a:off x="3536" y="1200"/>
            <a:ext cx="13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6" name="" r:id="rId19" imgW="26212800" imgH="5486400" progId="Equation.3">
                    <p:embed/>
                  </p:oleObj>
                </mc:Choice>
                <mc:Fallback>
                  <p:oleObj name="" r:id="rId19" imgW="26212800" imgH="5486400" progId="Equation.3">
                    <p:embed/>
                    <p:pic>
                      <p:nvPicPr>
                        <p:cNvPr id="0" name="图片 1434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536" y="1200"/>
                          <a:ext cx="137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0" name="Object 26"/>
            <p:cNvGraphicFramePr/>
            <p:nvPr/>
          </p:nvGraphicFramePr>
          <p:xfrm>
            <a:off x="3531" y="1728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7" name="" r:id="rId21" imgW="23774400" imgH="5181600" progId="Equation.3">
                    <p:embed/>
                  </p:oleObj>
                </mc:Choice>
                <mc:Fallback>
                  <p:oleObj name="" r:id="rId21" imgW="23774400" imgH="5181600" progId="Equation.3">
                    <p:embed/>
                    <p:pic>
                      <p:nvPicPr>
                        <p:cNvPr id="0" name="图片 14346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31" y="1728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430" name="AutoShape 27"/>
            <p:cNvSpPr/>
            <p:nvPr/>
          </p:nvSpPr>
          <p:spPr>
            <a:xfrm>
              <a:off x="3360" y="816"/>
              <a:ext cx="192" cy="1104"/>
            </a:xfrm>
            <a:prstGeom prst="leftBrace">
              <a:avLst>
                <a:gd name="adj1" fmla="val 47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5401" name="Object 28"/>
            <p:cNvGraphicFramePr/>
            <p:nvPr/>
          </p:nvGraphicFramePr>
          <p:xfrm>
            <a:off x="3431" y="624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8" name="" r:id="rId23" imgW="26517600" imgH="5181600" progId="Equation.3">
                    <p:embed/>
                  </p:oleObj>
                </mc:Choice>
                <mc:Fallback>
                  <p:oleObj name="" r:id="rId23" imgW="26517600" imgH="5181600" progId="Equation.3">
                    <p:embed/>
                    <p:pic>
                      <p:nvPicPr>
                        <p:cNvPr id="0" name="图片 14347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431" y="624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2" name="Object 29"/>
            <p:cNvGraphicFramePr/>
            <p:nvPr/>
          </p:nvGraphicFramePr>
          <p:xfrm>
            <a:off x="3544" y="912"/>
            <a:ext cx="14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49" name="" r:id="rId25" imgW="25908000" imgH="5181600" progId="Equation.3">
                    <p:embed/>
                  </p:oleObj>
                </mc:Choice>
                <mc:Fallback>
                  <p:oleObj name="" r:id="rId25" imgW="25908000" imgH="5181600" progId="Equation.3">
                    <p:embed/>
                    <p:pic>
                      <p:nvPicPr>
                        <p:cNvPr id="0" name="图片 1434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544" y="912"/>
                          <a:ext cx="140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403" name="Object 30"/>
            <p:cNvGraphicFramePr/>
            <p:nvPr/>
          </p:nvGraphicFramePr>
          <p:xfrm>
            <a:off x="3593" y="1488"/>
            <a:ext cx="9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350" name="" r:id="rId27" imgW="20421600" imgH="5486400" progId="Equation.3">
                    <p:embed/>
                  </p:oleObj>
                </mc:Choice>
                <mc:Fallback>
                  <p:oleObj name="" r:id="rId27" imgW="20421600" imgH="5486400" progId="Equation.3">
                    <p:embed/>
                    <p:pic>
                      <p:nvPicPr>
                        <p:cNvPr id="0" name="图片 14349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593" y="1488"/>
                          <a:ext cx="9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363" name="Object 31"/>
          <p:cNvGraphicFramePr/>
          <p:nvPr/>
        </p:nvGraphicFramePr>
        <p:xfrm>
          <a:off x="6592888" y="48768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" r:id="rId29" imgW="11582400" imgH="4876800" progId="Equation.DSMT4">
                  <p:embed/>
                </p:oleObj>
              </mc:Choice>
              <mc:Fallback>
                <p:oleObj name="" r:id="rId29" imgW="11582400" imgH="4876800" progId="Equation.DSMT4">
                  <p:embed/>
                  <p:pic>
                    <p:nvPicPr>
                      <p:cNvPr id="0" name="图片 1435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92888" y="4876800"/>
                        <a:ext cx="938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19" name="Line 32"/>
          <p:cNvSpPr/>
          <p:nvPr/>
        </p:nvSpPr>
        <p:spPr>
          <a:xfrm>
            <a:off x="4953000" y="2209800"/>
            <a:ext cx="38100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0" name="Line 36"/>
          <p:cNvSpPr/>
          <p:nvPr/>
        </p:nvSpPr>
        <p:spPr>
          <a:xfrm>
            <a:off x="685800" y="2743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1" name="Line 37"/>
          <p:cNvSpPr/>
          <p:nvPr/>
        </p:nvSpPr>
        <p:spPr>
          <a:xfrm>
            <a:off x="685800" y="32766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2" name="Line 38"/>
          <p:cNvSpPr/>
          <p:nvPr/>
        </p:nvSpPr>
        <p:spPr>
          <a:xfrm>
            <a:off x="685800" y="3886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3" name="Line 39"/>
          <p:cNvSpPr/>
          <p:nvPr/>
        </p:nvSpPr>
        <p:spPr>
          <a:xfrm>
            <a:off x="685800" y="5791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4" name="Line 40"/>
          <p:cNvSpPr/>
          <p:nvPr/>
        </p:nvSpPr>
        <p:spPr>
          <a:xfrm>
            <a:off x="198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5" name="Line 41"/>
          <p:cNvSpPr/>
          <p:nvPr/>
        </p:nvSpPr>
        <p:spPr>
          <a:xfrm>
            <a:off x="579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6" name="Line 42"/>
          <p:cNvSpPr/>
          <p:nvPr/>
        </p:nvSpPr>
        <p:spPr>
          <a:xfrm>
            <a:off x="6858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5427" name="Line 43"/>
          <p:cNvSpPr/>
          <p:nvPr/>
        </p:nvSpPr>
        <p:spPr>
          <a:xfrm>
            <a:off x="12954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5364" name="Object 44"/>
          <p:cNvGraphicFramePr/>
          <p:nvPr/>
        </p:nvGraphicFramePr>
        <p:xfrm>
          <a:off x="700088" y="38227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" r:id="rId31" imgW="3962400" imgH="5181600" progId="Equation.3">
                  <p:embed/>
                </p:oleObj>
              </mc:Choice>
              <mc:Fallback>
                <p:oleObj name="" r:id="rId31" imgW="3962400" imgH="5181600" progId="Equation.3">
                  <p:embed/>
                  <p:pic>
                    <p:nvPicPr>
                      <p:cNvPr id="0" name="图片 14351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00088" y="38227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45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" r:id="rId33" imgW="3657600" imgH="5181600" progId="Equation.3">
                  <p:embed/>
                </p:oleObj>
              </mc:Choice>
              <mc:Fallback>
                <p:oleObj name="" r:id="rId33" imgW="3657600" imgH="5181600" progId="Equation.3">
                  <p:embed/>
                  <p:pic>
                    <p:nvPicPr>
                      <p:cNvPr id="0" name="图片 14352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46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" r:id="rId35" imgW="3657600" imgH="5181600" progId="Equation.3">
                  <p:embed/>
                </p:oleObj>
              </mc:Choice>
              <mc:Fallback>
                <p:oleObj name="" r:id="rId35" imgW="3657600" imgH="5181600" progId="Equation.3">
                  <p:embed/>
                  <p:pic>
                    <p:nvPicPr>
                      <p:cNvPr id="0" name="图片 14353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47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5" name="" r:id="rId37" imgW="3962400" imgH="5181600" progId="Equation.3">
                  <p:embed/>
                </p:oleObj>
              </mc:Choice>
              <mc:Fallback>
                <p:oleObj name="" r:id="rId37" imgW="3962400" imgH="5181600" progId="Equation.3">
                  <p:embed/>
                  <p:pic>
                    <p:nvPicPr>
                      <p:cNvPr id="0" name="图片 1435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48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6" name="" r:id="rId38" imgW="3962400" imgH="5181600" progId="Equation.3">
                  <p:embed/>
                </p:oleObj>
              </mc:Choice>
              <mc:Fallback>
                <p:oleObj name="" r:id="rId38" imgW="3962400" imgH="5181600" progId="Equation.3">
                  <p:embed/>
                  <p:pic>
                    <p:nvPicPr>
                      <p:cNvPr id="0" name="图片 14355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49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7" name="" r:id="rId40" imgW="3657600" imgH="5181600" progId="Equation.3">
                  <p:embed/>
                </p:oleObj>
              </mc:Choice>
              <mc:Fallback>
                <p:oleObj name="" r:id="rId40" imgW="3657600" imgH="5181600" progId="Equation.3">
                  <p:embed/>
                  <p:pic>
                    <p:nvPicPr>
                      <p:cNvPr id="0" name="图片 1435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50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8" name="" r:id="rId42" imgW="3048000" imgH="4267200" progId="Equation.3">
                  <p:embed/>
                </p:oleObj>
              </mc:Choice>
              <mc:Fallback>
                <p:oleObj name="" r:id="rId42" imgW="3048000" imgH="4267200" progId="Equation.3">
                  <p:embed/>
                  <p:pic>
                    <p:nvPicPr>
                      <p:cNvPr id="0" name="图片 14357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51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9" name="" r:id="rId44" imgW="3048000" imgH="4267200" progId="Equation.3">
                  <p:embed/>
                </p:oleObj>
              </mc:Choice>
              <mc:Fallback>
                <p:oleObj name="" r:id="rId44" imgW="3048000" imgH="4267200" progId="Equation.3">
                  <p:embed/>
                  <p:pic>
                    <p:nvPicPr>
                      <p:cNvPr id="0" name="图片 14358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2" name="Object 52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0" name="" r:id="rId45" imgW="3048000" imgH="4267200" progId="Equation.3">
                  <p:embed/>
                </p:oleObj>
              </mc:Choice>
              <mc:Fallback>
                <p:oleObj name="" r:id="rId45" imgW="3048000" imgH="4267200" progId="Equation.3">
                  <p:embed/>
                  <p:pic>
                    <p:nvPicPr>
                      <p:cNvPr id="0" name="图片 14359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3" name="Object 53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1" name="" r:id="rId46" imgW="2133600" imgH="3962400" progId="Equation.3">
                  <p:embed/>
                </p:oleObj>
              </mc:Choice>
              <mc:Fallback>
                <p:oleObj name="" r:id="rId46" imgW="2133600" imgH="3962400" progId="Equation.3">
                  <p:embed/>
                  <p:pic>
                    <p:nvPicPr>
                      <p:cNvPr id="0" name="图片 1436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Object 54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2" name="" r:id="rId48" imgW="2133600" imgH="3962400" progId="Equation.3">
                  <p:embed/>
                </p:oleObj>
              </mc:Choice>
              <mc:Fallback>
                <p:oleObj name="" r:id="rId48" imgW="2133600" imgH="3962400" progId="Equation.3">
                  <p:embed/>
                  <p:pic>
                    <p:nvPicPr>
                      <p:cNvPr id="0" name="图片 1436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Object 55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3" name="" r:id="rId49" imgW="3048000" imgH="4267200" progId="Equation.3">
                  <p:embed/>
                </p:oleObj>
              </mc:Choice>
              <mc:Fallback>
                <p:oleObj name="" r:id="rId49" imgW="3048000" imgH="4267200" progId="Equation.3">
                  <p:embed/>
                  <p:pic>
                    <p:nvPicPr>
                      <p:cNvPr id="0" name="图片 14362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Object 56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" r:id="rId50" imgW="8229600" imgH="7315200" progId="Equation.3">
                  <p:embed/>
                </p:oleObj>
              </mc:Choice>
              <mc:Fallback>
                <p:oleObj name="" r:id="rId50" imgW="8229600" imgH="7315200" progId="Equation.3">
                  <p:embed/>
                  <p:pic>
                    <p:nvPicPr>
                      <p:cNvPr id="0" name="图片 14363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Object 57"/>
          <p:cNvGraphicFramePr/>
          <p:nvPr/>
        </p:nvGraphicFramePr>
        <p:xfrm>
          <a:off x="44958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" r:id="rId52" imgW="8229600" imgH="7315200" progId="Equation.3">
                  <p:embed/>
                </p:oleObj>
              </mc:Choice>
              <mc:Fallback>
                <p:oleObj name="" r:id="rId52" imgW="8229600" imgH="7315200" progId="Equation.3">
                  <p:embed/>
                  <p:pic>
                    <p:nvPicPr>
                      <p:cNvPr id="0" name="图片 14364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4958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Object 58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" r:id="rId53" imgW="5486400" imgH="7315200" progId="Equation.3">
                  <p:embed/>
                </p:oleObj>
              </mc:Choice>
              <mc:Fallback>
                <p:oleObj name="" r:id="rId53" imgW="5486400" imgH="7315200" progId="Equation.3">
                  <p:embed/>
                  <p:pic>
                    <p:nvPicPr>
                      <p:cNvPr id="0" name="图片 1436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9" name="Object 59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7" name="" r:id="rId55" imgW="8229600" imgH="7315200" progId="Equation.3">
                  <p:embed/>
                </p:oleObj>
              </mc:Choice>
              <mc:Fallback>
                <p:oleObj name="" r:id="rId55" imgW="8229600" imgH="7315200" progId="Equation.3">
                  <p:embed/>
                  <p:pic>
                    <p:nvPicPr>
                      <p:cNvPr id="0" name="图片 14366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60"/>
          <p:cNvGraphicFramePr/>
          <p:nvPr/>
        </p:nvGraphicFramePr>
        <p:xfrm>
          <a:off x="4648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8" name="" r:id="rId57" imgW="5486400" imgH="7315200" progId="Equation.3">
                  <p:embed/>
                </p:oleObj>
              </mc:Choice>
              <mc:Fallback>
                <p:oleObj name="" r:id="rId57" imgW="5486400" imgH="7315200" progId="Equation.3">
                  <p:embed/>
                  <p:pic>
                    <p:nvPicPr>
                      <p:cNvPr id="0" name="图片 14367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648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1" name="Object 61"/>
          <p:cNvGraphicFramePr/>
          <p:nvPr/>
        </p:nvGraphicFramePr>
        <p:xfrm>
          <a:off x="4648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9" name="" r:id="rId59" imgW="5486400" imgH="7315200" progId="Equation.3">
                  <p:embed/>
                </p:oleObj>
              </mc:Choice>
              <mc:Fallback>
                <p:oleObj name="" r:id="rId59" imgW="5486400" imgH="7315200" progId="Equation.3">
                  <p:embed/>
                  <p:pic>
                    <p:nvPicPr>
                      <p:cNvPr id="0" name="图片 14368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4648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2" name="Object 62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0" name="" r:id="rId60" imgW="5486400" imgH="7315200" progId="Equation.3">
                  <p:embed/>
                </p:oleObj>
              </mc:Choice>
              <mc:Fallback>
                <p:oleObj name="" r:id="rId60" imgW="5486400" imgH="7315200" progId="Equation.3">
                  <p:embed/>
                  <p:pic>
                    <p:nvPicPr>
                      <p:cNvPr id="0" name="图片 14369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3" name="Object 63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1" name="" r:id="rId62" imgW="5486400" imgH="7315200" progId="Equation.3">
                  <p:embed/>
                </p:oleObj>
              </mc:Choice>
              <mc:Fallback>
                <p:oleObj name="" r:id="rId62" imgW="5486400" imgH="7315200" progId="Equation.3">
                  <p:embed/>
                  <p:pic>
                    <p:nvPicPr>
                      <p:cNvPr id="0" name="图片 14370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4" name="Object 64"/>
          <p:cNvGraphicFramePr/>
          <p:nvPr/>
        </p:nvGraphicFramePr>
        <p:xfrm>
          <a:off x="13589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2" name="" r:id="rId64" imgW="8229600" imgH="7315200" progId="Equation.3">
                  <p:embed/>
                </p:oleObj>
              </mc:Choice>
              <mc:Fallback>
                <p:oleObj name="" r:id="rId64" imgW="8229600" imgH="7315200" progId="Equation.3">
                  <p:embed/>
                  <p:pic>
                    <p:nvPicPr>
                      <p:cNvPr id="0" name="图片 14371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3589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5" name="Object 65"/>
          <p:cNvGraphicFramePr/>
          <p:nvPr/>
        </p:nvGraphicFramePr>
        <p:xfrm>
          <a:off x="776288" y="5080000"/>
          <a:ext cx="5191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3" name="" r:id="rId66" imgW="3962400" imgH="5486400" progId="Equation.3">
                  <p:embed/>
                </p:oleObj>
              </mc:Choice>
              <mc:Fallback>
                <p:oleObj name="" r:id="rId66" imgW="3962400" imgH="5486400" progId="Equation.3">
                  <p:embed/>
                  <p:pic>
                    <p:nvPicPr>
                      <p:cNvPr id="0" name="图片 14372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776288" y="5080000"/>
                        <a:ext cx="519112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6" name="Object 68"/>
          <p:cNvGraphicFramePr/>
          <p:nvPr/>
        </p:nvGraphicFramePr>
        <p:xfrm>
          <a:off x="3048000" y="5257800"/>
          <a:ext cx="280988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4" name="" r:id="rId68" imgW="2133600" imgH="3962400" progId="Equation.3">
                  <p:embed/>
                </p:oleObj>
              </mc:Choice>
              <mc:Fallback>
                <p:oleObj name="" r:id="rId68" imgW="2133600" imgH="3962400" progId="Equation.3">
                  <p:embed/>
                  <p:pic>
                    <p:nvPicPr>
                      <p:cNvPr id="0" name="图片 14373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048000" y="5257800"/>
                        <a:ext cx="280988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7" name="Object 71"/>
          <p:cNvGraphicFramePr/>
          <p:nvPr/>
        </p:nvGraphicFramePr>
        <p:xfrm>
          <a:off x="5373688" y="5273675"/>
          <a:ext cx="280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5" name="" r:id="rId70" imgW="2133600" imgH="3962400" progId="Equation.3">
                  <p:embed/>
                </p:oleObj>
              </mc:Choice>
              <mc:Fallback>
                <p:oleObj name="" r:id="rId70" imgW="2133600" imgH="3962400" progId="Equation.3">
                  <p:embed/>
                  <p:pic>
                    <p:nvPicPr>
                      <p:cNvPr id="0" name="图片 14374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5373688" y="5273675"/>
                        <a:ext cx="2809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8" name="Object 72"/>
          <p:cNvGraphicFramePr/>
          <p:nvPr/>
        </p:nvGraphicFramePr>
        <p:xfrm>
          <a:off x="5313363" y="46482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6" name="" r:id="rId72" imgW="3048000" imgH="4267200" progId="Equation.3">
                  <p:embed/>
                </p:oleObj>
              </mc:Choice>
              <mc:Fallback>
                <p:oleObj name="" r:id="rId72" imgW="3048000" imgH="4267200" progId="Equation.3">
                  <p:embed/>
                  <p:pic>
                    <p:nvPicPr>
                      <p:cNvPr id="0" name="图片 14375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5313363" y="46482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9" name="Object 73"/>
          <p:cNvGraphicFramePr/>
          <p:nvPr/>
        </p:nvGraphicFramePr>
        <p:xfrm>
          <a:off x="5334000" y="40386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7" name="" r:id="rId74" imgW="3048000" imgH="4267200" progId="Equation.3">
                  <p:embed/>
                </p:oleObj>
              </mc:Choice>
              <mc:Fallback>
                <p:oleObj name="" r:id="rId74" imgW="3048000" imgH="4267200" progId="Equation.3">
                  <p:embed/>
                  <p:pic>
                    <p:nvPicPr>
                      <p:cNvPr id="0" name="图片 14376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5334000" y="40386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0" name="Object 74"/>
          <p:cNvGraphicFramePr/>
          <p:nvPr/>
        </p:nvGraphicFramePr>
        <p:xfrm>
          <a:off x="53340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8" name="" r:id="rId75" imgW="3048000" imgH="4267200" progId="Equation.3">
                  <p:embed/>
                </p:oleObj>
              </mc:Choice>
              <mc:Fallback>
                <p:oleObj name="" r:id="rId75" imgW="3048000" imgH="4267200" progId="Equation.3">
                  <p:embed/>
                  <p:pic>
                    <p:nvPicPr>
                      <p:cNvPr id="0" name="图片 14377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53340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1" name="Object 75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name="" r:id="rId76" imgW="3962400" imgH="5486400" progId="Equation.3">
                  <p:embed/>
                </p:oleObj>
              </mc:Choice>
              <mc:Fallback>
                <p:oleObj name="" r:id="rId76" imgW="3962400" imgH="5486400" progId="Equation.3">
                  <p:embed/>
                  <p:pic>
                    <p:nvPicPr>
                      <p:cNvPr id="0" name="图片 14378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2" name="Object 78"/>
          <p:cNvGraphicFramePr/>
          <p:nvPr/>
        </p:nvGraphicFramePr>
        <p:xfrm>
          <a:off x="2286000" y="5251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0" name="" r:id="rId78" imgW="3048000" imgH="4267200" progId="Equation.3">
                  <p:embed/>
                </p:oleObj>
              </mc:Choice>
              <mc:Fallback>
                <p:oleObj name="" r:id="rId78" imgW="3048000" imgH="4267200" progId="Equation.3">
                  <p:embed/>
                  <p:pic>
                    <p:nvPicPr>
                      <p:cNvPr id="0" name="图片 14379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2286000" y="5251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3" name="Object 79"/>
          <p:cNvGraphicFramePr/>
          <p:nvPr/>
        </p:nvGraphicFramePr>
        <p:xfrm>
          <a:off x="37338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1" name="" r:id="rId80" imgW="5486400" imgH="7315200" progId="Equation.3">
                  <p:embed/>
                </p:oleObj>
              </mc:Choice>
              <mc:Fallback>
                <p:oleObj name="" r:id="rId80" imgW="5486400" imgH="7315200" progId="Equation.3">
                  <p:embed/>
                  <p:pic>
                    <p:nvPicPr>
                      <p:cNvPr id="0" name="图片 14380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4" name="Object 80"/>
          <p:cNvGraphicFramePr/>
          <p:nvPr/>
        </p:nvGraphicFramePr>
        <p:xfrm>
          <a:off x="45847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2" name="" r:id="rId82" imgW="8229600" imgH="7315200" progId="Equation.3">
                  <p:embed/>
                </p:oleObj>
              </mc:Choice>
              <mc:Fallback>
                <p:oleObj name="" r:id="rId82" imgW="8229600" imgH="7315200" progId="Equation.3">
                  <p:embed/>
                  <p:pic>
                    <p:nvPicPr>
                      <p:cNvPr id="0" name="图片 14381"/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45847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5" name="Object 81"/>
          <p:cNvGraphicFramePr/>
          <p:nvPr/>
        </p:nvGraphicFramePr>
        <p:xfrm>
          <a:off x="14732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3" name="" r:id="rId84" imgW="5486400" imgH="7315200" progId="Equation.3">
                  <p:embed/>
                </p:oleObj>
              </mc:Choice>
              <mc:Fallback>
                <p:oleObj name="" r:id="rId84" imgW="5486400" imgH="7315200" progId="Equation.3">
                  <p:embed/>
                  <p:pic>
                    <p:nvPicPr>
                      <p:cNvPr id="0" name="图片 14382"/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14732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370" name="Text Box 82"/>
          <p:cNvSpPr txBox="1"/>
          <p:nvPr/>
        </p:nvSpPr>
        <p:spPr>
          <a:xfrm>
            <a:off x="5715000" y="39004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0371" name="AutoShape 83"/>
          <p:cNvSpPr/>
          <p:nvPr/>
        </p:nvSpPr>
        <p:spPr>
          <a:xfrm>
            <a:off x="5638800" y="4191000"/>
            <a:ext cx="304800" cy="1600200"/>
          </a:xfrm>
          <a:prstGeom prst="curvedLeftArrow">
            <a:avLst>
              <a:gd name="adj1" fmla="val 105000"/>
              <a:gd name="adj2" fmla="val 210000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96" name="Object 36"/>
          <p:cNvGraphicFramePr/>
          <p:nvPr/>
        </p:nvGraphicFramePr>
        <p:xfrm>
          <a:off x="1574800" y="3048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4" name="" r:id="rId86" imgW="24993600" imgH="6705600" progId="Equation.DSMT4">
                  <p:embed/>
                </p:oleObj>
              </mc:Choice>
              <mc:Fallback>
                <p:oleObj name="" r:id="rId86" imgW="24993600" imgH="6705600" progId="Equation.DSMT4">
                  <p:embed/>
                  <p:pic>
                    <p:nvPicPr>
                      <p:cNvPr id="0" name="图片 14383"/>
                      <p:cNvPicPr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1574800" y="3048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7" name="Object 14"/>
          <p:cNvGraphicFramePr/>
          <p:nvPr/>
        </p:nvGraphicFramePr>
        <p:xfrm>
          <a:off x="5383213" y="1524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" r:id="rId88" imgW="24993600" imgH="6705600" progId="Equation.DSMT4">
                  <p:embed/>
                </p:oleObj>
              </mc:Choice>
              <mc:Fallback>
                <p:oleObj name="" r:id="rId88" imgW="24993600" imgH="6705600" progId="Equation.DSMT4">
                  <p:embed/>
                  <p:pic>
                    <p:nvPicPr>
                      <p:cNvPr id="0" name="图片 14384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5383213" y="1524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98" name="Object 77"/>
          <p:cNvGraphicFramePr/>
          <p:nvPr/>
        </p:nvGraphicFramePr>
        <p:xfrm>
          <a:off x="5867400" y="2176463"/>
          <a:ext cx="23891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" r:id="rId90" imgW="24993600" imgH="6705600" progId="Equation.DSMT4">
                  <p:embed/>
                </p:oleObj>
              </mc:Choice>
              <mc:Fallback>
                <p:oleObj name="" r:id="rId90" imgW="24993600" imgH="6705600" progId="Equation.DSMT4">
                  <p:embed/>
                  <p:pic>
                    <p:nvPicPr>
                      <p:cNvPr id="0" name="图片 14385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5867400" y="2176463"/>
                        <a:ext cx="238918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370" grpId="0"/>
      <p:bldP spid="14037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92" name="Rectangle 80"/>
          <p:cNvSpPr/>
          <p:nvPr/>
        </p:nvSpPr>
        <p:spPr>
          <a:xfrm>
            <a:off x="4648200" y="52578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386" name="Object 71"/>
          <p:cNvGraphicFramePr/>
          <p:nvPr/>
        </p:nvGraphicFramePr>
        <p:xfrm>
          <a:off x="45847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" r:id="rId1" imgW="8229600" imgH="7315200" progId="Equation.3">
                  <p:embed/>
                </p:oleObj>
              </mc:Choice>
              <mc:Fallback>
                <p:oleObj name="" r:id="rId1" imgW="8229600" imgH="7315200" progId="Equation.3">
                  <p:embed/>
                  <p:pic>
                    <p:nvPicPr>
                      <p:cNvPr id="0" name="图片 153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47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40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41315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462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441" name="Text Box 5"/>
          <p:cNvSpPr txBox="1"/>
          <p:nvPr/>
        </p:nvSpPr>
        <p:spPr>
          <a:xfrm>
            <a:off x="304800" y="2286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442" name="Group 7"/>
          <p:cNvGrpSpPr/>
          <p:nvPr/>
        </p:nvGrpSpPr>
        <p:grpSpPr>
          <a:xfrm>
            <a:off x="788988" y="762000"/>
            <a:ext cx="3775075" cy="1447800"/>
            <a:chOff x="375" y="816"/>
            <a:chExt cx="2378" cy="912"/>
          </a:xfrm>
        </p:grpSpPr>
        <p:graphicFrame>
          <p:nvGraphicFramePr>
            <p:cNvPr id="16435" name="Object 8"/>
            <p:cNvGraphicFramePr/>
            <p:nvPr/>
          </p:nvGraphicFramePr>
          <p:xfrm>
            <a:off x="375" y="1152"/>
            <a:ext cx="57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2" name="" r:id="rId3" imgW="10058400" imgH="4876800" progId="Equation.DSMT4">
                    <p:embed/>
                  </p:oleObj>
                </mc:Choice>
                <mc:Fallback>
                  <p:oleObj name="" r:id="rId3" imgW="10058400" imgH="4876800" progId="Equation.DSMT4">
                    <p:embed/>
                    <p:pic>
                      <p:nvPicPr>
                        <p:cNvPr id="0" name="图片 15361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5" y="1152"/>
                          <a:ext cx="57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6" name="Object 9"/>
            <p:cNvGraphicFramePr/>
            <p:nvPr/>
          </p:nvGraphicFramePr>
          <p:xfrm>
            <a:off x="1101" y="81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3" name="" r:id="rId5" imgW="19812000" imgH="5181600" progId="Equation.3">
                    <p:embed/>
                  </p:oleObj>
                </mc:Choice>
                <mc:Fallback>
                  <p:oleObj name="" r:id="rId5" imgW="19812000" imgH="5181600" progId="Equation.3">
                    <p:embed/>
                    <p:pic>
                      <p:nvPicPr>
                        <p:cNvPr id="0" name="图片 1536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1" y="81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7" name="Object 10"/>
            <p:cNvGraphicFramePr/>
            <p:nvPr/>
          </p:nvGraphicFramePr>
          <p:xfrm>
            <a:off x="1060" y="110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4" name="" r:id="rId7" imgW="19202400" imgH="5181600" progId="Equation.3">
                    <p:embed/>
                  </p:oleObj>
                </mc:Choice>
                <mc:Fallback>
                  <p:oleObj name="" r:id="rId7" imgW="19202400" imgH="5181600" progId="Equation.3">
                    <p:embed/>
                    <p:pic>
                      <p:nvPicPr>
                        <p:cNvPr id="0" name="图片 1536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0" y="110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8" name="Object 11"/>
            <p:cNvGraphicFramePr/>
            <p:nvPr/>
          </p:nvGraphicFramePr>
          <p:xfrm>
            <a:off x="1078" y="1392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5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1536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78" y="1392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60" name="AutoShape 12"/>
            <p:cNvSpPr/>
            <p:nvPr/>
          </p:nvSpPr>
          <p:spPr>
            <a:xfrm>
              <a:off x="960" y="96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6443" name="Line 13"/>
          <p:cNvSpPr/>
          <p:nvPr/>
        </p:nvSpPr>
        <p:spPr>
          <a:xfrm>
            <a:off x="4267200" y="12954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6444" name="Group 15"/>
          <p:cNvGrpSpPr/>
          <p:nvPr/>
        </p:nvGrpSpPr>
        <p:grpSpPr>
          <a:xfrm>
            <a:off x="5334000" y="533400"/>
            <a:ext cx="2930525" cy="1752600"/>
            <a:chOff x="3360" y="816"/>
            <a:chExt cx="1846" cy="1104"/>
          </a:xfrm>
        </p:grpSpPr>
        <p:graphicFrame>
          <p:nvGraphicFramePr>
            <p:cNvPr id="16431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6" name="" r:id="rId11" imgW="23774400" imgH="5181600" progId="Equation.3">
                    <p:embed/>
                  </p:oleObj>
                </mc:Choice>
                <mc:Fallback>
                  <p:oleObj name="" r:id="rId11" imgW="23774400" imgH="5181600" progId="Equation.3">
                    <p:embed/>
                    <p:pic>
                      <p:nvPicPr>
                        <p:cNvPr id="0" name="图片 1536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9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432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7" name="" r:id="rId13" imgW="26517600" imgH="5181600" progId="Equation.3">
                    <p:embed/>
                  </p:oleObj>
                </mc:Choice>
                <mc:Fallback>
                  <p:oleObj name="" r:id="rId13" imgW="26517600" imgH="5181600" progId="Equation.3">
                    <p:embed/>
                    <p:pic>
                      <p:nvPicPr>
                        <p:cNvPr id="0" name="图片 1536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3" name="Object 19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8" name="" r:id="rId15" imgW="25908000" imgH="5181600" progId="Equation.3">
                    <p:embed/>
                  </p:oleObj>
                </mc:Choice>
                <mc:Fallback>
                  <p:oleObj name="" r:id="rId15" imgW="25908000" imgH="5181600" progId="Equation.3">
                    <p:embed/>
                    <p:pic>
                      <p:nvPicPr>
                        <p:cNvPr id="0" name="图片 1536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4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69" name="" r:id="rId17" imgW="15544800" imgH="5181600" progId="Equation.3">
                    <p:embed/>
                  </p:oleObj>
                </mc:Choice>
                <mc:Fallback>
                  <p:oleObj name="" r:id="rId17" imgW="15544800" imgH="5181600" progId="Equation.3">
                    <p:embed/>
                    <p:pic>
                      <p:nvPicPr>
                        <p:cNvPr id="0" name="图片 1536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7" name="Object 21"/>
          <p:cNvGraphicFramePr/>
          <p:nvPr/>
        </p:nvGraphicFramePr>
        <p:xfrm>
          <a:off x="7874000" y="1108075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" r:id="rId19" imgW="11582400" imgH="4876800" progId="Equation.DSMT4">
                  <p:embed/>
                </p:oleObj>
              </mc:Choice>
              <mc:Fallback>
                <p:oleObj name="" r:id="rId19" imgW="11582400" imgH="4876800" progId="Equation.DSMT4">
                  <p:embed/>
                  <p:pic>
                    <p:nvPicPr>
                      <p:cNvPr id="0" name="图片 1536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74000" y="1108075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5" name="Text Box 22"/>
          <p:cNvSpPr txBox="1"/>
          <p:nvPr/>
        </p:nvSpPr>
        <p:spPr>
          <a:xfrm>
            <a:off x="7620000" y="152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6446" name="Group 23"/>
          <p:cNvGrpSpPr/>
          <p:nvPr/>
        </p:nvGrpSpPr>
        <p:grpSpPr>
          <a:xfrm>
            <a:off x="6019800" y="2547938"/>
            <a:ext cx="2930525" cy="2286000"/>
            <a:chOff x="3360" y="624"/>
            <a:chExt cx="1846" cy="1440"/>
          </a:xfrm>
        </p:grpSpPr>
        <p:graphicFrame>
          <p:nvGraphicFramePr>
            <p:cNvPr id="16426" name="Object 24"/>
            <p:cNvGraphicFramePr/>
            <p:nvPr/>
          </p:nvGraphicFramePr>
          <p:xfrm>
            <a:off x="3536" y="1200"/>
            <a:ext cx="137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1" name="" r:id="rId21" imgW="26212800" imgH="5486400" progId="Equation.3">
                    <p:embed/>
                  </p:oleObj>
                </mc:Choice>
                <mc:Fallback>
                  <p:oleObj name="" r:id="rId21" imgW="26212800" imgH="5486400" progId="Equation.3">
                    <p:embed/>
                    <p:pic>
                      <p:nvPicPr>
                        <p:cNvPr id="0" name="图片 15370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36" y="1200"/>
                          <a:ext cx="1376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26"/>
            <p:cNvGraphicFramePr/>
            <p:nvPr/>
          </p:nvGraphicFramePr>
          <p:xfrm>
            <a:off x="3531" y="1728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2" name="" r:id="rId23" imgW="23774400" imgH="5181600" progId="Equation.3">
                    <p:embed/>
                  </p:oleObj>
                </mc:Choice>
                <mc:Fallback>
                  <p:oleObj name="" r:id="rId23" imgW="23774400" imgH="5181600" progId="Equation.3">
                    <p:embed/>
                    <p:pic>
                      <p:nvPicPr>
                        <p:cNvPr id="0" name="图片 15371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531" y="1728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58" name="AutoShape 27"/>
            <p:cNvSpPr/>
            <p:nvPr/>
          </p:nvSpPr>
          <p:spPr>
            <a:xfrm>
              <a:off x="3360" y="816"/>
              <a:ext cx="192" cy="1104"/>
            </a:xfrm>
            <a:prstGeom prst="leftBrace">
              <a:avLst>
                <a:gd name="adj1" fmla="val 47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6428" name="Object 28"/>
            <p:cNvGraphicFramePr/>
            <p:nvPr/>
          </p:nvGraphicFramePr>
          <p:xfrm>
            <a:off x="3431" y="624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3" name="" r:id="rId25" imgW="26517600" imgH="5181600" progId="Equation.3">
                    <p:embed/>
                  </p:oleObj>
                </mc:Choice>
                <mc:Fallback>
                  <p:oleObj name="" r:id="rId25" imgW="26517600" imgH="5181600" progId="Equation.3">
                    <p:embed/>
                    <p:pic>
                      <p:nvPicPr>
                        <p:cNvPr id="0" name="图片 1537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31" y="624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9" name="Object 29"/>
            <p:cNvGraphicFramePr/>
            <p:nvPr/>
          </p:nvGraphicFramePr>
          <p:xfrm>
            <a:off x="3544" y="912"/>
            <a:ext cx="14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4" name="" r:id="rId27" imgW="25908000" imgH="5181600" progId="Equation.3">
                    <p:embed/>
                  </p:oleObj>
                </mc:Choice>
                <mc:Fallback>
                  <p:oleObj name="" r:id="rId27" imgW="25908000" imgH="5181600" progId="Equation.3">
                    <p:embed/>
                    <p:pic>
                      <p:nvPicPr>
                        <p:cNvPr id="0" name="图片 15373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544" y="912"/>
                          <a:ext cx="140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30" name="Object 30"/>
            <p:cNvGraphicFramePr/>
            <p:nvPr/>
          </p:nvGraphicFramePr>
          <p:xfrm>
            <a:off x="3593" y="1488"/>
            <a:ext cx="9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375" name="" r:id="rId29" imgW="20421600" imgH="5486400" progId="Equation.3">
                    <p:embed/>
                  </p:oleObj>
                </mc:Choice>
                <mc:Fallback>
                  <p:oleObj name="" r:id="rId29" imgW="20421600" imgH="5486400" progId="Equation.3">
                    <p:embed/>
                    <p:pic>
                      <p:nvPicPr>
                        <p:cNvPr id="0" name="图片 15374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593" y="1488"/>
                          <a:ext cx="9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8" name="Object 31"/>
          <p:cNvGraphicFramePr/>
          <p:nvPr/>
        </p:nvGraphicFramePr>
        <p:xfrm>
          <a:off x="6592888" y="48768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6" name="" r:id="rId31" imgW="11582400" imgH="4876800" progId="Equation.DSMT4">
                  <p:embed/>
                </p:oleObj>
              </mc:Choice>
              <mc:Fallback>
                <p:oleObj name="" r:id="rId31" imgW="11582400" imgH="4876800" progId="Equation.DSMT4">
                  <p:embed/>
                  <p:pic>
                    <p:nvPicPr>
                      <p:cNvPr id="0" name="图片 1537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592888" y="4876800"/>
                        <a:ext cx="938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47" name="Line 32"/>
          <p:cNvSpPr/>
          <p:nvPr/>
        </p:nvSpPr>
        <p:spPr>
          <a:xfrm>
            <a:off x="4953000" y="2209800"/>
            <a:ext cx="38100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48" name="Line 33"/>
          <p:cNvSpPr/>
          <p:nvPr/>
        </p:nvSpPr>
        <p:spPr>
          <a:xfrm>
            <a:off x="685800" y="2743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49" name="Line 34"/>
          <p:cNvSpPr/>
          <p:nvPr/>
        </p:nvSpPr>
        <p:spPr>
          <a:xfrm>
            <a:off x="685800" y="32766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50" name="Line 35"/>
          <p:cNvSpPr/>
          <p:nvPr/>
        </p:nvSpPr>
        <p:spPr>
          <a:xfrm>
            <a:off x="685800" y="3886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51" name="Line 36"/>
          <p:cNvSpPr/>
          <p:nvPr/>
        </p:nvSpPr>
        <p:spPr>
          <a:xfrm>
            <a:off x="685800" y="5791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52" name="Line 37"/>
          <p:cNvSpPr/>
          <p:nvPr/>
        </p:nvSpPr>
        <p:spPr>
          <a:xfrm>
            <a:off x="198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53" name="Line 38"/>
          <p:cNvSpPr/>
          <p:nvPr/>
        </p:nvSpPr>
        <p:spPr>
          <a:xfrm>
            <a:off x="579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54" name="Line 39"/>
          <p:cNvSpPr/>
          <p:nvPr/>
        </p:nvSpPr>
        <p:spPr>
          <a:xfrm>
            <a:off x="6858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455" name="Line 40"/>
          <p:cNvSpPr/>
          <p:nvPr/>
        </p:nvSpPr>
        <p:spPr>
          <a:xfrm>
            <a:off x="12954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389" name="Object 41"/>
          <p:cNvGraphicFramePr/>
          <p:nvPr/>
        </p:nvGraphicFramePr>
        <p:xfrm>
          <a:off x="700088" y="38227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7" name="" r:id="rId33" imgW="3962400" imgH="5181600" progId="Equation.3">
                  <p:embed/>
                </p:oleObj>
              </mc:Choice>
              <mc:Fallback>
                <p:oleObj name="" r:id="rId33" imgW="3962400" imgH="5181600" progId="Equation.3">
                  <p:embed/>
                  <p:pic>
                    <p:nvPicPr>
                      <p:cNvPr id="0" name="图片 1537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00088" y="38227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2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8" name="" r:id="rId35" imgW="3657600" imgH="5181600" progId="Equation.3">
                  <p:embed/>
                </p:oleObj>
              </mc:Choice>
              <mc:Fallback>
                <p:oleObj name="" r:id="rId35" imgW="3657600" imgH="5181600" progId="Equation.3">
                  <p:embed/>
                  <p:pic>
                    <p:nvPicPr>
                      <p:cNvPr id="0" name="图片 1537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3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9" name="" r:id="rId37" imgW="3657600" imgH="5181600" progId="Equation.3">
                  <p:embed/>
                </p:oleObj>
              </mc:Choice>
              <mc:Fallback>
                <p:oleObj name="" r:id="rId37" imgW="3657600" imgH="5181600" progId="Equation.3">
                  <p:embed/>
                  <p:pic>
                    <p:nvPicPr>
                      <p:cNvPr id="0" name="图片 1537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4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" r:id="rId39" imgW="3962400" imgH="5181600" progId="Equation.3">
                  <p:embed/>
                </p:oleObj>
              </mc:Choice>
              <mc:Fallback>
                <p:oleObj name="" r:id="rId39" imgW="3962400" imgH="5181600" progId="Equation.3">
                  <p:embed/>
                  <p:pic>
                    <p:nvPicPr>
                      <p:cNvPr id="0" name="图片 1537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45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" r:id="rId40" imgW="3962400" imgH="5181600" progId="Equation.3">
                  <p:embed/>
                </p:oleObj>
              </mc:Choice>
              <mc:Fallback>
                <p:oleObj name="" r:id="rId40" imgW="3962400" imgH="5181600" progId="Equation.3">
                  <p:embed/>
                  <p:pic>
                    <p:nvPicPr>
                      <p:cNvPr id="0" name="图片 1538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46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2" name="" r:id="rId42" imgW="3657600" imgH="5181600" progId="Equation.3">
                  <p:embed/>
                </p:oleObj>
              </mc:Choice>
              <mc:Fallback>
                <p:oleObj name="" r:id="rId42" imgW="3657600" imgH="5181600" progId="Equation.3">
                  <p:embed/>
                  <p:pic>
                    <p:nvPicPr>
                      <p:cNvPr id="0" name="图片 15381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47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3" name="" r:id="rId44" imgW="3048000" imgH="4267200" progId="Equation.3">
                  <p:embed/>
                </p:oleObj>
              </mc:Choice>
              <mc:Fallback>
                <p:oleObj name="" r:id="rId44" imgW="3048000" imgH="4267200" progId="Equation.3">
                  <p:embed/>
                  <p:pic>
                    <p:nvPicPr>
                      <p:cNvPr id="0" name="图片 15382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48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" r:id="rId46" imgW="3048000" imgH="4267200" progId="Equation.3">
                  <p:embed/>
                </p:oleObj>
              </mc:Choice>
              <mc:Fallback>
                <p:oleObj name="" r:id="rId46" imgW="3048000" imgH="4267200" progId="Equation.3">
                  <p:embed/>
                  <p:pic>
                    <p:nvPicPr>
                      <p:cNvPr id="0" name="图片 15383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49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5" name="" r:id="rId47" imgW="3048000" imgH="4267200" progId="Equation.3">
                  <p:embed/>
                </p:oleObj>
              </mc:Choice>
              <mc:Fallback>
                <p:oleObj name="" r:id="rId47" imgW="3048000" imgH="4267200" progId="Equation.3">
                  <p:embed/>
                  <p:pic>
                    <p:nvPicPr>
                      <p:cNvPr id="0" name="图片 15384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50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6" name="" r:id="rId48" imgW="2133600" imgH="3962400" progId="Equation.3">
                  <p:embed/>
                </p:oleObj>
              </mc:Choice>
              <mc:Fallback>
                <p:oleObj name="" r:id="rId48" imgW="2133600" imgH="3962400" progId="Equation.3">
                  <p:embed/>
                  <p:pic>
                    <p:nvPicPr>
                      <p:cNvPr id="0" name="图片 15385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Object 51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7" name="" r:id="rId50" imgW="2133600" imgH="3962400" progId="Equation.3">
                  <p:embed/>
                </p:oleObj>
              </mc:Choice>
              <mc:Fallback>
                <p:oleObj name="" r:id="rId50" imgW="2133600" imgH="3962400" progId="Equation.3">
                  <p:embed/>
                  <p:pic>
                    <p:nvPicPr>
                      <p:cNvPr id="0" name="图片 15386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Object 52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" r:id="rId51" imgW="3048000" imgH="4267200" progId="Equation.3">
                  <p:embed/>
                </p:oleObj>
              </mc:Choice>
              <mc:Fallback>
                <p:oleObj name="" r:id="rId51" imgW="3048000" imgH="4267200" progId="Equation.3">
                  <p:embed/>
                  <p:pic>
                    <p:nvPicPr>
                      <p:cNvPr id="0" name="图片 15387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1" name="Object 53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9" name="" r:id="rId52" imgW="8229600" imgH="7315200" progId="Equation.3">
                  <p:embed/>
                </p:oleObj>
              </mc:Choice>
              <mc:Fallback>
                <p:oleObj name="" r:id="rId52" imgW="8229600" imgH="7315200" progId="Equation.3">
                  <p:embed/>
                  <p:pic>
                    <p:nvPicPr>
                      <p:cNvPr id="0" name="图片 15388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2" name="Object 54"/>
          <p:cNvGraphicFramePr/>
          <p:nvPr/>
        </p:nvGraphicFramePr>
        <p:xfrm>
          <a:off x="44958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0" name="" r:id="rId54" imgW="8229600" imgH="7315200" progId="Equation.3">
                  <p:embed/>
                </p:oleObj>
              </mc:Choice>
              <mc:Fallback>
                <p:oleObj name="" r:id="rId54" imgW="8229600" imgH="7315200" progId="Equation.3">
                  <p:embed/>
                  <p:pic>
                    <p:nvPicPr>
                      <p:cNvPr id="0" name="图片 15389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4958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3" name="Object 55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1" name="" r:id="rId55" imgW="5486400" imgH="7315200" progId="Equation.3">
                  <p:embed/>
                </p:oleObj>
              </mc:Choice>
              <mc:Fallback>
                <p:oleObj name="" r:id="rId55" imgW="5486400" imgH="7315200" progId="Equation.3">
                  <p:embed/>
                  <p:pic>
                    <p:nvPicPr>
                      <p:cNvPr id="0" name="图片 15390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56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2" name="" r:id="rId57" imgW="8229600" imgH="7315200" progId="Equation.3">
                  <p:embed/>
                </p:oleObj>
              </mc:Choice>
              <mc:Fallback>
                <p:oleObj name="" r:id="rId57" imgW="8229600" imgH="7315200" progId="Equation.3">
                  <p:embed/>
                  <p:pic>
                    <p:nvPicPr>
                      <p:cNvPr id="0" name="图片 15391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5" name="Object 57"/>
          <p:cNvGraphicFramePr/>
          <p:nvPr/>
        </p:nvGraphicFramePr>
        <p:xfrm>
          <a:off x="4648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3" name="" r:id="rId59" imgW="5486400" imgH="7315200" progId="Equation.3">
                  <p:embed/>
                </p:oleObj>
              </mc:Choice>
              <mc:Fallback>
                <p:oleObj name="" r:id="rId59" imgW="5486400" imgH="7315200" progId="Equation.3">
                  <p:embed/>
                  <p:pic>
                    <p:nvPicPr>
                      <p:cNvPr id="0" name="图片 15392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648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6" name="Object 58"/>
          <p:cNvGraphicFramePr/>
          <p:nvPr/>
        </p:nvGraphicFramePr>
        <p:xfrm>
          <a:off x="4648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4" name="" r:id="rId61" imgW="5486400" imgH="7315200" progId="Equation.3">
                  <p:embed/>
                </p:oleObj>
              </mc:Choice>
              <mc:Fallback>
                <p:oleObj name="" r:id="rId61" imgW="5486400" imgH="7315200" progId="Equation.3">
                  <p:embed/>
                  <p:pic>
                    <p:nvPicPr>
                      <p:cNvPr id="0" name="图片 15393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648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7" name="Object 59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5" name="" r:id="rId62" imgW="5486400" imgH="7315200" progId="Equation.3">
                  <p:embed/>
                </p:oleObj>
              </mc:Choice>
              <mc:Fallback>
                <p:oleObj name="" r:id="rId62" imgW="5486400" imgH="7315200" progId="Equation.3">
                  <p:embed/>
                  <p:pic>
                    <p:nvPicPr>
                      <p:cNvPr id="0" name="图片 15394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8" name="Object 60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6" name="" r:id="rId64" imgW="5486400" imgH="7315200" progId="Equation.3">
                  <p:embed/>
                </p:oleObj>
              </mc:Choice>
              <mc:Fallback>
                <p:oleObj name="" r:id="rId64" imgW="5486400" imgH="7315200" progId="Equation.3">
                  <p:embed/>
                  <p:pic>
                    <p:nvPicPr>
                      <p:cNvPr id="0" name="图片 15395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9" name="Object 61"/>
          <p:cNvGraphicFramePr/>
          <p:nvPr/>
        </p:nvGraphicFramePr>
        <p:xfrm>
          <a:off x="13589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7" name="" r:id="rId66" imgW="8229600" imgH="7315200" progId="Equation.3">
                  <p:embed/>
                </p:oleObj>
              </mc:Choice>
              <mc:Fallback>
                <p:oleObj name="" r:id="rId66" imgW="8229600" imgH="7315200" progId="Equation.3">
                  <p:embed/>
                  <p:pic>
                    <p:nvPicPr>
                      <p:cNvPr id="0" name="图片 15396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13589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74" name="Object 62"/>
          <p:cNvGraphicFramePr/>
          <p:nvPr/>
        </p:nvGraphicFramePr>
        <p:xfrm>
          <a:off x="776288" y="5080000"/>
          <a:ext cx="5191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8" name="" r:id="rId68" imgW="3962400" imgH="5486400" progId="Equation.3">
                  <p:embed/>
                </p:oleObj>
              </mc:Choice>
              <mc:Fallback>
                <p:oleObj name="" r:id="rId68" imgW="3962400" imgH="5486400" progId="Equation.3">
                  <p:embed/>
                  <p:pic>
                    <p:nvPicPr>
                      <p:cNvPr id="0" name="图片 15397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776288" y="5080000"/>
                        <a:ext cx="519112" cy="711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1" name="Object 64"/>
          <p:cNvGraphicFramePr/>
          <p:nvPr/>
        </p:nvGraphicFramePr>
        <p:xfrm>
          <a:off x="5373688" y="5273675"/>
          <a:ext cx="280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99" name="" r:id="rId70" imgW="2133600" imgH="3962400" progId="Equation.3">
                  <p:embed/>
                </p:oleObj>
              </mc:Choice>
              <mc:Fallback>
                <p:oleObj name="" r:id="rId70" imgW="2133600" imgH="3962400" progId="Equation.3">
                  <p:embed/>
                  <p:pic>
                    <p:nvPicPr>
                      <p:cNvPr id="0" name="图片 15398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5373688" y="5273675"/>
                        <a:ext cx="2809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2" name="Object 65"/>
          <p:cNvGraphicFramePr/>
          <p:nvPr/>
        </p:nvGraphicFramePr>
        <p:xfrm>
          <a:off x="5313363" y="46482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0" name="" r:id="rId72" imgW="3048000" imgH="4267200" progId="Equation.3">
                  <p:embed/>
                </p:oleObj>
              </mc:Choice>
              <mc:Fallback>
                <p:oleObj name="" r:id="rId72" imgW="3048000" imgH="4267200" progId="Equation.3">
                  <p:embed/>
                  <p:pic>
                    <p:nvPicPr>
                      <p:cNvPr id="0" name="图片 15399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5313363" y="46482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3" name="Object 66"/>
          <p:cNvGraphicFramePr/>
          <p:nvPr/>
        </p:nvGraphicFramePr>
        <p:xfrm>
          <a:off x="5334000" y="40386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1" name="" r:id="rId74" imgW="3048000" imgH="4267200" progId="Equation.3">
                  <p:embed/>
                </p:oleObj>
              </mc:Choice>
              <mc:Fallback>
                <p:oleObj name="" r:id="rId74" imgW="3048000" imgH="4267200" progId="Equation.3">
                  <p:embed/>
                  <p:pic>
                    <p:nvPicPr>
                      <p:cNvPr id="0" name="图片 15400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5334000" y="40386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4" name="Object 67"/>
          <p:cNvGraphicFramePr/>
          <p:nvPr/>
        </p:nvGraphicFramePr>
        <p:xfrm>
          <a:off x="53340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" r:id="rId75" imgW="3048000" imgH="4267200" progId="Equation.3">
                  <p:embed/>
                </p:oleObj>
              </mc:Choice>
              <mc:Fallback>
                <p:oleObj name="" r:id="rId75" imgW="3048000" imgH="4267200" progId="Equation.3">
                  <p:embed/>
                  <p:pic>
                    <p:nvPicPr>
                      <p:cNvPr id="0" name="图片 15401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53340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5" name="Object 68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" r:id="rId76" imgW="3962400" imgH="5486400" progId="Equation.3">
                  <p:embed/>
                </p:oleObj>
              </mc:Choice>
              <mc:Fallback>
                <p:oleObj name="" r:id="rId76" imgW="3962400" imgH="5486400" progId="Equation.3">
                  <p:embed/>
                  <p:pic>
                    <p:nvPicPr>
                      <p:cNvPr id="0" name="图片 15402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6" name="Object 69"/>
          <p:cNvGraphicFramePr/>
          <p:nvPr/>
        </p:nvGraphicFramePr>
        <p:xfrm>
          <a:off x="2286000" y="5251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4" name="" r:id="rId78" imgW="3048000" imgH="4267200" progId="Equation.3">
                  <p:embed/>
                </p:oleObj>
              </mc:Choice>
              <mc:Fallback>
                <p:oleObj name="" r:id="rId78" imgW="3048000" imgH="4267200" progId="Equation.3">
                  <p:embed/>
                  <p:pic>
                    <p:nvPicPr>
                      <p:cNvPr id="0" name="图片 15403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2286000" y="5251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7" name="Object 70"/>
          <p:cNvGraphicFramePr/>
          <p:nvPr/>
        </p:nvGraphicFramePr>
        <p:xfrm>
          <a:off x="36449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5" name="" r:id="rId80" imgW="8229600" imgH="7315200" progId="Equation.3">
                  <p:embed/>
                </p:oleObj>
              </mc:Choice>
              <mc:Fallback>
                <p:oleObj name="" r:id="rId80" imgW="8229600" imgH="7315200" progId="Equation.3">
                  <p:embed/>
                  <p:pic>
                    <p:nvPicPr>
                      <p:cNvPr id="0" name="图片 15404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36449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8" name="Object 72"/>
          <p:cNvGraphicFramePr/>
          <p:nvPr/>
        </p:nvGraphicFramePr>
        <p:xfrm>
          <a:off x="13843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6" name="" r:id="rId82" imgW="8229600" imgH="7315200" progId="Equation.3">
                  <p:embed/>
                </p:oleObj>
              </mc:Choice>
              <mc:Fallback>
                <p:oleObj name="" r:id="rId82" imgW="8229600" imgH="7315200" progId="Equation.3">
                  <p:embed/>
                  <p:pic>
                    <p:nvPicPr>
                      <p:cNvPr id="0" name="图片 15405"/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13843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19" name="Object 75"/>
          <p:cNvGraphicFramePr/>
          <p:nvPr/>
        </p:nvGraphicFramePr>
        <p:xfrm>
          <a:off x="29718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7" name="" r:id="rId84" imgW="3048000" imgH="4267200" progId="Equation.3">
                  <p:embed/>
                </p:oleObj>
              </mc:Choice>
              <mc:Fallback>
                <p:oleObj name="" r:id="rId84" imgW="3048000" imgH="4267200" progId="Equation.3">
                  <p:embed/>
                  <p:pic>
                    <p:nvPicPr>
                      <p:cNvPr id="0" name="图片 15406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29718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88" name="AutoShape 76"/>
          <p:cNvSpPr/>
          <p:nvPr/>
        </p:nvSpPr>
        <p:spPr>
          <a:xfrm>
            <a:off x="457200" y="53340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1389" name="Object 77"/>
          <p:cNvGraphicFramePr/>
          <p:nvPr/>
        </p:nvGraphicFramePr>
        <p:xfrm>
          <a:off x="3852863" y="5791200"/>
          <a:ext cx="28257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8" name="" r:id="rId85" imgW="3048000" imgH="3962400" progId="Equation.3">
                  <p:embed/>
                </p:oleObj>
              </mc:Choice>
              <mc:Fallback>
                <p:oleObj name="" r:id="rId85" imgW="3048000" imgH="3962400" progId="Equation.3">
                  <p:embed/>
                  <p:pic>
                    <p:nvPicPr>
                      <p:cNvPr id="0" name="图片 15407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3852863" y="5791200"/>
                        <a:ext cx="282575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90" name="Object 78"/>
          <p:cNvGraphicFramePr/>
          <p:nvPr/>
        </p:nvGraphicFramePr>
        <p:xfrm>
          <a:off x="4749800" y="5715000"/>
          <a:ext cx="355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9" name="" r:id="rId87" imgW="5486400" imgH="7315200" progId="Equation.3">
                  <p:embed/>
                </p:oleObj>
              </mc:Choice>
              <mc:Fallback>
                <p:oleObj name="" r:id="rId87" imgW="5486400" imgH="7315200" progId="Equation.3">
                  <p:embed/>
                  <p:pic>
                    <p:nvPicPr>
                      <p:cNvPr id="0" name="图片 15408"/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4749800" y="5715000"/>
                        <a:ext cx="3556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93" name="AutoShape 81"/>
          <p:cNvSpPr/>
          <p:nvPr/>
        </p:nvSpPr>
        <p:spPr>
          <a:xfrm>
            <a:off x="4648200" y="2438400"/>
            <a:ext cx="228600" cy="381000"/>
          </a:xfrm>
          <a:prstGeom prst="downArrow">
            <a:avLst>
              <a:gd name="adj1" fmla="val 50000"/>
              <a:gd name="adj2" fmla="val 41666"/>
            </a:avLst>
          </a:prstGeom>
          <a:solidFill>
            <a:srgbClr val="FF0000"/>
          </a:solidFill>
          <a:ln w="9525">
            <a:noFill/>
          </a:ln>
        </p:spPr>
        <p:txBody>
          <a:bodyPr vert="eaVert"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41394" name="Object 82"/>
          <p:cNvGraphicFramePr/>
          <p:nvPr/>
        </p:nvGraphicFramePr>
        <p:xfrm>
          <a:off x="776288" y="50292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0" name="" r:id="rId89" imgW="3962400" imgH="5181600" progId="Equation.3">
                  <p:embed/>
                </p:oleObj>
              </mc:Choice>
              <mc:Fallback>
                <p:oleObj name="" r:id="rId89" imgW="3962400" imgH="5181600" progId="Equation.3">
                  <p:embed/>
                  <p:pic>
                    <p:nvPicPr>
                      <p:cNvPr id="0" name="图片 1540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76288" y="50292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3" name="Object 79"/>
          <p:cNvGraphicFramePr/>
          <p:nvPr/>
        </p:nvGraphicFramePr>
        <p:xfrm>
          <a:off x="1574800" y="3048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" r:id="rId90" imgW="24993600" imgH="6705600" progId="Equation.DSMT4">
                  <p:embed/>
                </p:oleObj>
              </mc:Choice>
              <mc:Fallback>
                <p:oleObj name="" r:id="rId90" imgW="24993600" imgH="6705600" progId="Equation.DSMT4">
                  <p:embed/>
                  <p:pic>
                    <p:nvPicPr>
                      <p:cNvPr id="0" name="图片 15410"/>
                      <p:cNvPicPr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1574800" y="3048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4" name="Object 14"/>
          <p:cNvGraphicFramePr/>
          <p:nvPr/>
        </p:nvGraphicFramePr>
        <p:xfrm>
          <a:off x="5383213" y="1524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2" name="" r:id="rId92" imgW="24993600" imgH="6705600" progId="Equation.DSMT4">
                  <p:embed/>
                </p:oleObj>
              </mc:Choice>
              <mc:Fallback>
                <p:oleObj name="" r:id="rId92" imgW="24993600" imgH="6705600" progId="Equation.DSMT4">
                  <p:embed/>
                  <p:pic>
                    <p:nvPicPr>
                      <p:cNvPr id="0" name="图片 15411"/>
                      <p:cNvPicPr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5383213" y="1524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25" name="Object 81"/>
          <p:cNvGraphicFramePr/>
          <p:nvPr/>
        </p:nvGraphicFramePr>
        <p:xfrm>
          <a:off x="5867400" y="2176463"/>
          <a:ext cx="23891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3" name="" r:id="rId94" imgW="24993600" imgH="6705600" progId="Equation.DSMT4">
                  <p:embed/>
                </p:oleObj>
              </mc:Choice>
              <mc:Fallback>
                <p:oleObj name="" r:id="rId94" imgW="24993600" imgH="6705600" progId="Equation.DSMT4">
                  <p:embed/>
                  <p:pic>
                    <p:nvPicPr>
                      <p:cNvPr id="0" name="图片 15412"/>
                      <p:cNvPicPr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5867400" y="2176463"/>
                        <a:ext cx="238918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1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1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1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1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2" grpId="0" animBg="1"/>
      <p:bldP spid="141388" grpId="0" animBg="1"/>
      <p:bldP spid="14139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0" name="Rectangle 2"/>
          <p:cNvSpPr/>
          <p:nvPr/>
        </p:nvSpPr>
        <p:spPr>
          <a:xfrm>
            <a:off x="4648200" y="5257800"/>
            <a:ext cx="533400" cy="5334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7410" name="Object 71"/>
          <p:cNvGraphicFramePr/>
          <p:nvPr/>
        </p:nvGraphicFramePr>
        <p:xfrm>
          <a:off x="45847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5" name="" r:id="rId1" imgW="8229600" imgH="7315200" progId="Equation.3">
                  <p:embed/>
                </p:oleObj>
              </mc:Choice>
              <mc:Fallback>
                <p:oleObj name="" r:id="rId1" imgW="8229600" imgH="7315200" progId="Equation.3">
                  <p:embed/>
                  <p:pic>
                    <p:nvPicPr>
                      <p:cNvPr id="0" name="图片 163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847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61" name="Group 3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42340" name="Oval 4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81" name="Text Box 5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7462" name="Text Box 6"/>
          <p:cNvSpPr txBox="1"/>
          <p:nvPr/>
        </p:nvSpPr>
        <p:spPr>
          <a:xfrm>
            <a:off x="304800" y="1666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7463" name="Group 8"/>
          <p:cNvGrpSpPr/>
          <p:nvPr/>
        </p:nvGrpSpPr>
        <p:grpSpPr>
          <a:xfrm>
            <a:off x="788988" y="762000"/>
            <a:ext cx="3775075" cy="1447800"/>
            <a:chOff x="375" y="816"/>
            <a:chExt cx="2378" cy="912"/>
          </a:xfrm>
        </p:grpSpPr>
        <p:graphicFrame>
          <p:nvGraphicFramePr>
            <p:cNvPr id="17456" name="Object 9"/>
            <p:cNvGraphicFramePr/>
            <p:nvPr/>
          </p:nvGraphicFramePr>
          <p:xfrm>
            <a:off x="375" y="1152"/>
            <a:ext cx="57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6" name="" r:id="rId3" imgW="10058400" imgH="4876800" progId="Equation.DSMT4">
                    <p:embed/>
                  </p:oleObj>
                </mc:Choice>
                <mc:Fallback>
                  <p:oleObj name="" r:id="rId3" imgW="10058400" imgH="4876800" progId="Equation.DSMT4">
                    <p:embed/>
                    <p:pic>
                      <p:nvPicPr>
                        <p:cNvPr id="0" name="图片 1638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5" y="1152"/>
                          <a:ext cx="57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7" name="Object 10"/>
            <p:cNvGraphicFramePr/>
            <p:nvPr/>
          </p:nvGraphicFramePr>
          <p:xfrm>
            <a:off x="1101" y="81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7" name="" r:id="rId5" imgW="19812000" imgH="5181600" progId="Equation.3">
                    <p:embed/>
                  </p:oleObj>
                </mc:Choice>
                <mc:Fallback>
                  <p:oleObj name="" r:id="rId5" imgW="19812000" imgH="5181600" progId="Equation.3">
                    <p:embed/>
                    <p:pic>
                      <p:nvPicPr>
                        <p:cNvPr id="0" name="图片 1638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01" y="81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8" name="Object 11"/>
            <p:cNvGraphicFramePr/>
            <p:nvPr/>
          </p:nvGraphicFramePr>
          <p:xfrm>
            <a:off x="1060" y="110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8" name="" r:id="rId7" imgW="19202400" imgH="5181600" progId="Equation.3">
                    <p:embed/>
                  </p:oleObj>
                </mc:Choice>
                <mc:Fallback>
                  <p:oleObj name="" r:id="rId7" imgW="19202400" imgH="5181600" progId="Equation.3">
                    <p:embed/>
                    <p:pic>
                      <p:nvPicPr>
                        <p:cNvPr id="0" name="图片 1638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60" y="110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9" name="Object 12"/>
            <p:cNvGraphicFramePr/>
            <p:nvPr/>
          </p:nvGraphicFramePr>
          <p:xfrm>
            <a:off x="1078" y="1392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89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1638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78" y="1392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9" name="AutoShape 13"/>
            <p:cNvSpPr/>
            <p:nvPr/>
          </p:nvSpPr>
          <p:spPr>
            <a:xfrm>
              <a:off x="960" y="96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7464" name="Line 14"/>
          <p:cNvSpPr/>
          <p:nvPr/>
        </p:nvSpPr>
        <p:spPr>
          <a:xfrm>
            <a:off x="4267200" y="12954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7465" name="Group 16"/>
          <p:cNvGrpSpPr/>
          <p:nvPr/>
        </p:nvGrpSpPr>
        <p:grpSpPr>
          <a:xfrm>
            <a:off x="5334000" y="533400"/>
            <a:ext cx="2930525" cy="1752600"/>
            <a:chOff x="3360" y="816"/>
            <a:chExt cx="1846" cy="1104"/>
          </a:xfrm>
        </p:grpSpPr>
        <p:graphicFrame>
          <p:nvGraphicFramePr>
            <p:cNvPr id="17452" name="Object 17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0" name="" r:id="rId11" imgW="23774400" imgH="5181600" progId="Equation.3">
                    <p:embed/>
                  </p:oleObj>
                </mc:Choice>
                <mc:Fallback>
                  <p:oleObj name="" r:id="rId11" imgW="23774400" imgH="5181600" progId="Equation.3">
                    <p:embed/>
                    <p:pic>
                      <p:nvPicPr>
                        <p:cNvPr id="0" name="图片 1638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8" name="AutoShape 18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53" name="Object 19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1" name="" r:id="rId13" imgW="26517600" imgH="5181600" progId="Equation.3">
                    <p:embed/>
                  </p:oleObj>
                </mc:Choice>
                <mc:Fallback>
                  <p:oleObj name="" r:id="rId13" imgW="26517600" imgH="5181600" progId="Equation.3">
                    <p:embed/>
                    <p:pic>
                      <p:nvPicPr>
                        <p:cNvPr id="0" name="图片 1639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4" name="Object 20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2" name="" r:id="rId15" imgW="25908000" imgH="5181600" progId="Equation.3">
                    <p:embed/>
                  </p:oleObj>
                </mc:Choice>
                <mc:Fallback>
                  <p:oleObj name="" r:id="rId15" imgW="25908000" imgH="5181600" progId="Equation.3">
                    <p:embed/>
                    <p:pic>
                      <p:nvPicPr>
                        <p:cNvPr id="0" name="图片 1639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5" name="Object 21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3" name="" r:id="rId17" imgW="15544800" imgH="5181600" progId="Equation.3">
                    <p:embed/>
                  </p:oleObj>
                </mc:Choice>
                <mc:Fallback>
                  <p:oleObj name="" r:id="rId17" imgW="15544800" imgH="5181600" progId="Equation.3">
                    <p:embed/>
                    <p:pic>
                      <p:nvPicPr>
                        <p:cNvPr id="0" name="图片 1639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1" name="Object 22"/>
          <p:cNvGraphicFramePr/>
          <p:nvPr/>
        </p:nvGraphicFramePr>
        <p:xfrm>
          <a:off x="7874000" y="1108075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4" name="" r:id="rId19" imgW="11582400" imgH="4876800" progId="Equation.DSMT4">
                  <p:embed/>
                </p:oleObj>
              </mc:Choice>
              <mc:Fallback>
                <p:oleObj name="" r:id="rId19" imgW="11582400" imgH="4876800" progId="Equation.DSMT4">
                  <p:embed/>
                  <p:pic>
                    <p:nvPicPr>
                      <p:cNvPr id="0" name="图片 163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874000" y="1108075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6" name="Text Box 23"/>
          <p:cNvSpPr txBox="1"/>
          <p:nvPr/>
        </p:nvSpPr>
        <p:spPr>
          <a:xfrm>
            <a:off x="7620000" y="152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7467" name="Group 24"/>
          <p:cNvGrpSpPr/>
          <p:nvPr/>
        </p:nvGrpSpPr>
        <p:grpSpPr>
          <a:xfrm>
            <a:off x="6019800" y="2547938"/>
            <a:ext cx="2930525" cy="2286000"/>
            <a:chOff x="3360" y="624"/>
            <a:chExt cx="1846" cy="1440"/>
          </a:xfrm>
        </p:grpSpPr>
        <p:graphicFrame>
          <p:nvGraphicFramePr>
            <p:cNvPr id="17447" name="Object 25"/>
            <p:cNvGraphicFramePr/>
            <p:nvPr/>
          </p:nvGraphicFramePr>
          <p:xfrm>
            <a:off x="3536" y="1200"/>
            <a:ext cx="137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5" name="" r:id="rId21" imgW="26212800" imgH="5486400" progId="Equation.3">
                    <p:embed/>
                  </p:oleObj>
                </mc:Choice>
                <mc:Fallback>
                  <p:oleObj name="" r:id="rId21" imgW="26212800" imgH="5486400" progId="Equation.3">
                    <p:embed/>
                    <p:pic>
                      <p:nvPicPr>
                        <p:cNvPr id="0" name="图片 1639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36" y="1200"/>
                          <a:ext cx="137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48" name="Object 27"/>
            <p:cNvGraphicFramePr/>
            <p:nvPr/>
          </p:nvGraphicFramePr>
          <p:xfrm>
            <a:off x="3531" y="1728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6" name="" r:id="rId23" imgW="23774400" imgH="5181600" progId="Equation.3">
                    <p:embed/>
                  </p:oleObj>
                </mc:Choice>
                <mc:Fallback>
                  <p:oleObj name="" r:id="rId23" imgW="23774400" imgH="5181600" progId="Equation.3">
                    <p:embed/>
                    <p:pic>
                      <p:nvPicPr>
                        <p:cNvPr id="0" name="图片 16395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531" y="1728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77" name="AutoShape 28"/>
            <p:cNvSpPr/>
            <p:nvPr/>
          </p:nvSpPr>
          <p:spPr>
            <a:xfrm>
              <a:off x="3360" y="816"/>
              <a:ext cx="192" cy="1104"/>
            </a:xfrm>
            <a:prstGeom prst="leftBrace">
              <a:avLst>
                <a:gd name="adj1" fmla="val 47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7449" name="Object 29"/>
            <p:cNvGraphicFramePr/>
            <p:nvPr/>
          </p:nvGraphicFramePr>
          <p:xfrm>
            <a:off x="3431" y="624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7" name="" r:id="rId25" imgW="26517600" imgH="5181600" progId="Equation.3">
                    <p:embed/>
                  </p:oleObj>
                </mc:Choice>
                <mc:Fallback>
                  <p:oleObj name="" r:id="rId25" imgW="26517600" imgH="5181600" progId="Equation.3">
                    <p:embed/>
                    <p:pic>
                      <p:nvPicPr>
                        <p:cNvPr id="0" name="图片 16396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431" y="624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0" name="Object 30"/>
            <p:cNvGraphicFramePr/>
            <p:nvPr/>
          </p:nvGraphicFramePr>
          <p:xfrm>
            <a:off x="3544" y="912"/>
            <a:ext cx="14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8" name="" r:id="rId27" imgW="25908000" imgH="5181600" progId="Equation.3">
                    <p:embed/>
                  </p:oleObj>
                </mc:Choice>
                <mc:Fallback>
                  <p:oleObj name="" r:id="rId27" imgW="25908000" imgH="5181600" progId="Equation.3">
                    <p:embed/>
                    <p:pic>
                      <p:nvPicPr>
                        <p:cNvPr id="0" name="图片 1639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544" y="912"/>
                          <a:ext cx="140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51" name="Object 31"/>
            <p:cNvGraphicFramePr/>
            <p:nvPr/>
          </p:nvGraphicFramePr>
          <p:xfrm>
            <a:off x="3593" y="1488"/>
            <a:ext cx="9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399" name="" r:id="rId29" imgW="20421600" imgH="5486400" progId="Equation.3">
                    <p:embed/>
                  </p:oleObj>
                </mc:Choice>
                <mc:Fallback>
                  <p:oleObj name="" r:id="rId29" imgW="20421600" imgH="5486400" progId="Equation.3">
                    <p:embed/>
                    <p:pic>
                      <p:nvPicPr>
                        <p:cNvPr id="0" name="图片 16398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593" y="1488"/>
                          <a:ext cx="9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2" name="Object 32"/>
          <p:cNvGraphicFramePr/>
          <p:nvPr/>
        </p:nvGraphicFramePr>
        <p:xfrm>
          <a:off x="6592888" y="48768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0" name="" r:id="rId31" imgW="11582400" imgH="4876800" progId="Equation.DSMT4">
                  <p:embed/>
                </p:oleObj>
              </mc:Choice>
              <mc:Fallback>
                <p:oleObj name="" r:id="rId31" imgW="11582400" imgH="4876800" progId="Equation.DSMT4">
                  <p:embed/>
                  <p:pic>
                    <p:nvPicPr>
                      <p:cNvPr id="0" name="图片 1639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592888" y="4876800"/>
                        <a:ext cx="938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68" name="Line 33"/>
          <p:cNvSpPr/>
          <p:nvPr/>
        </p:nvSpPr>
        <p:spPr>
          <a:xfrm>
            <a:off x="4953000" y="2209800"/>
            <a:ext cx="38100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69" name="Line 34"/>
          <p:cNvSpPr/>
          <p:nvPr/>
        </p:nvSpPr>
        <p:spPr>
          <a:xfrm>
            <a:off x="685800" y="2743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70" name="Line 35"/>
          <p:cNvSpPr/>
          <p:nvPr/>
        </p:nvSpPr>
        <p:spPr>
          <a:xfrm>
            <a:off x="685800" y="32766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71" name="Line 36"/>
          <p:cNvSpPr/>
          <p:nvPr/>
        </p:nvSpPr>
        <p:spPr>
          <a:xfrm>
            <a:off x="685800" y="3886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72" name="Line 37"/>
          <p:cNvSpPr/>
          <p:nvPr/>
        </p:nvSpPr>
        <p:spPr>
          <a:xfrm>
            <a:off x="685800" y="5791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73" name="Line 38"/>
          <p:cNvSpPr/>
          <p:nvPr/>
        </p:nvSpPr>
        <p:spPr>
          <a:xfrm>
            <a:off x="198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74" name="Line 39"/>
          <p:cNvSpPr/>
          <p:nvPr/>
        </p:nvSpPr>
        <p:spPr>
          <a:xfrm>
            <a:off x="579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75" name="Line 40"/>
          <p:cNvSpPr/>
          <p:nvPr/>
        </p:nvSpPr>
        <p:spPr>
          <a:xfrm>
            <a:off x="6858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76" name="Line 41"/>
          <p:cNvSpPr/>
          <p:nvPr/>
        </p:nvSpPr>
        <p:spPr>
          <a:xfrm>
            <a:off x="12954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7413" name="Object 42"/>
          <p:cNvGraphicFramePr/>
          <p:nvPr/>
        </p:nvGraphicFramePr>
        <p:xfrm>
          <a:off x="700088" y="38227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" r:id="rId33" imgW="3962400" imgH="5181600" progId="Equation.3">
                  <p:embed/>
                </p:oleObj>
              </mc:Choice>
              <mc:Fallback>
                <p:oleObj name="" r:id="rId33" imgW="3962400" imgH="5181600" progId="Equation.3">
                  <p:embed/>
                  <p:pic>
                    <p:nvPicPr>
                      <p:cNvPr id="0" name="图片 16400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00088" y="38227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43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2" name="" r:id="rId35" imgW="3657600" imgH="5181600" progId="Equation.3">
                  <p:embed/>
                </p:oleObj>
              </mc:Choice>
              <mc:Fallback>
                <p:oleObj name="" r:id="rId35" imgW="3657600" imgH="5181600" progId="Equation.3">
                  <p:embed/>
                  <p:pic>
                    <p:nvPicPr>
                      <p:cNvPr id="0" name="图片 1640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44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3" name="" r:id="rId37" imgW="3657600" imgH="5181600" progId="Equation.3">
                  <p:embed/>
                </p:oleObj>
              </mc:Choice>
              <mc:Fallback>
                <p:oleObj name="" r:id="rId37" imgW="3657600" imgH="5181600" progId="Equation.3">
                  <p:embed/>
                  <p:pic>
                    <p:nvPicPr>
                      <p:cNvPr id="0" name="图片 1640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45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4" name="" r:id="rId39" imgW="3962400" imgH="5181600" progId="Equation.3">
                  <p:embed/>
                </p:oleObj>
              </mc:Choice>
              <mc:Fallback>
                <p:oleObj name="" r:id="rId39" imgW="3962400" imgH="5181600" progId="Equation.3">
                  <p:embed/>
                  <p:pic>
                    <p:nvPicPr>
                      <p:cNvPr id="0" name="图片 1640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46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5" name="" r:id="rId40" imgW="3962400" imgH="5181600" progId="Equation.3">
                  <p:embed/>
                </p:oleObj>
              </mc:Choice>
              <mc:Fallback>
                <p:oleObj name="" r:id="rId40" imgW="3962400" imgH="5181600" progId="Equation.3">
                  <p:embed/>
                  <p:pic>
                    <p:nvPicPr>
                      <p:cNvPr id="0" name="图片 1640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47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6" name="" r:id="rId42" imgW="3657600" imgH="5181600" progId="Equation.3">
                  <p:embed/>
                </p:oleObj>
              </mc:Choice>
              <mc:Fallback>
                <p:oleObj name="" r:id="rId42" imgW="3657600" imgH="5181600" progId="Equation.3">
                  <p:embed/>
                  <p:pic>
                    <p:nvPicPr>
                      <p:cNvPr id="0" name="图片 16405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Object 48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7" name="" r:id="rId44" imgW="3048000" imgH="4267200" progId="Equation.3">
                  <p:embed/>
                </p:oleObj>
              </mc:Choice>
              <mc:Fallback>
                <p:oleObj name="" r:id="rId44" imgW="3048000" imgH="4267200" progId="Equation.3">
                  <p:embed/>
                  <p:pic>
                    <p:nvPicPr>
                      <p:cNvPr id="0" name="图片 16406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Object 49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8" name="" r:id="rId46" imgW="3048000" imgH="4267200" progId="Equation.3">
                  <p:embed/>
                </p:oleObj>
              </mc:Choice>
              <mc:Fallback>
                <p:oleObj name="" r:id="rId46" imgW="3048000" imgH="4267200" progId="Equation.3">
                  <p:embed/>
                  <p:pic>
                    <p:nvPicPr>
                      <p:cNvPr id="0" name="图片 16407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50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9" name="" r:id="rId47" imgW="3048000" imgH="4267200" progId="Equation.3">
                  <p:embed/>
                </p:oleObj>
              </mc:Choice>
              <mc:Fallback>
                <p:oleObj name="" r:id="rId47" imgW="3048000" imgH="4267200" progId="Equation.3">
                  <p:embed/>
                  <p:pic>
                    <p:nvPicPr>
                      <p:cNvPr id="0" name="图片 16408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51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" r:id="rId48" imgW="2133600" imgH="3962400" progId="Equation.3">
                  <p:embed/>
                </p:oleObj>
              </mc:Choice>
              <mc:Fallback>
                <p:oleObj name="" r:id="rId48" imgW="2133600" imgH="3962400" progId="Equation.3">
                  <p:embed/>
                  <p:pic>
                    <p:nvPicPr>
                      <p:cNvPr id="0" name="图片 16409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52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1" name="" r:id="rId50" imgW="2133600" imgH="3962400" progId="Equation.3">
                  <p:embed/>
                </p:oleObj>
              </mc:Choice>
              <mc:Fallback>
                <p:oleObj name="" r:id="rId50" imgW="2133600" imgH="3962400" progId="Equation.3">
                  <p:embed/>
                  <p:pic>
                    <p:nvPicPr>
                      <p:cNvPr id="0" name="图片 1641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53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2" name="" r:id="rId51" imgW="3048000" imgH="4267200" progId="Equation.3">
                  <p:embed/>
                </p:oleObj>
              </mc:Choice>
              <mc:Fallback>
                <p:oleObj name="" r:id="rId51" imgW="3048000" imgH="4267200" progId="Equation.3">
                  <p:embed/>
                  <p:pic>
                    <p:nvPicPr>
                      <p:cNvPr id="0" name="图片 1641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54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3" name="" r:id="rId52" imgW="8229600" imgH="7315200" progId="Equation.3">
                  <p:embed/>
                </p:oleObj>
              </mc:Choice>
              <mc:Fallback>
                <p:oleObj name="" r:id="rId52" imgW="8229600" imgH="7315200" progId="Equation.3">
                  <p:embed/>
                  <p:pic>
                    <p:nvPicPr>
                      <p:cNvPr id="0" name="图片 16412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55"/>
          <p:cNvGraphicFramePr/>
          <p:nvPr/>
        </p:nvGraphicFramePr>
        <p:xfrm>
          <a:off x="44958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4" name="" r:id="rId54" imgW="8229600" imgH="7315200" progId="Equation.3">
                  <p:embed/>
                </p:oleObj>
              </mc:Choice>
              <mc:Fallback>
                <p:oleObj name="" r:id="rId54" imgW="8229600" imgH="7315200" progId="Equation.3">
                  <p:embed/>
                  <p:pic>
                    <p:nvPicPr>
                      <p:cNvPr id="0" name="图片 16413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4958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Object 56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5" name="" r:id="rId55" imgW="5486400" imgH="7315200" progId="Equation.3">
                  <p:embed/>
                </p:oleObj>
              </mc:Choice>
              <mc:Fallback>
                <p:oleObj name="" r:id="rId55" imgW="5486400" imgH="7315200" progId="Equation.3">
                  <p:embed/>
                  <p:pic>
                    <p:nvPicPr>
                      <p:cNvPr id="0" name="图片 16414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Object 57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6" name="" r:id="rId57" imgW="8229600" imgH="7315200" progId="Equation.3">
                  <p:embed/>
                </p:oleObj>
              </mc:Choice>
              <mc:Fallback>
                <p:oleObj name="" r:id="rId57" imgW="8229600" imgH="7315200" progId="Equation.3">
                  <p:embed/>
                  <p:pic>
                    <p:nvPicPr>
                      <p:cNvPr id="0" name="图片 16415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58"/>
          <p:cNvGraphicFramePr/>
          <p:nvPr/>
        </p:nvGraphicFramePr>
        <p:xfrm>
          <a:off x="4648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7" name="" r:id="rId59" imgW="5486400" imgH="7315200" progId="Equation.3">
                  <p:embed/>
                </p:oleObj>
              </mc:Choice>
              <mc:Fallback>
                <p:oleObj name="" r:id="rId59" imgW="5486400" imgH="7315200" progId="Equation.3">
                  <p:embed/>
                  <p:pic>
                    <p:nvPicPr>
                      <p:cNvPr id="0" name="图片 16416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648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0" name="Object 59"/>
          <p:cNvGraphicFramePr/>
          <p:nvPr/>
        </p:nvGraphicFramePr>
        <p:xfrm>
          <a:off x="4648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8" name="" r:id="rId61" imgW="5486400" imgH="7315200" progId="Equation.3">
                  <p:embed/>
                </p:oleObj>
              </mc:Choice>
              <mc:Fallback>
                <p:oleObj name="" r:id="rId61" imgW="5486400" imgH="7315200" progId="Equation.3">
                  <p:embed/>
                  <p:pic>
                    <p:nvPicPr>
                      <p:cNvPr id="0" name="图片 16417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4648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1" name="Object 60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9" name="" r:id="rId62" imgW="5486400" imgH="7315200" progId="Equation.3">
                  <p:embed/>
                </p:oleObj>
              </mc:Choice>
              <mc:Fallback>
                <p:oleObj name="" r:id="rId62" imgW="5486400" imgH="7315200" progId="Equation.3">
                  <p:embed/>
                  <p:pic>
                    <p:nvPicPr>
                      <p:cNvPr id="0" name="图片 16418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2" name="Object 61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0" name="" r:id="rId64" imgW="5486400" imgH="7315200" progId="Equation.3">
                  <p:embed/>
                </p:oleObj>
              </mc:Choice>
              <mc:Fallback>
                <p:oleObj name="" r:id="rId64" imgW="5486400" imgH="7315200" progId="Equation.3">
                  <p:embed/>
                  <p:pic>
                    <p:nvPicPr>
                      <p:cNvPr id="0" name="图片 16419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3" name="Object 62"/>
          <p:cNvGraphicFramePr/>
          <p:nvPr/>
        </p:nvGraphicFramePr>
        <p:xfrm>
          <a:off x="13589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1" name="" r:id="rId66" imgW="8229600" imgH="7315200" progId="Equation.3">
                  <p:embed/>
                </p:oleObj>
              </mc:Choice>
              <mc:Fallback>
                <p:oleObj name="" r:id="rId66" imgW="8229600" imgH="7315200" progId="Equation.3">
                  <p:embed/>
                  <p:pic>
                    <p:nvPicPr>
                      <p:cNvPr id="0" name="图片 16420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13589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4" name="Object 64"/>
          <p:cNvGraphicFramePr/>
          <p:nvPr/>
        </p:nvGraphicFramePr>
        <p:xfrm>
          <a:off x="5373688" y="5273675"/>
          <a:ext cx="280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2" name="" r:id="rId68" imgW="2133600" imgH="3962400" progId="Equation.3">
                  <p:embed/>
                </p:oleObj>
              </mc:Choice>
              <mc:Fallback>
                <p:oleObj name="" r:id="rId68" imgW="2133600" imgH="3962400" progId="Equation.3">
                  <p:embed/>
                  <p:pic>
                    <p:nvPicPr>
                      <p:cNvPr id="0" name="图片 16421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373688" y="5273675"/>
                        <a:ext cx="2809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5" name="Object 65"/>
          <p:cNvGraphicFramePr/>
          <p:nvPr/>
        </p:nvGraphicFramePr>
        <p:xfrm>
          <a:off x="5313363" y="46482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3" name="" r:id="rId70" imgW="3048000" imgH="4267200" progId="Equation.3">
                  <p:embed/>
                </p:oleObj>
              </mc:Choice>
              <mc:Fallback>
                <p:oleObj name="" r:id="rId70" imgW="3048000" imgH="4267200" progId="Equation.3">
                  <p:embed/>
                  <p:pic>
                    <p:nvPicPr>
                      <p:cNvPr id="0" name="图片 16422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5313363" y="46482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6" name="Object 66"/>
          <p:cNvGraphicFramePr/>
          <p:nvPr/>
        </p:nvGraphicFramePr>
        <p:xfrm>
          <a:off x="5334000" y="40386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4" name="" r:id="rId72" imgW="3048000" imgH="4267200" progId="Equation.3">
                  <p:embed/>
                </p:oleObj>
              </mc:Choice>
              <mc:Fallback>
                <p:oleObj name="" r:id="rId72" imgW="3048000" imgH="4267200" progId="Equation.3">
                  <p:embed/>
                  <p:pic>
                    <p:nvPicPr>
                      <p:cNvPr id="0" name="图片 16423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5334000" y="40386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7" name="Object 67"/>
          <p:cNvGraphicFramePr/>
          <p:nvPr/>
        </p:nvGraphicFramePr>
        <p:xfrm>
          <a:off x="53340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5" name="" r:id="rId73" imgW="3048000" imgH="4267200" progId="Equation.3">
                  <p:embed/>
                </p:oleObj>
              </mc:Choice>
              <mc:Fallback>
                <p:oleObj name="" r:id="rId73" imgW="3048000" imgH="4267200" progId="Equation.3">
                  <p:embed/>
                  <p:pic>
                    <p:nvPicPr>
                      <p:cNvPr id="0" name="图片 16424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53340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8" name="Object 68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6" name="" r:id="rId74" imgW="3962400" imgH="5486400" progId="Equation.3">
                  <p:embed/>
                </p:oleObj>
              </mc:Choice>
              <mc:Fallback>
                <p:oleObj name="" r:id="rId74" imgW="3962400" imgH="5486400" progId="Equation.3">
                  <p:embed/>
                  <p:pic>
                    <p:nvPicPr>
                      <p:cNvPr id="0" name="图片 16425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39" name="Object 69"/>
          <p:cNvGraphicFramePr/>
          <p:nvPr/>
        </p:nvGraphicFramePr>
        <p:xfrm>
          <a:off x="2286000" y="5251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7" name="" r:id="rId76" imgW="3048000" imgH="4267200" progId="Equation.3">
                  <p:embed/>
                </p:oleObj>
              </mc:Choice>
              <mc:Fallback>
                <p:oleObj name="" r:id="rId76" imgW="3048000" imgH="4267200" progId="Equation.3">
                  <p:embed/>
                  <p:pic>
                    <p:nvPicPr>
                      <p:cNvPr id="0" name="图片 16426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286000" y="5251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0" name="Object 70"/>
          <p:cNvGraphicFramePr/>
          <p:nvPr/>
        </p:nvGraphicFramePr>
        <p:xfrm>
          <a:off x="36449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8" name="" r:id="rId78" imgW="8229600" imgH="7315200" progId="Equation.3">
                  <p:embed/>
                </p:oleObj>
              </mc:Choice>
              <mc:Fallback>
                <p:oleObj name="" r:id="rId78" imgW="8229600" imgH="7315200" progId="Equation.3">
                  <p:embed/>
                  <p:pic>
                    <p:nvPicPr>
                      <p:cNvPr id="0" name="图片 16427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36449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1" name="Object 72"/>
          <p:cNvGraphicFramePr/>
          <p:nvPr/>
        </p:nvGraphicFramePr>
        <p:xfrm>
          <a:off x="13843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29" name="" r:id="rId80" imgW="8229600" imgH="7315200" progId="Equation.3">
                  <p:embed/>
                </p:oleObj>
              </mc:Choice>
              <mc:Fallback>
                <p:oleObj name="" r:id="rId80" imgW="8229600" imgH="7315200" progId="Equation.3">
                  <p:embed/>
                  <p:pic>
                    <p:nvPicPr>
                      <p:cNvPr id="0" name="图片 16428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13843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2" name="Object 73"/>
          <p:cNvGraphicFramePr/>
          <p:nvPr/>
        </p:nvGraphicFramePr>
        <p:xfrm>
          <a:off x="29718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0" name="" r:id="rId82" imgW="3048000" imgH="4267200" progId="Equation.3">
                  <p:embed/>
                </p:oleObj>
              </mc:Choice>
              <mc:Fallback>
                <p:oleObj name="" r:id="rId82" imgW="3048000" imgH="4267200" progId="Equation.3">
                  <p:embed/>
                  <p:pic>
                    <p:nvPicPr>
                      <p:cNvPr id="0" name="图片 16429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9718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3" name="Object 78"/>
          <p:cNvGraphicFramePr/>
          <p:nvPr/>
        </p:nvGraphicFramePr>
        <p:xfrm>
          <a:off x="776288" y="50292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1" name="" r:id="rId83" imgW="3962400" imgH="5181600" progId="Equation.3">
                  <p:embed/>
                </p:oleObj>
              </mc:Choice>
              <mc:Fallback>
                <p:oleObj name="" r:id="rId83" imgW="3962400" imgH="5181600" progId="Equation.3">
                  <p:embed/>
                  <p:pic>
                    <p:nvPicPr>
                      <p:cNvPr id="0" name="图片 1643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76288" y="50292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Object 8"/>
          <p:cNvGraphicFramePr/>
          <p:nvPr/>
        </p:nvGraphicFramePr>
        <p:xfrm>
          <a:off x="1574800" y="3048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2" name="" r:id="rId84" imgW="24993600" imgH="6705600" progId="Equation.DSMT4">
                  <p:embed/>
                </p:oleObj>
              </mc:Choice>
              <mc:Fallback>
                <p:oleObj name="" r:id="rId84" imgW="24993600" imgH="6705600" progId="Equation.DSMT4">
                  <p:embed/>
                  <p:pic>
                    <p:nvPicPr>
                      <p:cNvPr id="0" name="图片 16431"/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1574800" y="3048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5" name="Object 14"/>
          <p:cNvGraphicFramePr/>
          <p:nvPr/>
        </p:nvGraphicFramePr>
        <p:xfrm>
          <a:off x="5383213" y="1524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3" name="" r:id="rId86" imgW="24993600" imgH="6705600" progId="Equation.DSMT4">
                  <p:embed/>
                </p:oleObj>
              </mc:Choice>
              <mc:Fallback>
                <p:oleObj name="" r:id="rId86" imgW="24993600" imgH="6705600" progId="Equation.DSMT4">
                  <p:embed/>
                  <p:pic>
                    <p:nvPicPr>
                      <p:cNvPr id="0" name="图片 16432"/>
                      <p:cNvPicPr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5383213" y="1524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6" name="Object 76"/>
          <p:cNvGraphicFramePr/>
          <p:nvPr/>
        </p:nvGraphicFramePr>
        <p:xfrm>
          <a:off x="5867400" y="2176463"/>
          <a:ext cx="23891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" r:id="rId88" imgW="24993600" imgH="6705600" progId="Equation.DSMT4">
                  <p:embed/>
                </p:oleObj>
              </mc:Choice>
              <mc:Fallback>
                <p:oleObj name="" r:id="rId88" imgW="24993600" imgH="6705600" progId="Equation.DSMT4">
                  <p:embed/>
                  <p:pic>
                    <p:nvPicPr>
                      <p:cNvPr id="0" name="图片 16433"/>
                      <p:cNvPicPr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5867400" y="2176463"/>
                        <a:ext cx="238918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85" name="Group 3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43364" name="Oval 4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07" name="Text Box 5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8486" name="Text Box 6"/>
          <p:cNvSpPr txBox="1"/>
          <p:nvPr/>
        </p:nvSpPr>
        <p:spPr>
          <a:xfrm>
            <a:off x="304800" y="1666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487" name="Group 8"/>
          <p:cNvGrpSpPr/>
          <p:nvPr/>
        </p:nvGrpSpPr>
        <p:grpSpPr>
          <a:xfrm>
            <a:off x="788988" y="762000"/>
            <a:ext cx="3775075" cy="1447800"/>
            <a:chOff x="375" y="816"/>
            <a:chExt cx="2378" cy="912"/>
          </a:xfrm>
        </p:grpSpPr>
        <p:graphicFrame>
          <p:nvGraphicFramePr>
            <p:cNvPr id="18481" name="Object 9"/>
            <p:cNvGraphicFramePr/>
            <p:nvPr/>
          </p:nvGraphicFramePr>
          <p:xfrm>
            <a:off x="375" y="1152"/>
            <a:ext cx="575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9" name="" r:id="rId1" imgW="10058400" imgH="4876800" progId="Equation.DSMT4">
                    <p:embed/>
                  </p:oleObj>
                </mc:Choice>
                <mc:Fallback>
                  <p:oleObj name="" r:id="rId1" imgW="10058400" imgH="4876800" progId="Equation.DSMT4">
                    <p:embed/>
                    <p:pic>
                      <p:nvPicPr>
                        <p:cNvPr id="0" name="图片 1740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75" y="1152"/>
                          <a:ext cx="575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2" name="Object 10"/>
            <p:cNvGraphicFramePr/>
            <p:nvPr/>
          </p:nvGraphicFramePr>
          <p:xfrm>
            <a:off x="1101" y="81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0" name="" r:id="rId3" imgW="19812000" imgH="5181600" progId="Equation.3">
                    <p:embed/>
                  </p:oleObj>
                </mc:Choice>
                <mc:Fallback>
                  <p:oleObj name="" r:id="rId3" imgW="19812000" imgH="5181600" progId="Equation.3">
                    <p:embed/>
                    <p:pic>
                      <p:nvPicPr>
                        <p:cNvPr id="0" name="图片 1740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101" y="81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3" name="Object 11"/>
            <p:cNvGraphicFramePr/>
            <p:nvPr/>
          </p:nvGraphicFramePr>
          <p:xfrm>
            <a:off x="1060" y="110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1" name="" r:id="rId5" imgW="19202400" imgH="5181600" progId="Equation.3">
                    <p:embed/>
                  </p:oleObj>
                </mc:Choice>
                <mc:Fallback>
                  <p:oleObj name="" r:id="rId5" imgW="19202400" imgH="5181600" progId="Equation.3">
                    <p:embed/>
                    <p:pic>
                      <p:nvPicPr>
                        <p:cNvPr id="0" name="图片 1741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60" y="110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4" name="Object 12"/>
            <p:cNvGraphicFramePr/>
            <p:nvPr/>
          </p:nvGraphicFramePr>
          <p:xfrm>
            <a:off x="1078" y="1392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2" name="" r:id="rId7" imgW="23774400" imgH="5181600" progId="Equation.3">
                    <p:embed/>
                  </p:oleObj>
                </mc:Choice>
                <mc:Fallback>
                  <p:oleObj name="" r:id="rId7" imgW="23774400" imgH="5181600" progId="Equation.3">
                    <p:embed/>
                    <p:pic>
                      <p:nvPicPr>
                        <p:cNvPr id="0" name="图片 1741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78" y="1392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5" name="AutoShape 13"/>
            <p:cNvSpPr/>
            <p:nvPr/>
          </p:nvSpPr>
          <p:spPr>
            <a:xfrm>
              <a:off x="960" y="96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88" name="Line 14"/>
          <p:cNvSpPr/>
          <p:nvPr/>
        </p:nvSpPr>
        <p:spPr>
          <a:xfrm>
            <a:off x="4267200" y="12954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8489" name="Group 16"/>
          <p:cNvGrpSpPr/>
          <p:nvPr/>
        </p:nvGrpSpPr>
        <p:grpSpPr>
          <a:xfrm>
            <a:off x="5334000" y="533400"/>
            <a:ext cx="2930525" cy="1752600"/>
            <a:chOff x="3360" y="816"/>
            <a:chExt cx="1846" cy="1104"/>
          </a:xfrm>
        </p:grpSpPr>
        <p:graphicFrame>
          <p:nvGraphicFramePr>
            <p:cNvPr id="18477" name="Object 17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3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1741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4" name="AutoShape 18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78" name="Object 19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4" name="" r:id="rId11" imgW="26517600" imgH="5181600" progId="Equation.3">
                    <p:embed/>
                  </p:oleObj>
                </mc:Choice>
                <mc:Fallback>
                  <p:oleObj name="" r:id="rId11" imgW="26517600" imgH="5181600" progId="Equation.3">
                    <p:embed/>
                    <p:pic>
                      <p:nvPicPr>
                        <p:cNvPr id="0" name="图片 1741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9" name="Object 20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5" name="" r:id="rId13" imgW="25908000" imgH="5181600" progId="Equation.3">
                    <p:embed/>
                  </p:oleObj>
                </mc:Choice>
                <mc:Fallback>
                  <p:oleObj name="" r:id="rId13" imgW="25908000" imgH="5181600" progId="Equation.3">
                    <p:embed/>
                    <p:pic>
                      <p:nvPicPr>
                        <p:cNvPr id="0" name="图片 1741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80" name="Object 21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6" name="" r:id="rId15" imgW="15544800" imgH="5181600" progId="Equation.3">
                    <p:embed/>
                  </p:oleObj>
                </mc:Choice>
                <mc:Fallback>
                  <p:oleObj name="" r:id="rId15" imgW="15544800" imgH="5181600" progId="Equation.3">
                    <p:embed/>
                    <p:pic>
                      <p:nvPicPr>
                        <p:cNvPr id="0" name="图片 1741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4" name="Object 22"/>
          <p:cNvGraphicFramePr/>
          <p:nvPr/>
        </p:nvGraphicFramePr>
        <p:xfrm>
          <a:off x="7874000" y="1108075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" r:id="rId17" imgW="11582400" imgH="4876800" progId="Equation.DSMT4">
                  <p:embed/>
                </p:oleObj>
              </mc:Choice>
              <mc:Fallback>
                <p:oleObj name="" r:id="rId17" imgW="11582400" imgH="4876800" progId="Equation.DSMT4">
                  <p:embed/>
                  <p:pic>
                    <p:nvPicPr>
                      <p:cNvPr id="0" name="图片 1741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74000" y="1108075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0" name="Text Box 23"/>
          <p:cNvSpPr txBox="1"/>
          <p:nvPr/>
        </p:nvSpPr>
        <p:spPr>
          <a:xfrm>
            <a:off x="7620000" y="1524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18491" name="Group 24"/>
          <p:cNvGrpSpPr/>
          <p:nvPr/>
        </p:nvGrpSpPr>
        <p:grpSpPr>
          <a:xfrm>
            <a:off x="6019800" y="2547938"/>
            <a:ext cx="2930525" cy="2286000"/>
            <a:chOff x="3360" y="624"/>
            <a:chExt cx="1846" cy="1440"/>
          </a:xfrm>
        </p:grpSpPr>
        <p:graphicFrame>
          <p:nvGraphicFramePr>
            <p:cNvPr id="18472" name="Object 25"/>
            <p:cNvGraphicFramePr/>
            <p:nvPr/>
          </p:nvGraphicFramePr>
          <p:xfrm>
            <a:off x="3536" y="1200"/>
            <a:ext cx="137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8" name="" r:id="rId19" imgW="26212800" imgH="5486400" progId="Equation.3">
                    <p:embed/>
                  </p:oleObj>
                </mc:Choice>
                <mc:Fallback>
                  <p:oleObj name="" r:id="rId19" imgW="26212800" imgH="5486400" progId="Equation.3">
                    <p:embed/>
                    <p:pic>
                      <p:nvPicPr>
                        <p:cNvPr id="0" name="图片 17417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536" y="1200"/>
                          <a:ext cx="1376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3" name="Object 27"/>
            <p:cNvGraphicFramePr/>
            <p:nvPr/>
          </p:nvGraphicFramePr>
          <p:xfrm>
            <a:off x="3531" y="1728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19" name="" r:id="rId21" imgW="23774400" imgH="5181600" progId="Equation.3">
                    <p:embed/>
                  </p:oleObj>
                </mc:Choice>
                <mc:Fallback>
                  <p:oleObj name="" r:id="rId21" imgW="23774400" imgH="5181600" progId="Equation.3">
                    <p:embed/>
                    <p:pic>
                      <p:nvPicPr>
                        <p:cNvPr id="0" name="图片 1741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3531" y="1728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03" name="AutoShape 28"/>
            <p:cNvSpPr/>
            <p:nvPr/>
          </p:nvSpPr>
          <p:spPr>
            <a:xfrm>
              <a:off x="3360" y="816"/>
              <a:ext cx="192" cy="1104"/>
            </a:xfrm>
            <a:prstGeom prst="leftBrace">
              <a:avLst>
                <a:gd name="adj1" fmla="val 47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18474" name="Object 29"/>
            <p:cNvGraphicFramePr/>
            <p:nvPr/>
          </p:nvGraphicFramePr>
          <p:xfrm>
            <a:off x="3431" y="624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0" name="" r:id="rId23" imgW="26517600" imgH="5181600" progId="Equation.3">
                    <p:embed/>
                  </p:oleObj>
                </mc:Choice>
                <mc:Fallback>
                  <p:oleObj name="" r:id="rId23" imgW="26517600" imgH="5181600" progId="Equation.3">
                    <p:embed/>
                    <p:pic>
                      <p:nvPicPr>
                        <p:cNvPr id="0" name="图片 1741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3431" y="624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5" name="Object 30"/>
            <p:cNvGraphicFramePr/>
            <p:nvPr/>
          </p:nvGraphicFramePr>
          <p:xfrm>
            <a:off x="3544" y="912"/>
            <a:ext cx="14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1" name="" r:id="rId25" imgW="25908000" imgH="5181600" progId="Equation.3">
                    <p:embed/>
                  </p:oleObj>
                </mc:Choice>
                <mc:Fallback>
                  <p:oleObj name="" r:id="rId25" imgW="25908000" imgH="5181600" progId="Equation.3">
                    <p:embed/>
                    <p:pic>
                      <p:nvPicPr>
                        <p:cNvPr id="0" name="图片 1742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544" y="912"/>
                          <a:ext cx="140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76" name="Object 31"/>
            <p:cNvGraphicFramePr/>
            <p:nvPr/>
          </p:nvGraphicFramePr>
          <p:xfrm>
            <a:off x="3593" y="1488"/>
            <a:ext cx="9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22" name="" r:id="rId27" imgW="20421600" imgH="5486400" progId="Equation.3">
                    <p:embed/>
                  </p:oleObj>
                </mc:Choice>
                <mc:Fallback>
                  <p:oleObj name="" r:id="rId27" imgW="20421600" imgH="5486400" progId="Equation.3">
                    <p:embed/>
                    <p:pic>
                      <p:nvPicPr>
                        <p:cNvPr id="0" name="图片 1742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593" y="1488"/>
                          <a:ext cx="9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35" name="Object 32"/>
          <p:cNvGraphicFramePr/>
          <p:nvPr/>
        </p:nvGraphicFramePr>
        <p:xfrm>
          <a:off x="6592888" y="48768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3" name="" r:id="rId29" imgW="11582400" imgH="4876800" progId="Equation.DSMT4">
                  <p:embed/>
                </p:oleObj>
              </mc:Choice>
              <mc:Fallback>
                <p:oleObj name="" r:id="rId29" imgW="11582400" imgH="4876800" progId="Equation.DSMT4">
                  <p:embed/>
                  <p:pic>
                    <p:nvPicPr>
                      <p:cNvPr id="0" name="图片 1742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592888" y="4876800"/>
                        <a:ext cx="938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2" name="Line 33"/>
          <p:cNvSpPr/>
          <p:nvPr/>
        </p:nvSpPr>
        <p:spPr>
          <a:xfrm>
            <a:off x="4953000" y="2209800"/>
            <a:ext cx="3810000" cy="0"/>
          </a:xfrm>
          <a:prstGeom prst="line">
            <a:avLst/>
          </a:prstGeom>
          <a:ln w="3810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93" name="Line 34"/>
          <p:cNvSpPr/>
          <p:nvPr/>
        </p:nvSpPr>
        <p:spPr>
          <a:xfrm>
            <a:off x="685800" y="2743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94" name="Line 35"/>
          <p:cNvSpPr/>
          <p:nvPr/>
        </p:nvSpPr>
        <p:spPr>
          <a:xfrm>
            <a:off x="685800" y="32766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95" name="Line 36"/>
          <p:cNvSpPr/>
          <p:nvPr/>
        </p:nvSpPr>
        <p:spPr>
          <a:xfrm>
            <a:off x="685800" y="3886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96" name="Line 37"/>
          <p:cNvSpPr/>
          <p:nvPr/>
        </p:nvSpPr>
        <p:spPr>
          <a:xfrm>
            <a:off x="685800" y="5791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97" name="Line 38"/>
          <p:cNvSpPr/>
          <p:nvPr/>
        </p:nvSpPr>
        <p:spPr>
          <a:xfrm>
            <a:off x="198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98" name="Line 39"/>
          <p:cNvSpPr/>
          <p:nvPr/>
        </p:nvSpPr>
        <p:spPr>
          <a:xfrm>
            <a:off x="579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499" name="Line 40"/>
          <p:cNvSpPr/>
          <p:nvPr/>
        </p:nvSpPr>
        <p:spPr>
          <a:xfrm>
            <a:off x="6858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500" name="Line 41"/>
          <p:cNvSpPr/>
          <p:nvPr/>
        </p:nvSpPr>
        <p:spPr>
          <a:xfrm>
            <a:off x="12954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36" name="Object 42"/>
          <p:cNvGraphicFramePr/>
          <p:nvPr/>
        </p:nvGraphicFramePr>
        <p:xfrm>
          <a:off x="700088" y="38227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4" name="" r:id="rId31" imgW="3962400" imgH="5181600" progId="Equation.3">
                  <p:embed/>
                </p:oleObj>
              </mc:Choice>
              <mc:Fallback>
                <p:oleObj name="" r:id="rId31" imgW="3962400" imgH="5181600" progId="Equation.3">
                  <p:embed/>
                  <p:pic>
                    <p:nvPicPr>
                      <p:cNvPr id="0" name="图片 1742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00088" y="38227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3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" r:id="rId33" imgW="3657600" imgH="5181600" progId="Equation.3">
                  <p:embed/>
                </p:oleObj>
              </mc:Choice>
              <mc:Fallback>
                <p:oleObj name="" r:id="rId33" imgW="3657600" imgH="5181600" progId="Equation.3">
                  <p:embed/>
                  <p:pic>
                    <p:nvPicPr>
                      <p:cNvPr id="0" name="图片 1742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44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6" name="" r:id="rId35" imgW="3657600" imgH="5181600" progId="Equation.3">
                  <p:embed/>
                </p:oleObj>
              </mc:Choice>
              <mc:Fallback>
                <p:oleObj name="" r:id="rId35" imgW="3657600" imgH="5181600" progId="Equation.3">
                  <p:embed/>
                  <p:pic>
                    <p:nvPicPr>
                      <p:cNvPr id="0" name="图片 1742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45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7" name="" r:id="rId37" imgW="3962400" imgH="5181600" progId="Equation.3">
                  <p:embed/>
                </p:oleObj>
              </mc:Choice>
              <mc:Fallback>
                <p:oleObj name="" r:id="rId37" imgW="3962400" imgH="5181600" progId="Equation.3">
                  <p:embed/>
                  <p:pic>
                    <p:nvPicPr>
                      <p:cNvPr id="0" name="图片 1742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46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" r:id="rId38" imgW="3962400" imgH="5181600" progId="Equation.3">
                  <p:embed/>
                </p:oleObj>
              </mc:Choice>
              <mc:Fallback>
                <p:oleObj name="" r:id="rId38" imgW="3962400" imgH="5181600" progId="Equation.3">
                  <p:embed/>
                  <p:pic>
                    <p:nvPicPr>
                      <p:cNvPr id="0" name="图片 1742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47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9" name="" r:id="rId40" imgW="3657600" imgH="5181600" progId="Equation.3">
                  <p:embed/>
                </p:oleObj>
              </mc:Choice>
              <mc:Fallback>
                <p:oleObj name="" r:id="rId40" imgW="3657600" imgH="5181600" progId="Equation.3">
                  <p:embed/>
                  <p:pic>
                    <p:nvPicPr>
                      <p:cNvPr id="0" name="图片 17428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48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0" name="" r:id="rId42" imgW="3048000" imgH="4267200" progId="Equation.3">
                  <p:embed/>
                </p:oleObj>
              </mc:Choice>
              <mc:Fallback>
                <p:oleObj name="" r:id="rId42" imgW="3048000" imgH="4267200" progId="Equation.3">
                  <p:embed/>
                  <p:pic>
                    <p:nvPicPr>
                      <p:cNvPr id="0" name="图片 17429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49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1" name="" r:id="rId44" imgW="3048000" imgH="4267200" progId="Equation.3">
                  <p:embed/>
                </p:oleObj>
              </mc:Choice>
              <mc:Fallback>
                <p:oleObj name="" r:id="rId44" imgW="3048000" imgH="4267200" progId="Equation.3">
                  <p:embed/>
                  <p:pic>
                    <p:nvPicPr>
                      <p:cNvPr id="0" name="图片 17430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50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2" name="" r:id="rId45" imgW="3048000" imgH="4267200" progId="Equation.3">
                  <p:embed/>
                </p:oleObj>
              </mc:Choice>
              <mc:Fallback>
                <p:oleObj name="" r:id="rId45" imgW="3048000" imgH="4267200" progId="Equation.3">
                  <p:embed/>
                  <p:pic>
                    <p:nvPicPr>
                      <p:cNvPr id="0" name="图片 17431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51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3" name="" r:id="rId46" imgW="2133600" imgH="3962400" progId="Equation.3">
                  <p:embed/>
                </p:oleObj>
              </mc:Choice>
              <mc:Fallback>
                <p:oleObj name="" r:id="rId46" imgW="2133600" imgH="3962400" progId="Equation.3">
                  <p:embed/>
                  <p:pic>
                    <p:nvPicPr>
                      <p:cNvPr id="0" name="图片 17432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52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" name="" r:id="rId48" imgW="2133600" imgH="3962400" progId="Equation.3">
                  <p:embed/>
                </p:oleObj>
              </mc:Choice>
              <mc:Fallback>
                <p:oleObj name="" r:id="rId48" imgW="2133600" imgH="3962400" progId="Equation.3">
                  <p:embed/>
                  <p:pic>
                    <p:nvPicPr>
                      <p:cNvPr id="0" name="图片 17433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53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5" name="" r:id="rId49" imgW="3048000" imgH="4267200" progId="Equation.3">
                  <p:embed/>
                </p:oleObj>
              </mc:Choice>
              <mc:Fallback>
                <p:oleObj name="" r:id="rId49" imgW="3048000" imgH="4267200" progId="Equation.3">
                  <p:embed/>
                  <p:pic>
                    <p:nvPicPr>
                      <p:cNvPr id="0" name="图片 17434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8" name="Object 54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6" name="" r:id="rId50" imgW="8229600" imgH="7315200" progId="Equation.3">
                  <p:embed/>
                </p:oleObj>
              </mc:Choice>
              <mc:Fallback>
                <p:oleObj name="" r:id="rId50" imgW="8229600" imgH="7315200" progId="Equation.3">
                  <p:embed/>
                  <p:pic>
                    <p:nvPicPr>
                      <p:cNvPr id="0" name="图片 17435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9" name="Object 55"/>
          <p:cNvGraphicFramePr/>
          <p:nvPr/>
        </p:nvGraphicFramePr>
        <p:xfrm>
          <a:off x="51816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7" name="" r:id="rId52" imgW="8229600" imgH="7315200" progId="Equation.3">
                  <p:embed/>
                </p:oleObj>
              </mc:Choice>
              <mc:Fallback>
                <p:oleObj name="" r:id="rId52" imgW="8229600" imgH="7315200" progId="Equation.3">
                  <p:embed/>
                  <p:pic>
                    <p:nvPicPr>
                      <p:cNvPr id="0" name="图片 17436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51816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0" name="Object 56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8" name="" r:id="rId54" imgW="5486400" imgH="7315200" progId="Equation.3">
                  <p:embed/>
                </p:oleObj>
              </mc:Choice>
              <mc:Fallback>
                <p:oleObj name="" r:id="rId54" imgW="5486400" imgH="7315200" progId="Equation.3">
                  <p:embed/>
                  <p:pic>
                    <p:nvPicPr>
                      <p:cNvPr id="0" name="图片 17437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1" name="Object 57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9" name="" r:id="rId56" imgW="8229600" imgH="7315200" progId="Equation.3">
                  <p:embed/>
                </p:oleObj>
              </mc:Choice>
              <mc:Fallback>
                <p:oleObj name="" r:id="rId56" imgW="8229600" imgH="7315200" progId="Equation.3">
                  <p:embed/>
                  <p:pic>
                    <p:nvPicPr>
                      <p:cNvPr id="0" name="图片 17438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2" name="Object 58"/>
          <p:cNvGraphicFramePr/>
          <p:nvPr/>
        </p:nvGraphicFramePr>
        <p:xfrm>
          <a:off x="5283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0" name="" r:id="rId58" imgW="5486400" imgH="7315200" progId="Equation.3">
                  <p:embed/>
                </p:oleObj>
              </mc:Choice>
              <mc:Fallback>
                <p:oleObj name="" r:id="rId58" imgW="5486400" imgH="7315200" progId="Equation.3">
                  <p:embed/>
                  <p:pic>
                    <p:nvPicPr>
                      <p:cNvPr id="0" name="图片 17439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5283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3" name="Object 59"/>
          <p:cNvGraphicFramePr/>
          <p:nvPr/>
        </p:nvGraphicFramePr>
        <p:xfrm>
          <a:off x="5283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1" name="" r:id="rId60" imgW="5486400" imgH="7315200" progId="Equation.3">
                  <p:embed/>
                </p:oleObj>
              </mc:Choice>
              <mc:Fallback>
                <p:oleObj name="" r:id="rId60" imgW="5486400" imgH="7315200" progId="Equation.3">
                  <p:embed/>
                  <p:pic>
                    <p:nvPicPr>
                      <p:cNvPr id="0" name="图片 1744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283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4" name="Object 60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2" name="" r:id="rId62" imgW="5486400" imgH="7315200" progId="Equation.3">
                  <p:embed/>
                </p:oleObj>
              </mc:Choice>
              <mc:Fallback>
                <p:oleObj name="" r:id="rId62" imgW="5486400" imgH="7315200" progId="Equation.3">
                  <p:embed/>
                  <p:pic>
                    <p:nvPicPr>
                      <p:cNvPr id="0" name="图片 17441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5" name="Object 61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3" name="" r:id="rId64" imgW="5486400" imgH="7315200" progId="Equation.3">
                  <p:embed/>
                </p:oleObj>
              </mc:Choice>
              <mc:Fallback>
                <p:oleObj name="" r:id="rId64" imgW="5486400" imgH="7315200" progId="Equation.3">
                  <p:embed/>
                  <p:pic>
                    <p:nvPicPr>
                      <p:cNvPr id="0" name="图片 17442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6" name="Object 62"/>
          <p:cNvGraphicFramePr/>
          <p:nvPr/>
        </p:nvGraphicFramePr>
        <p:xfrm>
          <a:off x="13589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4" name="" r:id="rId66" imgW="8229600" imgH="7315200" progId="Equation.3">
                  <p:embed/>
                </p:oleObj>
              </mc:Choice>
              <mc:Fallback>
                <p:oleObj name="" r:id="rId66" imgW="8229600" imgH="7315200" progId="Equation.3">
                  <p:embed/>
                  <p:pic>
                    <p:nvPicPr>
                      <p:cNvPr id="0" name="图片 17443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13589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7" name="Object 63"/>
          <p:cNvGraphicFramePr/>
          <p:nvPr/>
        </p:nvGraphicFramePr>
        <p:xfrm>
          <a:off x="4800600" y="5273675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5" name="" r:id="rId68" imgW="2133600" imgH="3962400" progId="Equation.3">
                  <p:embed/>
                </p:oleObj>
              </mc:Choice>
              <mc:Fallback>
                <p:oleObj name="" r:id="rId68" imgW="2133600" imgH="3962400" progId="Equation.3">
                  <p:embed/>
                  <p:pic>
                    <p:nvPicPr>
                      <p:cNvPr id="0" name="图片 17444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4800600" y="5273675"/>
                        <a:ext cx="280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8" name="Object 64"/>
          <p:cNvGraphicFramePr/>
          <p:nvPr/>
        </p:nvGraphicFramePr>
        <p:xfrm>
          <a:off x="4724400" y="46482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6" name="" r:id="rId70" imgW="3048000" imgH="4267200" progId="Equation.3">
                  <p:embed/>
                </p:oleObj>
              </mc:Choice>
              <mc:Fallback>
                <p:oleObj name="" r:id="rId70" imgW="3048000" imgH="4267200" progId="Equation.3">
                  <p:embed/>
                  <p:pic>
                    <p:nvPicPr>
                      <p:cNvPr id="0" name="图片 17445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4724400" y="46482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59" name="Object 65"/>
          <p:cNvGraphicFramePr/>
          <p:nvPr/>
        </p:nvGraphicFramePr>
        <p:xfrm>
          <a:off x="47037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7" name="" r:id="rId72" imgW="3048000" imgH="4267200" progId="Equation.3">
                  <p:embed/>
                </p:oleObj>
              </mc:Choice>
              <mc:Fallback>
                <p:oleObj name="" r:id="rId72" imgW="3048000" imgH="4267200" progId="Equation.3">
                  <p:embed/>
                  <p:pic>
                    <p:nvPicPr>
                      <p:cNvPr id="0" name="图片 17446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47037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0" name="Object 66"/>
          <p:cNvGraphicFramePr/>
          <p:nvPr/>
        </p:nvGraphicFramePr>
        <p:xfrm>
          <a:off x="46482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8" name="" r:id="rId73" imgW="3048000" imgH="4267200" progId="Equation.3">
                  <p:embed/>
                </p:oleObj>
              </mc:Choice>
              <mc:Fallback>
                <p:oleObj name="" r:id="rId73" imgW="3048000" imgH="4267200" progId="Equation.3">
                  <p:embed/>
                  <p:pic>
                    <p:nvPicPr>
                      <p:cNvPr id="0" name="图片 17447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46482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1" name="Object 67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49" name="" r:id="rId74" imgW="3962400" imgH="5486400" progId="Equation.3">
                  <p:embed/>
                </p:oleObj>
              </mc:Choice>
              <mc:Fallback>
                <p:oleObj name="" r:id="rId74" imgW="3962400" imgH="5486400" progId="Equation.3">
                  <p:embed/>
                  <p:pic>
                    <p:nvPicPr>
                      <p:cNvPr id="0" name="图片 17448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2" name="Object 68"/>
          <p:cNvGraphicFramePr/>
          <p:nvPr/>
        </p:nvGraphicFramePr>
        <p:xfrm>
          <a:off x="2286000" y="5251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0" name="" r:id="rId76" imgW="3048000" imgH="4267200" progId="Equation.3">
                  <p:embed/>
                </p:oleObj>
              </mc:Choice>
              <mc:Fallback>
                <p:oleObj name="" r:id="rId76" imgW="3048000" imgH="4267200" progId="Equation.3">
                  <p:embed/>
                  <p:pic>
                    <p:nvPicPr>
                      <p:cNvPr id="0" name="图片 17449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286000" y="5251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3" name="Object 69"/>
          <p:cNvGraphicFramePr/>
          <p:nvPr/>
        </p:nvGraphicFramePr>
        <p:xfrm>
          <a:off x="37338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" r:id="rId78" imgW="5486400" imgH="7315200" progId="Equation.3">
                  <p:embed/>
                </p:oleObj>
              </mc:Choice>
              <mc:Fallback>
                <p:oleObj name="" r:id="rId78" imgW="5486400" imgH="7315200" progId="Equation.3">
                  <p:embed/>
                  <p:pic>
                    <p:nvPicPr>
                      <p:cNvPr id="0" name="图片 17450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70"/>
          <p:cNvGraphicFramePr/>
          <p:nvPr/>
        </p:nvGraphicFramePr>
        <p:xfrm>
          <a:off x="51816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" r:id="rId80" imgW="8229600" imgH="7315200" progId="Equation.3">
                  <p:embed/>
                </p:oleObj>
              </mc:Choice>
              <mc:Fallback>
                <p:oleObj name="" r:id="rId80" imgW="8229600" imgH="7315200" progId="Equation.3">
                  <p:embed/>
                  <p:pic>
                    <p:nvPicPr>
                      <p:cNvPr id="0" name="图片 17451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51816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5" name="Object 71"/>
          <p:cNvGraphicFramePr/>
          <p:nvPr/>
        </p:nvGraphicFramePr>
        <p:xfrm>
          <a:off x="14732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" r:id="rId82" imgW="5486400" imgH="7315200" progId="Equation.3">
                  <p:embed/>
                </p:oleObj>
              </mc:Choice>
              <mc:Fallback>
                <p:oleObj name="" r:id="rId82" imgW="5486400" imgH="7315200" progId="Equation.3">
                  <p:embed/>
                  <p:pic>
                    <p:nvPicPr>
                      <p:cNvPr id="0" name="图片 17452"/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14732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6" name="Object 72"/>
          <p:cNvGraphicFramePr/>
          <p:nvPr/>
        </p:nvGraphicFramePr>
        <p:xfrm>
          <a:off x="29718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" r:id="rId84" imgW="3048000" imgH="4267200" progId="Equation.3">
                  <p:embed/>
                </p:oleObj>
              </mc:Choice>
              <mc:Fallback>
                <p:oleObj name="" r:id="rId84" imgW="3048000" imgH="4267200" progId="Equation.3">
                  <p:embed/>
                  <p:pic>
                    <p:nvPicPr>
                      <p:cNvPr id="0" name="图片 17453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29718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73"/>
          <p:cNvGraphicFramePr/>
          <p:nvPr/>
        </p:nvGraphicFramePr>
        <p:xfrm>
          <a:off x="776288" y="50292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5" name="" r:id="rId85" imgW="3962400" imgH="5181600" progId="Equation.3">
                  <p:embed/>
                </p:oleObj>
              </mc:Choice>
              <mc:Fallback>
                <p:oleObj name="" r:id="rId85" imgW="3962400" imgH="5181600" progId="Equation.3">
                  <p:embed/>
                  <p:pic>
                    <p:nvPicPr>
                      <p:cNvPr id="0" name="图片 17454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76288" y="50292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7"/>
          <p:cNvGrpSpPr/>
          <p:nvPr/>
        </p:nvGrpSpPr>
        <p:grpSpPr>
          <a:xfrm>
            <a:off x="685800" y="2133600"/>
            <a:ext cx="2971800" cy="533400"/>
            <a:chOff x="432" y="1344"/>
            <a:chExt cx="1872" cy="336"/>
          </a:xfrm>
        </p:grpSpPr>
        <p:sp>
          <p:nvSpPr>
            <p:cNvPr id="18502" name="Text Box 74"/>
            <p:cNvSpPr txBox="1"/>
            <p:nvPr/>
          </p:nvSpPr>
          <p:spPr>
            <a:xfrm>
              <a:off x="1104" y="1344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最优表</a:t>
              </a:r>
              <a:endPara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8471" name="Object 75"/>
            <p:cNvGraphicFramePr/>
            <p:nvPr/>
          </p:nvGraphicFramePr>
          <p:xfrm>
            <a:off x="432" y="1392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" r:id="rId86" imgW="13106400" imgH="4876800" progId="Equation.DSMT4">
                    <p:embed/>
                  </p:oleObj>
                </mc:Choice>
                <mc:Fallback>
                  <p:oleObj name="" r:id="rId86" imgW="13106400" imgH="4876800" progId="Equation.DSMT4">
                    <p:embed/>
                    <p:pic>
                      <p:nvPicPr>
                        <p:cNvPr id="0" name="图片 17455"/>
                        <p:cNvPicPr/>
                        <p:nvPr/>
                      </p:nvPicPr>
                      <p:blipFill>
                        <a:blip r:embed="rId87"/>
                        <a:stretch>
                          <a:fillRect/>
                        </a:stretch>
                      </p:blipFill>
                      <p:spPr>
                        <a:xfrm>
                          <a:off x="432" y="1392"/>
                          <a:ext cx="72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468" name="Object 8"/>
          <p:cNvGraphicFramePr/>
          <p:nvPr/>
        </p:nvGraphicFramePr>
        <p:xfrm>
          <a:off x="1574800" y="3048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7" name="" r:id="rId88" imgW="24993600" imgH="6705600" progId="Equation.DSMT4">
                  <p:embed/>
                </p:oleObj>
              </mc:Choice>
              <mc:Fallback>
                <p:oleObj name="" r:id="rId88" imgW="24993600" imgH="6705600" progId="Equation.DSMT4">
                  <p:embed/>
                  <p:pic>
                    <p:nvPicPr>
                      <p:cNvPr id="0" name="图片 17456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1574800" y="3048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9" name="Object 14"/>
          <p:cNvGraphicFramePr/>
          <p:nvPr/>
        </p:nvGraphicFramePr>
        <p:xfrm>
          <a:off x="5383213" y="1524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8" name="" r:id="rId90" imgW="24993600" imgH="6705600" progId="Equation.DSMT4">
                  <p:embed/>
                </p:oleObj>
              </mc:Choice>
              <mc:Fallback>
                <p:oleObj name="" r:id="rId90" imgW="24993600" imgH="6705600" progId="Equation.DSMT4">
                  <p:embed/>
                  <p:pic>
                    <p:nvPicPr>
                      <p:cNvPr id="0" name="图片 17457"/>
                      <p:cNvPicPr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5383213" y="1524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0" name="Object 78"/>
          <p:cNvGraphicFramePr/>
          <p:nvPr/>
        </p:nvGraphicFramePr>
        <p:xfrm>
          <a:off x="5867400" y="2176463"/>
          <a:ext cx="2389188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9" name="" r:id="rId92" imgW="24993600" imgH="6705600" progId="Equation.DSMT4">
                  <p:embed/>
                </p:oleObj>
              </mc:Choice>
              <mc:Fallback>
                <p:oleObj name="" r:id="rId92" imgW="24993600" imgH="6705600" progId="Equation.DSMT4">
                  <p:embed/>
                  <p:pic>
                    <p:nvPicPr>
                      <p:cNvPr id="0" name="图片 17458"/>
                      <p:cNvPicPr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5867400" y="2176463"/>
                        <a:ext cx="2389188" cy="642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400" b="1" dirty="0">
                <a:ea typeface="黑体" panose="02010609060101010101" pitchFamily="49" charset="-122"/>
              </a:rPr>
              <a:t>第三章 整数规划</a:t>
            </a:r>
            <a:endParaRPr lang="zh-CN" altLang="en-US" sz="4400" b="1" dirty="0">
              <a:ea typeface="黑体" panose="02010609060101010101" pitchFamily="49" charset="-122"/>
            </a:endParaRPr>
          </a:p>
        </p:txBody>
      </p:sp>
      <p:sp>
        <p:nvSpPr>
          <p:cNvPr id="97284" name="Rectangle 4"/>
          <p:cNvSpPr/>
          <p:nvPr/>
        </p:nvSpPr>
        <p:spPr>
          <a:xfrm>
            <a:off x="2590800" y="2233613"/>
            <a:ext cx="5867400" cy="160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整数规划的数学模型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分枝定界法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割平面法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分配问题的解法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隐枚举法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(0-1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整数规划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  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7285" name="AutoShape 5"/>
          <p:cNvSpPr/>
          <p:nvPr/>
        </p:nvSpPr>
        <p:spPr>
          <a:xfrm>
            <a:off x="2344738" y="3233738"/>
            <a:ext cx="533400" cy="457200"/>
          </a:xfrm>
          <a:prstGeom prst="notchedRightArrow">
            <a:avLst>
              <a:gd name="adj1" fmla="val 50000"/>
              <a:gd name="adj2" fmla="val 29166"/>
            </a:avLst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8"/>
          <p:cNvSpPr/>
          <p:nvPr/>
        </p:nvSpPr>
        <p:spPr>
          <a:xfrm>
            <a:off x="2590800" y="2282825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>
          <a:xfrm>
            <a:off x="2601913" y="2690813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7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13"/>
          <p:cNvGrpSpPr/>
          <p:nvPr/>
        </p:nvGrpSpPr>
        <p:grpSpPr>
          <a:xfrm>
            <a:off x="5992813" y="2819400"/>
            <a:ext cx="3168650" cy="2924175"/>
            <a:chOff x="3727" y="1776"/>
            <a:chExt cx="1996" cy="1842"/>
          </a:xfrm>
        </p:grpSpPr>
        <p:grpSp>
          <p:nvGrpSpPr>
            <p:cNvPr id="19518" name="Group 107"/>
            <p:cNvGrpSpPr/>
            <p:nvPr/>
          </p:nvGrpSpPr>
          <p:grpSpPr>
            <a:xfrm>
              <a:off x="3727" y="1776"/>
              <a:ext cx="1996" cy="1842"/>
              <a:chOff x="3727" y="1776"/>
              <a:chExt cx="1996" cy="1842"/>
            </a:xfrm>
          </p:grpSpPr>
          <p:grpSp>
            <p:nvGrpSpPr>
              <p:cNvPr id="19524" name="Group 105"/>
              <p:cNvGrpSpPr/>
              <p:nvPr/>
            </p:nvGrpSpPr>
            <p:grpSpPr>
              <a:xfrm>
                <a:off x="3727" y="1776"/>
                <a:ext cx="1996" cy="1842"/>
                <a:chOff x="3727" y="1776"/>
                <a:chExt cx="1996" cy="1842"/>
              </a:xfrm>
            </p:grpSpPr>
            <p:grpSp>
              <p:nvGrpSpPr>
                <p:cNvPr id="19525" name="Group 103"/>
                <p:cNvGrpSpPr/>
                <p:nvPr/>
              </p:nvGrpSpPr>
              <p:grpSpPr>
                <a:xfrm>
                  <a:off x="3727" y="1776"/>
                  <a:ext cx="1996" cy="1842"/>
                  <a:chOff x="3727" y="1824"/>
                  <a:chExt cx="1996" cy="1842"/>
                </a:xfrm>
              </p:grpSpPr>
              <p:sp>
                <p:nvSpPr>
                  <p:cNvPr id="19527" name="Line 81"/>
                  <p:cNvSpPr/>
                  <p:nvPr/>
                </p:nvSpPr>
                <p:spPr>
                  <a:xfrm>
                    <a:off x="4272" y="2064"/>
                    <a:ext cx="672" cy="1536"/>
                  </a:xfrm>
                  <a:prstGeom prst="line">
                    <a:avLst/>
                  </a:prstGeom>
                  <a:ln w="38100" cap="flat" cmpd="sng">
                    <a:solidFill>
                      <a:schemeClr val="tx2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aphicFrame>
                <p:nvGraphicFramePr>
                  <p:cNvPr id="19495" name="Object 82"/>
                  <p:cNvGraphicFramePr/>
                  <p:nvPr/>
                </p:nvGraphicFramePr>
                <p:xfrm>
                  <a:off x="4628" y="2688"/>
                  <a:ext cx="632" cy="24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433" name="" r:id="rId1" imgW="10363200" imgH="4876800" progId="Equation.3">
                          <p:embed/>
                        </p:oleObj>
                      </mc:Choice>
                      <mc:Fallback>
                        <p:oleObj name="" r:id="rId1" imgW="10363200" imgH="4876800" progId="Equation.3">
                          <p:embed/>
                          <p:pic>
                            <p:nvPicPr>
                              <p:cNvPr id="0" name="图片 18432"/>
                              <p:cNvPicPr/>
                              <p:nvPr/>
                            </p:nvPicPr>
                            <p:blipFill>
                              <a:blip r:embed="rId2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628" y="2688"/>
                                <a:ext cx="632" cy="240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pSp>
                <p:nvGrpSpPr>
                  <p:cNvPr id="19528" name="Group 83"/>
                  <p:cNvGrpSpPr/>
                  <p:nvPr/>
                </p:nvGrpSpPr>
                <p:grpSpPr>
                  <a:xfrm>
                    <a:off x="3727" y="1824"/>
                    <a:ext cx="1996" cy="1842"/>
                    <a:chOff x="3103" y="2016"/>
                    <a:chExt cx="1996" cy="1842"/>
                  </a:xfrm>
                </p:grpSpPr>
                <p:grpSp>
                  <p:nvGrpSpPr>
                    <p:cNvPr id="19540" name="Group 84"/>
                    <p:cNvGrpSpPr/>
                    <p:nvPr/>
                  </p:nvGrpSpPr>
                  <p:grpSpPr>
                    <a:xfrm>
                      <a:off x="3103" y="2016"/>
                      <a:ext cx="1996" cy="1842"/>
                      <a:chOff x="3487" y="1998"/>
                      <a:chExt cx="1996" cy="1842"/>
                    </a:xfrm>
                  </p:grpSpPr>
                  <p:sp>
                    <p:nvSpPr>
                      <p:cNvPr id="19542" name="Line 85"/>
                      <p:cNvSpPr/>
                      <p:nvPr/>
                    </p:nvSpPr>
                    <p:spPr>
                      <a:xfrm>
                        <a:off x="3552" y="3600"/>
                        <a:ext cx="1872" cy="0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triangle" w="med" len="med"/>
                      </a:ln>
                    </p:spPr>
                  </p:sp>
                  <p:sp>
                    <p:nvSpPr>
                      <p:cNvPr id="19543" name="Line 86"/>
                      <p:cNvSpPr/>
                      <p:nvPr/>
                    </p:nvSpPr>
                    <p:spPr>
                      <a:xfrm flipV="1">
                        <a:off x="3744" y="2112"/>
                        <a:ext cx="0" cy="1728"/>
                      </a:xfrm>
                      <a:prstGeom prst="line">
                        <a:avLst/>
                      </a:prstGeom>
                      <a:ln w="28575" cap="flat" cmpd="sng">
                        <a:solidFill>
                          <a:schemeClr val="tx1"/>
                        </a:solidFill>
                        <a:prstDash val="solid"/>
                        <a:headEnd type="none" w="med" len="med"/>
                        <a:tailEnd type="triangle" w="med" len="med"/>
                      </a:ln>
                    </p:spPr>
                  </p:sp>
                  <p:graphicFrame>
                    <p:nvGraphicFramePr>
                      <p:cNvPr id="19497" name="Object 87"/>
                      <p:cNvGraphicFramePr/>
                      <p:nvPr/>
                    </p:nvGraphicFramePr>
                    <p:xfrm>
                      <a:off x="3487" y="1998"/>
                      <a:ext cx="257" cy="28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8434" name="" r:id="rId3" imgW="3962400" imgH="5181600" progId="Equation.3">
                              <p:embed/>
                            </p:oleObj>
                          </mc:Choice>
                          <mc:Fallback>
                            <p:oleObj name="" r:id="rId3" imgW="3962400" imgH="5181600" progId="Equation.3">
                              <p:embed/>
                              <p:pic>
                                <p:nvPicPr>
                                  <p:cNvPr id="0" name="图片 18433"/>
                                  <p:cNvPicPr/>
                                  <p:nvPr/>
                                </p:nvPicPr>
                                <p:blipFill>
                                  <a:blip r:embed="rId4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3487" y="1998"/>
                                    <a:ext cx="257" cy="2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38100"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graphicFrame>
                    <p:nvGraphicFramePr>
                      <p:cNvPr id="19498" name="Object 88"/>
                      <p:cNvGraphicFramePr/>
                      <p:nvPr/>
                    </p:nvGraphicFramePr>
                    <p:xfrm>
                      <a:off x="5224" y="3534"/>
                      <a:ext cx="259" cy="288"/>
                    </p:xfrm>
                    <a:graphic>
                      <a:graphicData uri="http://schemas.openxmlformats.org/presentationml/2006/ole">
                        <mc:AlternateContent xmlns:mc="http://schemas.openxmlformats.org/markup-compatibility/2006">
                          <mc:Choice xmlns:v="urn:schemas-microsoft-com:vml" Requires="v">
                            <p:oleObj spid="_x0000_s18435" name="" r:id="rId5" imgW="3657600" imgH="5181600" progId="Equation.3">
                              <p:embed/>
                            </p:oleObj>
                          </mc:Choice>
                          <mc:Fallback>
                            <p:oleObj name="" r:id="rId5" imgW="3657600" imgH="5181600" progId="Equation.3">
                              <p:embed/>
                              <p:pic>
                                <p:nvPicPr>
                                  <p:cNvPr id="0" name="图片 18434"/>
                                  <p:cNvPicPr/>
                                  <p:nvPr/>
                                </p:nvPicPr>
                                <p:blipFill>
                                  <a:blip r:embed="rId6"/>
                                  <a:stretch>
                                    <a:fillRect/>
                                  </a:stretch>
                                </p:blipFill>
                                <p:spPr>
                                  <a:xfrm>
                                    <a:off x="5224" y="3534"/>
                                    <a:ext cx="259" cy="288"/>
                                  </a:xfrm>
                                  <a:prstGeom prst="rect">
                                    <a:avLst/>
                                  </a:prstGeom>
                                  <a:noFill/>
                                  <a:ln w="38100">
                                    <a:noFill/>
                                  </a:ln>
                                </p:spPr>
                              </p:pic>
                            </p:oleObj>
                          </mc:Fallback>
                        </mc:AlternateContent>
                      </a:graphicData>
                    </a:graphic>
                  </p:graphicFrame>
                  <p:sp>
                    <p:nvSpPr>
                      <p:cNvPr id="19544" name="Text Box 89"/>
                      <p:cNvSpPr txBox="1"/>
                      <p:nvPr/>
                    </p:nvSpPr>
                    <p:spPr>
                      <a:xfrm>
                        <a:off x="3552" y="3552"/>
                        <a:ext cx="288" cy="28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  <p:txBody>
                      <a:bodyPr>
                        <a:spAutoFit/>
                      </a:bodyPr>
                      <a:lstStyle/>
                      <a:p>
                        <a:pPr>
                          <a:spcBef>
                            <a:spcPct val="50000"/>
                          </a:spcBef>
                        </a:pPr>
                        <a:r>
                          <a:rPr lang="en-US" altLang="zh-CN" sz="2400" b="1" dirty="0">
                            <a:latin typeface="黑体" panose="02010609060101010101" pitchFamily="49" charset="-122"/>
                            <a:ea typeface="黑体" panose="02010609060101010101" pitchFamily="49" charset="-122"/>
                          </a:rPr>
                          <a:t>0</a:t>
                        </a:r>
                        <a:endParaRPr lang="en-US" altLang="zh-CN" sz="2400" b="1" dirty="0">
                          <a:latin typeface="黑体" panose="02010609060101010101" pitchFamily="49" charset="-122"/>
                          <a:ea typeface="黑体" panose="02010609060101010101" pitchFamily="49" charset="-122"/>
                        </a:endParaRPr>
                      </a:p>
                    </p:txBody>
                  </p:sp>
                </p:grpSp>
                <p:sp>
                  <p:nvSpPr>
                    <p:cNvPr id="19541" name="Line 90"/>
                    <p:cNvSpPr/>
                    <p:nvPr/>
                  </p:nvSpPr>
                  <p:spPr>
                    <a:xfrm>
                      <a:off x="3984" y="3600"/>
                      <a:ext cx="0" cy="48"/>
                    </a:xfrm>
                    <a:prstGeom prst="line">
                      <a:avLst/>
                    </a:prstGeom>
                    <a:ln w="5715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pSp>
                <p:nvGrpSpPr>
                  <p:cNvPr id="19529" name="Group 91"/>
                  <p:cNvGrpSpPr/>
                  <p:nvPr/>
                </p:nvGrpSpPr>
                <p:grpSpPr>
                  <a:xfrm>
                    <a:off x="4080" y="2473"/>
                    <a:ext cx="672" cy="960"/>
                    <a:chOff x="3456" y="2640"/>
                    <a:chExt cx="672" cy="960"/>
                  </a:xfrm>
                </p:grpSpPr>
                <p:sp>
                  <p:nvSpPr>
                    <p:cNvPr id="19533" name="Line 92"/>
                    <p:cNvSpPr/>
                    <p:nvPr/>
                  </p:nvSpPr>
                  <p:spPr>
                    <a:xfrm>
                      <a:off x="3456" y="3024"/>
                      <a:ext cx="0" cy="576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534" name="Line 93"/>
                    <p:cNvSpPr/>
                    <p:nvPr/>
                  </p:nvSpPr>
                  <p:spPr>
                    <a:xfrm>
                      <a:off x="3648" y="2784"/>
                      <a:ext cx="0" cy="816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535" name="Line 94"/>
                    <p:cNvSpPr/>
                    <p:nvPr/>
                  </p:nvSpPr>
                  <p:spPr>
                    <a:xfrm>
                      <a:off x="3744" y="2640"/>
                      <a:ext cx="0" cy="96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536" name="Line 95"/>
                    <p:cNvSpPr/>
                    <p:nvPr/>
                  </p:nvSpPr>
                  <p:spPr>
                    <a:xfrm>
                      <a:off x="3840" y="2736"/>
                      <a:ext cx="0" cy="86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537" name="Line 96"/>
                    <p:cNvSpPr/>
                    <p:nvPr/>
                  </p:nvSpPr>
                  <p:spPr>
                    <a:xfrm>
                      <a:off x="3936" y="2976"/>
                      <a:ext cx="0" cy="624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538" name="Line 97"/>
                    <p:cNvSpPr/>
                    <p:nvPr/>
                  </p:nvSpPr>
                  <p:spPr>
                    <a:xfrm>
                      <a:off x="4032" y="3168"/>
                      <a:ext cx="0" cy="432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19539" name="Line 98"/>
                    <p:cNvSpPr/>
                    <p:nvPr/>
                  </p:nvSpPr>
                  <p:spPr>
                    <a:xfrm>
                      <a:off x="4128" y="3360"/>
                      <a:ext cx="0" cy="240"/>
                    </a:xfrm>
                    <a:prstGeom prst="line">
                      <a:avLst/>
                    </a:prstGeom>
                    <a:ln w="952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  <p:graphicFrame>
                <p:nvGraphicFramePr>
                  <p:cNvPr id="19496" name="Object 99"/>
                  <p:cNvGraphicFramePr/>
                  <p:nvPr/>
                </p:nvGraphicFramePr>
                <p:xfrm>
                  <a:off x="4457" y="2145"/>
                  <a:ext cx="639" cy="5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8436" name="" r:id="rId7" imgW="13106400" imgH="9753600" progId="Equation.3">
                          <p:embed/>
                        </p:oleObj>
                      </mc:Choice>
                      <mc:Fallback>
                        <p:oleObj name="" r:id="rId7" imgW="13106400" imgH="9753600" progId="Equation.3">
                          <p:embed/>
                          <p:pic>
                            <p:nvPicPr>
                              <p:cNvPr id="0" name="图片 18435"/>
                              <p:cNvPicPr/>
                              <p:nvPr/>
                            </p:nvPicPr>
                            <p:blipFill>
                              <a:blip r:embed="rId8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4457" y="2145"/>
                                <a:ext cx="639" cy="503"/>
                              </a:xfrm>
                              <a:prstGeom prst="rect">
                                <a:avLst/>
                              </a:prstGeom>
                              <a:noFill/>
                              <a:ln w="38100">
                                <a:noFill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19530" name="Line 100"/>
                  <p:cNvSpPr/>
                  <p:nvPr/>
                </p:nvSpPr>
                <p:spPr>
                  <a:xfrm>
                    <a:off x="3984" y="2160"/>
                    <a:ext cx="1200" cy="1392"/>
                  </a:xfrm>
                  <a:prstGeom prst="line">
                    <a:avLst/>
                  </a:prstGeom>
                  <a:ln w="57150" cap="flat" cmpd="sng">
                    <a:solidFill>
                      <a:schemeClr val="hlink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sp>
                <p:nvSpPr>
                  <p:cNvPr id="19531" name="Text Box 101"/>
                  <p:cNvSpPr txBox="1"/>
                  <p:nvPr/>
                </p:nvSpPr>
                <p:spPr>
                  <a:xfrm>
                    <a:off x="4176" y="2256"/>
                    <a:ext cx="240" cy="327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lstStyle/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i="1" dirty="0">
                        <a:latin typeface="Times New Roman" panose="02020603050405020304" pitchFamily="18" charset="0"/>
                        <a:ea typeface="黑体" panose="02010609060101010101" pitchFamily="49" charset="-122"/>
                      </a:rPr>
                      <a:t>B</a:t>
                    </a:r>
                    <a:endParaRPr lang="en-US" altLang="zh-CN" sz="2800" b="1" i="1" dirty="0">
                      <a:latin typeface="Times New Roman" panose="02020603050405020304" pitchFamily="18" charset="0"/>
                      <a:ea typeface="黑体" panose="02010609060101010101" pitchFamily="49" charset="-122"/>
                    </a:endParaRPr>
                  </a:p>
                </p:txBody>
              </p:sp>
              <p:sp>
                <p:nvSpPr>
                  <p:cNvPr id="19532" name="Line 102"/>
                  <p:cNvSpPr/>
                  <p:nvPr/>
                </p:nvSpPr>
                <p:spPr>
                  <a:xfrm flipV="1">
                    <a:off x="3744" y="2016"/>
                    <a:ext cx="1008" cy="1152"/>
                  </a:xfrm>
                  <a:prstGeom prst="line">
                    <a:avLst/>
                  </a:prstGeom>
                  <a:ln w="38100" cap="flat" cmpd="sng">
                    <a:solidFill>
                      <a:srgbClr val="FF00FF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  <p:sp>
              <p:nvSpPr>
                <p:cNvPr id="19526" name="Line 104"/>
                <p:cNvSpPr/>
                <p:nvPr/>
              </p:nvSpPr>
              <p:spPr>
                <a:xfrm>
                  <a:off x="4176" y="2688"/>
                  <a:ext cx="0" cy="672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19494" name="Object 106"/>
              <p:cNvGraphicFramePr/>
              <p:nvPr/>
            </p:nvGraphicFramePr>
            <p:xfrm>
              <a:off x="4216" y="2928"/>
              <a:ext cx="25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8437" name="" r:id="rId9" imgW="4572000" imgH="4267200" progId="Equation.3">
                      <p:embed/>
                    </p:oleObj>
                  </mc:Choice>
                  <mc:Fallback>
                    <p:oleObj name="" r:id="rId9" imgW="4572000" imgH="4267200" progId="Equation.3">
                      <p:embed/>
                      <p:pic>
                        <p:nvPicPr>
                          <p:cNvPr id="0" name="图片 18436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216" y="2928"/>
                            <a:ext cx="257" cy="240"/>
                          </a:xfrm>
                          <a:prstGeom prst="rect">
                            <a:avLst/>
                          </a:prstGeom>
                          <a:solidFill>
                            <a:srgbClr val="99CCFF"/>
                          </a:solidFill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9519" name="Oval 108"/>
            <p:cNvSpPr/>
            <p:nvPr/>
          </p:nvSpPr>
          <p:spPr>
            <a:xfrm>
              <a:off x="3936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20" name="Oval 109"/>
            <p:cNvSpPr/>
            <p:nvPr/>
          </p:nvSpPr>
          <p:spPr>
            <a:xfrm>
              <a:off x="3936" y="331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21" name="Oval 110"/>
            <p:cNvSpPr/>
            <p:nvPr/>
          </p:nvSpPr>
          <p:spPr>
            <a:xfrm>
              <a:off x="4608" y="331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22" name="Oval 111"/>
            <p:cNvSpPr/>
            <p:nvPr/>
          </p:nvSpPr>
          <p:spPr>
            <a:xfrm>
              <a:off x="4608" y="2784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algn="ctr"/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523" name="Oval 112"/>
            <p:cNvSpPr/>
            <p:nvPr/>
          </p:nvSpPr>
          <p:spPr>
            <a:xfrm>
              <a:off x="4368" y="2304"/>
              <a:ext cx="96" cy="96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txBody>
            <a:bodyPr wrap="none" anchor="ctr"/>
            <a:lstStyle/>
            <a:p>
              <a:pPr algn="ctr"/>
              <a:endParaRPr lang="zh-CN" altLang="en-US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500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4438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17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9501" name="Text Box 5"/>
          <p:cNvSpPr txBox="1"/>
          <p:nvPr/>
        </p:nvSpPr>
        <p:spPr>
          <a:xfrm>
            <a:off x="381000" y="152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502" name="Line 33"/>
          <p:cNvSpPr/>
          <p:nvPr/>
        </p:nvSpPr>
        <p:spPr>
          <a:xfrm>
            <a:off x="685800" y="2743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3" name="Line 34"/>
          <p:cNvSpPr/>
          <p:nvPr/>
        </p:nvSpPr>
        <p:spPr>
          <a:xfrm>
            <a:off x="685800" y="32766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4" name="Line 35"/>
          <p:cNvSpPr/>
          <p:nvPr/>
        </p:nvSpPr>
        <p:spPr>
          <a:xfrm>
            <a:off x="685800" y="3886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5" name="Line 36"/>
          <p:cNvSpPr/>
          <p:nvPr/>
        </p:nvSpPr>
        <p:spPr>
          <a:xfrm>
            <a:off x="685800" y="5791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6" name="Line 37"/>
          <p:cNvSpPr/>
          <p:nvPr/>
        </p:nvSpPr>
        <p:spPr>
          <a:xfrm>
            <a:off x="198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7" name="Line 38"/>
          <p:cNvSpPr/>
          <p:nvPr/>
        </p:nvSpPr>
        <p:spPr>
          <a:xfrm>
            <a:off x="579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8" name="Line 39"/>
          <p:cNvSpPr/>
          <p:nvPr/>
        </p:nvSpPr>
        <p:spPr>
          <a:xfrm>
            <a:off x="6858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509" name="Line 40"/>
          <p:cNvSpPr/>
          <p:nvPr/>
        </p:nvSpPr>
        <p:spPr>
          <a:xfrm>
            <a:off x="12954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9458" name="Object 41"/>
          <p:cNvGraphicFramePr/>
          <p:nvPr/>
        </p:nvGraphicFramePr>
        <p:xfrm>
          <a:off x="700088" y="38227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" r:id="rId11" imgW="3962400" imgH="5181600" progId="Equation.3">
                  <p:embed/>
                </p:oleObj>
              </mc:Choice>
              <mc:Fallback>
                <p:oleObj name="" r:id="rId11" imgW="3962400" imgH="5181600" progId="Equation.3">
                  <p:embed/>
                  <p:pic>
                    <p:nvPicPr>
                      <p:cNvPr id="0" name="图片 1843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0088" y="38227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42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" r:id="rId13" imgW="3657600" imgH="5181600" progId="Equation.3">
                  <p:embed/>
                </p:oleObj>
              </mc:Choice>
              <mc:Fallback>
                <p:oleObj name="" r:id="rId13" imgW="3657600" imgH="5181600" progId="Equation.3">
                  <p:embed/>
                  <p:pic>
                    <p:nvPicPr>
                      <p:cNvPr id="0" name="图片 1843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3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" r:id="rId15" imgW="3657600" imgH="5181600" progId="Equation.3">
                  <p:embed/>
                </p:oleObj>
              </mc:Choice>
              <mc:Fallback>
                <p:oleObj name="" r:id="rId15" imgW="3657600" imgH="5181600" progId="Equation.3">
                  <p:embed/>
                  <p:pic>
                    <p:nvPicPr>
                      <p:cNvPr id="0" name="图片 18439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44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1" name="" r:id="rId17" imgW="3962400" imgH="5181600" progId="Equation.3">
                  <p:embed/>
                </p:oleObj>
              </mc:Choice>
              <mc:Fallback>
                <p:oleObj name="" r:id="rId17" imgW="3962400" imgH="5181600" progId="Equation.3">
                  <p:embed/>
                  <p:pic>
                    <p:nvPicPr>
                      <p:cNvPr id="0" name="图片 1844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45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name="" r:id="rId18" imgW="3962400" imgH="5181600" progId="Equation.3">
                  <p:embed/>
                </p:oleObj>
              </mc:Choice>
              <mc:Fallback>
                <p:oleObj name="" r:id="rId18" imgW="3962400" imgH="5181600" progId="Equation.3">
                  <p:embed/>
                  <p:pic>
                    <p:nvPicPr>
                      <p:cNvPr id="0" name="图片 1844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46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name="" r:id="rId20" imgW="3657600" imgH="5181600" progId="Equation.3">
                  <p:embed/>
                </p:oleObj>
              </mc:Choice>
              <mc:Fallback>
                <p:oleObj name="" r:id="rId20" imgW="3657600" imgH="5181600" progId="Equation.3">
                  <p:embed/>
                  <p:pic>
                    <p:nvPicPr>
                      <p:cNvPr id="0" name="图片 1844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47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name="" r:id="rId22" imgW="3048000" imgH="4267200" progId="Equation.3">
                  <p:embed/>
                </p:oleObj>
              </mc:Choice>
              <mc:Fallback>
                <p:oleObj name="" r:id="rId22" imgW="3048000" imgH="4267200" progId="Equation.3">
                  <p:embed/>
                  <p:pic>
                    <p:nvPicPr>
                      <p:cNvPr id="0" name="图片 1844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48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name="" r:id="rId24" imgW="3048000" imgH="4267200" progId="Equation.3">
                  <p:embed/>
                </p:oleObj>
              </mc:Choice>
              <mc:Fallback>
                <p:oleObj name="" r:id="rId24" imgW="3048000" imgH="4267200" progId="Equation.3">
                  <p:embed/>
                  <p:pic>
                    <p:nvPicPr>
                      <p:cNvPr id="0" name="图片 1844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49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name="" r:id="rId25" imgW="3048000" imgH="4267200" progId="Equation.3">
                  <p:embed/>
                </p:oleObj>
              </mc:Choice>
              <mc:Fallback>
                <p:oleObj name="" r:id="rId25" imgW="3048000" imgH="4267200" progId="Equation.3">
                  <p:embed/>
                  <p:pic>
                    <p:nvPicPr>
                      <p:cNvPr id="0" name="图片 1844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50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name="" r:id="rId26" imgW="2133600" imgH="3962400" progId="Equation.3">
                  <p:embed/>
                </p:oleObj>
              </mc:Choice>
              <mc:Fallback>
                <p:oleObj name="" r:id="rId26" imgW="2133600" imgH="3962400" progId="Equation.3">
                  <p:embed/>
                  <p:pic>
                    <p:nvPicPr>
                      <p:cNvPr id="0" name="图片 18446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8" name="Object 51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name="" r:id="rId28" imgW="2133600" imgH="3962400" progId="Equation.3">
                  <p:embed/>
                </p:oleObj>
              </mc:Choice>
              <mc:Fallback>
                <p:oleObj name="" r:id="rId28" imgW="2133600" imgH="3962400" progId="Equation.3">
                  <p:embed/>
                  <p:pic>
                    <p:nvPicPr>
                      <p:cNvPr id="0" name="图片 1844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9" name="Object 52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" r:id="rId29" imgW="3048000" imgH="4267200" progId="Equation.3">
                  <p:embed/>
                </p:oleObj>
              </mc:Choice>
              <mc:Fallback>
                <p:oleObj name="" r:id="rId29" imgW="3048000" imgH="4267200" progId="Equation.3">
                  <p:embed/>
                  <p:pic>
                    <p:nvPicPr>
                      <p:cNvPr id="0" name="图片 18448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Object 53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0" name="" r:id="rId30" imgW="8229600" imgH="7315200" progId="Equation.3">
                  <p:embed/>
                </p:oleObj>
              </mc:Choice>
              <mc:Fallback>
                <p:oleObj name="" r:id="rId30" imgW="8229600" imgH="7315200" progId="Equation.3">
                  <p:embed/>
                  <p:pic>
                    <p:nvPicPr>
                      <p:cNvPr id="0" name="图片 1844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54"/>
          <p:cNvGraphicFramePr/>
          <p:nvPr/>
        </p:nvGraphicFramePr>
        <p:xfrm>
          <a:off x="51816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1" name="" r:id="rId32" imgW="8229600" imgH="7315200" progId="Equation.3">
                  <p:embed/>
                </p:oleObj>
              </mc:Choice>
              <mc:Fallback>
                <p:oleObj name="" r:id="rId32" imgW="8229600" imgH="7315200" progId="Equation.3">
                  <p:embed/>
                  <p:pic>
                    <p:nvPicPr>
                      <p:cNvPr id="0" name="图片 1845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1816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55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2" name="" r:id="rId34" imgW="5486400" imgH="7315200" progId="Equation.3">
                  <p:embed/>
                </p:oleObj>
              </mc:Choice>
              <mc:Fallback>
                <p:oleObj name="" r:id="rId34" imgW="5486400" imgH="7315200" progId="Equation.3">
                  <p:embed/>
                  <p:pic>
                    <p:nvPicPr>
                      <p:cNvPr id="0" name="图片 1845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56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3" name="" r:id="rId36" imgW="8229600" imgH="7315200" progId="Equation.3">
                  <p:embed/>
                </p:oleObj>
              </mc:Choice>
              <mc:Fallback>
                <p:oleObj name="" r:id="rId36" imgW="8229600" imgH="7315200" progId="Equation.3">
                  <p:embed/>
                  <p:pic>
                    <p:nvPicPr>
                      <p:cNvPr id="0" name="图片 1845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57"/>
          <p:cNvGraphicFramePr/>
          <p:nvPr/>
        </p:nvGraphicFramePr>
        <p:xfrm>
          <a:off x="5283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4" name="" r:id="rId38" imgW="5486400" imgH="7315200" progId="Equation.3">
                  <p:embed/>
                </p:oleObj>
              </mc:Choice>
              <mc:Fallback>
                <p:oleObj name="" r:id="rId38" imgW="5486400" imgH="7315200" progId="Equation.3">
                  <p:embed/>
                  <p:pic>
                    <p:nvPicPr>
                      <p:cNvPr id="0" name="图片 1845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283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Object 58"/>
          <p:cNvGraphicFramePr/>
          <p:nvPr/>
        </p:nvGraphicFramePr>
        <p:xfrm>
          <a:off x="5283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5" name="" r:id="rId40" imgW="5486400" imgH="7315200" progId="Equation.3">
                  <p:embed/>
                </p:oleObj>
              </mc:Choice>
              <mc:Fallback>
                <p:oleObj name="" r:id="rId40" imgW="5486400" imgH="7315200" progId="Equation.3">
                  <p:embed/>
                  <p:pic>
                    <p:nvPicPr>
                      <p:cNvPr id="0" name="图片 1845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283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Object 59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6" name="" r:id="rId42" imgW="5486400" imgH="7315200" progId="Equation.3">
                  <p:embed/>
                </p:oleObj>
              </mc:Choice>
              <mc:Fallback>
                <p:oleObj name="" r:id="rId42" imgW="5486400" imgH="7315200" progId="Equation.3">
                  <p:embed/>
                  <p:pic>
                    <p:nvPicPr>
                      <p:cNvPr id="0" name="图片 18455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7" name="Object 60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7" name="" r:id="rId44" imgW="5486400" imgH="7315200" progId="Equation.3">
                  <p:embed/>
                </p:oleObj>
              </mc:Choice>
              <mc:Fallback>
                <p:oleObj name="" r:id="rId44" imgW="5486400" imgH="7315200" progId="Equation.3">
                  <p:embed/>
                  <p:pic>
                    <p:nvPicPr>
                      <p:cNvPr id="0" name="图片 18456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8" name="Object 61"/>
          <p:cNvGraphicFramePr/>
          <p:nvPr/>
        </p:nvGraphicFramePr>
        <p:xfrm>
          <a:off x="13589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8" name="" r:id="rId46" imgW="8229600" imgH="7315200" progId="Equation.3">
                  <p:embed/>
                </p:oleObj>
              </mc:Choice>
              <mc:Fallback>
                <p:oleObj name="" r:id="rId46" imgW="8229600" imgH="7315200" progId="Equation.3">
                  <p:embed/>
                  <p:pic>
                    <p:nvPicPr>
                      <p:cNvPr id="0" name="图片 1845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13589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9" name="Object 62"/>
          <p:cNvGraphicFramePr/>
          <p:nvPr/>
        </p:nvGraphicFramePr>
        <p:xfrm>
          <a:off x="4800600" y="5273675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59" name="" r:id="rId48" imgW="2133600" imgH="3962400" progId="Equation.3">
                  <p:embed/>
                </p:oleObj>
              </mc:Choice>
              <mc:Fallback>
                <p:oleObj name="" r:id="rId48" imgW="2133600" imgH="3962400" progId="Equation.3">
                  <p:embed/>
                  <p:pic>
                    <p:nvPicPr>
                      <p:cNvPr id="0" name="图片 18458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4800600" y="5273675"/>
                        <a:ext cx="280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0" name="Object 63"/>
          <p:cNvGraphicFramePr/>
          <p:nvPr/>
        </p:nvGraphicFramePr>
        <p:xfrm>
          <a:off x="4724400" y="46482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" r:id="rId50" imgW="3048000" imgH="4267200" progId="Equation.3">
                  <p:embed/>
                </p:oleObj>
              </mc:Choice>
              <mc:Fallback>
                <p:oleObj name="" r:id="rId50" imgW="3048000" imgH="4267200" progId="Equation.3">
                  <p:embed/>
                  <p:pic>
                    <p:nvPicPr>
                      <p:cNvPr id="0" name="图片 18459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724400" y="46482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1" name="Object 64"/>
          <p:cNvGraphicFramePr/>
          <p:nvPr/>
        </p:nvGraphicFramePr>
        <p:xfrm>
          <a:off x="47037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" r:id="rId52" imgW="3048000" imgH="4267200" progId="Equation.3">
                  <p:embed/>
                </p:oleObj>
              </mc:Choice>
              <mc:Fallback>
                <p:oleObj name="" r:id="rId52" imgW="3048000" imgH="4267200" progId="Equation.3">
                  <p:embed/>
                  <p:pic>
                    <p:nvPicPr>
                      <p:cNvPr id="0" name="图片 1846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7037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65"/>
          <p:cNvGraphicFramePr/>
          <p:nvPr/>
        </p:nvGraphicFramePr>
        <p:xfrm>
          <a:off x="46482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" r:id="rId53" imgW="3048000" imgH="4267200" progId="Equation.3">
                  <p:embed/>
                </p:oleObj>
              </mc:Choice>
              <mc:Fallback>
                <p:oleObj name="" r:id="rId53" imgW="3048000" imgH="4267200" progId="Equation.3">
                  <p:embed/>
                  <p:pic>
                    <p:nvPicPr>
                      <p:cNvPr id="0" name="图片 18461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46482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3" name="Object 66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3" name="" r:id="rId54" imgW="3962400" imgH="5486400" progId="Equation.3">
                  <p:embed/>
                </p:oleObj>
              </mc:Choice>
              <mc:Fallback>
                <p:oleObj name="" r:id="rId54" imgW="3962400" imgH="5486400" progId="Equation.3">
                  <p:embed/>
                  <p:pic>
                    <p:nvPicPr>
                      <p:cNvPr id="0" name="图片 18462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4" name="Object 67"/>
          <p:cNvGraphicFramePr/>
          <p:nvPr/>
        </p:nvGraphicFramePr>
        <p:xfrm>
          <a:off x="2286000" y="5251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4" name="" r:id="rId56" imgW="3048000" imgH="4267200" progId="Equation.3">
                  <p:embed/>
                </p:oleObj>
              </mc:Choice>
              <mc:Fallback>
                <p:oleObj name="" r:id="rId56" imgW="3048000" imgH="4267200" progId="Equation.3">
                  <p:embed/>
                  <p:pic>
                    <p:nvPicPr>
                      <p:cNvPr id="0" name="图片 18463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286000" y="5251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5" name="Object 68"/>
          <p:cNvGraphicFramePr/>
          <p:nvPr/>
        </p:nvGraphicFramePr>
        <p:xfrm>
          <a:off x="37338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5" name="" r:id="rId58" imgW="5486400" imgH="7315200" progId="Equation.3">
                  <p:embed/>
                </p:oleObj>
              </mc:Choice>
              <mc:Fallback>
                <p:oleObj name="" r:id="rId58" imgW="5486400" imgH="7315200" progId="Equation.3">
                  <p:embed/>
                  <p:pic>
                    <p:nvPicPr>
                      <p:cNvPr id="0" name="图片 18464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6" name="Object 69"/>
          <p:cNvGraphicFramePr/>
          <p:nvPr/>
        </p:nvGraphicFramePr>
        <p:xfrm>
          <a:off x="51816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6" name="" r:id="rId60" imgW="8229600" imgH="7315200" progId="Equation.3">
                  <p:embed/>
                </p:oleObj>
              </mc:Choice>
              <mc:Fallback>
                <p:oleObj name="" r:id="rId60" imgW="8229600" imgH="7315200" progId="Equation.3">
                  <p:embed/>
                  <p:pic>
                    <p:nvPicPr>
                      <p:cNvPr id="0" name="图片 18465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51816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7" name="Object 70"/>
          <p:cNvGraphicFramePr/>
          <p:nvPr/>
        </p:nvGraphicFramePr>
        <p:xfrm>
          <a:off x="14732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7" name="" r:id="rId62" imgW="5486400" imgH="7315200" progId="Equation.3">
                  <p:embed/>
                </p:oleObj>
              </mc:Choice>
              <mc:Fallback>
                <p:oleObj name="" r:id="rId62" imgW="5486400" imgH="7315200" progId="Equation.3">
                  <p:embed/>
                  <p:pic>
                    <p:nvPicPr>
                      <p:cNvPr id="0" name="图片 18466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4732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8" name="Object 71"/>
          <p:cNvGraphicFramePr/>
          <p:nvPr/>
        </p:nvGraphicFramePr>
        <p:xfrm>
          <a:off x="29718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8" name="" r:id="rId64" imgW="3048000" imgH="4267200" progId="Equation.3">
                  <p:embed/>
                </p:oleObj>
              </mc:Choice>
              <mc:Fallback>
                <p:oleObj name="" r:id="rId64" imgW="3048000" imgH="4267200" progId="Equation.3">
                  <p:embed/>
                  <p:pic>
                    <p:nvPicPr>
                      <p:cNvPr id="0" name="图片 18467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29718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9" name="Object 72"/>
          <p:cNvGraphicFramePr/>
          <p:nvPr/>
        </p:nvGraphicFramePr>
        <p:xfrm>
          <a:off x="776288" y="50292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9" name="" r:id="rId65" imgW="3962400" imgH="5181600" progId="Equation.3">
                  <p:embed/>
                </p:oleObj>
              </mc:Choice>
              <mc:Fallback>
                <p:oleObj name="" r:id="rId65" imgW="3962400" imgH="5181600" progId="Equation.3">
                  <p:embed/>
                  <p:pic>
                    <p:nvPicPr>
                      <p:cNvPr id="0" name="图片 1846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76288" y="50292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10" name="Group 73"/>
          <p:cNvGrpSpPr/>
          <p:nvPr/>
        </p:nvGrpSpPr>
        <p:grpSpPr>
          <a:xfrm>
            <a:off x="685800" y="2133600"/>
            <a:ext cx="2971800" cy="519113"/>
            <a:chOff x="432" y="1344"/>
            <a:chExt cx="1872" cy="327"/>
          </a:xfrm>
        </p:grpSpPr>
        <p:sp>
          <p:nvSpPr>
            <p:cNvPr id="19515" name="Text Box 74"/>
            <p:cNvSpPr txBox="1"/>
            <p:nvPr/>
          </p:nvSpPr>
          <p:spPr>
            <a:xfrm>
              <a:off x="1104" y="1344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最优表</a:t>
              </a:r>
              <a:endPara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19493" name="Object 75"/>
            <p:cNvGraphicFramePr/>
            <p:nvPr/>
          </p:nvGraphicFramePr>
          <p:xfrm>
            <a:off x="432" y="1344"/>
            <a:ext cx="7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0" name="" r:id="rId66" imgW="13106400" imgH="4876800" progId="Equation.DSMT4">
                    <p:embed/>
                  </p:oleObj>
                </mc:Choice>
                <mc:Fallback>
                  <p:oleObj name="" r:id="rId66" imgW="13106400" imgH="4876800" progId="Equation.DSMT4">
                    <p:embed/>
                    <p:pic>
                      <p:nvPicPr>
                        <p:cNvPr id="0" name="图片 18469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432" y="1344"/>
                          <a:ext cx="720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461" name="Object 77"/>
          <p:cNvGraphicFramePr/>
          <p:nvPr/>
        </p:nvGraphicFramePr>
        <p:xfrm>
          <a:off x="3336925" y="1573213"/>
          <a:ext cx="1077913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1" name="" r:id="rId68" imgW="10058400" imgH="9753600" progId="Equation.3">
                  <p:embed/>
                </p:oleObj>
              </mc:Choice>
              <mc:Fallback>
                <p:oleObj name="" r:id="rId68" imgW="10058400" imgH="9753600" progId="Equation.3">
                  <p:embed/>
                  <p:pic>
                    <p:nvPicPr>
                      <p:cNvPr id="0" name="图片 18470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3336925" y="1573213"/>
                        <a:ext cx="1077913" cy="957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62" name="Line 78"/>
          <p:cNvSpPr/>
          <p:nvPr/>
        </p:nvSpPr>
        <p:spPr>
          <a:xfrm>
            <a:off x="4648200" y="1143000"/>
            <a:ext cx="381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4463" name="Text Box 79"/>
          <p:cNvSpPr txBox="1"/>
          <p:nvPr/>
        </p:nvSpPr>
        <p:spPr>
          <a:xfrm>
            <a:off x="4953000" y="852488"/>
            <a:ext cx="4038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不是整数解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再做割平面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4498" name="Oval 114"/>
          <p:cNvSpPr/>
          <p:nvPr/>
        </p:nvSpPr>
        <p:spPr>
          <a:xfrm>
            <a:off x="6781800" y="3886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4499" name="Text Box 115"/>
          <p:cNvSpPr txBox="1"/>
          <p:nvPr/>
        </p:nvSpPr>
        <p:spPr>
          <a:xfrm>
            <a:off x="1752600" y="8382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的最优解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44500" name="Object 116"/>
          <p:cNvGraphicFramePr/>
          <p:nvPr/>
        </p:nvGraphicFramePr>
        <p:xfrm>
          <a:off x="457200" y="914400"/>
          <a:ext cx="14033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" r:id="rId70" imgW="13106400" imgH="4876800" progId="Equation.DSMT4">
                  <p:embed/>
                </p:oleObj>
              </mc:Choice>
              <mc:Fallback>
                <p:oleObj name="" r:id="rId70" imgW="13106400" imgH="4876800" progId="Equation.DSMT4">
                  <p:embed/>
                  <p:pic>
                    <p:nvPicPr>
                      <p:cNvPr id="0" name="图片 18471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457200" y="914400"/>
                        <a:ext cx="1403350" cy="47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4501" name="Object 117"/>
          <p:cNvGraphicFramePr/>
          <p:nvPr/>
        </p:nvGraphicFramePr>
        <p:xfrm>
          <a:off x="3276600" y="642938"/>
          <a:ext cx="14033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3" name="" r:id="rId72" imgW="13106400" imgH="9753600" progId="Equation.DSMT4">
                  <p:embed/>
                </p:oleObj>
              </mc:Choice>
              <mc:Fallback>
                <p:oleObj name="" r:id="rId72" imgW="13106400" imgH="9753600" progId="Equation.DSMT4">
                  <p:embed/>
                  <p:pic>
                    <p:nvPicPr>
                      <p:cNvPr id="0" name="图片 18472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3276600" y="642938"/>
                        <a:ext cx="1403350" cy="957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44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4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4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63" grpId="0"/>
      <p:bldP spid="144498" grpId="0" animBg="1"/>
      <p:bldP spid="1444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27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46435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45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0528" name="Text Box 5"/>
          <p:cNvSpPr txBox="1"/>
          <p:nvPr/>
        </p:nvSpPr>
        <p:spPr>
          <a:xfrm>
            <a:off x="381000" y="152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529" name="Line 15"/>
          <p:cNvSpPr/>
          <p:nvPr/>
        </p:nvSpPr>
        <p:spPr>
          <a:xfrm>
            <a:off x="685800" y="2743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0" name="Line 16"/>
          <p:cNvSpPr/>
          <p:nvPr/>
        </p:nvSpPr>
        <p:spPr>
          <a:xfrm>
            <a:off x="685800" y="32766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1" name="Line 17"/>
          <p:cNvSpPr/>
          <p:nvPr/>
        </p:nvSpPr>
        <p:spPr>
          <a:xfrm>
            <a:off x="685800" y="3886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2" name="Line 18"/>
          <p:cNvSpPr/>
          <p:nvPr/>
        </p:nvSpPr>
        <p:spPr>
          <a:xfrm>
            <a:off x="685800" y="5791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3" name="Line 19"/>
          <p:cNvSpPr/>
          <p:nvPr/>
        </p:nvSpPr>
        <p:spPr>
          <a:xfrm>
            <a:off x="198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4" name="Line 20"/>
          <p:cNvSpPr/>
          <p:nvPr/>
        </p:nvSpPr>
        <p:spPr>
          <a:xfrm>
            <a:off x="579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5" name="Line 21"/>
          <p:cNvSpPr/>
          <p:nvPr/>
        </p:nvSpPr>
        <p:spPr>
          <a:xfrm>
            <a:off x="6858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536" name="Line 22"/>
          <p:cNvSpPr/>
          <p:nvPr/>
        </p:nvSpPr>
        <p:spPr>
          <a:xfrm>
            <a:off x="12954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0482" name="Object 23"/>
          <p:cNvGraphicFramePr/>
          <p:nvPr/>
        </p:nvGraphicFramePr>
        <p:xfrm>
          <a:off x="700088" y="38227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7" name="" r:id="rId1" imgW="3962400" imgH="5181600" progId="Equation.3">
                  <p:embed/>
                </p:oleObj>
              </mc:Choice>
              <mc:Fallback>
                <p:oleObj name="" r:id="rId1" imgW="3962400" imgH="5181600" progId="Equation.3">
                  <p:embed/>
                  <p:pic>
                    <p:nvPicPr>
                      <p:cNvPr id="0" name="图片 1945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0088" y="38227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24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" r:id="rId3" imgW="3657600" imgH="5181600" progId="Equation.3">
                  <p:embed/>
                </p:oleObj>
              </mc:Choice>
              <mc:Fallback>
                <p:oleObj name="" r:id="rId3" imgW="3657600" imgH="5181600" progId="Equation.3">
                  <p:embed/>
                  <p:pic>
                    <p:nvPicPr>
                      <p:cNvPr id="0" name="图片 1945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25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" r:id="rId5" imgW="3657600" imgH="5181600" progId="Equation.3">
                  <p:embed/>
                </p:oleObj>
              </mc:Choice>
              <mc:Fallback>
                <p:oleObj name="" r:id="rId5" imgW="3657600" imgH="5181600" progId="Equation.3">
                  <p:embed/>
                  <p:pic>
                    <p:nvPicPr>
                      <p:cNvPr id="0" name="图片 194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26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" r:id="rId7" imgW="3962400" imgH="5181600" progId="Equation.3">
                  <p:embed/>
                </p:oleObj>
              </mc:Choice>
              <mc:Fallback>
                <p:oleObj name="" r:id="rId7" imgW="3962400" imgH="5181600" progId="Equation.3">
                  <p:embed/>
                  <p:pic>
                    <p:nvPicPr>
                      <p:cNvPr id="0" name="图片 1945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27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" r:id="rId8" imgW="3962400" imgH="5181600" progId="Equation.3">
                  <p:embed/>
                </p:oleObj>
              </mc:Choice>
              <mc:Fallback>
                <p:oleObj name="" r:id="rId8" imgW="3962400" imgH="5181600" progId="Equation.3">
                  <p:embed/>
                  <p:pic>
                    <p:nvPicPr>
                      <p:cNvPr id="0" name="图片 1946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28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" r:id="rId10" imgW="3657600" imgH="5181600" progId="Equation.3">
                  <p:embed/>
                </p:oleObj>
              </mc:Choice>
              <mc:Fallback>
                <p:oleObj name="" r:id="rId10" imgW="3657600" imgH="5181600" progId="Equation.3">
                  <p:embed/>
                  <p:pic>
                    <p:nvPicPr>
                      <p:cNvPr id="0" name="图片 1946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29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" r:id="rId12" imgW="3048000" imgH="4267200" progId="Equation.3">
                  <p:embed/>
                </p:oleObj>
              </mc:Choice>
              <mc:Fallback>
                <p:oleObj name="" r:id="rId12" imgW="3048000" imgH="4267200" progId="Equation.3">
                  <p:embed/>
                  <p:pic>
                    <p:nvPicPr>
                      <p:cNvPr id="0" name="图片 1946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30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" r:id="rId14" imgW="3048000" imgH="4267200" progId="Equation.3">
                  <p:embed/>
                </p:oleObj>
              </mc:Choice>
              <mc:Fallback>
                <p:oleObj name="" r:id="rId14" imgW="3048000" imgH="4267200" progId="Equation.3">
                  <p:embed/>
                  <p:pic>
                    <p:nvPicPr>
                      <p:cNvPr id="0" name="图片 1946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Object 31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" r:id="rId15" imgW="3048000" imgH="4267200" progId="Equation.3">
                  <p:embed/>
                </p:oleObj>
              </mc:Choice>
              <mc:Fallback>
                <p:oleObj name="" r:id="rId15" imgW="3048000" imgH="4267200" progId="Equation.3">
                  <p:embed/>
                  <p:pic>
                    <p:nvPicPr>
                      <p:cNvPr id="0" name="图片 1946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32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" r:id="rId16" imgW="2133600" imgH="3962400" progId="Equation.3">
                  <p:embed/>
                </p:oleObj>
              </mc:Choice>
              <mc:Fallback>
                <p:oleObj name="" r:id="rId16" imgW="2133600" imgH="3962400" progId="Equation.3">
                  <p:embed/>
                  <p:pic>
                    <p:nvPicPr>
                      <p:cNvPr id="0" name="图片 1946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2" name="Object 33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" r:id="rId18" imgW="2133600" imgH="3962400" progId="Equation.3">
                  <p:embed/>
                </p:oleObj>
              </mc:Choice>
              <mc:Fallback>
                <p:oleObj name="" r:id="rId18" imgW="2133600" imgH="3962400" progId="Equation.3">
                  <p:embed/>
                  <p:pic>
                    <p:nvPicPr>
                      <p:cNvPr id="0" name="图片 1946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Object 34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" r:id="rId19" imgW="3048000" imgH="4267200" progId="Equation.3">
                  <p:embed/>
                </p:oleObj>
              </mc:Choice>
              <mc:Fallback>
                <p:oleObj name="" r:id="rId19" imgW="3048000" imgH="4267200" progId="Equation.3">
                  <p:embed/>
                  <p:pic>
                    <p:nvPicPr>
                      <p:cNvPr id="0" name="图片 1946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Object 35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" r:id="rId20" imgW="8229600" imgH="7315200" progId="Equation.3">
                  <p:embed/>
                </p:oleObj>
              </mc:Choice>
              <mc:Fallback>
                <p:oleObj name="" r:id="rId20" imgW="8229600" imgH="7315200" progId="Equation.3">
                  <p:embed/>
                  <p:pic>
                    <p:nvPicPr>
                      <p:cNvPr id="0" name="图片 1946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Object 36"/>
          <p:cNvGraphicFramePr/>
          <p:nvPr/>
        </p:nvGraphicFramePr>
        <p:xfrm>
          <a:off x="51816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" r:id="rId22" imgW="8229600" imgH="7315200" progId="Equation.3">
                  <p:embed/>
                </p:oleObj>
              </mc:Choice>
              <mc:Fallback>
                <p:oleObj name="" r:id="rId22" imgW="8229600" imgH="7315200" progId="Equation.3">
                  <p:embed/>
                  <p:pic>
                    <p:nvPicPr>
                      <p:cNvPr id="0" name="图片 1946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816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Object 37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1" name="" r:id="rId24" imgW="5486400" imgH="7315200" progId="Equation.3">
                  <p:embed/>
                </p:oleObj>
              </mc:Choice>
              <mc:Fallback>
                <p:oleObj name="" r:id="rId24" imgW="5486400" imgH="7315200" progId="Equation.3">
                  <p:embed/>
                  <p:pic>
                    <p:nvPicPr>
                      <p:cNvPr id="0" name="图片 1947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Object 38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2" name="" r:id="rId26" imgW="8229600" imgH="7315200" progId="Equation.3">
                  <p:embed/>
                </p:oleObj>
              </mc:Choice>
              <mc:Fallback>
                <p:oleObj name="" r:id="rId26" imgW="8229600" imgH="7315200" progId="Equation.3">
                  <p:embed/>
                  <p:pic>
                    <p:nvPicPr>
                      <p:cNvPr id="0" name="图片 1947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Object 39"/>
          <p:cNvGraphicFramePr/>
          <p:nvPr/>
        </p:nvGraphicFramePr>
        <p:xfrm>
          <a:off x="5283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3" name="" r:id="rId28" imgW="5486400" imgH="7315200" progId="Equation.3">
                  <p:embed/>
                </p:oleObj>
              </mc:Choice>
              <mc:Fallback>
                <p:oleObj name="" r:id="rId28" imgW="5486400" imgH="7315200" progId="Equation.3">
                  <p:embed/>
                  <p:pic>
                    <p:nvPicPr>
                      <p:cNvPr id="0" name="图片 1947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83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40"/>
          <p:cNvGraphicFramePr/>
          <p:nvPr/>
        </p:nvGraphicFramePr>
        <p:xfrm>
          <a:off x="5283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4" name="" r:id="rId30" imgW="5486400" imgH="7315200" progId="Equation.3">
                  <p:embed/>
                </p:oleObj>
              </mc:Choice>
              <mc:Fallback>
                <p:oleObj name="" r:id="rId30" imgW="5486400" imgH="7315200" progId="Equation.3">
                  <p:embed/>
                  <p:pic>
                    <p:nvPicPr>
                      <p:cNvPr id="0" name="图片 1947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83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41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5" name="" r:id="rId32" imgW="5486400" imgH="7315200" progId="Equation.3">
                  <p:embed/>
                </p:oleObj>
              </mc:Choice>
              <mc:Fallback>
                <p:oleObj name="" r:id="rId32" imgW="5486400" imgH="7315200" progId="Equation.3">
                  <p:embed/>
                  <p:pic>
                    <p:nvPicPr>
                      <p:cNvPr id="0" name="图片 1947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1" name="Object 42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" r:id="rId34" imgW="5486400" imgH="7315200" progId="Equation.3">
                  <p:embed/>
                </p:oleObj>
              </mc:Choice>
              <mc:Fallback>
                <p:oleObj name="" r:id="rId34" imgW="5486400" imgH="7315200" progId="Equation.3">
                  <p:embed/>
                  <p:pic>
                    <p:nvPicPr>
                      <p:cNvPr id="0" name="图片 1947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2" name="Object 43"/>
          <p:cNvGraphicFramePr/>
          <p:nvPr/>
        </p:nvGraphicFramePr>
        <p:xfrm>
          <a:off x="13589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" r:id="rId36" imgW="8229600" imgH="7315200" progId="Equation.3">
                  <p:embed/>
                </p:oleObj>
              </mc:Choice>
              <mc:Fallback>
                <p:oleObj name="" r:id="rId36" imgW="8229600" imgH="7315200" progId="Equation.3">
                  <p:embed/>
                  <p:pic>
                    <p:nvPicPr>
                      <p:cNvPr id="0" name="图片 1947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3589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3" name="Object 44"/>
          <p:cNvGraphicFramePr/>
          <p:nvPr/>
        </p:nvGraphicFramePr>
        <p:xfrm>
          <a:off x="4800600" y="5273675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8" name="" r:id="rId38" imgW="2133600" imgH="3962400" progId="Equation.3">
                  <p:embed/>
                </p:oleObj>
              </mc:Choice>
              <mc:Fallback>
                <p:oleObj name="" r:id="rId38" imgW="2133600" imgH="3962400" progId="Equation.3">
                  <p:embed/>
                  <p:pic>
                    <p:nvPicPr>
                      <p:cNvPr id="0" name="图片 1947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800600" y="5273675"/>
                        <a:ext cx="280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Object 45"/>
          <p:cNvGraphicFramePr/>
          <p:nvPr/>
        </p:nvGraphicFramePr>
        <p:xfrm>
          <a:off x="4724400" y="46482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9" name="" r:id="rId40" imgW="3048000" imgH="4267200" progId="Equation.3">
                  <p:embed/>
                </p:oleObj>
              </mc:Choice>
              <mc:Fallback>
                <p:oleObj name="" r:id="rId40" imgW="3048000" imgH="4267200" progId="Equation.3">
                  <p:embed/>
                  <p:pic>
                    <p:nvPicPr>
                      <p:cNvPr id="0" name="图片 19478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24400" y="46482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Object 46"/>
          <p:cNvGraphicFramePr/>
          <p:nvPr/>
        </p:nvGraphicFramePr>
        <p:xfrm>
          <a:off x="47037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0" name="" r:id="rId42" imgW="3048000" imgH="4267200" progId="Equation.3">
                  <p:embed/>
                </p:oleObj>
              </mc:Choice>
              <mc:Fallback>
                <p:oleObj name="" r:id="rId42" imgW="3048000" imgH="4267200" progId="Equation.3">
                  <p:embed/>
                  <p:pic>
                    <p:nvPicPr>
                      <p:cNvPr id="0" name="图片 1947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037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Object 47"/>
          <p:cNvGraphicFramePr/>
          <p:nvPr/>
        </p:nvGraphicFramePr>
        <p:xfrm>
          <a:off x="46482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1" name="" r:id="rId43" imgW="3048000" imgH="4267200" progId="Equation.3">
                  <p:embed/>
                </p:oleObj>
              </mc:Choice>
              <mc:Fallback>
                <p:oleObj name="" r:id="rId43" imgW="3048000" imgH="4267200" progId="Equation.3">
                  <p:embed/>
                  <p:pic>
                    <p:nvPicPr>
                      <p:cNvPr id="0" name="图片 1948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6482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Object 48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2" name="" r:id="rId44" imgW="3962400" imgH="5486400" progId="Equation.3">
                  <p:embed/>
                </p:oleObj>
              </mc:Choice>
              <mc:Fallback>
                <p:oleObj name="" r:id="rId44" imgW="3962400" imgH="5486400" progId="Equation.3">
                  <p:embed/>
                  <p:pic>
                    <p:nvPicPr>
                      <p:cNvPr id="0" name="图片 1948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8" name="Object 49"/>
          <p:cNvGraphicFramePr/>
          <p:nvPr/>
        </p:nvGraphicFramePr>
        <p:xfrm>
          <a:off x="2286000" y="5251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3" name="" r:id="rId46" imgW="3048000" imgH="4267200" progId="Equation.3">
                  <p:embed/>
                </p:oleObj>
              </mc:Choice>
              <mc:Fallback>
                <p:oleObj name="" r:id="rId46" imgW="3048000" imgH="4267200" progId="Equation.3">
                  <p:embed/>
                  <p:pic>
                    <p:nvPicPr>
                      <p:cNvPr id="0" name="图片 19482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286000" y="5251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9" name="Object 50"/>
          <p:cNvGraphicFramePr/>
          <p:nvPr/>
        </p:nvGraphicFramePr>
        <p:xfrm>
          <a:off x="37338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4" name="" r:id="rId48" imgW="5486400" imgH="7315200" progId="Equation.3">
                  <p:embed/>
                </p:oleObj>
              </mc:Choice>
              <mc:Fallback>
                <p:oleObj name="" r:id="rId48" imgW="5486400" imgH="7315200" progId="Equation.3">
                  <p:embed/>
                  <p:pic>
                    <p:nvPicPr>
                      <p:cNvPr id="0" name="图片 1948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0" name="Object 51"/>
          <p:cNvGraphicFramePr/>
          <p:nvPr/>
        </p:nvGraphicFramePr>
        <p:xfrm>
          <a:off x="51816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5" name="" r:id="rId50" imgW="8229600" imgH="7315200" progId="Equation.3">
                  <p:embed/>
                </p:oleObj>
              </mc:Choice>
              <mc:Fallback>
                <p:oleObj name="" r:id="rId50" imgW="8229600" imgH="7315200" progId="Equation.3">
                  <p:embed/>
                  <p:pic>
                    <p:nvPicPr>
                      <p:cNvPr id="0" name="图片 19484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1816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1" name="Object 52"/>
          <p:cNvGraphicFramePr/>
          <p:nvPr/>
        </p:nvGraphicFramePr>
        <p:xfrm>
          <a:off x="14732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" r:id="rId52" imgW="5486400" imgH="7315200" progId="Equation.3">
                  <p:embed/>
                </p:oleObj>
              </mc:Choice>
              <mc:Fallback>
                <p:oleObj name="" r:id="rId52" imgW="5486400" imgH="7315200" progId="Equation.3">
                  <p:embed/>
                  <p:pic>
                    <p:nvPicPr>
                      <p:cNvPr id="0" name="图片 19485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4732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2" name="Object 53"/>
          <p:cNvGraphicFramePr/>
          <p:nvPr/>
        </p:nvGraphicFramePr>
        <p:xfrm>
          <a:off x="29718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7" name="" r:id="rId54" imgW="3048000" imgH="4267200" progId="Equation.3">
                  <p:embed/>
                </p:oleObj>
              </mc:Choice>
              <mc:Fallback>
                <p:oleObj name="" r:id="rId54" imgW="3048000" imgH="4267200" progId="Equation.3">
                  <p:embed/>
                  <p:pic>
                    <p:nvPicPr>
                      <p:cNvPr id="0" name="图片 1948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9718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3" name="Object 54"/>
          <p:cNvGraphicFramePr/>
          <p:nvPr/>
        </p:nvGraphicFramePr>
        <p:xfrm>
          <a:off x="776288" y="50292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8" name="" r:id="rId55" imgW="3962400" imgH="5181600" progId="Equation.3">
                  <p:embed/>
                </p:oleObj>
              </mc:Choice>
              <mc:Fallback>
                <p:oleObj name="" r:id="rId55" imgW="3962400" imgH="5181600" progId="Equation.3">
                  <p:embed/>
                  <p:pic>
                    <p:nvPicPr>
                      <p:cNvPr id="0" name="图片 194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6288" y="50292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37" name="Group 55"/>
          <p:cNvGrpSpPr/>
          <p:nvPr/>
        </p:nvGrpSpPr>
        <p:grpSpPr>
          <a:xfrm>
            <a:off x="712788" y="2133600"/>
            <a:ext cx="2944812" cy="533400"/>
            <a:chOff x="449" y="1344"/>
            <a:chExt cx="1855" cy="336"/>
          </a:xfrm>
        </p:grpSpPr>
        <p:sp>
          <p:nvSpPr>
            <p:cNvPr id="20543" name="Text Box 56"/>
            <p:cNvSpPr txBox="1"/>
            <p:nvPr/>
          </p:nvSpPr>
          <p:spPr>
            <a:xfrm>
              <a:off x="1104" y="1344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最优表</a:t>
              </a:r>
              <a:endPara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0526" name="Object 57"/>
            <p:cNvGraphicFramePr/>
            <p:nvPr/>
          </p:nvGraphicFramePr>
          <p:xfrm>
            <a:off x="449" y="1392"/>
            <a:ext cx="6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89" name="" r:id="rId56" imgW="12496800" imgH="4876800" progId="Equation.DSMT4">
                    <p:embed/>
                  </p:oleObj>
                </mc:Choice>
                <mc:Fallback>
                  <p:oleObj name="" r:id="rId56" imgW="12496800" imgH="4876800" progId="Equation.DSMT4">
                    <p:embed/>
                    <p:pic>
                      <p:nvPicPr>
                        <p:cNvPr id="0" name="图片 19488"/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449" y="1392"/>
                          <a:ext cx="68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38" name="Text Box 61"/>
          <p:cNvSpPr txBox="1"/>
          <p:nvPr/>
        </p:nvSpPr>
        <p:spPr>
          <a:xfrm>
            <a:off x="381000" y="6858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做割平面：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46494" name="Object 62"/>
          <p:cNvGraphicFramePr/>
          <p:nvPr/>
        </p:nvGraphicFramePr>
        <p:xfrm>
          <a:off x="2041525" y="519113"/>
          <a:ext cx="30146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0" name="" r:id="rId58" imgW="29870400" imgH="9753600" progId="Equation.3">
                  <p:embed/>
                </p:oleObj>
              </mc:Choice>
              <mc:Fallback>
                <p:oleObj name="" r:id="rId58" imgW="29870400" imgH="9753600" progId="Equation.3">
                  <p:embed/>
                  <p:pic>
                    <p:nvPicPr>
                      <p:cNvPr id="0" name="图片 19489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2041525" y="519113"/>
                        <a:ext cx="3014663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00" name="Object 68"/>
          <p:cNvGraphicFramePr/>
          <p:nvPr/>
        </p:nvGraphicFramePr>
        <p:xfrm>
          <a:off x="4724400" y="1676400"/>
          <a:ext cx="4968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1" name="" r:id="rId60" imgW="5791200" imgH="3962400" progId="Equation.3">
                  <p:embed/>
                </p:oleObj>
              </mc:Choice>
              <mc:Fallback>
                <p:oleObj name="" r:id="rId60" imgW="5791200" imgH="3962400" progId="Equation.3">
                  <p:embed/>
                  <p:pic>
                    <p:nvPicPr>
                      <p:cNvPr id="0" name="图片 19490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4724400" y="1676400"/>
                        <a:ext cx="496888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01" name="Object 69"/>
          <p:cNvGraphicFramePr/>
          <p:nvPr/>
        </p:nvGraphicFramePr>
        <p:xfrm>
          <a:off x="5948363" y="1433513"/>
          <a:ext cx="203041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2" name="" r:id="rId62" imgW="23164800" imgH="9753600" progId="Equation.3">
                  <p:embed/>
                </p:oleObj>
              </mc:Choice>
              <mc:Fallback>
                <p:oleObj name="" r:id="rId62" imgW="23164800" imgH="9753600" progId="Equation.3">
                  <p:embed/>
                  <p:pic>
                    <p:nvPicPr>
                      <p:cNvPr id="0" name="图片 19491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5948363" y="1433513"/>
                        <a:ext cx="2030412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02" name="Object 70"/>
          <p:cNvGraphicFramePr/>
          <p:nvPr/>
        </p:nvGraphicFramePr>
        <p:xfrm>
          <a:off x="6156325" y="2422525"/>
          <a:ext cx="18605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" r:id="rId64" imgW="18288000" imgH="5486400" progId="Equation.3">
                  <p:embed/>
                </p:oleObj>
              </mc:Choice>
              <mc:Fallback>
                <p:oleObj name="" r:id="rId64" imgW="18288000" imgH="5486400" progId="Equation.3">
                  <p:embed/>
                  <p:pic>
                    <p:nvPicPr>
                      <p:cNvPr id="0" name="图片 19492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6156325" y="2422525"/>
                        <a:ext cx="18605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6506" name="Object 74"/>
          <p:cNvGraphicFramePr/>
          <p:nvPr/>
        </p:nvGraphicFramePr>
        <p:xfrm>
          <a:off x="1039813" y="1422400"/>
          <a:ext cx="3786187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" r:id="rId66" imgW="43586400" imgH="9753600" progId="Equation.3">
                  <p:embed/>
                </p:oleObj>
              </mc:Choice>
              <mc:Fallback>
                <p:oleObj name="" r:id="rId66" imgW="43586400" imgH="9753600" progId="Equation.3">
                  <p:embed/>
                  <p:pic>
                    <p:nvPicPr>
                      <p:cNvPr id="0" name="图片 19493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1039813" y="1422400"/>
                        <a:ext cx="3786187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507" name="Line 75"/>
          <p:cNvSpPr/>
          <p:nvPr/>
        </p:nvSpPr>
        <p:spPr>
          <a:xfrm>
            <a:off x="5257800" y="1905000"/>
            <a:ext cx="4572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0540" name="Group 76"/>
          <p:cNvGrpSpPr/>
          <p:nvPr/>
        </p:nvGrpSpPr>
        <p:grpSpPr>
          <a:xfrm>
            <a:off x="6037263" y="2917825"/>
            <a:ext cx="2989262" cy="2720975"/>
            <a:chOff x="3323" y="350"/>
            <a:chExt cx="1883" cy="1714"/>
          </a:xfrm>
        </p:grpSpPr>
        <p:graphicFrame>
          <p:nvGraphicFramePr>
            <p:cNvPr id="20520" name="Object 77"/>
            <p:cNvGraphicFramePr/>
            <p:nvPr/>
          </p:nvGraphicFramePr>
          <p:xfrm>
            <a:off x="3536" y="1200"/>
            <a:ext cx="13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5" name="" r:id="rId68" imgW="26212800" imgH="5486400" progId="Equation.3">
                    <p:embed/>
                  </p:oleObj>
                </mc:Choice>
                <mc:Fallback>
                  <p:oleObj name="" r:id="rId68" imgW="26212800" imgH="5486400" progId="Equation.3">
                    <p:embed/>
                    <p:pic>
                      <p:nvPicPr>
                        <p:cNvPr id="0" name="图片 19494"/>
                        <p:cNvPicPr/>
                        <p:nvPr/>
                      </p:nvPicPr>
                      <p:blipFill>
                        <a:blip r:embed="rId69"/>
                        <a:stretch>
                          <a:fillRect/>
                        </a:stretch>
                      </p:blipFill>
                      <p:spPr>
                        <a:xfrm>
                          <a:off x="3536" y="1200"/>
                          <a:ext cx="137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1" name="Object 78"/>
            <p:cNvGraphicFramePr/>
            <p:nvPr/>
          </p:nvGraphicFramePr>
          <p:xfrm>
            <a:off x="3323" y="350"/>
            <a:ext cx="1554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6" name="" r:id="rId70" imgW="24993600" imgH="6705600" progId="Equation.DSMT4">
                    <p:embed/>
                  </p:oleObj>
                </mc:Choice>
                <mc:Fallback>
                  <p:oleObj name="" r:id="rId70" imgW="24993600" imgH="6705600" progId="Equation.DSMT4">
                    <p:embed/>
                    <p:pic>
                      <p:nvPicPr>
                        <p:cNvPr id="0" name="图片 19495"/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3323" y="350"/>
                          <a:ext cx="1554" cy="41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2" name="Object 79"/>
            <p:cNvGraphicFramePr/>
            <p:nvPr/>
          </p:nvGraphicFramePr>
          <p:xfrm>
            <a:off x="3531" y="1728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7" name="" r:id="rId72" imgW="23774400" imgH="5181600" progId="Equation.3">
                    <p:embed/>
                  </p:oleObj>
                </mc:Choice>
                <mc:Fallback>
                  <p:oleObj name="" r:id="rId72" imgW="23774400" imgH="5181600" progId="Equation.3">
                    <p:embed/>
                    <p:pic>
                      <p:nvPicPr>
                        <p:cNvPr id="0" name="图片 19496"/>
                        <p:cNvPicPr/>
                        <p:nvPr/>
                      </p:nvPicPr>
                      <p:blipFill>
                        <a:blip r:embed="rId73"/>
                        <a:stretch>
                          <a:fillRect/>
                        </a:stretch>
                      </p:blipFill>
                      <p:spPr>
                        <a:xfrm>
                          <a:off x="3531" y="1728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42" name="AutoShape 80"/>
            <p:cNvSpPr/>
            <p:nvPr/>
          </p:nvSpPr>
          <p:spPr>
            <a:xfrm>
              <a:off x="3360" y="816"/>
              <a:ext cx="192" cy="1104"/>
            </a:xfrm>
            <a:prstGeom prst="leftBrace">
              <a:avLst>
                <a:gd name="adj1" fmla="val 47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0523" name="Object 81"/>
            <p:cNvGraphicFramePr/>
            <p:nvPr/>
          </p:nvGraphicFramePr>
          <p:xfrm>
            <a:off x="3432" y="624"/>
            <a:ext cx="14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8" name="" r:id="rId74" imgW="26517600" imgH="5181600" progId="Equation.3">
                    <p:embed/>
                  </p:oleObj>
                </mc:Choice>
                <mc:Fallback>
                  <p:oleObj name="" r:id="rId74" imgW="26517600" imgH="5181600" progId="Equation.3">
                    <p:embed/>
                    <p:pic>
                      <p:nvPicPr>
                        <p:cNvPr id="0" name="图片 19497"/>
                        <p:cNvPicPr/>
                        <p:nvPr/>
                      </p:nvPicPr>
                      <p:blipFill>
                        <a:blip r:embed="rId75"/>
                        <a:stretch>
                          <a:fillRect/>
                        </a:stretch>
                      </p:blipFill>
                      <p:spPr>
                        <a:xfrm>
                          <a:off x="3432" y="624"/>
                          <a:ext cx="144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4" name="Object 82"/>
            <p:cNvGraphicFramePr/>
            <p:nvPr/>
          </p:nvGraphicFramePr>
          <p:xfrm>
            <a:off x="3544" y="912"/>
            <a:ext cx="14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99" name="" r:id="rId76" imgW="25908000" imgH="5181600" progId="Equation.3">
                    <p:embed/>
                  </p:oleObj>
                </mc:Choice>
                <mc:Fallback>
                  <p:oleObj name="" r:id="rId76" imgW="25908000" imgH="5181600" progId="Equation.3">
                    <p:embed/>
                    <p:pic>
                      <p:nvPicPr>
                        <p:cNvPr id="0" name="图片 19498"/>
                        <p:cNvPicPr/>
                        <p:nvPr/>
                      </p:nvPicPr>
                      <p:blipFill>
                        <a:blip r:embed="rId77"/>
                        <a:stretch>
                          <a:fillRect/>
                        </a:stretch>
                      </p:blipFill>
                      <p:spPr>
                        <a:xfrm>
                          <a:off x="3544" y="912"/>
                          <a:ext cx="140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5" name="Object 83"/>
            <p:cNvGraphicFramePr/>
            <p:nvPr/>
          </p:nvGraphicFramePr>
          <p:xfrm>
            <a:off x="3593" y="1488"/>
            <a:ext cx="9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00" name="" r:id="rId78" imgW="20421600" imgH="5486400" progId="Equation.3">
                    <p:embed/>
                  </p:oleObj>
                </mc:Choice>
                <mc:Fallback>
                  <p:oleObj name="" r:id="rId78" imgW="20421600" imgH="5486400" progId="Equation.3">
                    <p:embed/>
                    <p:pic>
                      <p:nvPicPr>
                        <p:cNvPr id="0" name="图片 19499"/>
                        <p:cNvPicPr/>
                        <p:nvPr/>
                      </p:nvPicPr>
                      <p:blipFill>
                        <a:blip r:embed="rId79"/>
                        <a:stretch>
                          <a:fillRect/>
                        </a:stretch>
                      </p:blipFill>
                      <p:spPr>
                        <a:xfrm>
                          <a:off x="3593" y="1488"/>
                          <a:ext cx="97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519" name="Object 84"/>
          <p:cNvGraphicFramePr/>
          <p:nvPr/>
        </p:nvGraphicFramePr>
        <p:xfrm>
          <a:off x="6592888" y="56388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" r:id="rId80" imgW="11582400" imgH="4876800" progId="Equation.DSMT4">
                  <p:embed/>
                </p:oleObj>
              </mc:Choice>
              <mc:Fallback>
                <p:oleObj name="" r:id="rId80" imgW="11582400" imgH="4876800" progId="Equation.DSMT4">
                  <p:embed/>
                  <p:pic>
                    <p:nvPicPr>
                      <p:cNvPr id="0" name="图片 19500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6592888" y="5638800"/>
                        <a:ext cx="938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6517" name="Line 85"/>
          <p:cNvSpPr/>
          <p:nvPr/>
        </p:nvSpPr>
        <p:spPr>
          <a:xfrm>
            <a:off x="6781800" y="2209800"/>
            <a:ext cx="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6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6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51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48483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571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1552" name="Text Box 5"/>
          <p:cNvSpPr txBox="1"/>
          <p:nvPr/>
        </p:nvSpPr>
        <p:spPr>
          <a:xfrm>
            <a:off x="381000" y="152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53" name="Line 6"/>
          <p:cNvSpPr/>
          <p:nvPr/>
        </p:nvSpPr>
        <p:spPr>
          <a:xfrm>
            <a:off x="685800" y="2743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54" name="Line 7"/>
          <p:cNvSpPr/>
          <p:nvPr/>
        </p:nvSpPr>
        <p:spPr>
          <a:xfrm>
            <a:off x="685800" y="32766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55" name="Line 8"/>
          <p:cNvSpPr/>
          <p:nvPr/>
        </p:nvSpPr>
        <p:spPr>
          <a:xfrm>
            <a:off x="685800" y="3886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56" name="Line 9"/>
          <p:cNvSpPr/>
          <p:nvPr/>
        </p:nvSpPr>
        <p:spPr>
          <a:xfrm>
            <a:off x="685800" y="5791200"/>
            <a:ext cx="51054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57" name="Line 10"/>
          <p:cNvSpPr/>
          <p:nvPr/>
        </p:nvSpPr>
        <p:spPr>
          <a:xfrm>
            <a:off x="198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58" name="Line 11"/>
          <p:cNvSpPr/>
          <p:nvPr/>
        </p:nvSpPr>
        <p:spPr>
          <a:xfrm>
            <a:off x="57912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59" name="Line 12"/>
          <p:cNvSpPr/>
          <p:nvPr/>
        </p:nvSpPr>
        <p:spPr>
          <a:xfrm>
            <a:off x="6858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60" name="Line 13"/>
          <p:cNvSpPr/>
          <p:nvPr/>
        </p:nvSpPr>
        <p:spPr>
          <a:xfrm>
            <a:off x="1295400" y="2743200"/>
            <a:ext cx="0" cy="3048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1506" name="Object 14"/>
          <p:cNvGraphicFramePr/>
          <p:nvPr/>
        </p:nvGraphicFramePr>
        <p:xfrm>
          <a:off x="700088" y="38227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1" name="" r:id="rId1" imgW="3962400" imgH="5181600" progId="Equation.3">
                  <p:embed/>
                </p:oleObj>
              </mc:Choice>
              <mc:Fallback>
                <p:oleObj name="" r:id="rId1" imgW="3962400" imgH="5181600" progId="Equation.3">
                  <p:embed/>
                  <p:pic>
                    <p:nvPicPr>
                      <p:cNvPr id="0" name="图片 204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0088" y="38227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5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" r:id="rId3" imgW="3657600" imgH="5181600" progId="Equation.3">
                  <p:embed/>
                </p:oleObj>
              </mc:Choice>
              <mc:Fallback>
                <p:oleObj name="" r:id="rId3" imgW="3657600" imgH="5181600" progId="Equation.3">
                  <p:embed/>
                  <p:pic>
                    <p:nvPicPr>
                      <p:cNvPr id="0" name="图片 204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16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" r:id="rId5" imgW="3657600" imgH="5181600" progId="Equation.3">
                  <p:embed/>
                </p:oleObj>
              </mc:Choice>
              <mc:Fallback>
                <p:oleObj name="" r:id="rId5" imgW="3657600" imgH="5181600" progId="Equation.3">
                  <p:embed/>
                  <p:pic>
                    <p:nvPicPr>
                      <p:cNvPr id="0" name="图片 204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17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" r:id="rId7" imgW="3962400" imgH="5181600" progId="Equation.3">
                  <p:embed/>
                </p:oleObj>
              </mc:Choice>
              <mc:Fallback>
                <p:oleObj name="" r:id="rId7" imgW="3962400" imgH="5181600" progId="Equation.3">
                  <p:embed/>
                  <p:pic>
                    <p:nvPicPr>
                      <p:cNvPr id="0" name="图片 204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18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" r:id="rId8" imgW="3962400" imgH="5181600" progId="Equation.3">
                  <p:embed/>
                </p:oleObj>
              </mc:Choice>
              <mc:Fallback>
                <p:oleObj name="" r:id="rId8" imgW="3962400" imgH="5181600" progId="Equation.3">
                  <p:embed/>
                  <p:pic>
                    <p:nvPicPr>
                      <p:cNvPr id="0" name="图片 2048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9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" r:id="rId10" imgW="3657600" imgH="5181600" progId="Equation.3">
                  <p:embed/>
                </p:oleObj>
              </mc:Choice>
              <mc:Fallback>
                <p:oleObj name="" r:id="rId10" imgW="3657600" imgH="5181600" progId="Equation.3">
                  <p:embed/>
                  <p:pic>
                    <p:nvPicPr>
                      <p:cNvPr id="0" name="图片 2048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20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" r:id="rId12" imgW="3048000" imgH="4267200" progId="Equation.3">
                  <p:embed/>
                </p:oleObj>
              </mc:Choice>
              <mc:Fallback>
                <p:oleObj name="" r:id="rId12" imgW="3048000" imgH="4267200" progId="Equation.3">
                  <p:embed/>
                  <p:pic>
                    <p:nvPicPr>
                      <p:cNvPr id="0" name="图片 2048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21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name="" r:id="rId14" imgW="3048000" imgH="4267200" progId="Equation.3">
                  <p:embed/>
                </p:oleObj>
              </mc:Choice>
              <mc:Fallback>
                <p:oleObj name="" r:id="rId14" imgW="3048000" imgH="4267200" progId="Equation.3">
                  <p:embed/>
                  <p:pic>
                    <p:nvPicPr>
                      <p:cNvPr id="0" name="图片 204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4" name="Object 22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name="" r:id="rId15" imgW="3048000" imgH="4267200" progId="Equation.3">
                  <p:embed/>
                </p:oleObj>
              </mc:Choice>
              <mc:Fallback>
                <p:oleObj name="" r:id="rId15" imgW="3048000" imgH="4267200" progId="Equation.3">
                  <p:embed/>
                  <p:pic>
                    <p:nvPicPr>
                      <p:cNvPr id="0" name="图片 2048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Object 23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" r:id="rId16" imgW="2133600" imgH="3962400" progId="Equation.3">
                  <p:embed/>
                </p:oleObj>
              </mc:Choice>
              <mc:Fallback>
                <p:oleObj name="" r:id="rId16" imgW="2133600" imgH="3962400" progId="Equation.3">
                  <p:embed/>
                  <p:pic>
                    <p:nvPicPr>
                      <p:cNvPr id="0" name="图片 2048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24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1" name="" r:id="rId18" imgW="2133600" imgH="3962400" progId="Equation.3">
                  <p:embed/>
                </p:oleObj>
              </mc:Choice>
              <mc:Fallback>
                <p:oleObj name="" r:id="rId18" imgW="2133600" imgH="3962400" progId="Equation.3">
                  <p:embed/>
                  <p:pic>
                    <p:nvPicPr>
                      <p:cNvPr id="0" name="图片 2049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7" name="Object 25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" r:id="rId19" imgW="3048000" imgH="4267200" progId="Equation.3">
                  <p:embed/>
                </p:oleObj>
              </mc:Choice>
              <mc:Fallback>
                <p:oleObj name="" r:id="rId19" imgW="3048000" imgH="4267200" progId="Equation.3">
                  <p:embed/>
                  <p:pic>
                    <p:nvPicPr>
                      <p:cNvPr id="0" name="图片 2049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8" name="Object 26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" r:id="rId20" imgW="8229600" imgH="7315200" progId="Equation.3">
                  <p:embed/>
                </p:oleObj>
              </mc:Choice>
              <mc:Fallback>
                <p:oleObj name="" r:id="rId20" imgW="8229600" imgH="7315200" progId="Equation.3">
                  <p:embed/>
                  <p:pic>
                    <p:nvPicPr>
                      <p:cNvPr id="0" name="图片 2049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9" name="Object 27"/>
          <p:cNvGraphicFramePr/>
          <p:nvPr/>
        </p:nvGraphicFramePr>
        <p:xfrm>
          <a:off x="51816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4" name="" r:id="rId22" imgW="8229600" imgH="7315200" progId="Equation.3">
                  <p:embed/>
                </p:oleObj>
              </mc:Choice>
              <mc:Fallback>
                <p:oleObj name="" r:id="rId22" imgW="8229600" imgH="7315200" progId="Equation.3">
                  <p:embed/>
                  <p:pic>
                    <p:nvPicPr>
                      <p:cNvPr id="0" name="图片 2049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816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0" name="Object 28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5" name="" r:id="rId24" imgW="5486400" imgH="7315200" progId="Equation.3">
                  <p:embed/>
                </p:oleObj>
              </mc:Choice>
              <mc:Fallback>
                <p:oleObj name="" r:id="rId24" imgW="5486400" imgH="7315200" progId="Equation.3">
                  <p:embed/>
                  <p:pic>
                    <p:nvPicPr>
                      <p:cNvPr id="0" name="图片 2049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1" name="Object 29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6" name="" r:id="rId26" imgW="8229600" imgH="7315200" progId="Equation.3">
                  <p:embed/>
                </p:oleObj>
              </mc:Choice>
              <mc:Fallback>
                <p:oleObj name="" r:id="rId26" imgW="8229600" imgH="7315200" progId="Equation.3">
                  <p:embed/>
                  <p:pic>
                    <p:nvPicPr>
                      <p:cNvPr id="0" name="图片 2049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2" name="Object 30"/>
          <p:cNvGraphicFramePr/>
          <p:nvPr/>
        </p:nvGraphicFramePr>
        <p:xfrm>
          <a:off x="5283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7" name="" r:id="rId28" imgW="5486400" imgH="7315200" progId="Equation.3">
                  <p:embed/>
                </p:oleObj>
              </mc:Choice>
              <mc:Fallback>
                <p:oleObj name="" r:id="rId28" imgW="5486400" imgH="7315200" progId="Equation.3">
                  <p:embed/>
                  <p:pic>
                    <p:nvPicPr>
                      <p:cNvPr id="0" name="图片 2049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83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3" name="Object 31"/>
          <p:cNvGraphicFramePr/>
          <p:nvPr/>
        </p:nvGraphicFramePr>
        <p:xfrm>
          <a:off x="5283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name="" r:id="rId30" imgW="5486400" imgH="7315200" progId="Equation.3">
                  <p:embed/>
                </p:oleObj>
              </mc:Choice>
              <mc:Fallback>
                <p:oleObj name="" r:id="rId30" imgW="5486400" imgH="7315200" progId="Equation.3">
                  <p:embed/>
                  <p:pic>
                    <p:nvPicPr>
                      <p:cNvPr id="0" name="图片 2049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83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4" name="Object 32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9" name="" r:id="rId32" imgW="5486400" imgH="7315200" progId="Equation.3">
                  <p:embed/>
                </p:oleObj>
              </mc:Choice>
              <mc:Fallback>
                <p:oleObj name="" r:id="rId32" imgW="5486400" imgH="7315200" progId="Equation.3">
                  <p:embed/>
                  <p:pic>
                    <p:nvPicPr>
                      <p:cNvPr id="0" name="图片 2049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5" name="Object 33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0" name="" r:id="rId34" imgW="5486400" imgH="7315200" progId="Equation.3">
                  <p:embed/>
                </p:oleObj>
              </mc:Choice>
              <mc:Fallback>
                <p:oleObj name="" r:id="rId34" imgW="5486400" imgH="7315200" progId="Equation.3">
                  <p:embed/>
                  <p:pic>
                    <p:nvPicPr>
                      <p:cNvPr id="0" name="图片 2049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Object 34"/>
          <p:cNvGraphicFramePr/>
          <p:nvPr/>
        </p:nvGraphicFramePr>
        <p:xfrm>
          <a:off x="13589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1" name="" r:id="rId36" imgW="8229600" imgH="7315200" progId="Equation.3">
                  <p:embed/>
                </p:oleObj>
              </mc:Choice>
              <mc:Fallback>
                <p:oleObj name="" r:id="rId36" imgW="8229600" imgH="7315200" progId="Equation.3">
                  <p:embed/>
                  <p:pic>
                    <p:nvPicPr>
                      <p:cNvPr id="0" name="图片 2050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3589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7" name="Object 35"/>
          <p:cNvGraphicFramePr/>
          <p:nvPr/>
        </p:nvGraphicFramePr>
        <p:xfrm>
          <a:off x="4800600" y="5273675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" r:id="rId38" imgW="2133600" imgH="3962400" progId="Equation.3">
                  <p:embed/>
                </p:oleObj>
              </mc:Choice>
              <mc:Fallback>
                <p:oleObj name="" r:id="rId38" imgW="2133600" imgH="3962400" progId="Equation.3">
                  <p:embed/>
                  <p:pic>
                    <p:nvPicPr>
                      <p:cNvPr id="0" name="图片 2050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800600" y="5273675"/>
                        <a:ext cx="280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8" name="Object 36"/>
          <p:cNvGraphicFramePr/>
          <p:nvPr/>
        </p:nvGraphicFramePr>
        <p:xfrm>
          <a:off x="4724400" y="46482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" r:id="rId40" imgW="3048000" imgH="4267200" progId="Equation.3">
                  <p:embed/>
                </p:oleObj>
              </mc:Choice>
              <mc:Fallback>
                <p:oleObj name="" r:id="rId40" imgW="3048000" imgH="4267200" progId="Equation.3">
                  <p:embed/>
                  <p:pic>
                    <p:nvPicPr>
                      <p:cNvPr id="0" name="图片 20502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24400" y="46482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9" name="Object 37"/>
          <p:cNvGraphicFramePr/>
          <p:nvPr/>
        </p:nvGraphicFramePr>
        <p:xfrm>
          <a:off x="47037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" r:id="rId42" imgW="3048000" imgH="4267200" progId="Equation.3">
                  <p:embed/>
                </p:oleObj>
              </mc:Choice>
              <mc:Fallback>
                <p:oleObj name="" r:id="rId42" imgW="3048000" imgH="4267200" progId="Equation.3">
                  <p:embed/>
                  <p:pic>
                    <p:nvPicPr>
                      <p:cNvPr id="0" name="图片 20503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037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0" name="Object 38"/>
          <p:cNvGraphicFramePr/>
          <p:nvPr/>
        </p:nvGraphicFramePr>
        <p:xfrm>
          <a:off x="46482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" r:id="rId43" imgW="3048000" imgH="4267200" progId="Equation.3">
                  <p:embed/>
                </p:oleObj>
              </mc:Choice>
              <mc:Fallback>
                <p:oleObj name="" r:id="rId43" imgW="3048000" imgH="4267200" progId="Equation.3">
                  <p:embed/>
                  <p:pic>
                    <p:nvPicPr>
                      <p:cNvPr id="0" name="图片 2050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6482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1" name="Object 39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6" name="" r:id="rId44" imgW="3962400" imgH="5486400" progId="Equation.3">
                  <p:embed/>
                </p:oleObj>
              </mc:Choice>
              <mc:Fallback>
                <p:oleObj name="" r:id="rId44" imgW="3962400" imgH="5486400" progId="Equation.3">
                  <p:embed/>
                  <p:pic>
                    <p:nvPicPr>
                      <p:cNvPr id="0" name="图片 20505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2" name="Object 40"/>
          <p:cNvGraphicFramePr/>
          <p:nvPr/>
        </p:nvGraphicFramePr>
        <p:xfrm>
          <a:off x="2286000" y="5251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7" name="" r:id="rId46" imgW="3048000" imgH="4267200" progId="Equation.3">
                  <p:embed/>
                </p:oleObj>
              </mc:Choice>
              <mc:Fallback>
                <p:oleObj name="" r:id="rId46" imgW="3048000" imgH="4267200" progId="Equation.3">
                  <p:embed/>
                  <p:pic>
                    <p:nvPicPr>
                      <p:cNvPr id="0" name="图片 2050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286000" y="5251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3" name="Object 41"/>
          <p:cNvGraphicFramePr/>
          <p:nvPr/>
        </p:nvGraphicFramePr>
        <p:xfrm>
          <a:off x="37338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8" name="" r:id="rId48" imgW="5486400" imgH="7315200" progId="Equation.3">
                  <p:embed/>
                </p:oleObj>
              </mc:Choice>
              <mc:Fallback>
                <p:oleObj name="" r:id="rId48" imgW="5486400" imgH="7315200" progId="Equation.3">
                  <p:embed/>
                  <p:pic>
                    <p:nvPicPr>
                      <p:cNvPr id="0" name="图片 20507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4" name="Object 42"/>
          <p:cNvGraphicFramePr/>
          <p:nvPr/>
        </p:nvGraphicFramePr>
        <p:xfrm>
          <a:off x="51816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" r:id="rId50" imgW="8229600" imgH="7315200" progId="Equation.3">
                  <p:embed/>
                </p:oleObj>
              </mc:Choice>
              <mc:Fallback>
                <p:oleObj name="" r:id="rId50" imgW="8229600" imgH="7315200" progId="Equation.3">
                  <p:embed/>
                  <p:pic>
                    <p:nvPicPr>
                      <p:cNvPr id="0" name="图片 20508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1816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5" name="Object 43"/>
          <p:cNvGraphicFramePr/>
          <p:nvPr/>
        </p:nvGraphicFramePr>
        <p:xfrm>
          <a:off x="14732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0" name="" r:id="rId52" imgW="5486400" imgH="7315200" progId="Equation.3">
                  <p:embed/>
                </p:oleObj>
              </mc:Choice>
              <mc:Fallback>
                <p:oleObj name="" r:id="rId52" imgW="5486400" imgH="7315200" progId="Equation.3">
                  <p:embed/>
                  <p:pic>
                    <p:nvPicPr>
                      <p:cNvPr id="0" name="图片 20509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4732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6" name="Object 44"/>
          <p:cNvGraphicFramePr/>
          <p:nvPr/>
        </p:nvGraphicFramePr>
        <p:xfrm>
          <a:off x="29718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1" name="" r:id="rId54" imgW="3048000" imgH="4267200" progId="Equation.3">
                  <p:embed/>
                </p:oleObj>
              </mc:Choice>
              <mc:Fallback>
                <p:oleObj name="" r:id="rId54" imgW="3048000" imgH="4267200" progId="Equation.3">
                  <p:embed/>
                  <p:pic>
                    <p:nvPicPr>
                      <p:cNvPr id="0" name="图片 2051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9718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7" name="Object 45"/>
          <p:cNvGraphicFramePr/>
          <p:nvPr/>
        </p:nvGraphicFramePr>
        <p:xfrm>
          <a:off x="776288" y="50292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2" name="" r:id="rId55" imgW="3962400" imgH="5181600" progId="Equation.3">
                  <p:embed/>
                </p:oleObj>
              </mc:Choice>
              <mc:Fallback>
                <p:oleObj name="" r:id="rId55" imgW="3962400" imgH="5181600" progId="Equation.3">
                  <p:embed/>
                  <p:pic>
                    <p:nvPicPr>
                      <p:cNvPr id="0" name="图片 2051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6288" y="50292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61" name="Group 46"/>
          <p:cNvGrpSpPr/>
          <p:nvPr/>
        </p:nvGrpSpPr>
        <p:grpSpPr>
          <a:xfrm>
            <a:off x="712788" y="2133600"/>
            <a:ext cx="2944812" cy="533400"/>
            <a:chOff x="449" y="1344"/>
            <a:chExt cx="1855" cy="336"/>
          </a:xfrm>
        </p:grpSpPr>
        <p:sp>
          <p:nvSpPr>
            <p:cNvPr id="21569" name="Text Box 47"/>
            <p:cNvSpPr txBox="1"/>
            <p:nvPr/>
          </p:nvSpPr>
          <p:spPr>
            <a:xfrm>
              <a:off x="1104" y="1344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最优表</a:t>
              </a:r>
              <a:endPara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1550" name="Object 48"/>
            <p:cNvGraphicFramePr/>
            <p:nvPr/>
          </p:nvGraphicFramePr>
          <p:xfrm>
            <a:off x="449" y="1392"/>
            <a:ext cx="6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3" name="" r:id="rId56" imgW="12496800" imgH="4876800" progId="Equation.DSMT4">
                    <p:embed/>
                  </p:oleObj>
                </mc:Choice>
                <mc:Fallback>
                  <p:oleObj name="" r:id="rId56" imgW="12496800" imgH="4876800" progId="Equation.DSMT4">
                    <p:embed/>
                    <p:pic>
                      <p:nvPicPr>
                        <p:cNvPr id="0" name="图片 20512"/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449" y="1392"/>
                          <a:ext cx="68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62" name="Text Box 49"/>
          <p:cNvSpPr txBox="1"/>
          <p:nvPr/>
        </p:nvSpPr>
        <p:spPr>
          <a:xfrm>
            <a:off x="381000" y="685800"/>
            <a:ext cx="2362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做割平面：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1538" name="Object 50"/>
          <p:cNvGraphicFramePr/>
          <p:nvPr/>
        </p:nvGraphicFramePr>
        <p:xfrm>
          <a:off x="2041525" y="519113"/>
          <a:ext cx="3014663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4" name="" r:id="rId58" imgW="29870400" imgH="9753600" progId="Equation.3">
                  <p:embed/>
                </p:oleObj>
              </mc:Choice>
              <mc:Fallback>
                <p:oleObj name="" r:id="rId58" imgW="29870400" imgH="9753600" progId="Equation.3">
                  <p:embed/>
                  <p:pic>
                    <p:nvPicPr>
                      <p:cNvPr id="0" name="图片 20513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2041525" y="519113"/>
                        <a:ext cx="3014663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9" name="Object 53"/>
          <p:cNvGraphicFramePr/>
          <p:nvPr/>
        </p:nvGraphicFramePr>
        <p:xfrm>
          <a:off x="2224088" y="1504950"/>
          <a:ext cx="18605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5" name="" r:id="rId60" imgW="18288000" imgH="5486400" progId="Equation.3">
                  <p:embed/>
                </p:oleObj>
              </mc:Choice>
              <mc:Fallback>
                <p:oleObj name="" r:id="rId60" imgW="18288000" imgH="5486400" progId="Equation.3">
                  <p:embed/>
                  <p:pic>
                    <p:nvPicPr>
                      <p:cNvPr id="0" name="图片 20514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2224088" y="1504950"/>
                        <a:ext cx="18605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44" name="Object 64"/>
          <p:cNvGraphicFramePr/>
          <p:nvPr/>
        </p:nvGraphicFramePr>
        <p:xfrm>
          <a:off x="4337050" y="1447800"/>
          <a:ext cx="450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6" name="" r:id="rId62" imgW="49682400" imgH="5181600" progId="Equation.3">
                  <p:embed/>
                </p:oleObj>
              </mc:Choice>
              <mc:Fallback>
                <p:oleObj name="" r:id="rId62" imgW="49682400" imgH="5181600" progId="Equation.3">
                  <p:embed/>
                  <p:pic>
                    <p:nvPicPr>
                      <p:cNvPr id="0" name="图片 20515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4337050" y="1447800"/>
                        <a:ext cx="4508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45" name="Line 65"/>
          <p:cNvSpPr/>
          <p:nvPr/>
        </p:nvSpPr>
        <p:spPr>
          <a:xfrm>
            <a:off x="4038600" y="1752600"/>
            <a:ext cx="381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1564" name="Group 69"/>
          <p:cNvGrpSpPr/>
          <p:nvPr/>
        </p:nvGrpSpPr>
        <p:grpSpPr>
          <a:xfrm>
            <a:off x="5943600" y="3121025"/>
            <a:ext cx="3082925" cy="2593975"/>
            <a:chOff x="3744" y="1918"/>
            <a:chExt cx="1942" cy="1634"/>
          </a:xfrm>
        </p:grpSpPr>
        <p:graphicFrame>
          <p:nvGraphicFramePr>
            <p:cNvPr id="21544" name="Object 57"/>
            <p:cNvGraphicFramePr/>
            <p:nvPr/>
          </p:nvGraphicFramePr>
          <p:xfrm>
            <a:off x="4016" y="2736"/>
            <a:ext cx="137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7" name="" r:id="rId64" imgW="26212800" imgH="5486400" progId="Equation.3">
                    <p:embed/>
                  </p:oleObj>
                </mc:Choice>
                <mc:Fallback>
                  <p:oleObj name="" r:id="rId64" imgW="26212800" imgH="5486400" progId="Equation.3">
                    <p:embed/>
                    <p:pic>
                      <p:nvPicPr>
                        <p:cNvPr id="0" name="图片 20516"/>
                        <p:cNvPicPr/>
                        <p:nvPr/>
                      </p:nvPicPr>
                      <p:blipFill>
                        <a:blip r:embed="rId65"/>
                        <a:stretch>
                          <a:fillRect/>
                        </a:stretch>
                      </p:blipFill>
                      <p:spPr>
                        <a:xfrm>
                          <a:off x="4016" y="2736"/>
                          <a:ext cx="137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5" name="Object 62"/>
            <p:cNvGraphicFramePr/>
            <p:nvPr/>
          </p:nvGraphicFramePr>
          <p:xfrm>
            <a:off x="3976" y="2448"/>
            <a:ext cx="14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8" name="" r:id="rId66" imgW="25908000" imgH="5181600" progId="Equation.3">
                    <p:embed/>
                  </p:oleObj>
                </mc:Choice>
                <mc:Fallback>
                  <p:oleObj name="" r:id="rId66" imgW="25908000" imgH="5181600" progId="Equation.3">
                    <p:embed/>
                    <p:pic>
                      <p:nvPicPr>
                        <p:cNvPr id="0" name="图片 20517"/>
                        <p:cNvPicPr/>
                        <p:nvPr/>
                      </p:nvPicPr>
                      <p:blipFill>
                        <a:blip r:embed="rId67"/>
                        <a:stretch>
                          <a:fillRect/>
                        </a:stretch>
                      </p:blipFill>
                      <p:spPr>
                        <a:xfrm>
                          <a:off x="3976" y="2448"/>
                          <a:ext cx="140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6" name="Object 58"/>
            <p:cNvGraphicFramePr/>
            <p:nvPr/>
          </p:nvGraphicFramePr>
          <p:xfrm>
            <a:off x="3845" y="1918"/>
            <a:ext cx="1435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9" name="" r:id="rId68" imgW="24993600" imgH="6705600" progId="Equation.DSMT4">
                    <p:embed/>
                  </p:oleObj>
                </mc:Choice>
                <mc:Fallback>
                  <p:oleObj name="" r:id="rId68" imgW="24993600" imgH="6705600" progId="Equation.DSMT4">
                    <p:embed/>
                    <p:pic>
                      <p:nvPicPr>
                        <p:cNvPr id="0" name="图片 20518"/>
                        <p:cNvPicPr/>
                        <p:nvPr/>
                      </p:nvPicPr>
                      <p:blipFill>
                        <a:blip r:embed="rId69"/>
                        <a:stretch>
                          <a:fillRect/>
                        </a:stretch>
                      </p:blipFill>
                      <p:spPr>
                        <a:xfrm>
                          <a:off x="3845" y="1918"/>
                          <a:ext cx="1435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7" name="Object 59"/>
            <p:cNvGraphicFramePr/>
            <p:nvPr/>
          </p:nvGraphicFramePr>
          <p:xfrm>
            <a:off x="4011" y="3216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0" name="" r:id="rId70" imgW="23774400" imgH="5181600" progId="Equation.3">
                    <p:embed/>
                  </p:oleObj>
                </mc:Choice>
                <mc:Fallback>
                  <p:oleObj name="" r:id="rId70" imgW="23774400" imgH="5181600" progId="Equation.3">
                    <p:embed/>
                    <p:pic>
                      <p:nvPicPr>
                        <p:cNvPr id="0" name="图片 20519"/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4011" y="3216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68" name="AutoShape 60"/>
            <p:cNvSpPr/>
            <p:nvPr/>
          </p:nvSpPr>
          <p:spPr>
            <a:xfrm>
              <a:off x="3744" y="2304"/>
              <a:ext cx="192" cy="1104"/>
            </a:xfrm>
            <a:prstGeom prst="leftBrace">
              <a:avLst>
                <a:gd name="adj1" fmla="val 47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1548" name="Object 61"/>
            <p:cNvGraphicFramePr/>
            <p:nvPr/>
          </p:nvGraphicFramePr>
          <p:xfrm>
            <a:off x="3863" y="2208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1" name="" r:id="rId72" imgW="26517600" imgH="5181600" progId="Equation.3">
                    <p:embed/>
                  </p:oleObj>
                </mc:Choice>
                <mc:Fallback>
                  <p:oleObj name="" r:id="rId72" imgW="26517600" imgH="5181600" progId="Equation.3">
                    <p:embed/>
                    <p:pic>
                      <p:nvPicPr>
                        <p:cNvPr id="0" name="图片 20520"/>
                        <p:cNvPicPr/>
                        <p:nvPr/>
                      </p:nvPicPr>
                      <p:blipFill>
                        <a:blip r:embed="rId73"/>
                        <a:stretch>
                          <a:fillRect/>
                        </a:stretch>
                      </p:blipFill>
                      <p:spPr>
                        <a:xfrm>
                          <a:off x="3863" y="2208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49" name="Object 63"/>
            <p:cNvGraphicFramePr/>
            <p:nvPr/>
          </p:nvGraphicFramePr>
          <p:xfrm>
            <a:off x="4073" y="2976"/>
            <a:ext cx="9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22" name="" r:id="rId74" imgW="20421600" imgH="5486400" progId="Equation.3">
                    <p:embed/>
                  </p:oleObj>
                </mc:Choice>
                <mc:Fallback>
                  <p:oleObj name="" r:id="rId74" imgW="20421600" imgH="5486400" progId="Equation.3">
                    <p:embed/>
                    <p:pic>
                      <p:nvPicPr>
                        <p:cNvPr id="0" name="图片 20521"/>
                        <p:cNvPicPr/>
                        <p:nvPr/>
                      </p:nvPicPr>
                      <p:blipFill>
                        <a:blip r:embed="rId75"/>
                        <a:stretch>
                          <a:fillRect/>
                        </a:stretch>
                      </p:blipFill>
                      <p:spPr>
                        <a:xfrm>
                          <a:off x="4073" y="2976"/>
                          <a:ext cx="97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41" name="Object 66"/>
          <p:cNvGraphicFramePr/>
          <p:nvPr/>
        </p:nvGraphicFramePr>
        <p:xfrm>
          <a:off x="6592888" y="57150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3" name="" r:id="rId76" imgW="11582400" imgH="4876800" progId="Equation.DSMT4">
                  <p:embed/>
                </p:oleObj>
              </mc:Choice>
              <mc:Fallback>
                <p:oleObj name="" r:id="rId76" imgW="11582400" imgH="4876800" progId="Equation.DSMT4">
                  <p:embed/>
                  <p:pic>
                    <p:nvPicPr>
                      <p:cNvPr id="0" name="图片 20522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6592888" y="5715000"/>
                        <a:ext cx="9382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47" name="Object 67"/>
          <p:cNvGraphicFramePr/>
          <p:nvPr/>
        </p:nvGraphicFramePr>
        <p:xfrm>
          <a:off x="6456363" y="1905000"/>
          <a:ext cx="15668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4" name="" r:id="rId78" imgW="17373600" imgH="5181600" progId="Equation.3">
                  <p:embed/>
                </p:oleObj>
              </mc:Choice>
              <mc:Fallback>
                <p:oleObj name="" r:id="rId78" imgW="17373600" imgH="5181600" progId="Equation.3">
                  <p:embed/>
                  <p:pic>
                    <p:nvPicPr>
                      <p:cNvPr id="0" name="图片 20523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6456363" y="1905000"/>
                        <a:ext cx="1566862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50" name="Object 70"/>
          <p:cNvGraphicFramePr/>
          <p:nvPr/>
        </p:nvGraphicFramePr>
        <p:xfrm>
          <a:off x="6489700" y="2438400"/>
          <a:ext cx="1566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5" name="" r:id="rId80" imgW="17373600" imgH="5181600" progId="Equation.3">
                  <p:embed/>
                </p:oleObj>
              </mc:Choice>
              <mc:Fallback>
                <p:oleObj name="" r:id="rId80" imgW="17373600" imgH="5181600" progId="Equation.3">
                  <p:embed/>
                  <p:pic>
                    <p:nvPicPr>
                      <p:cNvPr id="0" name="图片 20524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6489700" y="2438400"/>
                        <a:ext cx="1566863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51" name="Text Box 71"/>
          <p:cNvSpPr txBox="1"/>
          <p:nvPr/>
        </p:nvSpPr>
        <p:spPr>
          <a:xfrm>
            <a:off x="7924800" y="23764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割平面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66" name="Line 72"/>
          <p:cNvSpPr/>
          <p:nvPr/>
        </p:nvSpPr>
        <p:spPr>
          <a:xfrm>
            <a:off x="3200400" y="1295400"/>
            <a:ext cx="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8553" name="Line 73"/>
          <p:cNvSpPr/>
          <p:nvPr/>
        </p:nvSpPr>
        <p:spPr>
          <a:xfrm>
            <a:off x="7010400" y="1828800"/>
            <a:ext cx="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8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55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83"/>
          <p:cNvGraphicFramePr/>
          <p:nvPr/>
        </p:nvGraphicFramePr>
        <p:xfrm>
          <a:off x="1725613" y="3810000"/>
          <a:ext cx="1731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5" name="" r:id="rId1" imgW="19202400" imgH="5181600" progId="Equation.3">
                  <p:embed/>
                </p:oleObj>
              </mc:Choice>
              <mc:Fallback>
                <p:oleObj name="" r:id="rId1" imgW="19202400" imgH="5181600" progId="Equation.3">
                  <p:embed/>
                  <p:pic>
                    <p:nvPicPr>
                      <p:cNvPr id="0" name="图片 215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5613" y="3810000"/>
                        <a:ext cx="17319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55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50531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96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2556" name="Line 26"/>
          <p:cNvSpPr/>
          <p:nvPr/>
        </p:nvSpPr>
        <p:spPr>
          <a:xfrm flipV="1">
            <a:off x="5486400" y="3505200"/>
            <a:ext cx="1600200" cy="1828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57" name="Line 27"/>
          <p:cNvSpPr/>
          <p:nvPr/>
        </p:nvSpPr>
        <p:spPr>
          <a:xfrm>
            <a:off x="6324600" y="3581400"/>
            <a:ext cx="1066800" cy="24384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58" name="Oval 28"/>
          <p:cNvSpPr/>
          <p:nvPr/>
        </p:nvSpPr>
        <p:spPr>
          <a:xfrm>
            <a:off x="6477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2531" name="Object 29"/>
          <p:cNvGraphicFramePr/>
          <p:nvPr/>
        </p:nvGraphicFramePr>
        <p:xfrm>
          <a:off x="6891338" y="4572000"/>
          <a:ext cx="1001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" r:id="rId3" imgW="10363200" imgH="4876800" progId="Equation.3">
                  <p:embed/>
                </p:oleObj>
              </mc:Choice>
              <mc:Fallback>
                <p:oleObj name="" r:id="rId3" imgW="10363200" imgH="4876800" progId="Equation.3">
                  <p:embed/>
                  <p:pic>
                    <p:nvPicPr>
                      <p:cNvPr id="0" name="图片 215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91338" y="4572000"/>
                        <a:ext cx="10017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9" name="Line 30"/>
          <p:cNvSpPr/>
          <p:nvPr/>
        </p:nvSpPr>
        <p:spPr>
          <a:xfrm>
            <a:off x="6172200" y="46482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2560" name="Group 31"/>
          <p:cNvGrpSpPr/>
          <p:nvPr/>
        </p:nvGrpSpPr>
        <p:grpSpPr>
          <a:xfrm>
            <a:off x="5405438" y="3276600"/>
            <a:ext cx="3222625" cy="2847975"/>
            <a:chOff x="3069" y="2064"/>
            <a:chExt cx="2030" cy="1794"/>
          </a:xfrm>
        </p:grpSpPr>
        <p:grpSp>
          <p:nvGrpSpPr>
            <p:cNvPr id="22590" name="Group 32"/>
            <p:cNvGrpSpPr/>
            <p:nvPr/>
          </p:nvGrpSpPr>
          <p:grpSpPr>
            <a:xfrm>
              <a:off x="3069" y="2064"/>
              <a:ext cx="2030" cy="1794"/>
              <a:chOff x="3453" y="2046"/>
              <a:chExt cx="2030" cy="1794"/>
            </a:xfrm>
          </p:grpSpPr>
          <p:sp>
            <p:nvSpPr>
              <p:cNvPr id="22592" name="Line 33"/>
              <p:cNvSpPr/>
              <p:nvPr/>
            </p:nvSpPr>
            <p:spPr>
              <a:xfrm>
                <a:off x="3552" y="3600"/>
                <a:ext cx="18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2593" name="Line 34"/>
              <p:cNvSpPr/>
              <p:nvPr/>
            </p:nvSpPr>
            <p:spPr>
              <a:xfrm flipV="1">
                <a:off x="3744" y="2112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2553" name="Object 35"/>
              <p:cNvGraphicFramePr/>
              <p:nvPr/>
            </p:nvGraphicFramePr>
            <p:xfrm>
              <a:off x="3453" y="2046"/>
              <a:ext cx="243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07" name="" r:id="rId5" imgW="3962400" imgH="5181600" progId="Equation.3">
                      <p:embed/>
                    </p:oleObj>
                  </mc:Choice>
                  <mc:Fallback>
                    <p:oleObj name="" r:id="rId5" imgW="3962400" imgH="5181600" progId="Equation.3">
                      <p:embed/>
                      <p:pic>
                        <p:nvPicPr>
                          <p:cNvPr id="0" name="图片 21506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3453" y="2046"/>
                            <a:ext cx="243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54" name="Object 36"/>
              <p:cNvGraphicFramePr/>
              <p:nvPr/>
            </p:nvGraphicFramePr>
            <p:xfrm>
              <a:off x="5224" y="3582"/>
              <a:ext cx="259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08" name="" r:id="rId7" imgW="3657600" imgH="5181600" progId="Equation.3">
                      <p:embed/>
                    </p:oleObj>
                  </mc:Choice>
                  <mc:Fallback>
                    <p:oleObj name="" r:id="rId7" imgW="3657600" imgH="5181600" progId="Equation.3">
                      <p:embed/>
                      <p:pic>
                        <p:nvPicPr>
                          <p:cNvPr id="0" name="图片 21507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5224" y="3582"/>
                            <a:ext cx="259" cy="2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94" name="Text Box 37"/>
              <p:cNvSpPr txBox="1"/>
              <p:nvPr/>
            </p:nvSpPr>
            <p:spPr>
              <a:xfrm>
                <a:off x="3552" y="3552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2591" name="Line 38"/>
            <p:cNvSpPr/>
            <p:nvPr/>
          </p:nvSpPr>
          <p:spPr>
            <a:xfrm>
              <a:off x="3984" y="3600"/>
              <a:ext cx="0" cy="4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2561" name="Group 39"/>
          <p:cNvGrpSpPr/>
          <p:nvPr/>
        </p:nvGrpSpPr>
        <p:grpSpPr>
          <a:xfrm>
            <a:off x="6019800" y="4230688"/>
            <a:ext cx="1066800" cy="1524000"/>
            <a:chOff x="3456" y="2640"/>
            <a:chExt cx="672" cy="960"/>
          </a:xfrm>
        </p:grpSpPr>
        <p:sp>
          <p:nvSpPr>
            <p:cNvPr id="22583" name="Line 40"/>
            <p:cNvSpPr/>
            <p:nvPr/>
          </p:nvSpPr>
          <p:spPr>
            <a:xfrm>
              <a:off x="3456" y="302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4" name="Line 41"/>
            <p:cNvSpPr/>
            <p:nvPr/>
          </p:nvSpPr>
          <p:spPr>
            <a:xfrm>
              <a:off x="3648" y="2784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5" name="Line 42"/>
            <p:cNvSpPr/>
            <p:nvPr/>
          </p:nvSpPr>
          <p:spPr>
            <a:xfrm>
              <a:off x="3744" y="264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6" name="Line 43"/>
            <p:cNvSpPr/>
            <p:nvPr/>
          </p:nvSpPr>
          <p:spPr>
            <a:xfrm>
              <a:off x="3840" y="2736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7" name="Line 44"/>
            <p:cNvSpPr/>
            <p:nvPr/>
          </p:nvSpPr>
          <p:spPr>
            <a:xfrm>
              <a:off x="3936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8" name="Line 45"/>
            <p:cNvSpPr/>
            <p:nvPr/>
          </p:nvSpPr>
          <p:spPr>
            <a:xfrm>
              <a:off x="4032" y="3168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9" name="Line 46"/>
            <p:cNvSpPr/>
            <p:nvPr/>
          </p:nvSpPr>
          <p:spPr>
            <a:xfrm>
              <a:off x="4128" y="33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2562" name="Text Box 47"/>
          <p:cNvSpPr txBox="1"/>
          <p:nvPr/>
        </p:nvSpPr>
        <p:spPr>
          <a:xfrm>
            <a:off x="6705600" y="57546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2563" name="Group 48"/>
          <p:cNvGrpSpPr/>
          <p:nvPr/>
        </p:nvGrpSpPr>
        <p:grpSpPr>
          <a:xfrm>
            <a:off x="5791200" y="4840288"/>
            <a:ext cx="1219200" cy="990600"/>
            <a:chOff x="3648" y="3072"/>
            <a:chExt cx="768" cy="624"/>
          </a:xfrm>
        </p:grpSpPr>
        <p:sp>
          <p:nvSpPr>
            <p:cNvPr id="22579" name="Oval 49"/>
            <p:cNvSpPr/>
            <p:nvPr/>
          </p:nvSpPr>
          <p:spPr>
            <a:xfrm>
              <a:off x="4320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0" name="Oval 50"/>
            <p:cNvSpPr/>
            <p:nvPr/>
          </p:nvSpPr>
          <p:spPr>
            <a:xfrm>
              <a:off x="3648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1" name="Oval 51"/>
            <p:cNvSpPr/>
            <p:nvPr/>
          </p:nvSpPr>
          <p:spPr>
            <a:xfrm>
              <a:off x="3648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82" name="Oval 52"/>
            <p:cNvSpPr/>
            <p:nvPr/>
          </p:nvSpPr>
          <p:spPr>
            <a:xfrm>
              <a:off x="4320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2532" name="Object 53"/>
          <p:cNvGraphicFramePr/>
          <p:nvPr/>
        </p:nvGraphicFramePr>
        <p:xfrm>
          <a:off x="6618288" y="3711575"/>
          <a:ext cx="10144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" r:id="rId9" imgW="13106400" imgH="9753600" progId="Equation.3">
                  <p:embed/>
                </p:oleObj>
              </mc:Choice>
              <mc:Fallback>
                <p:oleObj name="" r:id="rId9" imgW="13106400" imgH="9753600" progId="Equation.3">
                  <p:embed/>
                  <p:pic>
                    <p:nvPicPr>
                      <p:cNvPr id="0" name="图片 2150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18288" y="3711575"/>
                        <a:ext cx="1014412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4" name="Line 54"/>
          <p:cNvSpPr/>
          <p:nvPr/>
        </p:nvSpPr>
        <p:spPr>
          <a:xfrm>
            <a:off x="5867400" y="3733800"/>
            <a:ext cx="1905000" cy="2209800"/>
          </a:xfrm>
          <a:prstGeom prst="line">
            <a:avLst/>
          </a:prstGeom>
          <a:ln w="571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2565" name="Text Box 55"/>
          <p:cNvSpPr txBox="1"/>
          <p:nvPr/>
        </p:nvSpPr>
        <p:spPr>
          <a:xfrm>
            <a:off x="6172200" y="38862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2566" name="Text Box 67"/>
          <p:cNvSpPr txBox="1"/>
          <p:nvPr/>
        </p:nvSpPr>
        <p:spPr>
          <a:xfrm>
            <a:off x="304800" y="1666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2533" name="Object 68"/>
          <p:cNvGraphicFramePr/>
          <p:nvPr/>
        </p:nvGraphicFramePr>
        <p:xfrm>
          <a:off x="1393825" y="381000"/>
          <a:ext cx="226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" r:id="rId11" imgW="24993600" imgH="6705600" progId="Equation.DSMT4">
                  <p:embed/>
                </p:oleObj>
              </mc:Choice>
              <mc:Fallback>
                <p:oleObj name="" r:id="rId11" imgW="24993600" imgH="6705600" progId="Equation.DSMT4">
                  <p:embed/>
                  <p:pic>
                    <p:nvPicPr>
                      <p:cNvPr id="0" name="图片 2150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93825" y="381000"/>
                        <a:ext cx="22637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67" name="Group 69"/>
          <p:cNvGrpSpPr/>
          <p:nvPr/>
        </p:nvGrpSpPr>
        <p:grpSpPr>
          <a:xfrm>
            <a:off x="635000" y="762000"/>
            <a:ext cx="3700463" cy="1447800"/>
            <a:chOff x="400" y="816"/>
            <a:chExt cx="2331" cy="912"/>
          </a:xfrm>
        </p:grpSpPr>
        <p:graphicFrame>
          <p:nvGraphicFramePr>
            <p:cNvPr id="22549" name="Object 70"/>
            <p:cNvGraphicFramePr/>
            <p:nvPr/>
          </p:nvGraphicFramePr>
          <p:xfrm>
            <a:off x="400" y="1152"/>
            <a:ext cx="551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1" name="" r:id="rId13" imgW="10058400" imgH="4876800" progId="Equation.DSMT4">
                    <p:embed/>
                  </p:oleObj>
                </mc:Choice>
                <mc:Fallback>
                  <p:oleObj name="" r:id="rId13" imgW="10058400" imgH="4876800" progId="Equation.DSMT4">
                    <p:embed/>
                    <p:pic>
                      <p:nvPicPr>
                        <p:cNvPr id="0" name="图片 2151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00" y="1152"/>
                          <a:ext cx="551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71"/>
            <p:cNvGraphicFramePr/>
            <p:nvPr/>
          </p:nvGraphicFramePr>
          <p:xfrm>
            <a:off x="1101" y="816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2" name="" r:id="rId15" imgW="19812000" imgH="5181600" progId="Equation.3">
                    <p:embed/>
                  </p:oleObj>
                </mc:Choice>
                <mc:Fallback>
                  <p:oleObj name="" r:id="rId15" imgW="19812000" imgH="5181600" progId="Equation.3">
                    <p:embed/>
                    <p:pic>
                      <p:nvPicPr>
                        <p:cNvPr id="0" name="图片 2151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101" y="816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1" name="Object 72"/>
            <p:cNvGraphicFramePr/>
            <p:nvPr/>
          </p:nvGraphicFramePr>
          <p:xfrm>
            <a:off x="1060" y="1104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3" name="" r:id="rId17" imgW="19202400" imgH="5181600" progId="Equation.3">
                    <p:embed/>
                  </p:oleObj>
                </mc:Choice>
                <mc:Fallback>
                  <p:oleObj name="" r:id="rId17" imgW="19202400" imgH="5181600" progId="Equation.3">
                    <p:embed/>
                    <p:pic>
                      <p:nvPicPr>
                        <p:cNvPr id="0" name="图片 2151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60" y="1104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2" name="Object 73"/>
            <p:cNvGraphicFramePr/>
            <p:nvPr/>
          </p:nvGraphicFramePr>
          <p:xfrm>
            <a:off x="1056" y="1392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name="" r:id="rId19" imgW="23774400" imgH="5181600" progId="Equation.3">
                    <p:embed/>
                  </p:oleObj>
                </mc:Choice>
                <mc:Fallback>
                  <p:oleObj name="" r:id="rId19" imgW="23774400" imgH="5181600" progId="Equation.3">
                    <p:embed/>
                    <p:pic>
                      <p:nvPicPr>
                        <p:cNvPr id="0" name="图片 2151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056" y="1392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8" name="AutoShape 74"/>
            <p:cNvSpPr/>
            <p:nvPr/>
          </p:nvSpPr>
          <p:spPr>
            <a:xfrm>
              <a:off x="960" y="960"/>
              <a:ext cx="144" cy="624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2568" name="Group 75"/>
          <p:cNvGrpSpPr/>
          <p:nvPr/>
        </p:nvGrpSpPr>
        <p:grpSpPr>
          <a:xfrm>
            <a:off x="636588" y="2470150"/>
            <a:ext cx="3970337" cy="2178050"/>
            <a:chOff x="401" y="1556"/>
            <a:chExt cx="2501" cy="1372"/>
          </a:xfrm>
        </p:grpSpPr>
        <p:grpSp>
          <p:nvGrpSpPr>
            <p:cNvPr id="22576" name="Group 76"/>
            <p:cNvGrpSpPr/>
            <p:nvPr/>
          </p:nvGrpSpPr>
          <p:grpSpPr>
            <a:xfrm>
              <a:off x="870" y="1556"/>
              <a:ext cx="2032" cy="1372"/>
              <a:chOff x="870" y="1988"/>
              <a:chExt cx="2032" cy="1372"/>
            </a:xfrm>
          </p:grpSpPr>
          <p:graphicFrame>
            <p:nvGraphicFramePr>
              <p:cNvPr id="22545" name="Object 77"/>
              <p:cNvGraphicFramePr/>
              <p:nvPr/>
            </p:nvGraphicFramePr>
            <p:xfrm>
              <a:off x="870" y="1988"/>
              <a:ext cx="1530" cy="4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5" name="" r:id="rId21" imgW="24993600" imgH="6705600" progId="Equation.DSMT4">
                      <p:embed/>
                    </p:oleObj>
                  </mc:Choice>
                  <mc:Fallback>
                    <p:oleObj name="" r:id="rId21" imgW="24993600" imgH="6705600" progId="Equation.DSMT4">
                      <p:embed/>
                      <p:pic>
                        <p:nvPicPr>
                          <p:cNvPr id="0" name="图片 2151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870" y="1988"/>
                            <a:ext cx="1530" cy="41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6" name="Object 78"/>
              <p:cNvGraphicFramePr/>
              <p:nvPr/>
            </p:nvGraphicFramePr>
            <p:xfrm>
              <a:off x="1101" y="2256"/>
              <a:ext cx="11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6" name="" r:id="rId23" imgW="19812000" imgH="5181600" progId="Equation.3">
                      <p:embed/>
                    </p:oleObj>
                  </mc:Choice>
                  <mc:Fallback>
                    <p:oleObj name="" r:id="rId23" imgW="19812000" imgH="5181600" progId="Equation.3">
                      <p:embed/>
                      <p:pic>
                        <p:nvPicPr>
                          <p:cNvPr id="0" name="图片 21515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101" y="2256"/>
                            <a:ext cx="1111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7" name="Object 79"/>
              <p:cNvGraphicFramePr/>
              <p:nvPr/>
            </p:nvGraphicFramePr>
            <p:xfrm>
              <a:off x="1057" y="2544"/>
              <a:ext cx="119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7" name="" r:id="rId25" imgW="19202400" imgH="5181600" progId="Equation.3">
                      <p:embed/>
                    </p:oleObj>
                  </mc:Choice>
                  <mc:Fallback>
                    <p:oleObj name="" r:id="rId25" imgW="19202400" imgH="5181600" progId="Equation.3">
                      <p:embed/>
                      <p:pic>
                        <p:nvPicPr>
                          <p:cNvPr id="0" name="图片 21516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057" y="2544"/>
                            <a:ext cx="1196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2548" name="Object 80"/>
              <p:cNvGraphicFramePr/>
              <p:nvPr/>
            </p:nvGraphicFramePr>
            <p:xfrm>
              <a:off x="1227" y="3024"/>
              <a:ext cx="167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518" name="" r:id="rId27" imgW="23774400" imgH="5181600" progId="Equation.3">
                      <p:embed/>
                    </p:oleObj>
                  </mc:Choice>
                  <mc:Fallback>
                    <p:oleObj name="" r:id="rId27" imgW="23774400" imgH="5181600" progId="Equation.3">
                      <p:embed/>
                      <p:pic>
                        <p:nvPicPr>
                          <p:cNvPr id="0" name="图片 21517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227" y="3024"/>
                            <a:ext cx="1675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2577" name="AutoShape 81"/>
              <p:cNvSpPr/>
              <p:nvPr/>
            </p:nvSpPr>
            <p:spPr>
              <a:xfrm>
                <a:off x="1008" y="2448"/>
                <a:ext cx="144" cy="816"/>
              </a:xfrm>
              <a:prstGeom prst="leftBrace">
                <a:avLst>
                  <a:gd name="adj1" fmla="val 47222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2544" name="Object 82"/>
            <p:cNvGraphicFramePr/>
            <p:nvPr/>
          </p:nvGraphicFramePr>
          <p:xfrm>
            <a:off x="401" y="2304"/>
            <a:ext cx="59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9" name="" r:id="rId29" imgW="11582400" imgH="4876800" progId="Equation.DSMT4">
                    <p:embed/>
                  </p:oleObj>
                </mc:Choice>
                <mc:Fallback>
                  <p:oleObj name="" r:id="rId29" imgW="11582400" imgH="4876800" progId="Equation.DSMT4">
                    <p:embed/>
                    <p:pic>
                      <p:nvPicPr>
                        <p:cNvPr id="0" name="图片 21518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01" y="2304"/>
                          <a:ext cx="590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69" name="Line 84"/>
          <p:cNvSpPr/>
          <p:nvPr/>
        </p:nvSpPr>
        <p:spPr>
          <a:xfrm>
            <a:off x="2590800" y="2209800"/>
            <a:ext cx="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0614" name="Line 86"/>
          <p:cNvSpPr/>
          <p:nvPr/>
        </p:nvSpPr>
        <p:spPr>
          <a:xfrm flipV="1">
            <a:off x="4114800" y="1905000"/>
            <a:ext cx="1066800" cy="7620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10" name="Group 87"/>
          <p:cNvGrpSpPr/>
          <p:nvPr/>
        </p:nvGrpSpPr>
        <p:grpSpPr>
          <a:xfrm>
            <a:off x="5113338" y="301625"/>
            <a:ext cx="3032125" cy="2746375"/>
            <a:chOff x="3077" y="1246"/>
            <a:chExt cx="1910" cy="1730"/>
          </a:xfrm>
        </p:grpSpPr>
        <p:graphicFrame>
          <p:nvGraphicFramePr>
            <p:cNvPr id="22539" name="Object 88"/>
            <p:cNvGraphicFramePr/>
            <p:nvPr/>
          </p:nvGraphicFramePr>
          <p:xfrm>
            <a:off x="3343" y="2064"/>
            <a:ext cx="10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0" name="" r:id="rId31" imgW="19202400" imgH="5181600" progId="Equation.3">
                    <p:embed/>
                  </p:oleObj>
                </mc:Choice>
                <mc:Fallback>
                  <p:oleObj name="" r:id="rId31" imgW="19202400" imgH="5181600" progId="Equation.3">
                    <p:embed/>
                    <p:pic>
                      <p:nvPicPr>
                        <p:cNvPr id="0" name="图片 21519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343" y="2064"/>
                          <a:ext cx="109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89"/>
            <p:cNvGraphicFramePr/>
            <p:nvPr/>
          </p:nvGraphicFramePr>
          <p:xfrm>
            <a:off x="3077" y="1246"/>
            <a:ext cx="1435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1" name="" r:id="rId33" imgW="24993600" imgH="6705600" progId="Equation.DSMT4">
                    <p:embed/>
                  </p:oleObj>
                </mc:Choice>
                <mc:Fallback>
                  <p:oleObj name="" r:id="rId33" imgW="24993600" imgH="6705600" progId="Equation.DSMT4">
                    <p:embed/>
                    <p:pic>
                      <p:nvPicPr>
                        <p:cNvPr id="0" name="图片 21520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077" y="1246"/>
                          <a:ext cx="1435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1" name="Object 90"/>
            <p:cNvGraphicFramePr/>
            <p:nvPr/>
          </p:nvGraphicFramePr>
          <p:xfrm>
            <a:off x="3261" y="1488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2" name="" r:id="rId35" imgW="19812000" imgH="5181600" progId="Equation.3">
                    <p:embed/>
                  </p:oleObj>
                </mc:Choice>
                <mc:Fallback>
                  <p:oleObj name="" r:id="rId35" imgW="19812000" imgH="5181600" progId="Equation.3">
                    <p:embed/>
                    <p:pic>
                      <p:nvPicPr>
                        <p:cNvPr id="0" name="图片 21521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261" y="1488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2" name="Object 91"/>
            <p:cNvGraphicFramePr/>
            <p:nvPr/>
          </p:nvGraphicFramePr>
          <p:xfrm>
            <a:off x="3268" y="1728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3" name="" r:id="rId37" imgW="19202400" imgH="5181600" progId="Equation.3">
                    <p:embed/>
                  </p:oleObj>
                </mc:Choice>
                <mc:Fallback>
                  <p:oleObj name="" r:id="rId37" imgW="19202400" imgH="5181600" progId="Equation.3">
                    <p:embed/>
                    <p:pic>
                      <p:nvPicPr>
                        <p:cNvPr id="0" name="图片 21522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268" y="1728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3" name="Object 92"/>
            <p:cNvGraphicFramePr/>
            <p:nvPr/>
          </p:nvGraphicFramePr>
          <p:xfrm>
            <a:off x="3312" y="2640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24" name="" r:id="rId39" imgW="23774400" imgH="5181600" progId="Equation.3">
                    <p:embed/>
                  </p:oleObj>
                </mc:Choice>
                <mc:Fallback>
                  <p:oleObj name="" r:id="rId39" imgW="23774400" imgH="5181600" progId="Equation.3">
                    <p:embed/>
                    <p:pic>
                      <p:nvPicPr>
                        <p:cNvPr id="0" name="图片 21523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3312" y="2640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75" name="AutoShape 93"/>
            <p:cNvSpPr/>
            <p:nvPr/>
          </p:nvSpPr>
          <p:spPr>
            <a:xfrm>
              <a:off x="3120" y="1632"/>
              <a:ext cx="192" cy="1248"/>
            </a:xfrm>
            <a:prstGeom prst="leftBrace">
              <a:avLst>
                <a:gd name="adj1" fmla="val 541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50622" name="Object 94"/>
          <p:cNvGraphicFramePr/>
          <p:nvPr/>
        </p:nvGraphicFramePr>
        <p:xfrm>
          <a:off x="5727700" y="2057400"/>
          <a:ext cx="1566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" r:id="rId41" imgW="17373600" imgH="5181600" progId="Equation.3">
                  <p:embed/>
                </p:oleObj>
              </mc:Choice>
              <mc:Fallback>
                <p:oleObj name="" r:id="rId41" imgW="17373600" imgH="5181600" progId="Equation.3">
                  <p:embed/>
                  <p:pic>
                    <p:nvPicPr>
                      <p:cNvPr id="0" name="图片 21524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5727700" y="2057400"/>
                        <a:ext cx="15668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23" name="Object 95"/>
          <p:cNvGraphicFramePr/>
          <p:nvPr/>
        </p:nvGraphicFramePr>
        <p:xfrm>
          <a:off x="7715250" y="1524000"/>
          <a:ext cx="9842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" r:id="rId43" imgW="12192000" imgH="4876800" progId="Equation.DSMT4">
                  <p:embed/>
                </p:oleObj>
              </mc:Choice>
              <mc:Fallback>
                <p:oleObj name="" r:id="rId43" imgW="12192000" imgH="4876800" progId="Equation.DSMT4">
                  <p:embed/>
                  <p:pic>
                    <p:nvPicPr>
                      <p:cNvPr id="0" name="图片 21525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715250" y="1524000"/>
                        <a:ext cx="98425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625" name="Text Box 97"/>
          <p:cNvSpPr txBox="1"/>
          <p:nvPr/>
        </p:nvSpPr>
        <p:spPr>
          <a:xfrm>
            <a:off x="5943600" y="412908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50626" name="Object 98"/>
          <p:cNvGraphicFramePr/>
          <p:nvPr/>
        </p:nvGraphicFramePr>
        <p:xfrm>
          <a:off x="7413625" y="4876800"/>
          <a:ext cx="1566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" r:id="rId45" imgW="17373600" imgH="5181600" progId="Equation.3">
                  <p:embed/>
                </p:oleObj>
              </mc:Choice>
              <mc:Fallback>
                <p:oleObj name="" r:id="rId45" imgW="17373600" imgH="5181600" progId="Equation.3">
                  <p:embed/>
                  <p:pic>
                    <p:nvPicPr>
                      <p:cNvPr id="0" name="图片 21526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7413625" y="4876800"/>
                        <a:ext cx="1566863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Object 99"/>
          <p:cNvGraphicFramePr/>
          <p:nvPr/>
        </p:nvGraphicFramePr>
        <p:xfrm>
          <a:off x="6248400" y="5029200"/>
          <a:ext cx="457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" r:id="rId47" imgW="5181600" imgH="4267200" progId="Equation.3">
                  <p:embed/>
                </p:oleObj>
              </mc:Choice>
              <mc:Fallback>
                <p:oleObj name="" r:id="rId47" imgW="5181600" imgH="4267200" progId="Equation.3">
                  <p:embed/>
                  <p:pic>
                    <p:nvPicPr>
                      <p:cNvPr id="0" name="图片 21527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6248400" y="5029200"/>
                        <a:ext cx="457200" cy="3762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630" name="Object 102"/>
          <p:cNvGraphicFramePr/>
          <p:nvPr/>
        </p:nvGraphicFramePr>
        <p:xfrm>
          <a:off x="6232525" y="5029200"/>
          <a:ext cx="4905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" r:id="rId49" imgW="4572000" imgH="4267200" progId="Equation.3">
                  <p:embed/>
                </p:oleObj>
              </mc:Choice>
              <mc:Fallback>
                <p:oleObj name="" r:id="rId49" imgW="4572000" imgH="4267200" progId="Equation.3">
                  <p:embed/>
                  <p:pic>
                    <p:nvPicPr>
                      <p:cNvPr id="0" name="图片 21528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232525" y="5029200"/>
                        <a:ext cx="490538" cy="381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73" name="Oval 104"/>
          <p:cNvSpPr/>
          <p:nvPr/>
        </p:nvSpPr>
        <p:spPr>
          <a:xfrm>
            <a:off x="62484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0624" name="Line 96"/>
          <p:cNvSpPr/>
          <p:nvPr/>
        </p:nvSpPr>
        <p:spPr>
          <a:xfrm>
            <a:off x="5943600" y="4267200"/>
            <a:ext cx="1524000" cy="9906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0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0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62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76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55651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587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3577" name="Text Box 5"/>
          <p:cNvSpPr txBox="1"/>
          <p:nvPr/>
        </p:nvSpPr>
        <p:spPr>
          <a:xfrm>
            <a:off x="381000" y="152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55710" name="Object 62"/>
          <p:cNvGraphicFramePr/>
          <p:nvPr/>
        </p:nvGraphicFramePr>
        <p:xfrm>
          <a:off x="7343775" y="2057400"/>
          <a:ext cx="962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9" name="" r:id="rId1" imgW="11887200" imgH="4876800" progId="Equation.DSMT4">
                  <p:embed/>
                </p:oleObj>
              </mc:Choice>
              <mc:Fallback>
                <p:oleObj name="" r:id="rId1" imgW="11887200" imgH="4876800" progId="Equation.DSMT4">
                  <p:embed/>
                  <p:pic>
                    <p:nvPicPr>
                      <p:cNvPr id="0" name="图片 225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343775" y="2057400"/>
                        <a:ext cx="962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78" name="Group 67"/>
          <p:cNvGrpSpPr/>
          <p:nvPr/>
        </p:nvGrpSpPr>
        <p:grpSpPr>
          <a:xfrm>
            <a:off x="990600" y="1143000"/>
            <a:ext cx="2963863" cy="2362200"/>
            <a:chOff x="3120" y="1488"/>
            <a:chExt cx="1867" cy="1488"/>
          </a:xfrm>
        </p:grpSpPr>
        <p:graphicFrame>
          <p:nvGraphicFramePr>
            <p:cNvPr id="23572" name="Object 68"/>
            <p:cNvGraphicFramePr/>
            <p:nvPr/>
          </p:nvGraphicFramePr>
          <p:xfrm>
            <a:off x="3343" y="2016"/>
            <a:ext cx="10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0" name="" r:id="rId3" imgW="19202400" imgH="5181600" progId="Equation.3">
                    <p:embed/>
                  </p:oleObj>
                </mc:Choice>
                <mc:Fallback>
                  <p:oleObj name="" r:id="rId3" imgW="19202400" imgH="5181600" progId="Equation.3">
                    <p:embed/>
                    <p:pic>
                      <p:nvPicPr>
                        <p:cNvPr id="0" name="图片 22529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343" y="2016"/>
                          <a:ext cx="109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3" name="Object 70"/>
            <p:cNvGraphicFramePr/>
            <p:nvPr/>
          </p:nvGraphicFramePr>
          <p:xfrm>
            <a:off x="3261" y="1488"/>
            <a:ext cx="11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1" name="" r:id="rId5" imgW="19812000" imgH="5181600" progId="Equation.3">
                    <p:embed/>
                  </p:oleObj>
                </mc:Choice>
                <mc:Fallback>
                  <p:oleObj name="" r:id="rId5" imgW="19812000" imgH="5181600" progId="Equation.3">
                    <p:embed/>
                    <p:pic>
                      <p:nvPicPr>
                        <p:cNvPr id="0" name="图片 2253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261" y="1488"/>
                          <a:ext cx="1110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4" name="Object 71"/>
            <p:cNvGraphicFramePr/>
            <p:nvPr/>
          </p:nvGraphicFramePr>
          <p:xfrm>
            <a:off x="3268" y="1728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2" name="" r:id="rId7" imgW="19202400" imgH="5181600" progId="Equation.3">
                    <p:embed/>
                  </p:oleObj>
                </mc:Choice>
                <mc:Fallback>
                  <p:oleObj name="" r:id="rId7" imgW="19202400" imgH="5181600" progId="Equation.3">
                    <p:embed/>
                    <p:pic>
                      <p:nvPicPr>
                        <p:cNvPr id="0" name="图片 2253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268" y="1728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75" name="Object 72"/>
            <p:cNvGraphicFramePr/>
            <p:nvPr/>
          </p:nvGraphicFramePr>
          <p:xfrm>
            <a:off x="3312" y="2640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2253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312" y="2640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5" name="AutoShape 73"/>
            <p:cNvSpPr/>
            <p:nvPr/>
          </p:nvSpPr>
          <p:spPr>
            <a:xfrm>
              <a:off x="3120" y="1632"/>
              <a:ext cx="192" cy="1248"/>
            </a:xfrm>
            <a:prstGeom prst="leftBrace">
              <a:avLst>
                <a:gd name="adj1" fmla="val 541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3555" name="Object 74"/>
          <p:cNvGraphicFramePr/>
          <p:nvPr/>
        </p:nvGraphicFramePr>
        <p:xfrm>
          <a:off x="1536700" y="2438400"/>
          <a:ext cx="1566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" r:id="rId11" imgW="17373600" imgH="5181600" progId="Equation.3">
                  <p:embed/>
                </p:oleObj>
              </mc:Choice>
              <mc:Fallback>
                <p:oleObj name="" r:id="rId11" imgW="17373600" imgH="5181600" progId="Equation.3">
                  <p:embed/>
                  <p:pic>
                    <p:nvPicPr>
                      <p:cNvPr id="0" name="图片 225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36700" y="2438400"/>
                        <a:ext cx="15668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Object 75"/>
          <p:cNvGraphicFramePr/>
          <p:nvPr/>
        </p:nvGraphicFramePr>
        <p:xfrm>
          <a:off x="63500" y="2174875"/>
          <a:ext cx="98583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" r:id="rId13" imgW="12192000" imgH="4876800" progId="Equation.DSMT4">
                  <p:embed/>
                </p:oleObj>
              </mc:Choice>
              <mc:Fallback>
                <p:oleObj name="" r:id="rId13" imgW="12192000" imgH="4876800" progId="Equation.DSMT4">
                  <p:embed/>
                  <p:pic>
                    <p:nvPicPr>
                      <p:cNvPr id="0" name="图片 2253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3500" y="2174875"/>
                        <a:ext cx="98583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78"/>
          <p:cNvGrpSpPr/>
          <p:nvPr/>
        </p:nvGrpSpPr>
        <p:grpSpPr>
          <a:xfrm>
            <a:off x="4495800" y="544513"/>
            <a:ext cx="3040063" cy="3036887"/>
            <a:chOff x="3408" y="535"/>
            <a:chExt cx="1915" cy="1913"/>
          </a:xfrm>
        </p:grpSpPr>
        <p:graphicFrame>
          <p:nvGraphicFramePr>
            <p:cNvPr id="23565" name="Object 60"/>
            <p:cNvGraphicFramePr/>
            <p:nvPr/>
          </p:nvGraphicFramePr>
          <p:xfrm>
            <a:off x="3527" y="789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6" name="" r:id="rId15" imgW="26517600" imgH="5181600" progId="Equation.3">
                    <p:embed/>
                  </p:oleObj>
                </mc:Choice>
                <mc:Fallback>
                  <p:oleObj name="" r:id="rId15" imgW="26517600" imgH="5181600" progId="Equation.3">
                    <p:embed/>
                    <p:pic>
                      <p:nvPicPr>
                        <p:cNvPr id="0" name="图片 2253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27" y="789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583" name="Group 77"/>
            <p:cNvGrpSpPr/>
            <p:nvPr/>
          </p:nvGrpSpPr>
          <p:grpSpPr>
            <a:xfrm>
              <a:off x="3408" y="535"/>
              <a:ext cx="1915" cy="1913"/>
              <a:chOff x="3408" y="487"/>
              <a:chExt cx="1915" cy="1913"/>
            </a:xfrm>
          </p:grpSpPr>
          <p:graphicFrame>
            <p:nvGraphicFramePr>
              <p:cNvPr id="23566" name="Object 55"/>
              <p:cNvGraphicFramePr/>
              <p:nvPr/>
            </p:nvGraphicFramePr>
            <p:xfrm>
              <a:off x="3680" y="1317"/>
              <a:ext cx="1376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7" name="" r:id="rId17" imgW="26212800" imgH="5486400" progId="Equation.3">
                      <p:embed/>
                    </p:oleObj>
                  </mc:Choice>
                  <mc:Fallback>
                    <p:oleObj name="" r:id="rId17" imgW="26212800" imgH="5486400" progId="Equation.3">
                      <p:embed/>
                      <p:pic>
                        <p:nvPicPr>
                          <p:cNvPr id="0" name="图片 22536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3680" y="1317"/>
                            <a:ext cx="1376" cy="3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7" name="Object 56"/>
              <p:cNvGraphicFramePr/>
              <p:nvPr/>
            </p:nvGraphicFramePr>
            <p:xfrm>
              <a:off x="3640" y="1029"/>
              <a:ext cx="1408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8" name="" r:id="rId19" imgW="25908000" imgH="5181600" progId="Equation.3">
                      <p:embed/>
                    </p:oleObj>
                  </mc:Choice>
                  <mc:Fallback>
                    <p:oleObj name="" r:id="rId19" imgW="25908000" imgH="5181600" progId="Equation.3">
                      <p:embed/>
                      <p:pic>
                        <p:nvPicPr>
                          <p:cNvPr id="0" name="图片 2253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3640" y="1029"/>
                            <a:ext cx="1408" cy="3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8" name="Object 57"/>
              <p:cNvGraphicFramePr/>
              <p:nvPr/>
            </p:nvGraphicFramePr>
            <p:xfrm>
              <a:off x="3462" y="487"/>
              <a:ext cx="1578" cy="4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39" name="" r:id="rId21" imgW="24993600" imgH="6705600" progId="Equation.DSMT4">
                      <p:embed/>
                    </p:oleObj>
                  </mc:Choice>
                  <mc:Fallback>
                    <p:oleObj name="" r:id="rId21" imgW="24993600" imgH="6705600" progId="Equation.DSMT4">
                      <p:embed/>
                      <p:pic>
                        <p:nvPicPr>
                          <p:cNvPr id="0" name="图片 22538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3462" y="487"/>
                            <a:ext cx="1578" cy="42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69" name="Object 58"/>
              <p:cNvGraphicFramePr/>
              <p:nvPr/>
            </p:nvGraphicFramePr>
            <p:xfrm>
              <a:off x="3648" y="2064"/>
              <a:ext cx="167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0" name="" r:id="rId23" imgW="23774400" imgH="5181600" progId="Equation.3">
                      <p:embed/>
                    </p:oleObj>
                  </mc:Choice>
                  <mc:Fallback>
                    <p:oleObj name="" r:id="rId23" imgW="23774400" imgH="5181600" progId="Equation.3">
                      <p:embed/>
                      <p:pic>
                        <p:nvPicPr>
                          <p:cNvPr id="0" name="图片 22539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3648" y="2064"/>
                            <a:ext cx="1675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84" name="AutoShape 59"/>
              <p:cNvSpPr/>
              <p:nvPr/>
            </p:nvSpPr>
            <p:spPr>
              <a:xfrm>
                <a:off x="3408" y="912"/>
                <a:ext cx="240" cy="1392"/>
              </a:xfrm>
              <a:prstGeom prst="leftBrace">
                <a:avLst>
                  <a:gd name="adj1" fmla="val 48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3570" name="Object 61"/>
              <p:cNvGraphicFramePr/>
              <p:nvPr/>
            </p:nvGraphicFramePr>
            <p:xfrm>
              <a:off x="3737" y="1824"/>
              <a:ext cx="97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1" name="" r:id="rId25" imgW="20421600" imgH="5486400" progId="Equation.3">
                      <p:embed/>
                    </p:oleObj>
                  </mc:Choice>
                  <mc:Fallback>
                    <p:oleObj name="" r:id="rId25" imgW="20421600" imgH="5486400" progId="Equation.3">
                      <p:embed/>
                      <p:pic>
                        <p:nvPicPr>
                          <p:cNvPr id="0" name="图片 22540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3737" y="1824"/>
                            <a:ext cx="975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71" name="Object 76"/>
              <p:cNvGraphicFramePr/>
              <p:nvPr/>
            </p:nvGraphicFramePr>
            <p:xfrm>
              <a:off x="3715" y="1584"/>
              <a:ext cx="136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2542" name="" r:id="rId27" imgW="24079200" imgH="5181600" progId="Equation.3">
                      <p:embed/>
                    </p:oleObj>
                  </mc:Choice>
                  <mc:Fallback>
                    <p:oleObj name="" r:id="rId27" imgW="24079200" imgH="5181600" progId="Equation.3">
                      <p:embed/>
                      <p:pic>
                        <p:nvPicPr>
                          <p:cNvPr id="0" name="图片 22541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3715" y="1584"/>
                            <a:ext cx="1369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55727" name="Line 79"/>
          <p:cNvSpPr/>
          <p:nvPr/>
        </p:nvSpPr>
        <p:spPr>
          <a:xfrm>
            <a:off x="3657600" y="2286000"/>
            <a:ext cx="6096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6" name="Group 80"/>
          <p:cNvGrpSpPr/>
          <p:nvPr/>
        </p:nvGrpSpPr>
        <p:grpSpPr>
          <a:xfrm>
            <a:off x="4689475" y="3665538"/>
            <a:ext cx="2998788" cy="2540000"/>
            <a:chOff x="3744" y="1952"/>
            <a:chExt cx="1889" cy="1600"/>
          </a:xfrm>
        </p:grpSpPr>
        <p:graphicFrame>
          <p:nvGraphicFramePr>
            <p:cNvPr id="23559" name="Object 81"/>
            <p:cNvGraphicFramePr/>
            <p:nvPr/>
          </p:nvGraphicFramePr>
          <p:xfrm>
            <a:off x="4016" y="2736"/>
            <a:ext cx="1376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" name="" r:id="rId29" imgW="26212800" imgH="5486400" progId="Equation.3">
                    <p:embed/>
                  </p:oleObj>
                </mc:Choice>
                <mc:Fallback>
                  <p:oleObj name="" r:id="rId29" imgW="26212800" imgH="5486400" progId="Equation.3">
                    <p:embed/>
                    <p:pic>
                      <p:nvPicPr>
                        <p:cNvPr id="0" name="图片 2254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4016" y="2736"/>
                          <a:ext cx="1376" cy="31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0" name="Object 82"/>
            <p:cNvGraphicFramePr/>
            <p:nvPr/>
          </p:nvGraphicFramePr>
          <p:xfrm>
            <a:off x="3976" y="2448"/>
            <a:ext cx="1409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4" name="" r:id="rId31" imgW="25908000" imgH="5181600" progId="Equation.3">
                    <p:embed/>
                  </p:oleObj>
                </mc:Choice>
                <mc:Fallback>
                  <p:oleObj name="" r:id="rId31" imgW="25908000" imgH="5181600" progId="Equation.3">
                    <p:embed/>
                    <p:pic>
                      <p:nvPicPr>
                        <p:cNvPr id="0" name="图片 2254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976" y="2448"/>
                          <a:ext cx="1409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1" name="Object 83"/>
            <p:cNvGraphicFramePr/>
            <p:nvPr/>
          </p:nvGraphicFramePr>
          <p:xfrm>
            <a:off x="3845" y="1952"/>
            <a:ext cx="1409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5" name="" r:id="rId33" imgW="24993600" imgH="6705600" progId="Equation.DSMT4">
                    <p:embed/>
                  </p:oleObj>
                </mc:Choice>
                <mc:Fallback>
                  <p:oleObj name="" r:id="rId33" imgW="24993600" imgH="6705600" progId="Equation.DSMT4">
                    <p:embed/>
                    <p:pic>
                      <p:nvPicPr>
                        <p:cNvPr id="0" name="图片 2254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845" y="1952"/>
                          <a:ext cx="1409" cy="3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2" name="Object 84"/>
            <p:cNvGraphicFramePr/>
            <p:nvPr/>
          </p:nvGraphicFramePr>
          <p:xfrm>
            <a:off x="3958" y="3216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6" name="" r:id="rId35" imgW="23774400" imgH="5181600" progId="Equation.3">
                    <p:embed/>
                  </p:oleObj>
                </mc:Choice>
                <mc:Fallback>
                  <p:oleObj name="" r:id="rId35" imgW="23774400" imgH="5181600" progId="Equation.3">
                    <p:embed/>
                    <p:pic>
                      <p:nvPicPr>
                        <p:cNvPr id="0" name="图片 22545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3958" y="3216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2" name="AutoShape 85"/>
            <p:cNvSpPr/>
            <p:nvPr/>
          </p:nvSpPr>
          <p:spPr>
            <a:xfrm>
              <a:off x="3744" y="2304"/>
              <a:ext cx="192" cy="1104"/>
            </a:xfrm>
            <a:prstGeom prst="leftBrace">
              <a:avLst>
                <a:gd name="adj1" fmla="val 479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3563" name="Object 86"/>
            <p:cNvGraphicFramePr/>
            <p:nvPr/>
          </p:nvGraphicFramePr>
          <p:xfrm>
            <a:off x="3863" y="2208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7" name="" r:id="rId37" imgW="26517600" imgH="5181600" progId="Equation.3">
                    <p:embed/>
                  </p:oleObj>
                </mc:Choice>
                <mc:Fallback>
                  <p:oleObj name="" r:id="rId37" imgW="26517600" imgH="5181600" progId="Equation.3">
                    <p:embed/>
                    <p:pic>
                      <p:nvPicPr>
                        <p:cNvPr id="0" name="图片 22546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3863" y="2208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4" name="Object 87"/>
            <p:cNvGraphicFramePr/>
            <p:nvPr/>
          </p:nvGraphicFramePr>
          <p:xfrm>
            <a:off x="4073" y="2976"/>
            <a:ext cx="97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8" name="" r:id="rId39" imgW="20421600" imgH="5486400" progId="Equation.3">
                    <p:embed/>
                  </p:oleObj>
                </mc:Choice>
                <mc:Fallback>
                  <p:oleObj name="" r:id="rId39" imgW="20421600" imgH="5486400" progId="Equation.3">
                    <p:embed/>
                    <p:pic>
                      <p:nvPicPr>
                        <p:cNvPr id="0" name="图片 22547"/>
                        <p:cNvPicPr/>
                        <p:nvPr/>
                      </p:nvPicPr>
                      <p:blipFill>
                        <a:blip r:embed="rId40"/>
                        <a:stretch>
                          <a:fillRect/>
                        </a:stretch>
                      </p:blipFill>
                      <p:spPr>
                        <a:xfrm>
                          <a:off x="4073" y="2976"/>
                          <a:ext cx="974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5736" name="Object 88"/>
          <p:cNvGraphicFramePr/>
          <p:nvPr/>
        </p:nvGraphicFramePr>
        <p:xfrm>
          <a:off x="7643813" y="4648200"/>
          <a:ext cx="938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9" name="" r:id="rId41" imgW="11582400" imgH="4876800" progId="Equation.DSMT4">
                  <p:embed/>
                </p:oleObj>
              </mc:Choice>
              <mc:Fallback>
                <p:oleObj name="" r:id="rId41" imgW="11582400" imgH="4876800" progId="Equation.DSMT4">
                  <p:embed/>
                  <p:pic>
                    <p:nvPicPr>
                      <p:cNvPr id="0" name="图片 2254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7643813" y="4648200"/>
                        <a:ext cx="938212" cy="3810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36"/>
          <p:cNvGraphicFramePr/>
          <p:nvPr/>
        </p:nvGraphicFramePr>
        <p:xfrm>
          <a:off x="990600" y="685800"/>
          <a:ext cx="226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0" name="" r:id="rId43" imgW="24993600" imgH="6705600" progId="Equation.DSMT4">
                  <p:embed/>
                </p:oleObj>
              </mc:Choice>
              <mc:Fallback>
                <p:oleObj name="" r:id="rId43" imgW="24993600" imgH="6705600" progId="Equation.DSMT4">
                  <p:embed/>
                  <p:pic>
                    <p:nvPicPr>
                      <p:cNvPr id="0" name="图片 2254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990600" y="685800"/>
                        <a:ext cx="22637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5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5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5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33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56675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651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4634" name="Text Box 5"/>
          <p:cNvSpPr txBox="1"/>
          <p:nvPr/>
        </p:nvSpPr>
        <p:spPr>
          <a:xfrm>
            <a:off x="381000" y="152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4635" name="Line 6"/>
          <p:cNvSpPr/>
          <p:nvPr/>
        </p:nvSpPr>
        <p:spPr>
          <a:xfrm>
            <a:off x="685800" y="27432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36" name="Line 7"/>
          <p:cNvSpPr/>
          <p:nvPr/>
        </p:nvSpPr>
        <p:spPr>
          <a:xfrm>
            <a:off x="685800" y="32766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37" name="Line 8"/>
          <p:cNvSpPr/>
          <p:nvPr/>
        </p:nvSpPr>
        <p:spPr>
          <a:xfrm>
            <a:off x="685800" y="38862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38" name="Line 9"/>
          <p:cNvSpPr/>
          <p:nvPr/>
        </p:nvSpPr>
        <p:spPr>
          <a:xfrm>
            <a:off x="685800" y="62484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39" name="Line 10"/>
          <p:cNvSpPr/>
          <p:nvPr/>
        </p:nvSpPr>
        <p:spPr>
          <a:xfrm>
            <a:off x="19812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40" name="Line 11"/>
          <p:cNvSpPr/>
          <p:nvPr/>
        </p:nvSpPr>
        <p:spPr>
          <a:xfrm>
            <a:off x="63246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41" name="Line 12"/>
          <p:cNvSpPr/>
          <p:nvPr/>
        </p:nvSpPr>
        <p:spPr>
          <a:xfrm>
            <a:off x="6858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4642" name="Line 13"/>
          <p:cNvSpPr/>
          <p:nvPr/>
        </p:nvSpPr>
        <p:spPr>
          <a:xfrm>
            <a:off x="12954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4578" name="Object 14"/>
          <p:cNvGraphicFramePr/>
          <p:nvPr/>
        </p:nvGraphicFramePr>
        <p:xfrm>
          <a:off x="685800" y="38100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3" name="" r:id="rId1" imgW="3962400" imgH="5181600" progId="Equation.3">
                  <p:embed/>
                </p:oleObj>
              </mc:Choice>
              <mc:Fallback>
                <p:oleObj name="" r:id="rId1" imgW="3962400" imgH="5181600" progId="Equation.3">
                  <p:embed/>
                  <p:pic>
                    <p:nvPicPr>
                      <p:cNvPr id="0" name="图片 235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38100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5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" r:id="rId3" imgW="3657600" imgH="5181600" progId="Equation.3">
                  <p:embed/>
                </p:oleObj>
              </mc:Choice>
              <mc:Fallback>
                <p:oleObj name="" r:id="rId3" imgW="3657600" imgH="5181600" progId="Equation.3">
                  <p:embed/>
                  <p:pic>
                    <p:nvPicPr>
                      <p:cNvPr id="0" name="图片 235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6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" r:id="rId5" imgW="3657600" imgH="5181600" progId="Equation.3">
                  <p:embed/>
                </p:oleObj>
              </mc:Choice>
              <mc:Fallback>
                <p:oleObj name="" r:id="rId5" imgW="3657600" imgH="5181600" progId="Equation.3">
                  <p:embed/>
                  <p:pic>
                    <p:nvPicPr>
                      <p:cNvPr id="0" name="图片 2355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7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6" name="" r:id="rId7" imgW="3962400" imgH="5181600" progId="Equation.3">
                  <p:embed/>
                </p:oleObj>
              </mc:Choice>
              <mc:Fallback>
                <p:oleObj name="" r:id="rId7" imgW="3962400" imgH="5181600" progId="Equation.3">
                  <p:embed/>
                  <p:pic>
                    <p:nvPicPr>
                      <p:cNvPr id="0" name="图片 235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Object 18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7" name="" r:id="rId8" imgW="3962400" imgH="5181600" progId="Equation.3">
                  <p:embed/>
                </p:oleObj>
              </mc:Choice>
              <mc:Fallback>
                <p:oleObj name="" r:id="rId8" imgW="3962400" imgH="5181600" progId="Equation.3">
                  <p:embed/>
                  <p:pic>
                    <p:nvPicPr>
                      <p:cNvPr id="0" name="图片 2355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Object 19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" r:id="rId10" imgW="3657600" imgH="5181600" progId="Equation.3">
                  <p:embed/>
                </p:oleObj>
              </mc:Choice>
              <mc:Fallback>
                <p:oleObj name="" r:id="rId10" imgW="3657600" imgH="5181600" progId="Equation.3">
                  <p:embed/>
                  <p:pic>
                    <p:nvPicPr>
                      <p:cNvPr id="0" name="图片 2355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Object 20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" r:id="rId12" imgW="3048000" imgH="4267200" progId="Equation.3">
                  <p:embed/>
                </p:oleObj>
              </mc:Choice>
              <mc:Fallback>
                <p:oleObj name="" r:id="rId12" imgW="3048000" imgH="4267200" progId="Equation.3">
                  <p:embed/>
                  <p:pic>
                    <p:nvPicPr>
                      <p:cNvPr id="0" name="图片 2355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Object 21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" r:id="rId14" imgW="3048000" imgH="4267200" progId="Equation.3">
                  <p:embed/>
                </p:oleObj>
              </mc:Choice>
              <mc:Fallback>
                <p:oleObj name="" r:id="rId14" imgW="3048000" imgH="4267200" progId="Equation.3">
                  <p:embed/>
                  <p:pic>
                    <p:nvPicPr>
                      <p:cNvPr id="0" name="图片 2355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Object 22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" r:id="rId15" imgW="3048000" imgH="4267200" progId="Equation.3">
                  <p:embed/>
                </p:oleObj>
              </mc:Choice>
              <mc:Fallback>
                <p:oleObj name="" r:id="rId15" imgW="3048000" imgH="4267200" progId="Equation.3">
                  <p:embed/>
                  <p:pic>
                    <p:nvPicPr>
                      <p:cNvPr id="0" name="图片 2356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23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" r:id="rId16" imgW="2133600" imgH="3962400" progId="Equation.3">
                  <p:embed/>
                </p:oleObj>
              </mc:Choice>
              <mc:Fallback>
                <p:oleObj name="" r:id="rId16" imgW="2133600" imgH="3962400" progId="Equation.3">
                  <p:embed/>
                  <p:pic>
                    <p:nvPicPr>
                      <p:cNvPr id="0" name="图片 2356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24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" r:id="rId18" imgW="2133600" imgH="3962400" progId="Equation.3">
                  <p:embed/>
                </p:oleObj>
              </mc:Choice>
              <mc:Fallback>
                <p:oleObj name="" r:id="rId18" imgW="2133600" imgH="3962400" progId="Equation.3">
                  <p:embed/>
                  <p:pic>
                    <p:nvPicPr>
                      <p:cNvPr id="0" name="图片 2356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25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" r:id="rId19" imgW="3048000" imgH="4267200" progId="Equation.3">
                  <p:embed/>
                </p:oleObj>
              </mc:Choice>
              <mc:Fallback>
                <p:oleObj name="" r:id="rId19" imgW="3048000" imgH="4267200" progId="Equation.3">
                  <p:embed/>
                  <p:pic>
                    <p:nvPicPr>
                      <p:cNvPr id="0" name="图片 2356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0" name="Object 26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" r:id="rId20" imgW="8229600" imgH="7315200" progId="Equation.3">
                  <p:embed/>
                </p:oleObj>
              </mc:Choice>
              <mc:Fallback>
                <p:oleObj name="" r:id="rId20" imgW="8229600" imgH="7315200" progId="Equation.3">
                  <p:embed/>
                  <p:pic>
                    <p:nvPicPr>
                      <p:cNvPr id="0" name="图片 23564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1" name="Object 27"/>
          <p:cNvGraphicFramePr/>
          <p:nvPr/>
        </p:nvGraphicFramePr>
        <p:xfrm>
          <a:off x="51816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6" name="" r:id="rId22" imgW="8229600" imgH="7315200" progId="Equation.3">
                  <p:embed/>
                </p:oleObj>
              </mc:Choice>
              <mc:Fallback>
                <p:oleObj name="" r:id="rId22" imgW="8229600" imgH="7315200" progId="Equation.3">
                  <p:embed/>
                  <p:pic>
                    <p:nvPicPr>
                      <p:cNvPr id="0" name="图片 23565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816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2" name="Object 28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7" name="" r:id="rId24" imgW="5486400" imgH="7315200" progId="Equation.3">
                  <p:embed/>
                </p:oleObj>
              </mc:Choice>
              <mc:Fallback>
                <p:oleObj name="" r:id="rId24" imgW="5486400" imgH="7315200" progId="Equation.3">
                  <p:embed/>
                  <p:pic>
                    <p:nvPicPr>
                      <p:cNvPr id="0" name="图片 2356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3" name="Object 29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8" name="" r:id="rId26" imgW="8229600" imgH="7315200" progId="Equation.3">
                  <p:embed/>
                </p:oleObj>
              </mc:Choice>
              <mc:Fallback>
                <p:oleObj name="" r:id="rId26" imgW="8229600" imgH="7315200" progId="Equation.3">
                  <p:embed/>
                  <p:pic>
                    <p:nvPicPr>
                      <p:cNvPr id="0" name="图片 2356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4" name="Object 30"/>
          <p:cNvGraphicFramePr/>
          <p:nvPr/>
        </p:nvGraphicFramePr>
        <p:xfrm>
          <a:off x="5283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" r:id="rId28" imgW="5486400" imgH="7315200" progId="Equation.3">
                  <p:embed/>
                </p:oleObj>
              </mc:Choice>
              <mc:Fallback>
                <p:oleObj name="" r:id="rId28" imgW="5486400" imgH="7315200" progId="Equation.3">
                  <p:embed/>
                  <p:pic>
                    <p:nvPicPr>
                      <p:cNvPr id="0" name="图片 23568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83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5" name="Object 31"/>
          <p:cNvGraphicFramePr/>
          <p:nvPr/>
        </p:nvGraphicFramePr>
        <p:xfrm>
          <a:off x="5283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0" name="" r:id="rId30" imgW="5486400" imgH="7315200" progId="Equation.3">
                  <p:embed/>
                </p:oleObj>
              </mc:Choice>
              <mc:Fallback>
                <p:oleObj name="" r:id="rId30" imgW="5486400" imgH="7315200" progId="Equation.3">
                  <p:embed/>
                  <p:pic>
                    <p:nvPicPr>
                      <p:cNvPr id="0" name="图片 23569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83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6" name="Object 32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" r:id="rId32" imgW="5486400" imgH="7315200" progId="Equation.3">
                  <p:embed/>
                </p:oleObj>
              </mc:Choice>
              <mc:Fallback>
                <p:oleObj name="" r:id="rId32" imgW="5486400" imgH="7315200" progId="Equation.3">
                  <p:embed/>
                  <p:pic>
                    <p:nvPicPr>
                      <p:cNvPr id="0" name="图片 23570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7" name="Object 33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" r:id="rId34" imgW="5486400" imgH="7315200" progId="Equation.3">
                  <p:embed/>
                </p:oleObj>
              </mc:Choice>
              <mc:Fallback>
                <p:oleObj name="" r:id="rId34" imgW="5486400" imgH="7315200" progId="Equation.3">
                  <p:embed/>
                  <p:pic>
                    <p:nvPicPr>
                      <p:cNvPr id="0" name="图片 2357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34"/>
          <p:cNvGraphicFramePr/>
          <p:nvPr/>
        </p:nvGraphicFramePr>
        <p:xfrm>
          <a:off x="13716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" r:id="rId36" imgW="8229600" imgH="7315200" progId="Equation.3">
                  <p:embed/>
                </p:oleObj>
              </mc:Choice>
              <mc:Fallback>
                <p:oleObj name="" r:id="rId36" imgW="8229600" imgH="7315200" progId="Equation.3">
                  <p:embed/>
                  <p:pic>
                    <p:nvPicPr>
                      <p:cNvPr id="0" name="图片 23572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3716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9" name="Object 35"/>
          <p:cNvGraphicFramePr/>
          <p:nvPr/>
        </p:nvGraphicFramePr>
        <p:xfrm>
          <a:off x="4800600" y="5273675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4" name="" r:id="rId38" imgW="2133600" imgH="3962400" progId="Equation.3">
                  <p:embed/>
                </p:oleObj>
              </mc:Choice>
              <mc:Fallback>
                <p:oleObj name="" r:id="rId38" imgW="2133600" imgH="3962400" progId="Equation.3">
                  <p:embed/>
                  <p:pic>
                    <p:nvPicPr>
                      <p:cNvPr id="0" name="图片 23573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800600" y="5273675"/>
                        <a:ext cx="280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0" name="Object 36"/>
          <p:cNvGraphicFramePr/>
          <p:nvPr/>
        </p:nvGraphicFramePr>
        <p:xfrm>
          <a:off x="4724400" y="46482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5" name="" r:id="rId40" imgW="3048000" imgH="4267200" progId="Equation.3">
                  <p:embed/>
                </p:oleObj>
              </mc:Choice>
              <mc:Fallback>
                <p:oleObj name="" r:id="rId40" imgW="3048000" imgH="4267200" progId="Equation.3">
                  <p:embed/>
                  <p:pic>
                    <p:nvPicPr>
                      <p:cNvPr id="0" name="图片 2357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24400" y="46482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1" name="Object 37"/>
          <p:cNvGraphicFramePr/>
          <p:nvPr/>
        </p:nvGraphicFramePr>
        <p:xfrm>
          <a:off x="47037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6" name="" r:id="rId42" imgW="3048000" imgH="4267200" progId="Equation.3">
                  <p:embed/>
                </p:oleObj>
              </mc:Choice>
              <mc:Fallback>
                <p:oleObj name="" r:id="rId42" imgW="3048000" imgH="4267200" progId="Equation.3">
                  <p:embed/>
                  <p:pic>
                    <p:nvPicPr>
                      <p:cNvPr id="0" name="图片 23575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037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2" name="Object 38"/>
          <p:cNvGraphicFramePr/>
          <p:nvPr/>
        </p:nvGraphicFramePr>
        <p:xfrm>
          <a:off x="46482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7" name="" r:id="rId43" imgW="3048000" imgH="4267200" progId="Equation.3">
                  <p:embed/>
                </p:oleObj>
              </mc:Choice>
              <mc:Fallback>
                <p:oleObj name="" r:id="rId43" imgW="3048000" imgH="4267200" progId="Equation.3">
                  <p:embed/>
                  <p:pic>
                    <p:nvPicPr>
                      <p:cNvPr id="0" name="图片 23576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6482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3" name="Object 39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8" name="" r:id="rId44" imgW="3962400" imgH="5486400" progId="Equation.3">
                  <p:embed/>
                </p:oleObj>
              </mc:Choice>
              <mc:Fallback>
                <p:oleObj name="" r:id="rId44" imgW="3962400" imgH="5486400" progId="Equation.3">
                  <p:embed/>
                  <p:pic>
                    <p:nvPicPr>
                      <p:cNvPr id="0" name="图片 23577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4" name="Object 40"/>
          <p:cNvGraphicFramePr/>
          <p:nvPr/>
        </p:nvGraphicFramePr>
        <p:xfrm>
          <a:off x="2286000" y="5251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9" name="" r:id="rId46" imgW="3048000" imgH="4267200" progId="Equation.3">
                  <p:embed/>
                </p:oleObj>
              </mc:Choice>
              <mc:Fallback>
                <p:oleObj name="" r:id="rId46" imgW="3048000" imgH="4267200" progId="Equation.3">
                  <p:embed/>
                  <p:pic>
                    <p:nvPicPr>
                      <p:cNvPr id="0" name="图片 23578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286000" y="5251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5" name="Object 41"/>
          <p:cNvGraphicFramePr/>
          <p:nvPr/>
        </p:nvGraphicFramePr>
        <p:xfrm>
          <a:off x="37338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0" name="" r:id="rId48" imgW="5486400" imgH="7315200" progId="Equation.3">
                  <p:embed/>
                </p:oleObj>
              </mc:Choice>
              <mc:Fallback>
                <p:oleObj name="" r:id="rId48" imgW="5486400" imgH="7315200" progId="Equation.3">
                  <p:embed/>
                  <p:pic>
                    <p:nvPicPr>
                      <p:cNvPr id="0" name="图片 23579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6" name="Object 42"/>
          <p:cNvGraphicFramePr/>
          <p:nvPr/>
        </p:nvGraphicFramePr>
        <p:xfrm>
          <a:off x="51816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1" name="" r:id="rId50" imgW="8229600" imgH="7315200" progId="Equation.3">
                  <p:embed/>
                </p:oleObj>
              </mc:Choice>
              <mc:Fallback>
                <p:oleObj name="" r:id="rId50" imgW="8229600" imgH="7315200" progId="Equation.3">
                  <p:embed/>
                  <p:pic>
                    <p:nvPicPr>
                      <p:cNvPr id="0" name="图片 23580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1816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7" name="Object 43"/>
          <p:cNvGraphicFramePr/>
          <p:nvPr/>
        </p:nvGraphicFramePr>
        <p:xfrm>
          <a:off x="14732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2" name="" r:id="rId52" imgW="5486400" imgH="7315200" progId="Equation.3">
                  <p:embed/>
                </p:oleObj>
              </mc:Choice>
              <mc:Fallback>
                <p:oleObj name="" r:id="rId52" imgW="5486400" imgH="7315200" progId="Equation.3">
                  <p:embed/>
                  <p:pic>
                    <p:nvPicPr>
                      <p:cNvPr id="0" name="图片 23581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4732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8" name="Object 44"/>
          <p:cNvGraphicFramePr/>
          <p:nvPr/>
        </p:nvGraphicFramePr>
        <p:xfrm>
          <a:off x="29718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" r:id="rId54" imgW="3048000" imgH="4267200" progId="Equation.3">
                  <p:embed/>
                </p:oleObj>
              </mc:Choice>
              <mc:Fallback>
                <p:oleObj name="" r:id="rId54" imgW="3048000" imgH="4267200" progId="Equation.3">
                  <p:embed/>
                  <p:pic>
                    <p:nvPicPr>
                      <p:cNvPr id="0" name="图片 23582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9718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09" name="Object 45"/>
          <p:cNvGraphicFramePr/>
          <p:nvPr/>
        </p:nvGraphicFramePr>
        <p:xfrm>
          <a:off x="776288" y="50292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4" name="" r:id="rId55" imgW="3962400" imgH="5181600" progId="Equation.3">
                  <p:embed/>
                </p:oleObj>
              </mc:Choice>
              <mc:Fallback>
                <p:oleObj name="" r:id="rId55" imgW="3962400" imgH="5181600" progId="Equation.3">
                  <p:embed/>
                  <p:pic>
                    <p:nvPicPr>
                      <p:cNvPr id="0" name="图片 235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6288" y="50292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643" name="Group 67"/>
          <p:cNvGrpSpPr/>
          <p:nvPr/>
        </p:nvGrpSpPr>
        <p:grpSpPr>
          <a:xfrm>
            <a:off x="6019800" y="642938"/>
            <a:ext cx="3116263" cy="2633662"/>
            <a:chOff x="3408" y="789"/>
            <a:chExt cx="1963" cy="1659"/>
          </a:xfrm>
        </p:grpSpPr>
        <p:graphicFrame>
          <p:nvGraphicFramePr>
            <p:cNvPr id="24627" name="Object 68"/>
            <p:cNvGraphicFramePr/>
            <p:nvPr/>
          </p:nvGraphicFramePr>
          <p:xfrm>
            <a:off x="3528" y="789"/>
            <a:ext cx="14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85" name="" r:id="rId56" imgW="26517600" imgH="5181600" progId="Equation.3">
                    <p:embed/>
                  </p:oleObj>
                </mc:Choice>
                <mc:Fallback>
                  <p:oleObj name="" r:id="rId56" imgW="26517600" imgH="5181600" progId="Equation.3">
                    <p:embed/>
                    <p:pic>
                      <p:nvPicPr>
                        <p:cNvPr id="0" name="图片 23584"/>
                        <p:cNvPicPr/>
                        <p:nvPr/>
                      </p:nvPicPr>
                      <p:blipFill>
                        <a:blip r:embed="rId57"/>
                        <a:stretch>
                          <a:fillRect/>
                        </a:stretch>
                      </p:blipFill>
                      <p:spPr>
                        <a:xfrm>
                          <a:off x="3528" y="789"/>
                          <a:ext cx="144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648" name="Group 69"/>
            <p:cNvGrpSpPr/>
            <p:nvPr/>
          </p:nvGrpSpPr>
          <p:grpSpPr>
            <a:xfrm>
              <a:off x="3408" y="960"/>
              <a:ext cx="1963" cy="1488"/>
              <a:chOff x="3408" y="912"/>
              <a:chExt cx="1963" cy="1488"/>
            </a:xfrm>
          </p:grpSpPr>
          <p:graphicFrame>
            <p:nvGraphicFramePr>
              <p:cNvPr id="24628" name="Object 70"/>
              <p:cNvGraphicFramePr/>
              <p:nvPr/>
            </p:nvGraphicFramePr>
            <p:xfrm>
              <a:off x="3680" y="1317"/>
              <a:ext cx="1376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6" name="" r:id="rId58" imgW="26212800" imgH="5486400" progId="Equation.3">
                      <p:embed/>
                    </p:oleObj>
                  </mc:Choice>
                  <mc:Fallback>
                    <p:oleObj name="" r:id="rId58" imgW="26212800" imgH="5486400" progId="Equation.3">
                      <p:embed/>
                      <p:pic>
                        <p:nvPicPr>
                          <p:cNvPr id="0" name="图片 23585"/>
                          <p:cNvPicPr/>
                          <p:nvPr/>
                        </p:nvPicPr>
                        <p:blipFill>
                          <a:blip r:embed="rId59"/>
                          <a:stretch>
                            <a:fillRect/>
                          </a:stretch>
                        </p:blipFill>
                        <p:spPr>
                          <a:xfrm>
                            <a:off x="3680" y="1317"/>
                            <a:ext cx="1376" cy="3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29" name="Object 71"/>
              <p:cNvGraphicFramePr/>
              <p:nvPr/>
            </p:nvGraphicFramePr>
            <p:xfrm>
              <a:off x="3640" y="1029"/>
              <a:ext cx="140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7" name="" r:id="rId60" imgW="25908000" imgH="5181600" progId="Equation.3">
                      <p:embed/>
                    </p:oleObj>
                  </mc:Choice>
                  <mc:Fallback>
                    <p:oleObj name="" r:id="rId60" imgW="25908000" imgH="5181600" progId="Equation.3">
                      <p:embed/>
                      <p:pic>
                        <p:nvPicPr>
                          <p:cNvPr id="0" name="图片 23586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3640" y="1029"/>
                            <a:ext cx="1409" cy="3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0" name="Object 73"/>
              <p:cNvGraphicFramePr/>
              <p:nvPr/>
            </p:nvGraphicFramePr>
            <p:xfrm>
              <a:off x="3696" y="2064"/>
              <a:ext cx="167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8" name="" r:id="rId62" imgW="23774400" imgH="5181600" progId="Equation.3">
                      <p:embed/>
                    </p:oleObj>
                  </mc:Choice>
                  <mc:Fallback>
                    <p:oleObj name="" r:id="rId62" imgW="23774400" imgH="5181600" progId="Equation.3">
                      <p:embed/>
                      <p:pic>
                        <p:nvPicPr>
                          <p:cNvPr id="0" name="图片 23587"/>
                          <p:cNvPicPr/>
                          <p:nvPr/>
                        </p:nvPicPr>
                        <p:blipFill>
                          <a:blip r:embed="rId63"/>
                          <a:stretch>
                            <a:fillRect/>
                          </a:stretch>
                        </p:blipFill>
                        <p:spPr>
                          <a:xfrm>
                            <a:off x="3696" y="2064"/>
                            <a:ext cx="1675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649" name="AutoShape 74"/>
              <p:cNvSpPr/>
              <p:nvPr/>
            </p:nvSpPr>
            <p:spPr>
              <a:xfrm>
                <a:off x="3408" y="912"/>
                <a:ext cx="240" cy="1392"/>
              </a:xfrm>
              <a:prstGeom prst="leftBrace">
                <a:avLst>
                  <a:gd name="adj1" fmla="val 48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4631" name="Object 75"/>
              <p:cNvGraphicFramePr/>
              <p:nvPr/>
            </p:nvGraphicFramePr>
            <p:xfrm>
              <a:off x="3737" y="1824"/>
              <a:ext cx="97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89" name="" r:id="rId64" imgW="20421600" imgH="5486400" progId="Equation.3">
                      <p:embed/>
                    </p:oleObj>
                  </mc:Choice>
                  <mc:Fallback>
                    <p:oleObj name="" r:id="rId64" imgW="20421600" imgH="5486400" progId="Equation.3">
                      <p:embed/>
                      <p:pic>
                        <p:nvPicPr>
                          <p:cNvPr id="0" name="图片 23588"/>
                          <p:cNvPicPr/>
                          <p:nvPr/>
                        </p:nvPicPr>
                        <p:blipFill>
                          <a:blip r:embed="rId65"/>
                          <a:stretch>
                            <a:fillRect/>
                          </a:stretch>
                        </p:blipFill>
                        <p:spPr>
                          <a:xfrm>
                            <a:off x="3737" y="1824"/>
                            <a:ext cx="974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632" name="Object 55"/>
              <p:cNvGraphicFramePr/>
              <p:nvPr/>
            </p:nvGraphicFramePr>
            <p:xfrm>
              <a:off x="3715" y="1584"/>
              <a:ext cx="13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3590" name="" r:id="rId66" imgW="24079200" imgH="5181600" progId="Equation.3">
                      <p:embed/>
                    </p:oleObj>
                  </mc:Choice>
                  <mc:Fallback>
                    <p:oleObj name="" r:id="rId66" imgW="24079200" imgH="5181600" progId="Equation.3">
                      <p:embed/>
                      <p:pic>
                        <p:nvPicPr>
                          <p:cNvPr id="0" name="图片 23589"/>
                          <p:cNvPicPr/>
                          <p:nvPr/>
                        </p:nvPicPr>
                        <p:blipFill>
                          <a:blip r:embed="rId67"/>
                          <a:stretch>
                            <a:fillRect/>
                          </a:stretch>
                        </p:blipFill>
                        <p:spPr>
                          <a:xfrm>
                            <a:off x="3715" y="1584"/>
                            <a:ext cx="1368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4610" name="Object 77"/>
          <p:cNvGraphicFramePr/>
          <p:nvPr/>
        </p:nvGraphicFramePr>
        <p:xfrm>
          <a:off x="5040313" y="1676400"/>
          <a:ext cx="962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name="" r:id="rId68" imgW="11887200" imgH="4876800" progId="Equation.DSMT4">
                  <p:embed/>
                </p:oleObj>
              </mc:Choice>
              <mc:Fallback>
                <p:oleObj name="" r:id="rId68" imgW="11887200" imgH="4876800" progId="Equation.DSMT4">
                  <p:embed/>
                  <p:pic>
                    <p:nvPicPr>
                      <p:cNvPr id="0" name="图片 23590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040313" y="1676400"/>
                        <a:ext cx="962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50" name="Object 78"/>
          <p:cNvGraphicFramePr/>
          <p:nvPr/>
        </p:nvGraphicFramePr>
        <p:xfrm>
          <a:off x="5881688" y="260985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2" name="" r:id="rId70" imgW="3962400" imgH="5181600" progId="Equation.3">
                  <p:embed/>
                </p:oleObj>
              </mc:Choice>
              <mc:Fallback>
                <p:oleObj name="" r:id="rId70" imgW="3962400" imgH="5181600" progId="Equation.3">
                  <p:embed/>
                  <p:pic>
                    <p:nvPicPr>
                      <p:cNvPr id="0" name="图片 23591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5881688" y="260985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12" name="Object 79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3" name="" r:id="rId72" imgW="2133600" imgH="3962400" progId="Equation.3">
                  <p:embed/>
                </p:oleObj>
              </mc:Choice>
              <mc:Fallback>
                <p:oleObj name="" r:id="rId72" imgW="2133600" imgH="3962400" progId="Equation.3">
                  <p:embed/>
                  <p:pic>
                    <p:nvPicPr>
                      <p:cNvPr id="0" name="图片 2359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52" name="Object 80"/>
          <p:cNvGraphicFramePr/>
          <p:nvPr/>
        </p:nvGraphicFramePr>
        <p:xfrm>
          <a:off x="2362200" y="5743575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4" name="" r:id="rId73" imgW="2133600" imgH="3962400" progId="Equation.3">
                  <p:embed/>
                </p:oleObj>
              </mc:Choice>
              <mc:Fallback>
                <p:oleObj name="" r:id="rId73" imgW="2133600" imgH="3962400" progId="Equation.3">
                  <p:embed/>
                  <p:pic>
                    <p:nvPicPr>
                      <p:cNvPr id="0" name="图片 2359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5743575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53" name="Object 81"/>
          <p:cNvGraphicFramePr/>
          <p:nvPr/>
        </p:nvGraphicFramePr>
        <p:xfrm>
          <a:off x="3048000" y="5743575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5" name="" r:id="rId74" imgW="2133600" imgH="3962400" progId="Equation.3">
                  <p:embed/>
                </p:oleObj>
              </mc:Choice>
              <mc:Fallback>
                <p:oleObj name="" r:id="rId74" imgW="2133600" imgH="3962400" progId="Equation.3">
                  <p:embed/>
                  <p:pic>
                    <p:nvPicPr>
                      <p:cNvPr id="0" name="图片 2359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48000" y="5743575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54" name="Object 82"/>
          <p:cNvGraphicFramePr/>
          <p:nvPr/>
        </p:nvGraphicFramePr>
        <p:xfrm>
          <a:off x="3789363" y="57150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6" name="" r:id="rId75" imgW="3048000" imgH="4267200" progId="Equation.3">
                  <p:embed/>
                </p:oleObj>
              </mc:Choice>
              <mc:Fallback>
                <p:oleObj name="" r:id="rId75" imgW="3048000" imgH="4267200" progId="Equation.3">
                  <p:embed/>
                  <p:pic>
                    <p:nvPicPr>
                      <p:cNvPr id="0" name="图片 23595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3789363" y="57150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55" name="Object 83"/>
          <p:cNvGraphicFramePr/>
          <p:nvPr/>
        </p:nvGraphicFramePr>
        <p:xfrm>
          <a:off x="4779963" y="57150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7" name="" r:id="rId76" imgW="3048000" imgH="4267200" progId="Equation.3">
                  <p:embed/>
                </p:oleObj>
              </mc:Choice>
              <mc:Fallback>
                <p:oleObj name="" r:id="rId76" imgW="3048000" imgH="4267200" progId="Equation.3">
                  <p:embed/>
                  <p:pic>
                    <p:nvPicPr>
                      <p:cNvPr id="0" name="图片 2359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779963" y="57150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56" name="Object 84"/>
          <p:cNvGraphicFramePr/>
          <p:nvPr/>
        </p:nvGraphicFramePr>
        <p:xfrm>
          <a:off x="5389563" y="57150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8" name="" r:id="rId77" imgW="3048000" imgH="4267200" progId="Equation.3">
                  <p:embed/>
                </p:oleObj>
              </mc:Choice>
              <mc:Fallback>
                <p:oleObj name="" r:id="rId77" imgW="3048000" imgH="4267200" progId="Equation.3">
                  <p:embed/>
                  <p:pic>
                    <p:nvPicPr>
                      <p:cNvPr id="0" name="图片 23597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389563" y="57150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57" name="Object 85"/>
          <p:cNvGraphicFramePr/>
          <p:nvPr/>
        </p:nvGraphicFramePr>
        <p:xfrm>
          <a:off x="5969000" y="57150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9" name="" r:id="rId78" imgW="2133600" imgH="3962400" progId="Equation.3">
                  <p:embed/>
                </p:oleObj>
              </mc:Choice>
              <mc:Fallback>
                <p:oleObj name="" r:id="rId78" imgW="2133600" imgH="3962400" progId="Equation.3">
                  <p:embed/>
                  <p:pic>
                    <p:nvPicPr>
                      <p:cNvPr id="0" name="图片 2359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69000" y="57150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58" name="Object 86"/>
          <p:cNvGraphicFramePr/>
          <p:nvPr/>
        </p:nvGraphicFramePr>
        <p:xfrm>
          <a:off x="5922963" y="52578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0" name="" r:id="rId79" imgW="3048000" imgH="4267200" progId="Equation.3">
                  <p:embed/>
                </p:oleObj>
              </mc:Choice>
              <mc:Fallback>
                <p:oleObj name="" r:id="rId79" imgW="3048000" imgH="4267200" progId="Equation.3">
                  <p:embed/>
                  <p:pic>
                    <p:nvPicPr>
                      <p:cNvPr id="0" name="图片 23599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22963" y="52578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59" name="Object 87"/>
          <p:cNvGraphicFramePr/>
          <p:nvPr/>
        </p:nvGraphicFramePr>
        <p:xfrm>
          <a:off x="5922963" y="46482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1" name="" r:id="rId80" imgW="3048000" imgH="4267200" progId="Equation.3">
                  <p:embed/>
                </p:oleObj>
              </mc:Choice>
              <mc:Fallback>
                <p:oleObj name="" r:id="rId80" imgW="3048000" imgH="4267200" progId="Equation.3">
                  <p:embed/>
                  <p:pic>
                    <p:nvPicPr>
                      <p:cNvPr id="0" name="图片 2360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22963" y="46482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60" name="Object 88"/>
          <p:cNvGraphicFramePr/>
          <p:nvPr/>
        </p:nvGraphicFramePr>
        <p:xfrm>
          <a:off x="59229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" r:id="rId81" imgW="3048000" imgH="4267200" progId="Equation.3">
                  <p:embed/>
                </p:oleObj>
              </mc:Choice>
              <mc:Fallback>
                <p:oleObj name="" r:id="rId81" imgW="3048000" imgH="4267200" progId="Equation.3">
                  <p:embed/>
                  <p:pic>
                    <p:nvPicPr>
                      <p:cNvPr id="0" name="图片 23601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229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61" name="Object 89"/>
          <p:cNvGraphicFramePr/>
          <p:nvPr/>
        </p:nvGraphicFramePr>
        <p:xfrm>
          <a:off x="1463675" y="5743575"/>
          <a:ext cx="4000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" r:id="rId82" imgW="3048000" imgH="3962400" progId="Equation.3">
                  <p:embed/>
                </p:oleObj>
              </mc:Choice>
              <mc:Fallback>
                <p:oleObj name="" r:id="rId82" imgW="3048000" imgH="3962400" progId="Equation.3">
                  <p:embed/>
                  <p:pic>
                    <p:nvPicPr>
                      <p:cNvPr id="0" name="图片 23602"/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1463675" y="5743575"/>
                        <a:ext cx="40005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62" name="Object 90"/>
          <p:cNvGraphicFramePr/>
          <p:nvPr/>
        </p:nvGraphicFramePr>
        <p:xfrm>
          <a:off x="762000" y="55626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4" name="" r:id="rId84" imgW="3962400" imgH="5181600" progId="Equation.3">
                  <p:embed/>
                </p:oleObj>
              </mc:Choice>
              <mc:Fallback>
                <p:oleObj name="" r:id="rId84" imgW="3962400" imgH="5181600" progId="Equation.3">
                  <p:embed/>
                  <p:pic>
                    <p:nvPicPr>
                      <p:cNvPr id="0" name="图片 23603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762000" y="55626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763" name="Object 91"/>
          <p:cNvGraphicFramePr/>
          <p:nvPr/>
        </p:nvGraphicFramePr>
        <p:xfrm>
          <a:off x="5943600" y="3352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5" name="" r:id="rId85" imgW="3048000" imgH="4267200" progId="Equation.3">
                  <p:embed/>
                </p:oleObj>
              </mc:Choice>
              <mc:Fallback>
                <p:oleObj name="" r:id="rId85" imgW="3048000" imgH="4267200" progId="Equation.3">
                  <p:embed/>
                  <p:pic>
                    <p:nvPicPr>
                      <p:cNvPr id="0" name="图片 23604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43600" y="3352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764" name="Text Box 92"/>
          <p:cNvSpPr txBox="1"/>
          <p:nvPr/>
        </p:nvSpPr>
        <p:spPr>
          <a:xfrm>
            <a:off x="6324600" y="45862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6765" name="AutoShape 93"/>
          <p:cNvSpPr/>
          <p:nvPr/>
        </p:nvSpPr>
        <p:spPr>
          <a:xfrm>
            <a:off x="6324600" y="4800600"/>
            <a:ext cx="228600" cy="1295400"/>
          </a:xfrm>
          <a:prstGeom prst="curvedLeftArrow">
            <a:avLst>
              <a:gd name="adj1" fmla="val 113333"/>
              <a:gd name="adj2" fmla="val 226666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4646" name="Group 94"/>
          <p:cNvGrpSpPr/>
          <p:nvPr/>
        </p:nvGrpSpPr>
        <p:grpSpPr>
          <a:xfrm>
            <a:off x="712788" y="2133600"/>
            <a:ext cx="2944812" cy="533400"/>
            <a:chOff x="449" y="1344"/>
            <a:chExt cx="1855" cy="336"/>
          </a:xfrm>
        </p:grpSpPr>
        <p:sp>
          <p:nvSpPr>
            <p:cNvPr id="24647" name="Text Box 95"/>
            <p:cNvSpPr txBox="1"/>
            <p:nvPr/>
          </p:nvSpPr>
          <p:spPr>
            <a:xfrm>
              <a:off x="1104" y="1344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最优表</a:t>
              </a:r>
              <a:endPara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4626" name="Object 96"/>
            <p:cNvGraphicFramePr/>
            <p:nvPr/>
          </p:nvGraphicFramePr>
          <p:xfrm>
            <a:off x="449" y="1392"/>
            <a:ext cx="68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606" name="" r:id="rId86" imgW="12496800" imgH="4876800" progId="Equation.DSMT4">
                    <p:embed/>
                  </p:oleObj>
                </mc:Choice>
                <mc:Fallback>
                  <p:oleObj name="" r:id="rId86" imgW="12496800" imgH="4876800" progId="Equation.DSMT4">
                    <p:embed/>
                    <p:pic>
                      <p:nvPicPr>
                        <p:cNvPr id="0" name="图片 23605"/>
                        <p:cNvPicPr/>
                        <p:nvPr/>
                      </p:nvPicPr>
                      <p:blipFill>
                        <a:blip r:embed="rId87"/>
                        <a:stretch>
                          <a:fillRect/>
                        </a:stretch>
                      </p:blipFill>
                      <p:spPr>
                        <a:xfrm>
                          <a:off x="449" y="1392"/>
                          <a:ext cx="686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625" name="Object 76"/>
          <p:cNvGraphicFramePr/>
          <p:nvPr/>
        </p:nvGraphicFramePr>
        <p:xfrm>
          <a:off x="6324600" y="228600"/>
          <a:ext cx="226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7" name="" r:id="rId88" imgW="24993600" imgH="6705600" progId="Equation.DSMT4">
                  <p:embed/>
                </p:oleObj>
              </mc:Choice>
              <mc:Fallback>
                <p:oleObj name="" r:id="rId88" imgW="24993600" imgH="6705600" progId="Equation.DSMT4">
                  <p:embed/>
                  <p:pic>
                    <p:nvPicPr>
                      <p:cNvPr id="0" name="图片 23606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6324600" y="228600"/>
                        <a:ext cx="22637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6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6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6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6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6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5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64" grpId="0"/>
      <p:bldP spid="15676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56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157699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672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5657" name="Text Box 5"/>
          <p:cNvSpPr txBox="1"/>
          <p:nvPr/>
        </p:nvSpPr>
        <p:spPr>
          <a:xfrm>
            <a:off x="381000" y="152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658" name="Line 6"/>
          <p:cNvSpPr/>
          <p:nvPr/>
        </p:nvSpPr>
        <p:spPr>
          <a:xfrm>
            <a:off x="685800" y="27432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59" name="Line 7"/>
          <p:cNvSpPr/>
          <p:nvPr/>
        </p:nvSpPr>
        <p:spPr>
          <a:xfrm>
            <a:off x="685800" y="32766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60" name="Line 8"/>
          <p:cNvSpPr/>
          <p:nvPr/>
        </p:nvSpPr>
        <p:spPr>
          <a:xfrm>
            <a:off x="685800" y="38862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61" name="Line 9"/>
          <p:cNvSpPr/>
          <p:nvPr/>
        </p:nvSpPr>
        <p:spPr>
          <a:xfrm>
            <a:off x="685800" y="62484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62" name="Line 10"/>
          <p:cNvSpPr/>
          <p:nvPr/>
        </p:nvSpPr>
        <p:spPr>
          <a:xfrm>
            <a:off x="19812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63" name="Line 11"/>
          <p:cNvSpPr/>
          <p:nvPr/>
        </p:nvSpPr>
        <p:spPr>
          <a:xfrm>
            <a:off x="63246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64" name="Line 12"/>
          <p:cNvSpPr/>
          <p:nvPr/>
        </p:nvSpPr>
        <p:spPr>
          <a:xfrm>
            <a:off x="6858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65" name="Line 13"/>
          <p:cNvSpPr/>
          <p:nvPr/>
        </p:nvSpPr>
        <p:spPr>
          <a:xfrm>
            <a:off x="12954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5602" name="Object 14"/>
          <p:cNvGraphicFramePr/>
          <p:nvPr/>
        </p:nvGraphicFramePr>
        <p:xfrm>
          <a:off x="685800" y="38100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7" name="" r:id="rId1" imgW="3962400" imgH="5181600" progId="Equation.3">
                  <p:embed/>
                </p:oleObj>
              </mc:Choice>
              <mc:Fallback>
                <p:oleObj name="" r:id="rId1" imgW="3962400" imgH="5181600" progId="Equation.3">
                  <p:embed/>
                  <p:pic>
                    <p:nvPicPr>
                      <p:cNvPr id="0" name="图片 245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38100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5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" r:id="rId3" imgW="3657600" imgH="5181600" progId="Equation.3">
                  <p:embed/>
                </p:oleObj>
              </mc:Choice>
              <mc:Fallback>
                <p:oleObj name="" r:id="rId3" imgW="3657600" imgH="5181600" progId="Equation.3">
                  <p:embed/>
                  <p:pic>
                    <p:nvPicPr>
                      <p:cNvPr id="0" name="图片 2457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16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" r:id="rId5" imgW="3657600" imgH="5181600" progId="Equation.3">
                  <p:embed/>
                </p:oleObj>
              </mc:Choice>
              <mc:Fallback>
                <p:oleObj name="" r:id="rId5" imgW="3657600" imgH="5181600" progId="Equation.3">
                  <p:embed/>
                  <p:pic>
                    <p:nvPicPr>
                      <p:cNvPr id="0" name="图片 245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17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" r:id="rId7" imgW="3962400" imgH="5181600" progId="Equation.3">
                  <p:embed/>
                </p:oleObj>
              </mc:Choice>
              <mc:Fallback>
                <p:oleObj name="" r:id="rId7" imgW="3962400" imgH="5181600" progId="Equation.3">
                  <p:embed/>
                  <p:pic>
                    <p:nvPicPr>
                      <p:cNvPr id="0" name="图片 245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8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" r:id="rId8" imgW="3962400" imgH="5181600" progId="Equation.3">
                  <p:embed/>
                </p:oleObj>
              </mc:Choice>
              <mc:Fallback>
                <p:oleObj name="" r:id="rId8" imgW="3962400" imgH="5181600" progId="Equation.3">
                  <p:embed/>
                  <p:pic>
                    <p:nvPicPr>
                      <p:cNvPr id="0" name="图片 245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9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" r:id="rId10" imgW="3657600" imgH="5181600" progId="Equation.3">
                  <p:embed/>
                </p:oleObj>
              </mc:Choice>
              <mc:Fallback>
                <p:oleObj name="" r:id="rId10" imgW="3657600" imgH="5181600" progId="Equation.3">
                  <p:embed/>
                  <p:pic>
                    <p:nvPicPr>
                      <p:cNvPr id="0" name="图片 245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20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" r:id="rId12" imgW="3048000" imgH="4267200" progId="Equation.3">
                  <p:embed/>
                </p:oleObj>
              </mc:Choice>
              <mc:Fallback>
                <p:oleObj name="" r:id="rId12" imgW="3048000" imgH="4267200" progId="Equation.3">
                  <p:embed/>
                  <p:pic>
                    <p:nvPicPr>
                      <p:cNvPr id="0" name="图片 2458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21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" r:id="rId14" imgW="3048000" imgH="4267200" progId="Equation.3">
                  <p:embed/>
                </p:oleObj>
              </mc:Choice>
              <mc:Fallback>
                <p:oleObj name="" r:id="rId14" imgW="3048000" imgH="4267200" progId="Equation.3">
                  <p:embed/>
                  <p:pic>
                    <p:nvPicPr>
                      <p:cNvPr id="0" name="图片 2458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22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" r:id="rId15" imgW="3048000" imgH="4267200" progId="Equation.3">
                  <p:embed/>
                </p:oleObj>
              </mc:Choice>
              <mc:Fallback>
                <p:oleObj name="" r:id="rId15" imgW="3048000" imgH="4267200" progId="Equation.3">
                  <p:embed/>
                  <p:pic>
                    <p:nvPicPr>
                      <p:cNvPr id="0" name="图片 24584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Object 23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6" name="" r:id="rId16" imgW="2133600" imgH="3962400" progId="Equation.3">
                  <p:embed/>
                </p:oleObj>
              </mc:Choice>
              <mc:Fallback>
                <p:oleObj name="" r:id="rId16" imgW="2133600" imgH="3962400" progId="Equation.3">
                  <p:embed/>
                  <p:pic>
                    <p:nvPicPr>
                      <p:cNvPr id="0" name="图片 24585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24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7" name="" r:id="rId18" imgW="2133600" imgH="3962400" progId="Equation.3">
                  <p:embed/>
                </p:oleObj>
              </mc:Choice>
              <mc:Fallback>
                <p:oleObj name="" r:id="rId18" imgW="2133600" imgH="3962400" progId="Equation.3">
                  <p:embed/>
                  <p:pic>
                    <p:nvPicPr>
                      <p:cNvPr id="0" name="图片 2458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25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8" name="" r:id="rId19" imgW="3048000" imgH="4267200" progId="Equation.3">
                  <p:embed/>
                </p:oleObj>
              </mc:Choice>
              <mc:Fallback>
                <p:oleObj name="" r:id="rId19" imgW="3048000" imgH="4267200" progId="Equation.3">
                  <p:embed/>
                  <p:pic>
                    <p:nvPicPr>
                      <p:cNvPr id="0" name="图片 2458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Object 26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9" name="" r:id="rId20" imgW="8229600" imgH="7315200" progId="Equation.3">
                  <p:embed/>
                </p:oleObj>
              </mc:Choice>
              <mc:Fallback>
                <p:oleObj name="" r:id="rId20" imgW="8229600" imgH="7315200" progId="Equation.3">
                  <p:embed/>
                  <p:pic>
                    <p:nvPicPr>
                      <p:cNvPr id="0" name="图片 24588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5" name="Object 27"/>
          <p:cNvGraphicFramePr/>
          <p:nvPr/>
        </p:nvGraphicFramePr>
        <p:xfrm>
          <a:off x="51816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0" name="" r:id="rId22" imgW="8229600" imgH="7315200" progId="Equation.3">
                  <p:embed/>
                </p:oleObj>
              </mc:Choice>
              <mc:Fallback>
                <p:oleObj name="" r:id="rId22" imgW="8229600" imgH="7315200" progId="Equation.3">
                  <p:embed/>
                  <p:pic>
                    <p:nvPicPr>
                      <p:cNvPr id="0" name="图片 24589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816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28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1" name="" r:id="rId24" imgW="5486400" imgH="7315200" progId="Equation.3">
                  <p:embed/>
                </p:oleObj>
              </mc:Choice>
              <mc:Fallback>
                <p:oleObj name="" r:id="rId24" imgW="5486400" imgH="7315200" progId="Equation.3">
                  <p:embed/>
                  <p:pic>
                    <p:nvPicPr>
                      <p:cNvPr id="0" name="图片 2459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29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2" name="" r:id="rId26" imgW="8229600" imgH="7315200" progId="Equation.3">
                  <p:embed/>
                </p:oleObj>
              </mc:Choice>
              <mc:Fallback>
                <p:oleObj name="" r:id="rId26" imgW="8229600" imgH="7315200" progId="Equation.3">
                  <p:embed/>
                  <p:pic>
                    <p:nvPicPr>
                      <p:cNvPr id="0" name="图片 2459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30"/>
          <p:cNvGraphicFramePr/>
          <p:nvPr/>
        </p:nvGraphicFramePr>
        <p:xfrm>
          <a:off x="5283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name="" r:id="rId28" imgW="5486400" imgH="7315200" progId="Equation.3">
                  <p:embed/>
                </p:oleObj>
              </mc:Choice>
              <mc:Fallback>
                <p:oleObj name="" r:id="rId28" imgW="5486400" imgH="7315200" progId="Equation.3">
                  <p:embed/>
                  <p:pic>
                    <p:nvPicPr>
                      <p:cNvPr id="0" name="图片 2459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83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31"/>
          <p:cNvGraphicFramePr/>
          <p:nvPr/>
        </p:nvGraphicFramePr>
        <p:xfrm>
          <a:off x="5283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name="" r:id="rId30" imgW="5486400" imgH="7315200" progId="Equation.3">
                  <p:embed/>
                </p:oleObj>
              </mc:Choice>
              <mc:Fallback>
                <p:oleObj name="" r:id="rId30" imgW="5486400" imgH="7315200" progId="Equation.3">
                  <p:embed/>
                  <p:pic>
                    <p:nvPicPr>
                      <p:cNvPr id="0" name="图片 24593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83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32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name="" r:id="rId32" imgW="5486400" imgH="7315200" progId="Equation.3">
                  <p:embed/>
                </p:oleObj>
              </mc:Choice>
              <mc:Fallback>
                <p:oleObj name="" r:id="rId32" imgW="5486400" imgH="7315200" progId="Equation.3">
                  <p:embed/>
                  <p:pic>
                    <p:nvPicPr>
                      <p:cNvPr id="0" name="图片 24594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33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name="" r:id="rId34" imgW="5486400" imgH="7315200" progId="Equation.3">
                  <p:embed/>
                </p:oleObj>
              </mc:Choice>
              <mc:Fallback>
                <p:oleObj name="" r:id="rId34" imgW="5486400" imgH="7315200" progId="Equation.3">
                  <p:embed/>
                  <p:pic>
                    <p:nvPicPr>
                      <p:cNvPr id="0" name="图片 2459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34"/>
          <p:cNvGraphicFramePr/>
          <p:nvPr/>
        </p:nvGraphicFramePr>
        <p:xfrm>
          <a:off x="13716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7" name="" r:id="rId36" imgW="8229600" imgH="7315200" progId="Equation.3">
                  <p:embed/>
                </p:oleObj>
              </mc:Choice>
              <mc:Fallback>
                <p:oleObj name="" r:id="rId36" imgW="8229600" imgH="7315200" progId="Equation.3">
                  <p:embed/>
                  <p:pic>
                    <p:nvPicPr>
                      <p:cNvPr id="0" name="图片 24596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3716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35"/>
          <p:cNvGraphicFramePr/>
          <p:nvPr/>
        </p:nvGraphicFramePr>
        <p:xfrm>
          <a:off x="4800600" y="5273675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8" name="" r:id="rId38" imgW="2133600" imgH="3962400" progId="Equation.3">
                  <p:embed/>
                </p:oleObj>
              </mc:Choice>
              <mc:Fallback>
                <p:oleObj name="" r:id="rId38" imgW="2133600" imgH="3962400" progId="Equation.3">
                  <p:embed/>
                  <p:pic>
                    <p:nvPicPr>
                      <p:cNvPr id="0" name="图片 2459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800600" y="5273675"/>
                        <a:ext cx="280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36"/>
          <p:cNvGraphicFramePr/>
          <p:nvPr/>
        </p:nvGraphicFramePr>
        <p:xfrm>
          <a:off x="4724400" y="46482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9" name="" r:id="rId40" imgW="3048000" imgH="4267200" progId="Equation.3">
                  <p:embed/>
                </p:oleObj>
              </mc:Choice>
              <mc:Fallback>
                <p:oleObj name="" r:id="rId40" imgW="3048000" imgH="4267200" progId="Equation.3">
                  <p:embed/>
                  <p:pic>
                    <p:nvPicPr>
                      <p:cNvPr id="0" name="图片 24598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24400" y="46482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37"/>
          <p:cNvGraphicFramePr/>
          <p:nvPr/>
        </p:nvGraphicFramePr>
        <p:xfrm>
          <a:off x="47037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" r:id="rId42" imgW="3048000" imgH="4267200" progId="Equation.3">
                  <p:embed/>
                </p:oleObj>
              </mc:Choice>
              <mc:Fallback>
                <p:oleObj name="" r:id="rId42" imgW="3048000" imgH="4267200" progId="Equation.3">
                  <p:embed/>
                  <p:pic>
                    <p:nvPicPr>
                      <p:cNvPr id="0" name="图片 24599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037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6" name="Object 38"/>
          <p:cNvGraphicFramePr/>
          <p:nvPr/>
        </p:nvGraphicFramePr>
        <p:xfrm>
          <a:off x="46482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1" name="" r:id="rId43" imgW="3048000" imgH="4267200" progId="Equation.3">
                  <p:embed/>
                </p:oleObj>
              </mc:Choice>
              <mc:Fallback>
                <p:oleObj name="" r:id="rId43" imgW="3048000" imgH="4267200" progId="Equation.3">
                  <p:embed/>
                  <p:pic>
                    <p:nvPicPr>
                      <p:cNvPr id="0" name="图片 24600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6482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7" name="Object 39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2" name="" r:id="rId44" imgW="3962400" imgH="5486400" progId="Equation.3">
                  <p:embed/>
                </p:oleObj>
              </mc:Choice>
              <mc:Fallback>
                <p:oleObj name="" r:id="rId44" imgW="3962400" imgH="5486400" progId="Equation.3">
                  <p:embed/>
                  <p:pic>
                    <p:nvPicPr>
                      <p:cNvPr id="0" name="图片 24601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8" name="Object 40"/>
          <p:cNvGraphicFramePr/>
          <p:nvPr/>
        </p:nvGraphicFramePr>
        <p:xfrm>
          <a:off x="2286000" y="5251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3" name="" r:id="rId46" imgW="3048000" imgH="4267200" progId="Equation.3">
                  <p:embed/>
                </p:oleObj>
              </mc:Choice>
              <mc:Fallback>
                <p:oleObj name="" r:id="rId46" imgW="3048000" imgH="4267200" progId="Equation.3">
                  <p:embed/>
                  <p:pic>
                    <p:nvPicPr>
                      <p:cNvPr id="0" name="图片 24602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286000" y="5251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9" name="Object 41"/>
          <p:cNvGraphicFramePr/>
          <p:nvPr/>
        </p:nvGraphicFramePr>
        <p:xfrm>
          <a:off x="37338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4" name="" r:id="rId48" imgW="5486400" imgH="7315200" progId="Equation.3">
                  <p:embed/>
                </p:oleObj>
              </mc:Choice>
              <mc:Fallback>
                <p:oleObj name="" r:id="rId48" imgW="5486400" imgH="7315200" progId="Equation.3">
                  <p:embed/>
                  <p:pic>
                    <p:nvPicPr>
                      <p:cNvPr id="0" name="图片 2460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0" name="Object 42"/>
          <p:cNvGraphicFramePr/>
          <p:nvPr/>
        </p:nvGraphicFramePr>
        <p:xfrm>
          <a:off x="51816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5" name="" r:id="rId50" imgW="8229600" imgH="7315200" progId="Equation.3">
                  <p:embed/>
                </p:oleObj>
              </mc:Choice>
              <mc:Fallback>
                <p:oleObj name="" r:id="rId50" imgW="8229600" imgH="7315200" progId="Equation.3">
                  <p:embed/>
                  <p:pic>
                    <p:nvPicPr>
                      <p:cNvPr id="0" name="图片 24604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1816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1" name="Object 43"/>
          <p:cNvGraphicFramePr/>
          <p:nvPr/>
        </p:nvGraphicFramePr>
        <p:xfrm>
          <a:off x="14732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" r:id="rId52" imgW="5486400" imgH="7315200" progId="Equation.3">
                  <p:embed/>
                </p:oleObj>
              </mc:Choice>
              <mc:Fallback>
                <p:oleObj name="" r:id="rId52" imgW="5486400" imgH="7315200" progId="Equation.3">
                  <p:embed/>
                  <p:pic>
                    <p:nvPicPr>
                      <p:cNvPr id="0" name="图片 24605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4732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2" name="Object 44"/>
          <p:cNvGraphicFramePr/>
          <p:nvPr/>
        </p:nvGraphicFramePr>
        <p:xfrm>
          <a:off x="29718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" r:id="rId54" imgW="3048000" imgH="4267200" progId="Equation.3">
                  <p:embed/>
                </p:oleObj>
              </mc:Choice>
              <mc:Fallback>
                <p:oleObj name="" r:id="rId54" imgW="3048000" imgH="4267200" progId="Equation.3">
                  <p:embed/>
                  <p:pic>
                    <p:nvPicPr>
                      <p:cNvPr id="0" name="图片 2460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9718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3" name="Object 45"/>
          <p:cNvGraphicFramePr/>
          <p:nvPr/>
        </p:nvGraphicFramePr>
        <p:xfrm>
          <a:off x="776288" y="50292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8" name="" r:id="rId55" imgW="3962400" imgH="5181600" progId="Equation.3">
                  <p:embed/>
                </p:oleObj>
              </mc:Choice>
              <mc:Fallback>
                <p:oleObj name="" r:id="rId55" imgW="3962400" imgH="5181600" progId="Equation.3">
                  <p:embed/>
                  <p:pic>
                    <p:nvPicPr>
                      <p:cNvPr id="0" name="图片 2460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6288" y="50292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4" name="Object 57"/>
          <p:cNvGraphicFramePr/>
          <p:nvPr/>
        </p:nvGraphicFramePr>
        <p:xfrm>
          <a:off x="5881688" y="260985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9" name="" r:id="rId56" imgW="3962400" imgH="5181600" progId="Equation.3">
                  <p:embed/>
                </p:oleObj>
              </mc:Choice>
              <mc:Fallback>
                <p:oleObj name="" r:id="rId56" imgW="3962400" imgH="5181600" progId="Equation.3">
                  <p:embed/>
                  <p:pic>
                    <p:nvPicPr>
                      <p:cNvPr id="0" name="图片 24608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881688" y="260985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5" name="Object 58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0" name="" r:id="rId58" imgW="2133600" imgH="3962400" progId="Equation.3">
                  <p:embed/>
                </p:oleObj>
              </mc:Choice>
              <mc:Fallback>
                <p:oleObj name="" r:id="rId58" imgW="2133600" imgH="3962400" progId="Equation.3">
                  <p:embed/>
                  <p:pic>
                    <p:nvPicPr>
                      <p:cNvPr id="0" name="图片 2460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6" name="Object 59"/>
          <p:cNvGraphicFramePr/>
          <p:nvPr/>
        </p:nvGraphicFramePr>
        <p:xfrm>
          <a:off x="2303463" y="5727700"/>
          <a:ext cx="3984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" r:id="rId59" imgW="3048000" imgH="4267200" progId="Equation.3">
                  <p:embed/>
                </p:oleObj>
              </mc:Choice>
              <mc:Fallback>
                <p:oleObj name="" r:id="rId59" imgW="3048000" imgH="4267200" progId="Equation.3">
                  <p:embed/>
                  <p:pic>
                    <p:nvPicPr>
                      <p:cNvPr id="0" name="图片 24610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2303463" y="5727700"/>
                        <a:ext cx="398462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7" name="Object 60"/>
          <p:cNvGraphicFramePr/>
          <p:nvPr/>
        </p:nvGraphicFramePr>
        <p:xfrm>
          <a:off x="3048000" y="5743575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2" name="" r:id="rId61" imgW="2133600" imgH="3962400" progId="Equation.3">
                  <p:embed/>
                </p:oleObj>
              </mc:Choice>
              <mc:Fallback>
                <p:oleObj name="" r:id="rId61" imgW="2133600" imgH="3962400" progId="Equation.3">
                  <p:embed/>
                  <p:pic>
                    <p:nvPicPr>
                      <p:cNvPr id="0" name="图片 2461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48000" y="5743575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8" name="Object 62"/>
          <p:cNvGraphicFramePr/>
          <p:nvPr/>
        </p:nvGraphicFramePr>
        <p:xfrm>
          <a:off x="4779963" y="57150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" r:id="rId62" imgW="3048000" imgH="4267200" progId="Equation.3">
                  <p:embed/>
                </p:oleObj>
              </mc:Choice>
              <mc:Fallback>
                <p:oleObj name="" r:id="rId62" imgW="3048000" imgH="4267200" progId="Equation.3">
                  <p:embed/>
                  <p:pic>
                    <p:nvPicPr>
                      <p:cNvPr id="0" name="图片 24612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779963" y="57150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39" name="Object 64"/>
          <p:cNvGraphicFramePr/>
          <p:nvPr/>
        </p:nvGraphicFramePr>
        <p:xfrm>
          <a:off x="5969000" y="57150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" r:id="rId63" imgW="2133600" imgH="3962400" progId="Equation.3">
                  <p:embed/>
                </p:oleObj>
              </mc:Choice>
              <mc:Fallback>
                <p:oleObj name="" r:id="rId63" imgW="2133600" imgH="3962400" progId="Equation.3">
                  <p:embed/>
                  <p:pic>
                    <p:nvPicPr>
                      <p:cNvPr id="0" name="图片 2461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69000" y="57150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0" name="Object 65"/>
          <p:cNvGraphicFramePr/>
          <p:nvPr/>
        </p:nvGraphicFramePr>
        <p:xfrm>
          <a:off x="5922963" y="52578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" r:id="rId64" imgW="3048000" imgH="4267200" progId="Equation.3">
                  <p:embed/>
                </p:oleObj>
              </mc:Choice>
              <mc:Fallback>
                <p:oleObj name="" r:id="rId64" imgW="3048000" imgH="4267200" progId="Equation.3">
                  <p:embed/>
                  <p:pic>
                    <p:nvPicPr>
                      <p:cNvPr id="0" name="图片 24614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22963" y="52578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1" name="Object 66"/>
          <p:cNvGraphicFramePr/>
          <p:nvPr/>
        </p:nvGraphicFramePr>
        <p:xfrm>
          <a:off x="5922963" y="46482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" r:id="rId65" imgW="3048000" imgH="4267200" progId="Equation.3">
                  <p:embed/>
                </p:oleObj>
              </mc:Choice>
              <mc:Fallback>
                <p:oleObj name="" r:id="rId65" imgW="3048000" imgH="4267200" progId="Equation.3">
                  <p:embed/>
                  <p:pic>
                    <p:nvPicPr>
                      <p:cNvPr id="0" name="图片 24615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22963" y="46482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2" name="Object 67"/>
          <p:cNvGraphicFramePr/>
          <p:nvPr/>
        </p:nvGraphicFramePr>
        <p:xfrm>
          <a:off x="59229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7" name="" r:id="rId66" imgW="3048000" imgH="4267200" progId="Equation.3">
                  <p:embed/>
                </p:oleObj>
              </mc:Choice>
              <mc:Fallback>
                <p:oleObj name="" r:id="rId66" imgW="3048000" imgH="4267200" progId="Equation.3">
                  <p:embed/>
                  <p:pic>
                    <p:nvPicPr>
                      <p:cNvPr id="0" name="图片 2461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229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3" name="Object 69"/>
          <p:cNvGraphicFramePr/>
          <p:nvPr/>
        </p:nvGraphicFramePr>
        <p:xfrm>
          <a:off x="762000" y="55626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8" name="" r:id="rId67" imgW="3962400" imgH="5181600" progId="Equation.3">
                  <p:embed/>
                </p:oleObj>
              </mc:Choice>
              <mc:Fallback>
                <p:oleObj name="" r:id="rId67" imgW="3962400" imgH="5181600" progId="Equation.3">
                  <p:embed/>
                  <p:pic>
                    <p:nvPicPr>
                      <p:cNvPr id="0" name="图片 24617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62000" y="55626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4" name="Object 70"/>
          <p:cNvGraphicFramePr/>
          <p:nvPr/>
        </p:nvGraphicFramePr>
        <p:xfrm>
          <a:off x="5943600" y="3352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9" name="" r:id="rId68" imgW="3048000" imgH="4267200" progId="Equation.3">
                  <p:embed/>
                </p:oleObj>
              </mc:Choice>
              <mc:Fallback>
                <p:oleObj name="" r:id="rId68" imgW="3048000" imgH="4267200" progId="Equation.3">
                  <p:embed/>
                  <p:pic>
                    <p:nvPicPr>
                      <p:cNvPr id="0" name="图片 24618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43600" y="3352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5" name="Object 73"/>
          <p:cNvGraphicFramePr/>
          <p:nvPr/>
        </p:nvGraphicFramePr>
        <p:xfrm>
          <a:off x="1447800" y="5715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0" name="" r:id="rId69" imgW="5486400" imgH="7315200" progId="Equation.3">
                  <p:embed/>
                </p:oleObj>
              </mc:Choice>
              <mc:Fallback>
                <p:oleObj name="" r:id="rId69" imgW="5486400" imgH="7315200" progId="Equation.3">
                  <p:embed/>
                  <p:pic>
                    <p:nvPicPr>
                      <p:cNvPr id="0" name="图片 24619"/>
                      <p:cNvPicPr/>
                      <p:nvPr/>
                    </p:nvPicPr>
                    <p:blipFill>
                      <a:blip r:embed="rId70"/>
                      <a:stretch>
                        <a:fillRect/>
                      </a:stretch>
                    </p:blipFill>
                    <p:spPr>
                      <a:xfrm>
                        <a:off x="1447800" y="5715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6" name="Object 74"/>
          <p:cNvGraphicFramePr/>
          <p:nvPr/>
        </p:nvGraphicFramePr>
        <p:xfrm>
          <a:off x="3733800" y="5715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1" name="" r:id="rId71" imgW="5486400" imgH="7315200" progId="Equation.3">
                  <p:embed/>
                </p:oleObj>
              </mc:Choice>
              <mc:Fallback>
                <p:oleObj name="" r:id="rId71" imgW="5486400" imgH="7315200" progId="Equation.3">
                  <p:embed/>
                  <p:pic>
                    <p:nvPicPr>
                      <p:cNvPr id="0" name="图片 24620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33800" y="5715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7" name="Object 75"/>
          <p:cNvGraphicFramePr/>
          <p:nvPr/>
        </p:nvGraphicFramePr>
        <p:xfrm>
          <a:off x="5181600" y="5715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2" name="" r:id="rId72" imgW="8229600" imgH="7315200" progId="Equation.3">
                  <p:embed/>
                </p:oleObj>
              </mc:Choice>
              <mc:Fallback>
                <p:oleObj name="" r:id="rId72" imgW="8229600" imgH="7315200" progId="Equation.3">
                  <p:embed/>
                  <p:pic>
                    <p:nvPicPr>
                      <p:cNvPr id="0" name="图片 24621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181600" y="5715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772" name="Text Box 76"/>
          <p:cNvSpPr txBox="1"/>
          <p:nvPr/>
        </p:nvSpPr>
        <p:spPr>
          <a:xfrm>
            <a:off x="6324600" y="38862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endParaRPr lang="en-US" altLang="zh-CN" sz="28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7773" name="AutoShape 77"/>
          <p:cNvSpPr/>
          <p:nvPr/>
        </p:nvSpPr>
        <p:spPr>
          <a:xfrm>
            <a:off x="6324600" y="4114800"/>
            <a:ext cx="228600" cy="2362200"/>
          </a:xfrm>
          <a:prstGeom prst="curvedLeftArrow">
            <a:avLst>
              <a:gd name="adj1" fmla="val 206666"/>
              <a:gd name="adj2" fmla="val 413333"/>
              <a:gd name="adj3" fmla="val 3333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5668" name="Group 78"/>
          <p:cNvGrpSpPr/>
          <p:nvPr/>
        </p:nvGrpSpPr>
        <p:grpSpPr>
          <a:xfrm>
            <a:off x="6108700" y="795338"/>
            <a:ext cx="3027363" cy="2633662"/>
            <a:chOff x="3408" y="789"/>
            <a:chExt cx="1907" cy="1659"/>
          </a:xfrm>
        </p:grpSpPr>
        <p:graphicFrame>
          <p:nvGraphicFramePr>
            <p:cNvPr id="25650" name="Object 79"/>
            <p:cNvGraphicFramePr/>
            <p:nvPr/>
          </p:nvGraphicFramePr>
          <p:xfrm>
            <a:off x="3528" y="789"/>
            <a:ext cx="14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23" name="" r:id="rId73" imgW="26517600" imgH="5181600" progId="Equation.3">
                    <p:embed/>
                  </p:oleObj>
                </mc:Choice>
                <mc:Fallback>
                  <p:oleObj name="" r:id="rId73" imgW="26517600" imgH="5181600" progId="Equation.3">
                    <p:embed/>
                    <p:pic>
                      <p:nvPicPr>
                        <p:cNvPr id="0" name="图片 24622"/>
                        <p:cNvPicPr/>
                        <p:nvPr/>
                      </p:nvPicPr>
                      <p:blipFill>
                        <a:blip r:embed="rId74"/>
                        <a:stretch>
                          <a:fillRect/>
                        </a:stretch>
                      </p:blipFill>
                      <p:spPr>
                        <a:xfrm>
                          <a:off x="3528" y="789"/>
                          <a:ext cx="144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69" name="Group 80"/>
            <p:cNvGrpSpPr/>
            <p:nvPr/>
          </p:nvGrpSpPr>
          <p:grpSpPr>
            <a:xfrm>
              <a:off x="3408" y="960"/>
              <a:ext cx="1907" cy="1488"/>
              <a:chOff x="3408" y="912"/>
              <a:chExt cx="1907" cy="1488"/>
            </a:xfrm>
          </p:grpSpPr>
          <p:graphicFrame>
            <p:nvGraphicFramePr>
              <p:cNvPr id="25651" name="Object 81"/>
              <p:cNvGraphicFramePr/>
              <p:nvPr/>
            </p:nvGraphicFramePr>
            <p:xfrm>
              <a:off x="3680" y="1317"/>
              <a:ext cx="137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4" name="" r:id="rId75" imgW="26212800" imgH="5486400" progId="Equation.3">
                      <p:embed/>
                    </p:oleObj>
                  </mc:Choice>
                  <mc:Fallback>
                    <p:oleObj name="" r:id="rId75" imgW="26212800" imgH="5486400" progId="Equation.3">
                      <p:embed/>
                      <p:pic>
                        <p:nvPicPr>
                          <p:cNvPr id="0" name="图片 24623"/>
                          <p:cNvPicPr/>
                          <p:nvPr/>
                        </p:nvPicPr>
                        <p:blipFill>
                          <a:blip r:embed="rId76"/>
                          <a:stretch>
                            <a:fillRect/>
                          </a:stretch>
                        </p:blipFill>
                        <p:spPr>
                          <a:xfrm>
                            <a:off x="3680" y="1317"/>
                            <a:ext cx="1376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2" name="Object 82"/>
              <p:cNvGraphicFramePr/>
              <p:nvPr/>
            </p:nvGraphicFramePr>
            <p:xfrm>
              <a:off x="3640" y="1029"/>
              <a:ext cx="140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5" name="" r:id="rId77" imgW="25908000" imgH="5181600" progId="Equation.3">
                      <p:embed/>
                    </p:oleObj>
                  </mc:Choice>
                  <mc:Fallback>
                    <p:oleObj name="" r:id="rId77" imgW="25908000" imgH="5181600" progId="Equation.3">
                      <p:embed/>
                      <p:pic>
                        <p:nvPicPr>
                          <p:cNvPr id="0" name="图片 24624"/>
                          <p:cNvPicPr/>
                          <p:nvPr/>
                        </p:nvPicPr>
                        <p:blipFill>
                          <a:blip r:embed="rId78"/>
                          <a:stretch>
                            <a:fillRect/>
                          </a:stretch>
                        </p:blipFill>
                        <p:spPr>
                          <a:xfrm>
                            <a:off x="3640" y="1029"/>
                            <a:ext cx="1409" cy="3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3" name="Object 84"/>
              <p:cNvGraphicFramePr/>
              <p:nvPr/>
            </p:nvGraphicFramePr>
            <p:xfrm>
              <a:off x="3640" y="2064"/>
              <a:ext cx="167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6" name="" r:id="rId79" imgW="23774400" imgH="5181600" progId="Equation.3">
                      <p:embed/>
                    </p:oleObj>
                  </mc:Choice>
                  <mc:Fallback>
                    <p:oleObj name="" r:id="rId79" imgW="23774400" imgH="5181600" progId="Equation.3">
                      <p:embed/>
                      <p:pic>
                        <p:nvPicPr>
                          <p:cNvPr id="0" name="图片 24625"/>
                          <p:cNvPicPr/>
                          <p:nvPr/>
                        </p:nvPicPr>
                        <p:blipFill>
                          <a:blip r:embed="rId80"/>
                          <a:stretch>
                            <a:fillRect/>
                          </a:stretch>
                        </p:blipFill>
                        <p:spPr>
                          <a:xfrm>
                            <a:off x="3640" y="2064"/>
                            <a:ext cx="1675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5670" name="AutoShape 85"/>
              <p:cNvSpPr/>
              <p:nvPr/>
            </p:nvSpPr>
            <p:spPr>
              <a:xfrm>
                <a:off x="3408" y="912"/>
                <a:ext cx="240" cy="1392"/>
              </a:xfrm>
              <a:prstGeom prst="leftBrace">
                <a:avLst>
                  <a:gd name="adj1" fmla="val 48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5654" name="Object 86"/>
              <p:cNvGraphicFramePr/>
              <p:nvPr/>
            </p:nvGraphicFramePr>
            <p:xfrm>
              <a:off x="3737" y="1824"/>
              <a:ext cx="97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7" name="" r:id="rId81" imgW="20421600" imgH="5486400" progId="Equation.3">
                      <p:embed/>
                    </p:oleObj>
                  </mc:Choice>
                  <mc:Fallback>
                    <p:oleObj name="" r:id="rId81" imgW="20421600" imgH="5486400" progId="Equation.3">
                      <p:embed/>
                      <p:pic>
                        <p:nvPicPr>
                          <p:cNvPr id="0" name="图片 24626"/>
                          <p:cNvPicPr/>
                          <p:nvPr/>
                        </p:nvPicPr>
                        <p:blipFill>
                          <a:blip r:embed="rId82"/>
                          <a:stretch>
                            <a:fillRect/>
                          </a:stretch>
                        </p:blipFill>
                        <p:spPr>
                          <a:xfrm>
                            <a:off x="3737" y="1824"/>
                            <a:ext cx="974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55" name="Object 87"/>
              <p:cNvGraphicFramePr/>
              <p:nvPr/>
            </p:nvGraphicFramePr>
            <p:xfrm>
              <a:off x="3715" y="1584"/>
              <a:ext cx="1368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28" name="" r:id="rId83" imgW="24079200" imgH="5181600" progId="Equation.3">
                      <p:embed/>
                    </p:oleObj>
                  </mc:Choice>
                  <mc:Fallback>
                    <p:oleObj name="" r:id="rId83" imgW="24079200" imgH="5181600" progId="Equation.3">
                      <p:embed/>
                      <p:pic>
                        <p:nvPicPr>
                          <p:cNvPr id="0" name="图片 24627"/>
                          <p:cNvPicPr/>
                          <p:nvPr/>
                        </p:nvPicPr>
                        <p:blipFill>
                          <a:blip r:embed="rId84"/>
                          <a:stretch>
                            <a:fillRect/>
                          </a:stretch>
                        </p:blipFill>
                        <p:spPr>
                          <a:xfrm>
                            <a:off x="3715" y="1584"/>
                            <a:ext cx="1368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5648" name="Object 88"/>
          <p:cNvGraphicFramePr/>
          <p:nvPr/>
        </p:nvGraphicFramePr>
        <p:xfrm>
          <a:off x="5129213" y="1905000"/>
          <a:ext cx="962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" r:id="rId85" imgW="11887200" imgH="4876800" progId="Equation.DSMT4">
                  <p:embed/>
                </p:oleObj>
              </mc:Choice>
              <mc:Fallback>
                <p:oleObj name="" r:id="rId85" imgW="11887200" imgH="4876800" progId="Equation.DSMT4">
                  <p:embed/>
                  <p:pic>
                    <p:nvPicPr>
                      <p:cNvPr id="0" name="图片 24628"/>
                      <p:cNvPicPr/>
                      <p:nvPr/>
                    </p:nvPicPr>
                    <p:blipFill>
                      <a:blip r:embed="rId86"/>
                      <a:stretch>
                        <a:fillRect/>
                      </a:stretch>
                    </p:blipFill>
                    <p:spPr>
                      <a:xfrm>
                        <a:off x="5129213" y="1905000"/>
                        <a:ext cx="962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49" name="Object 68"/>
          <p:cNvGraphicFramePr/>
          <p:nvPr/>
        </p:nvGraphicFramePr>
        <p:xfrm>
          <a:off x="6248400" y="304800"/>
          <a:ext cx="226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" r:id="rId87" imgW="24993600" imgH="6705600" progId="Equation.DSMT4">
                  <p:embed/>
                </p:oleObj>
              </mc:Choice>
              <mc:Fallback>
                <p:oleObj name="" r:id="rId87" imgW="24993600" imgH="6705600" progId="Equation.DSMT4">
                  <p:embed/>
                  <p:pic>
                    <p:nvPicPr>
                      <p:cNvPr id="0" name="图片 24629"/>
                      <p:cNvPicPr/>
                      <p:nvPr/>
                    </p:nvPicPr>
                    <p:blipFill>
                      <a:blip r:embed="rId88"/>
                      <a:stretch>
                        <a:fillRect/>
                      </a:stretch>
                    </p:blipFill>
                    <p:spPr>
                      <a:xfrm>
                        <a:off x="6248400" y="304800"/>
                        <a:ext cx="22637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7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7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72" grpId="0"/>
      <p:bldP spid="15777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81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158723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697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6682" name="Text Box 5"/>
          <p:cNvSpPr txBox="1"/>
          <p:nvPr/>
        </p:nvSpPr>
        <p:spPr>
          <a:xfrm>
            <a:off x="381000" y="152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683" name="Line 6"/>
          <p:cNvSpPr/>
          <p:nvPr/>
        </p:nvSpPr>
        <p:spPr>
          <a:xfrm>
            <a:off x="685800" y="27432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4" name="Line 7"/>
          <p:cNvSpPr/>
          <p:nvPr/>
        </p:nvSpPr>
        <p:spPr>
          <a:xfrm>
            <a:off x="685800" y="32766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5" name="Line 8"/>
          <p:cNvSpPr/>
          <p:nvPr/>
        </p:nvSpPr>
        <p:spPr>
          <a:xfrm>
            <a:off x="685800" y="38862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6" name="Line 9"/>
          <p:cNvSpPr/>
          <p:nvPr/>
        </p:nvSpPr>
        <p:spPr>
          <a:xfrm>
            <a:off x="685800" y="62484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7" name="Line 10"/>
          <p:cNvSpPr/>
          <p:nvPr/>
        </p:nvSpPr>
        <p:spPr>
          <a:xfrm>
            <a:off x="19812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8" name="Line 11"/>
          <p:cNvSpPr/>
          <p:nvPr/>
        </p:nvSpPr>
        <p:spPr>
          <a:xfrm>
            <a:off x="63246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89" name="Line 12"/>
          <p:cNvSpPr/>
          <p:nvPr/>
        </p:nvSpPr>
        <p:spPr>
          <a:xfrm>
            <a:off x="6858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690" name="Line 13"/>
          <p:cNvSpPr/>
          <p:nvPr/>
        </p:nvSpPr>
        <p:spPr>
          <a:xfrm>
            <a:off x="12954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6626" name="Object 14"/>
          <p:cNvGraphicFramePr/>
          <p:nvPr/>
        </p:nvGraphicFramePr>
        <p:xfrm>
          <a:off x="685800" y="38100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1" name="" r:id="rId1" imgW="3962400" imgH="5181600" progId="Equation.3">
                  <p:embed/>
                </p:oleObj>
              </mc:Choice>
              <mc:Fallback>
                <p:oleObj name="" r:id="rId1" imgW="3962400" imgH="5181600" progId="Equation.3">
                  <p:embed/>
                  <p:pic>
                    <p:nvPicPr>
                      <p:cNvPr id="0" name="图片 2560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38100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15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" r:id="rId3" imgW="3657600" imgH="5181600" progId="Equation.3">
                  <p:embed/>
                </p:oleObj>
              </mc:Choice>
              <mc:Fallback>
                <p:oleObj name="" r:id="rId3" imgW="3657600" imgH="5181600" progId="Equation.3">
                  <p:embed/>
                  <p:pic>
                    <p:nvPicPr>
                      <p:cNvPr id="0" name="图片 256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6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" r:id="rId5" imgW="3657600" imgH="5181600" progId="Equation.3">
                  <p:embed/>
                </p:oleObj>
              </mc:Choice>
              <mc:Fallback>
                <p:oleObj name="" r:id="rId5" imgW="3657600" imgH="5181600" progId="Equation.3">
                  <p:embed/>
                  <p:pic>
                    <p:nvPicPr>
                      <p:cNvPr id="0" name="图片 256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17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4" name="" r:id="rId7" imgW="3962400" imgH="5181600" progId="Equation.3">
                  <p:embed/>
                </p:oleObj>
              </mc:Choice>
              <mc:Fallback>
                <p:oleObj name="" r:id="rId7" imgW="3962400" imgH="5181600" progId="Equation.3">
                  <p:embed/>
                  <p:pic>
                    <p:nvPicPr>
                      <p:cNvPr id="0" name="图片 256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8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" r:id="rId8" imgW="3962400" imgH="5181600" progId="Equation.3">
                  <p:embed/>
                </p:oleObj>
              </mc:Choice>
              <mc:Fallback>
                <p:oleObj name="" r:id="rId8" imgW="3962400" imgH="5181600" progId="Equation.3">
                  <p:embed/>
                  <p:pic>
                    <p:nvPicPr>
                      <p:cNvPr id="0" name="图片 2560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9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" r:id="rId10" imgW="3657600" imgH="5181600" progId="Equation.3">
                  <p:embed/>
                </p:oleObj>
              </mc:Choice>
              <mc:Fallback>
                <p:oleObj name="" r:id="rId10" imgW="3657600" imgH="5181600" progId="Equation.3">
                  <p:embed/>
                  <p:pic>
                    <p:nvPicPr>
                      <p:cNvPr id="0" name="图片 2560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20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" r:id="rId12" imgW="3048000" imgH="4267200" progId="Equation.3">
                  <p:embed/>
                </p:oleObj>
              </mc:Choice>
              <mc:Fallback>
                <p:oleObj name="" r:id="rId12" imgW="3048000" imgH="4267200" progId="Equation.3">
                  <p:embed/>
                  <p:pic>
                    <p:nvPicPr>
                      <p:cNvPr id="0" name="图片 2560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21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8" name="" r:id="rId14" imgW="3048000" imgH="4267200" progId="Equation.3">
                  <p:embed/>
                </p:oleObj>
              </mc:Choice>
              <mc:Fallback>
                <p:oleObj name="" r:id="rId14" imgW="3048000" imgH="4267200" progId="Equation.3">
                  <p:embed/>
                  <p:pic>
                    <p:nvPicPr>
                      <p:cNvPr id="0" name="图片 2560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22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9" name="" r:id="rId15" imgW="3048000" imgH="4267200" progId="Equation.3">
                  <p:embed/>
                </p:oleObj>
              </mc:Choice>
              <mc:Fallback>
                <p:oleObj name="" r:id="rId15" imgW="3048000" imgH="4267200" progId="Equation.3">
                  <p:embed/>
                  <p:pic>
                    <p:nvPicPr>
                      <p:cNvPr id="0" name="图片 2560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23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0" name="" r:id="rId16" imgW="2133600" imgH="3962400" progId="Equation.3">
                  <p:embed/>
                </p:oleObj>
              </mc:Choice>
              <mc:Fallback>
                <p:oleObj name="" r:id="rId16" imgW="2133600" imgH="3962400" progId="Equation.3">
                  <p:embed/>
                  <p:pic>
                    <p:nvPicPr>
                      <p:cNvPr id="0" name="图片 2560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Object 24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1" name="" r:id="rId18" imgW="2133600" imgH="3962400" progId="Equation.3">
                  <p:embed/>
                </p:oleObj>
              </mc:Choice>
              <mc:Fallback>
                <p:oleObj name="" r:id="rId18" imgW="2133600" imgH="3962400" progId="Equation.3">
                  <p:embed/>
                  <p:pic>
                    <p:nvPicPr>
                      <p:cNvPr id="0" name="图片 25610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25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2" name="" r:id="rId19" imgW="3048000" imgH="4267200" progId="Equation.3">
                  <p:embed/>
                </p:oleObj>
              </mc:Choice>
              <mc:Fallback>
                <p:oleObj name="" r:id="rId19" imgW="3048000" imgH="4267200" progId="Equation.3">
                  <p:embed/>
                  <p:pic>
                    <p:nvPicPr>
                      <p:cNvPr id="0" name="图片 2561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26"/>
          <p:cNvGraphicFramePr/>
          <p:nvPr/>
        </p:nvGraphicFramePr>
        <p:xfrm>
          <a:off x="35814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3" name="" r:id="rId20" imgW="8229600" imgH="7315200" progId="Equation.3">
                  <p:embed/>
                </p:oleObj>
              </mc:Choice>
              <mc:Fallback>
                <p:oleObj name="" r:id="rId20" imgW="8229600" imgH="7315200" progId="Equation.3">
                  <p:embed/>
                  <p:pic>
                    <p:nvPicPr>
                      <p:cNvPr id="0" name="图片 2561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814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27"/>
          <p:cNvGraphicFramePr/>
          <p:nvPr/>
        </p:nvGraphicFramePr>
        <p:xfrm>
          <a:off x="51816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4" name="" r:id="rId22" imgW="8229600" imgH="7315200" progId="Equation.3">
                  <p:embed/>
                </p:oleObj>
              </mc:Choice>
              <mc:Fallback>
                <p:oleObj name="" r:id="rId22" imgW="8229600" imgH="7315200" progId="Equation.3">
                  <p:embed/>
                  <p:pic>
                    <p:nvPicPr>
                      <p:cNvPr id="0" name="图片 25613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1816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28"/>
          <p:cNvGraphicFramePr/>
          <p:nvPr/>
        </p:nvGraphicFramePr>
        <p:xfrm>
          <a:off x="3733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5" name="" r:id="rId24" imgW="5486400" imgH="7315200" progId="Equation.3">
                  <p:embed/>
                </p:oleObj>
              </mc:Choice>
              <mc:Fallback>
                <p:oleObj name="" r:id="rId24" imgW="5486400" imgH="7315200" progId="Equation.3">
                  <p:embed/>
                  <p:pic>
                    <p:nvPicPr>
                      <p:cNvPr id="0" name="图片 2561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733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1" name="Object 29"/>
          <p:cNvGraphicFramePr/>
          <p:nvPr/>
        </p:nvGraphicFramePr>
        <p:xfrm>
          <a:off x="3581400" y="4572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" r:id="rId26" imgW="8229600" imgH="7315200" progId="Equation.3">
                  <p:embed/>
                </p:oleObj>
              </mc:Choice>
              <mc:Fallback>
                <p:oleObj name="" r:id="rId26" imgW="8229600" imgH="7315200" progId="Equation.3">
                  <p:embed/>
                  <p:pic>
                    <p:nvPicPr>
                      <p:cNvPr id="0" name="图片 2561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581400" y="4572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30"/>
          <p:cNvGraphicFramePr/>
          <p:nvPr/>
        </p:nvGraphicFramePr>
        <p:xfrm>
          <a:off x="52832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7" name="" r:id="rId28" imgW="5486400" imgH="7315200" progId="Equation.3">
                  <p:embed/>
                </p:oleObj>
              </mc:Choice>
              <mc:Fallback>
                <p:oleObj name="" r:id="rId28" imgW="5486400" imgH="7315200" progId="Equation.3">
                  <p:embed/>
                  <p:pic>
                    <p:nvPicPr>
                      <p:cNvPr id="0" name="图片 25616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2832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31"/>
          <p:cNvGraphicFramePr/>
          <p:nvPr/>
        </p:nvGraphicFramePr>
        <p:xfrm>
          <a:off x="52832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8" name="" r:id="rId30" imgW="5486400" imgH="7315200" progId="Equation.3">
                  <p:embed/>
                </p:oleObj>
              </mc:Choice>
              <mc:Fallback>
                <p:oleObj name="" r:id="rId30" imgW="5486400" imgH="7315200" progId="Equation.3">
                  <p:embed/>
                  <p:pic>
                    <p:nvPicPr>
                      <p:cNvPr id="0" name="图片 25617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2832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32"/>
          <p:cNvGraphicFramePr/>
          <p:nvPr/>
        </p:nvGraphicFramePr>
        <p:xfrm>
          <a:off x="1447800" y="38862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9" name="" r:id="rId32" imgW="5486400" imgH="7315200" progId="Equation.3">
                  <p:embed/>
                </p:oleObj>
              </mc:Choice>
              <mc:Fallback>
                <p:oleObj name="" r:id="rId32" imgW="5486400" imgH="7315200" progId="Equation.3">
                  <p:embed/>
                  <p:pic>
                    <p:nvPicPr>
                      <p:cNvPr id="0" name="图片 25618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447800" y="38862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33"/>
          <p:cNvGraphicFramePr/>
          <p:nvPr/>
        </p:nvGraphicFramePr>
        <p:xfrm>
          <a:off x="1447800" y="45720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0" name="" r:id="rId34" imgW="5486400" imgH="7315200" progId="Equation.3">
                  <p:embed/>
                </p:oleObj>
              </mc:Choice>
              <mc:Fallback>
                <p:oleObj name="" r:id="rId34" imgW="5486400" imgH="7315200" progId="Equation.3">
                  <p:embed/>
                  <p:pic>
                    <p:nvPicPr>
                      <p:cNvPr id="0" name="图片 25619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447800" y="45720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6" name="Object 34"/>
          <p:cNvGraphicFramePr/>
          <p:nvPr/>
        </p:nvGraphicFramePr>
        <p:xfrm>
          <a:off x="1371600" y="32004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name="" r:id="rId36" imgW="8229600" imgH="7315200" progId="Equation.3">
                  <p:embed/>
                </p:oleObj>
              </mc:Choice>
              <mc:Fallback>
                <p:oleObj name="" r:id="rId36" imgW="8229600" imgH="7315200" progId="Equation.3">
                  <p:embed/>
                  <p:pic>
                    <p:nvPicPr>
                      <p:cNvPr id="0" name="图片 25620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371600" y="32004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7" name="Object 35"/>
          <p:cNvGraphicFramePr/>
          <p:nvPr/>
        </p:nvGraphicFramePr>
        <p:xfrm>
          <a:off x="4800600" y="5273675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name="" r:id="rId38" imgW="2133600" imgH="3962400" progId="Equation.3">
                  <p:embed/>
                </p:oleObj>
              </mc:Choice>
              <mc:Fallback>
                <p:oleObj name="" r:id="rId38" imgW="2133600" imgH="3962400" progId="Equation.3">
                  <p:embed/>
                  <p:pic>
                    <p:nvPicPr>
                      <p:cNvPr id="0" name="图片 25621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800600" y="5273675"/>
                        <a:ext cx="280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8" name="Object 36"/>
          <p:cNvGraphicFramePr/>
          <p:nvPr/>
        </p:nvGraphicFramePr>
        <p:xfrm>
          <a:off x="4724400" y="46482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name="" r:id="rId40" imgW="3048000" imgH="4267200" progId="Equation.3">
                  <p:embed/>
                </p:oleObj>
              </mc:Choice>
              <mc:Fallback>
                <p:oleObj name="" r:id="rId40" imgW="3048000" imgH="4267200" progId="Equation.3">
                  <p:embed/>
                  <p:pic>
                    <p:nvPicPr>
                      <p:cNvPr id="0" name="图片 25622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24400" y="46482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37"/>
          <p:cNvGraphicFramePr/>
          <p:nvPr/>
        </p:nvGraphicFramePr>
        <p:xfrm>
          <a:off x="47037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name="" r:id="rId42" imgW="3048000" imgH="4267200" progId="Equation.3">
                  <p:embed/>
                </p:oleObj>
              </mc:Choice>
              <mc:Fallback>
                <p:oleObj name="" r:id="rId42" imgW="3048000" imgH="4267200" progId="Equation.3">
                  <p:embed/>
                  <p:pic>
                    <p:nvPicPr>
                      <p:cNvPr id="0" name="图片 25623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7037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38"/>
          <p:cNvGraphicFramePr/>
          <p:nvPr/>
        </p:nvGraphicFramePr>
        <p:xfrm>
          <a:off x="46482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name="" r:id="rId43" imgW="3048000" imgH="4267200" progId="Equation.3">
                  <p:embed/>
                </p:oleObj>
              </mc:Choice>
              <mc:Fallback>
                <p:oleObj name="" r:id="rId43" imgW="3048000" imgH="4267200" progId="Equation.3">
                  <p:embed/>
                  <p:pic>
                    <p:nvPicPr>
                      <p:cNvPr id="0" name="图片 25624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6482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1" name="Object 39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6" name="" r:id="rId44" imgW="3962400" imgH="5486400" progId="Equation.3">
                  <p:embed/>
                </p:oleObj>
              </mc:Choice>
              <mc:Fallback>
                <p:oleObj name="" r:id="rId44" imgW="3962400" imgH="5486400" progId="Equation.3">
                  <p:embed/>
                  <p:pic>
                    <p:nvPicPr>
                      <p:cNvPr id="0" name="图片 25625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2" name="Object 40"/>
          <p:cNvGraphicFramePr/>
          <p:nvPr/>
        </p:nvGraphicFramePr>
        <p:xfrm>
          <a:off x="2286000" y="5251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7" name="" r:id="rId46" imgW="3048000" imgH="4267200" progId="Equation.3">
                  <p:embed/>
                </p:oleObj>
              </mc:Choice>
              <mc:Fallback>
                <p:oleObj name="" r:id="rId46" imgW="3048000" imgH="4267200" progId="Equation.3">
                  <p:embed/>
                  <p:pic>
                    <p:nvPicPr>
                      <p:cNvPr id="0" name="图片 2562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286000" y="5251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3" name="Object 41"/>
          <p:cNvGraphicFramePr/>
          <p:nvPr/>
        </p:nvGraphicFramePr>
        <p:xfrm>
          <a:off x="37338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8" name="" r:id="rId48" imgW="5486400" imgH="7315200" progId="Equation.3">
                  <p:embed/>
                </p:oleObj>
              </mc:Choice>
              <mc:Fallback>
                <p:oleObj name="" r:id="rId48" imgW="5486400" imgH="7315200" progId="Equation.3">
                  <p:embed/>
                  <p:pic>
                    <p:nvPicPr>
                      <p:cNvPr id="0" name="图片 25627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7338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4" name="Object 42"/>
          <p:cNvGraphicFramePr/>
          <p:nvPr/>
        </p:nvGraphicFramePr>
        <p:xfrm>
          <a:off x="5181600" y="51816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9" name="" r:id="rId50" imgW="8229600" imgH="7315200" progId="Equation.3">
                  <p:embed/>
                </p:oleObj>
              </mc:Choice>
              <mc:Fallback>
                <p:oleObj name="" r:id="rId50" imgW="8229600" imgH="7315200" progId="Equation.3">
                  <p:embed/>
                  <p:pic>
                    <p:nvPicPr>
                      <p:cNvPr id="0" name="图片 25628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181600" y="51816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5" name="Object 43"/>
          <p:cNvGraphicFramePr/>
          <p:nvPr/>
        </p:nvGraphicFramePr>
        <p:xfrm>
          <a:off x="1473200" y="5181600"/>
          <a:ext cx="3556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" r:id="rId52" imgW="5486400" imgH="7315200" progId="Equation.3">
                  <p:embed/>
                </p:oleObj>
              </mc:Choice>
              <mc:Fallback>
                <p:oleObj name="" r:id="rId52" imgW="5486400" imgH="7315200" progId="Equation.3">
                  <p:embed/>
                  <p:pic>
                    <p:nvPicPr>
                      <p:cNvPr id="0" name="图片 25629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473200" y="5181600"/>
                        <a:ext cx="3556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6" name="Object 44"/>
          <p:cNvGraphicFramePr/>
          <p:nvPr/>
        </p:nvGraphicFramePr>
        <p:xfrm>
          <a:off x="2971800" y="5257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" r:id="rId54" imgW="3048000" imgH="4267200" progId="Equation.3">
                  <p:embed/>
                </p:oleObj>
              </mc:Choice>
              <mc:Fallback>
                <p:oleObj name="" r:id="rId54" imgW="3048000" imgH="4267200" progId="Equation.3">
                  <p:embed/>
                  <p:pic>
                    <p:nvPicPr>
                      <p:cNvPr id="0" name="图片 2563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2971800" y="5257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7" name="Object 45"/>
          <p:cNvGraphicFramePr/>
          <p:nvPr/>
        </p:nvGraphicFramePr>
        <p:xfrm>
          <a:off x="776288" y="50292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" r:id="rId55" imgW="3962400" imgH="5181600" progId="Equation.3">
                  <p:embed/>
                </p:oleObj>
              </mc:Choice>
              <mc:Fallback>
                <p:oleObj name="" r:id="rId55" imgW="3962400" imgH="5181600" progId="Equation.3">
                  <p:embed/>
                  <p:pic>
                    <p:nvPicPr>
                      <p:cNvPr id="0" name="图片 2563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6288" y="50292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8" name="Object 57"/>
          <p:cNvGraphicFramePr/>
          <p:nvPr/>
        </p:nvGraphicFramePr>
        <p:xfrm>
          <a:off x="5881688" y="260985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" r:id="rId56" imgW="3962400" imgH="5181600" progId="Equation.3">
                  <p:embed/>
                </p:oleObj>
              </mc:Choice>
              <mc:Fallback>
                <p:oleObj name="" r:id="rId56" imgW="3962400" imgH="5181600" progId="Equation.3">
                  <p:embed/>
                  <p:pic>
                    <p:nvPicPr>
                      <p:cNvPr id="0" name="图片 25632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881688" y="260985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9" name="Object 58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" r:id="rId58" imgW="2133600" imgH="3962400" progId="Equation.3">
                  <p:embed/>
                </p:oleObj>
              </mc:Choice>
              <mc:Fallback>
                <p:oleObj name="" r:id="rId58" imgW="2133600" imgH="3962400" progId="Equation.3">
                  <p:embed/>
                  <p:pic>
                    <p:nvPicPr>
                      <p:cNvPr id="0" name="图片 2563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Object 59"/>
          <p:cNvGraphicFramePr/>
          <p:nvPr/>
        </p:nvGraphicFramePr>
        <p:xfrm>
          <a:off x="2303463" y="5727700"/>
          <a:ext cx="3984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" r:id="rId59" imgW="3048000" imgH="4267200" progId="Equation.3">
                  <p:embed/>
                </p:oleObj>
              </mc:Choice>
              <mc:Fallback>
                <p:oleObj name="" r:id="rId59" imgW="3048000" imgH="4267200" progId="Equation.3">
                  <p:embed/>
                  <p:pic>
                    <p:nvPicPr>
                      <p:cNvPr id="0" name="图片 25634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2303463" y="5727700"/>
                        <a:ext cx="398462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1" name="Object 60"/>
          <p:cNvGraphicFramePr/>
          <p:nvPr/>
        </p:nvGraphicFramePr>
        <p:xfrm>
          <a:off x="2989263" y="5727700"/>
          <a:ext cx="3984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" r:id="rId61" imgW="3048000" imgH="4267200" progId="Equation.3">
                  <p:embed/>
                </p:oleObj>
              </mc:Choice>
              <mc:Fallback>
                <p:oleObj name="" r:id="rId61" imgW="3048000" imgH="4267200" progId="Equation.3">
                  <p:embed/>
                  <p:pic>
                    <p:nvPicPr>
                      <p:cNvPr id="0" name="图片 25635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2989263" y="5727700"/>
                        <a:ext cx="398462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2" name="Object 61"/>
          <p:cNvGraphicFramePr/>
          <p:nvPr/>
        </p:nvGraphicFramePr>
        <p:xfrm>
          <a:off x="4779963" y="578485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" r:id="rId63" imgW="3048000" imgH="4267200" progId="Equation.3">
                  <p:embed/>
                </p:oleObj>
              </mc:Choice>
              <mc:Fallback>
                <p:oleObj name="" r:id="rId63" imgW="3048000" imgH="4267200" progId="Equation.3">
                  <p:embed/>
                  <p:pic>
                    <p:nvPicPr>
                      <p:cNvPr id="0" name="图片 25636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779963" y="578485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3" name="Object 62"/>
          <p:cNvGraphicFramePr/>
          <p:nvPr/>
        </p:nvGraphicFramePr>
        <p:xfrm>
          <a:off x="5969000" y="57150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" r:id="rId64" imgW="2133600" imgH="3962400" progId="Equation.3">
                  <p:embed/>
                </p:oleObj>
              </mc:Choice>
              <mc:Fallback>
                <p:oleObj name="" r:id="rId64" imgW="2133600" imgH="3962400" progId="Equation.3">
                  <p:embed/>
                  <p:pic>
                    <p:nvPicPr>
                      <p:cNvPr id="0" name="图片 2563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969000" y="57150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4" name="Object 63"/>
          <p:cNvGraphicFramePr/>
          <p:nvPr/>
        </p:nvGraphicFramePr>
        <p:xfrm>
          <a:off x="5922963" y="52578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" r:id="rId65" imgW="3048000" imgH="4267200" progId="Equation.3">
                  <p:embed/>
                </p:oleObj>
              </mc:Choice>
              <mc:Fallback>
                <p:oleObj name="" r:id="rId65" imgW="3048000" imgH="4267200" progId="Equation.3">
                  <p:embed/>
                  <p:pic>
                    <p:nvPicPr>
                      <p:cNvPr id="0" name="图片 25638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22963" y="52578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5" name="Object 64"/>
          <p:cNvGraphicFramePr/>
          <p:nvPr/>
        </p:nvGraphicFramePr>
        <p:xfrm>
          <a:off x="5922963" y="46482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" r:id="rId66" imgW="3048000" imgH="4267200" progId="Equation.3">
                  <p:embed/>
                </p:oleObj>
              </mc:Choice>
              <mc:Fallback>
                <p:oleObj name="" r:id="rId66" imgW="3048000" imgH="4267200" progId="Equation.3">
                  <p:embed/>
                  <p:pic>
                    <p:nvPicPr>
                      <p:cNvPr id="0" name="图片 25639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22963" y="46482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6" name="Object 65"/>
          <p:cNvGraphicFramePr/>
          <p:nvPr/>
        </p:nvGraphicFramePr>
        <p:xfrm>
          <a:off x="59229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" r:id="rId67" imgW="3048000" imgH="4267200" progId="Equation.3">
                  <p:embed/>
                </p:oleObj>
              </mc:Choice>
              <mc:Fallback>
                <p:oleObj name="" r:id="rId67" imgW="3048000" imgH="4267200" progId="Equation.3">
                  <p:embed/>
                  <p:pic>
                    <p:nvPicPr>
                      <p:cNvPr id="0" name="图片 25640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229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7" name="Object 66"/>
          <p:cNvGraphicFramePr/>
          <p:nvPr/>
        </p:nvGraphicFramePr>
        <p:xfrm>
          <a:off x="762000" y="55626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" r:id="rId68" imgW="3962400" imgH="5181600" progId="Equation.3">
                  <p:embed/>
                </p:oleObj>
              </mc:Choice>
              <mc:Fallback>
                <p:oleObj name="" r:id="rId68" imgW="3962400" imgH="5181600" progId="Equation.3">
                  <p:embed/>
                  <p:pic>
                    <p:nvPicPr>
                      <p:cNvPr id="0" name="图片 25641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762000" y="55626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8" name="Object 67"/>
          <p:cNvGraphicFramePr/>
          <p:nvPr/>
        </p:nvGraphicFramePr>
        <p:xfrm>
          <a:off x="5943600" y="3352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" r:id="rId69" imgW="3048000" imgH="4267200" progId="Equation.3">
                  <p:embed/>
                </p:oleObj>
              </mc:Choice>
              <mc:Fallback>
                <p:oleObj name="" r:id="rId69" imgW="3048000" imgH="4267200" progId="Equation.3">
                  <p:embed/>
                  <p:pic>
                    <p:nvPicPr>
                      <p:cNvPr id="0" name="图片 25642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943600" y="3352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9" name="Object 69"/>
          <p:cNvGraphicFramePr/>
          <p:nvPr/>
        </p:nvGraphicFramePr>
        <p:xfrm>
          <a:off x="3644900" y="5715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" r:id="rId70" imgW="8229600" imgH="7315200" progId="Equation.3">
                  <p:embed/>
                </p:oleObj>
              </mc:Choice>
              <mc:Fallback>
                <p:oleObj name="" r:id="rId70" imgW="8229600" imgH="7315200" progId="Equation.3">
                  <p:embed/>
                  <p:pic>
                    <p:nvPicPr>
                      <p:cNvPr id="0" name="图片 25643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3644900" y="5715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0" name="Object 70"/>
          <p:cNvGraphicFramePr/>
          <p:nvPr/>
        </p:nvGraphicFramePr>
        <p:xfrm>
          <a:off x="5181600" y="5715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5" name="" r:id="rId72" imgW="8229600" imgH="7315200" progId="Equation.3">
                  <p:embed/>
                </p:oleObj>
              </mc:Choice>
              <mc:Fallback>
                <p:oleObj name="" r:id="rId72" imgW="8229600" imgH="7315200" progId="Equation.3">
                  <p:embed/>
                  <p:pic>
                    <p:nvPicPr>
                      <p:cNvPr id="0" name="图片 25644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5181600" y="5715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1" name="Object 73"/>
          <p:cNvGraphicFramePr/>
          <p:nvPr/>
        </p:nvGraphicFramePr>
        <p:xfrm>
          <a:off x="1295400" y="5715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6" name="" r:id="rId74" imgW="8229600" imgH="7315200" progId="Equation.3">
                  <p:embed/>
                </p:oleObj>
              </mc:Choice>
              <mc:Fallback>
                <p:oleObj name="" r:id="rId74" imgW="8229600" imgH="7315200" progId="Equation.3">
                  <p:embed/>
                  <p:pic>
                    <p:nvPicPr>
                      <p:cNvPr id="0" name="图片 25645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295400" y="5715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8794" name="AutoShape 74"/>
          <p:cNvSpPr/>
          <p:nvPr/>
        </p:nvSpPr>
        <p:spPr>
          <a:xfrm>
            <a:off x="457200" y="5791200"/>
            <a:ext cx="304800" cy="228600"/>
          </a:xfrm>
          <a:prstGeom prst="leftArrow">
            <a:avLst>
              <a:gd name="adj1" fmla="val 50000"/>
              <a:gd name="adj2" fmla="val 33333"/>
            </a:avLst>
          </a:prstGeom>
          <a:solidFill>
            <a:srgbClr val="FF0000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8795" name="AutoShape 75"/>
          <p:cNvSpPr/>
          <p:nvPr/>
        </p:nvSpPr>
        <p:spPr>
          <a:xfrm>
            <a:off x="3810000" y="2438400"/>
            <a:ext cx="228600" cy="381000"/>
          </a:xfrm>
          <a:prstGeom prst="downArrow">
            <a:avLst>
              <a:gd name="adj1" fmla="val 50000"/>
              <a:gd name="adj2" fmla="val 41666"/>
            </a:avLst>
          </a:prstGeom>
          <a:solidFill>
            <a:srgbClr val="FF0000"/>
          </a:solidFill>
          <a:ln w="9525">
            <a:noFill/>
          </a:ln>
        </p:spPr>
        <p:txBody>
          <a:bodyPr vert="eaVert"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8796" name="Object 76"/>
          <p:cNvGraphicFramePr/>
          <p:nvPr/>
        </p:nvGraphicFramePr>
        <p:xfrm>
          <a:off x="3657600" y="5715000"/>
          <a:ext cx="533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7" name="" r:id="rId75" imgW="8229600" imgH="7315200" progId="Equation.3">
                  <p:embed/>
                </p:oleObj>
              </mc:Choice>
              <mc:Fallback>
                <p:oleObj name="" r:id="rId75" imgW="8229600" imgH="7315200" progId="Equation.3">
                  <p:embed/>
                  <p:pic>
                    <p:nvPicPr>
                      <p:cNvPr id="0" name="图片 25646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3657600" y="5715000"/>
                        <a:ext cx="5334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93" name="Group 77"/>
          <p:cNvGrpSpPr/>
          <p:nvPr/>
        </p:nvGrpSpPr>
        <p:grpSpPr>
          <a:xfrm>
            <a:off x="5984875" y="642938"/>
            <a:ext cx="2998788" cy="2633662"/>
            <a:chOff x="3408" y="789"/>
            <a:chExt cx="1889" cy="1659"/>
          </a:xfrm>
        </p:grpSpPr>
        <p:graphicFrame>
          <p:nvGraphicFramePr>
            <p:cNvPr id="26675" name="Object 78"/>
            <p:cNvGraphicFramePr/>
            <p:nvPr/>
          </p:nvGraphicFramePr>
          <p:xfrm>
            <a:off x="3528" y="789"/>
            <a:ext cx="14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648" name="" r:id="rId76" imgW="26517600" imgH="5181600" progId="Equation.3">
                    <p:embed/>
                  </p:oleObj>
                </mc:Choice>
                <mc:Fallback>
                  <p:oleObj name="" r:id="rId76" imgW="26517600" imgH="5181600" progId="Equation.3">
                    <p:embed/>
                    <p:pic>
                      <p:nvPicPr>
                        <p:cNvPr id="0" name="图片 25647"/>
                        <p:cNvPicPr/>
                        <p:nvPr/>
                      </p:nvPicPr>
                      <p:blipFill>
                        <a:blip r:embed="rId77"/>
                        <a:stretch>
                          <a:fillRect/>
                        </a:stretch>
                      </p:blipFill>
                      <p:spPr>
                        <a:xfrm>
                          <a:off x="3528" y="789"/>
                          <a:ext cx="144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6694" name="Group 79"/>
            <p:cNvGrpSpPr/>
            <p:nvPr/>
          </p:nvGrpSpPr>
          <p:grpSpPr>
            <a:xfrm>
              <a:off x="3408" y="960"/>
              <a:ext cx="1889" cy="1488"/>
              <a:chOff x="3408" y="912"/>
              <a:chExt cx="1889" cy="1488"/>
            </a:xfrm>
          </p:grpSpPr>
          <p:graphicFrame>
            <p:nvGraphicFramePr>
              <p:cNvPr id="26676" name="Object 80"/>
              <p:cNvGraphicFramePr/>
              <p:nvPr/>
            </p:nvGraphicFramePr>
            <p:xfrm>
              <a:off x="3680" y="1317"/>
              <a:ext cx="1376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49" name="" r:id="rId78" imgW="26212800" imgH="5486400" progId="Equation.3">
                      <p:embed/>
                    </p:oleObj>
                  </mc:Choice>
                  <mc:Fallback>
                    <p:oleObj name="" r:id="rId78" imgW="26212800" imgH="5486400" progId="Equation.3">
                      <p:embed/>
                      <p:pic>
                        <p:nvPicPr>
                          <p:cNvPr id="0" name="图片 25648"/>
                          <p:cNvPicPr/>
                          <p:nvPr/>
                        </p:nvPicPr>
                        <p:blipFill>
                          <a:blip r:embed="rId79"/>
                          <a:stretch>
                            <a:fillRect/>
                          </a:stretch>
                        </p:blipFill>
                        <p:spPr>
                          <a:xfrm>
                            <a:off x="3680" y="1317"/>
                            <a:ext cx="1376" cy="3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7" name="Object 81"/>
              <p:cNvGraphicFramePr/>
              <p:nvPr/>
            </p:nvGraphicFramePr>
            <p:xfrm>
              <a:off x="3640" y="1029"/>
              <a:ext cx="140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0" name="" r:id="rId80" imgW="25908000" imgH="5181600" progId="Equation.3">
                      <p:embed/>
                    </p:oleObj>
                  </mc:Choice>
                  <mc:Fallback>
                    <p:oleObj name="" r:id="rId80" imgW="25908000" imgH="5181600" progId="Equation.3">
                      <p:embed/>
                      <p:pic>
                        <p:nvPicPr>
                          <p:cNvPr id="0" name="图片 25649"/>
                          <p:cNvPicPr/>
                          <p:nvPr/>
                        </p:nvPicPr>
                        <p:blipFill>
                          <a:blip r:embed="rId81"/>
                          <a:stretch>
                            <a:fillRect/>
                          </a:stretch>
                        </p:blipFill>
                        <p:spPr>
                          <a:xfrm>
                            <a:off x="3640" y="1029"/>
                            <a:ext cx="1409" cy="3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78" name="Object 83"/>
              <p:cNvGraphicFramePr/>
              <p:nvPr/>
            </p:nvGraphicFramePr>
            <p:xfrm>
              <a:off x="3622" y="2064"/>
              <a:ext cx="167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1" name="" r:id="rId82" imgW="23774400" imgH="5181600" progId="Equation.DSMT4">
                      <p:embed/>
                    </p:oleObj>
                  </mc:Choice>
                  <mc:Fallback>
                    <p:oleObj name="" r:id="rId82" imgW="23774400" imgH="5181600" progId="Equation.DSMT4">
                      <p:embed/>
                      <p:pic>
                        <p:nvPicPr>
                          <p:cNvPr id="0" name="图片 25650"/>
                          <p:cNvPicPr/>
                          <p:nvPr/>
                        </p:nvPicPr>
                        <p:blipFill>
                          <a:blip r:embed="rId83"/>
                          <a:stretch>
                            <a:fillRect/>
                          </a:stretch>
                        </p:blipFill>
                        <p:spPr>
                          <a:xfrm>
                            <a:off x="3622" y="2064"/>
                            <a:ext cx="1675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695" name="AutoShape 84"/>
              <p:cNvSpPr/>
              <p:nvPr/>
            </p:nvSpPr>
            <p:spPr>
              <a:xfrm>
                <a:off x="3408" y="912"/>
                <a:ext cx="240" cy="1392"/>
              </a:xfrm>
              <a:prstGeom prst="leftBrace">
                <a:avLst>
                  <a:gd name="adj1" fmla="val 48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6679" name="Object 85"/>
              <p:cNvGraphicFramePr/>
              <p:nvPr/>
            </p:nvGraphicFramePr>
            <p:xfrm>
              <a:off x="3737" y="1824"/>
              <a:ext cx="97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2" name="" r:id="rId84" imgW="20421600" imgH="5486400" progId="Equation.3">
                      <p:embed/>
                    </p:oleObj>
                  </mc:Choice>
                  <mc:Fallback>
                    <p:oleObj name="" r:id="rId84" imgW="20421600" imgH="5486400" progId="Equation.3">
                      <p:embed/>
                      <p:pic>
                        <p:nvPicPr>
                          <p:cNvPr id="0" name="图片 25651"/>
                          <p:cNvPicPr/>
                          <p:nvPr/>
                        </p:nvPicPr>
                        <p:blipFill>
                          <a:blip r:embed="rId85"/>
                          <a:stretch>
                            <a:fillRect/>
                          </a:stretch>
                        </p:blipFill>
                        <p:spPr>
                          <a:xfrm>
                            <a:off x="3737" y="1824"/>
                            <a:ext cx="974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80" name="Object 86"/>
              <p:cNvGraphicFramePr/>
              <p:nvPr/>
            </p:nvGraphicFramePr>
            <p:xfrm>
              <a:off x="3715" y="1584"/>
              <a:ext cx="13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5653" name="" r:id="rId86" imgW="24079200" imgH="5181600" progId="Equation.3">
                      <p:embed/>
                    </p:oleObj>
                  </mc:Choice>
                  <mc:Fallback>
                    <p:oleObj name="" r:id="rId86" imgW="24079200" imgH="5181600" progId="Equation.3">
                      <p:embed/>
                      <p:pic>
                        <p:nvPicPr>
                          <p:cNvPr id="0" name="图片 25652"/>
                          <p:cNvPicPr/>
                          <p:nvPr/>
                        </p:nvPicPr>
                        <p:blipFill>
                          <a:blip r:embed="rId87"/>
                          <a:stretch>
                            <a:fillRect/>
                          </a:stretch>
                        </p:blipFill>
                        <p:spPr>
                          <a:xfrm>
                            <a:off x="3715" y="1584"/>
                            <a:ext cx="1368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6673" name="Object 87"/>
          <p:cNvGraphicFramePr/>
          <p:nvPr/>
        </p:nvGraphicFramePr>
        <p:xfrm>
          <a:off x="5067300" y="17526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4" name="" r:id="rId88" imgW="10363200" imgH="4876800" progId="Equation.DSMT4">
                  <p:embed/>
                </p:oleObj>
              </mc:Choice>
              <mc:Fallback>
                <p:oleObj name="" r:id="rId88" imgW="10363200" imgH="4876800" progId="Equation.DSMT4">
                  <p:embed/>
                  <p:pic>
                    <p:nvPicPr>
                      <p:cNvPr id="0" name="图片 25653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5067300" y="1752600"/>
                        <a:ext cx="838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74" name="Object 68"/>
          <p:cNvGraphicFramePr/>
          <p:nvPr/>
        </p:nvGraphicFramePr>
        <p:xfrm>
          <a:off x="6248400" y="304800"/>
          <a:ext cx="226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55" name="" r:id="rId90" imgW="24993600" imgH="6705600" progId="Equation.DSMT4">
                  <p:embed/>
                </p:oleObj>
              </mc:Choice>
              <mc:Fallback>
                <p:oleObj name="" r:id="rId90" imgW="24993600" imgH="6705600" progId="Equation.DSMT4">
                  <p:embed/>
                  <p:pic>
                    <p:nvPicPr>
                      <p:cNvPr id="0" name="图片 25654"/>
                      <p:cNvPicPr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6248400" y="304800"/>
                        <a:ext cx="22637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5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8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8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94" grpId="0" animBg="1"/>
      <p:bldP spid="15879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07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15974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724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7708" name="Text Box 5"/>
          <p:cNvSpPr txBox="1"/>
          <p:nvPr/>
        </p:nvSpPr>
        <p:spPr>
          <a:xfrm>
            <a:off x="381000" y="152400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709" name="Line 6"/>
          <p:cNvSpPr/>
          <p:nvPr/>
        </p:nvSpPr>
        <p:spPr>
          <a:xfrm>
            <a:off x="685800" y="27432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10" name="Line 7"/>
          <p:cNvSpPr/>
          <p:nvPr/>
        </p:nvSpPr>
        <p:spPr>
          <a:xfrm>
            <a:off x="685800" y="32766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11" name="Line 8"/>
          <p:cNvSpPr/>
          <p:nvPr/>
        </p:nvSpPr>
        <p:spPr>
          <a:xfrm>
            <a:off x="685800" y="38862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12" name="Line 9"/>
          <p:cNvSpPr/>
          <p:nvPr/>
        </p:nvSpPr>
        <p:spPr>
          <a:xfrm>
            <a:off x="685800" y="6248400"/>
            <a:ext cx="56388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13" name="Line 10"/>
          <p:cNvSpPr/>
          <p:nvPr/>
        </p:nvSpPr>
        <p:spPr>
          <a:xfrm>
            <a:off x="19812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14" name="Line 11"/>
          <p:cNvSpPr/>
          <p:nvPr/>
        </p:nvSpPr>
        <p:spPr>
          <a:xfrm>
            <a:off x="63246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15" name="Line 12"/>
          <p:cNvSpPr/>
          <p:nvPr/>
        </p:nvSpPr>
        <p:spPr>
          <a:xfrm>
            <a:off x="6858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716" name="Line 13"/>
          <p:cNvSpPr/>
          <p:nvPr/>
        </p:nvSpPr>
        <p:spPr>
          <a:xfrm>
            <a:off x="1295400" y="2743200"/>
            <a:ext cx="0" cy="35052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7650" name="Object 14"/>
          <p:cNvGraphicFramePr/>
          <p:nvPr/>
        </p:nvGraphicFramePr>
        <p:xfrm>
          <a:off x="685800" y="38100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5" name="" r:id="rId1" imgW="3962400" imgH="5181600" progId="Equation.3">
                  <p:embed/>
                </p:oleObj>
              </mc:Choice>
              <mc:Fallback>
                <p:oleObj name="" r:id="rId1" imgW="3962400" imgH="5181600" progId="Equation.3">
                  <p:embed/>
                  <p:pic>
                    <p:nvPicPr>
                      <p:cNvPr id="0" name="图片 266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38100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5"/>
          <p:cNvGraphicFramePr/>
          <p:nvPr/>
        </p:nvGraphicFramePr>
        <p:xfrm>
          <a:off x="739775" y="44323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" r:id="rId3" imgW="3657600" imgH="5181600" progId="Equation.3">
                  <p:embed/>
                </p:oleObj>
              </mc:Choice>
              <mc:Fallback>
                <p:oleObj name="" r:id="rId3" imgW="3657600" imgH="5181600" progId="Equation.3">
                  <p:embed/>
                  <p:pic>
                    <p:nvPicPr>
                      <p:cNvPr id="0" name="图片 266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9775" y="44323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16"/>
          <p:cNvGraphicFramePr/>
          <p:nvPr/>
        </p:nvGraphicFramePr>
        <p:xfrm>
          <a:off x="2209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" r:id="rId5" imgW="3657600" imgH="5181600" progId="Equation.3">
                  <p:embed/>
                </p:oleObj>
              </mc:Choice>
              <mc:Fallback>
                <p:oleObj name="" r:id="rId5" imgW="3657600" imgH="5181600" progId="Equation.3">
                  <p:embed/>
                  <p:pic>
                    <p:nvPicPr>
                      <p:cNvPr id="0" name="图片 266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17"/>
          <p:cNvGraphicFramePr/>
          <p:nvPr/>
        </p:nvGraphicFramePr>
        <p:xfrm>
          <a:off x="28956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" r:id="rId7" imgW="3962400" imgH="5181600" progId="Equation.3">
                  <p:embed/>
                </p:oleObj>
              </mc:Choice>
              <mc:Fallback>
                <p:oleObj name="" r:id="rId7" imgW="3962400" imgH="5181600" progId="Equation.3">
                  <p:embed/>
                  <p:pic>
                    <p:nvPicPr>
                      <p:cNvPr id="0" name="图片 266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956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18"/>
          <p:cNvGraphicFramePr/>
          <p:nvPr/>
        </p:nvGraphicFramePr>
        <p:xfrm>
          <a:off x="4572000" y="2590800"/>
          <a:ext cx="51911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" r:id="rId8" imgW="3962400" imgH="5181600" progId="Equation.3">
                  <p:embed/>
                </p:oleObj>
              </mc:Choice>
              <mc:Fallback>
                <p:oleObj name="" r:id="rId8" imgW="3962400" imgH="5181600" progId="Equation.3">
                  <p:embed/>
                  <p:pic>
                    <p:nvPicPr>
                      <p:cNvPr id="0" name="图片 2662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2590800"/>
                        <a:ext cx="519113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19"/>
          <p:cNvGraphicFramePr/>
          <p:nvPr/>
        </p:nvGraphicFramePr>
        <p:xfrm>
          <a:off x="3733800" y="25908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" r:id="rId10" imgW="3657600" imgH="5181600" progId="Equation.3">
                  <p:embed/>
                </p:oleObj>
              </mc:Choice>
              <mc:Fallback>
                <p:oleObj name="" r:id="rId10" imgW="3657600" imgH="5181600" progId="Equation.3">
                  <p:embed/>
                  <p:pic>
                    <p:nvPicPr>
                      <p:cNvPr id="0" name="图片 2662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733800" y="25908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20"/>
          <p:cNvGraphicFramePr/>
          <p:nvPr/>
        </p:nvGraphicFramePr>
        <p:xfrm>
          <a:off x="2266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" r:id="rId12" imgW="3048000" imgH="4267200" progId="Equation.3">
                  <p:embed/>
                </p:oleObj>
              </mc:Choice>
              <mc:Fallback>
                <p:oleObj name="" r:id="rId12" imgW="3048000" imgH="4267200" progId="Equation.3">
                  <p:embed/>
                  <p:pic>
                    <p:nvPicPr>
                      <p:cNvPr id="0" name="图片 2663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66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21"/>
          <p:cNvGraphicFramePr/>
          <p:nvPr/>
        </p:nvGraphicFramePr>
        <p:xfrm>
          <a:off x="297180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" r:id="rId14" imgW="3048000" imgH="4267200" progId="Equation.3">
                  <p:embed/>
                </p:oleObj>
              </mc:Choice>
              <mc:Fallback>
                <p:oleObj name="" r:id="rId14" imgW="3048000" imgH="4267200" progId="Equation.3">
                  <p:embed/>
                  <p:pic>
                    <p:nvPicPr>
                      <p:cNvPr id="0" name="图片 2663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22"/>
          <p:cNvGraphicFramePr/>
          <p:nvPr/>
        </p:nvGraphicFramePr>
        <p:xfrm>
          <a:off x="2286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" r:id="rId15" imgW="3048000" imgH="4267200" progId="Equation.3">
                  <p:embed/>
                </p:oleObj>
              </mc:Choice>
              <mc:Fallback>
                <p:oleObj name="" r:id="rId15" imgW="3048000" imgH="4267200" progId="Equation.3">
                  <p:embed/>
                  <p:pic>
                    <p:nvPicPr>
                      <p:cNvPr id="0" name="图片 2663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86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23"/>
          <p:cNvGraphicFramePr/>
          <p:nvPr/>
        </p:nvGraphicFramePr>
        <p:xfrm>
          <a:off x="3048000" y="40386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" r:id="rId16" imgW="2133600" imgH="3962400" progId="Equation.3">
                  <p:embed/>
                </p:oleObj>
              </mc:Choice>
              <mc:Fallback>
                <p:oleObj name="" r:id="rId16" imgW="2133600" imgH="3962400" progId="Equation.3">
                  <p:embed/>
                  <p:pic>
                    <p:nvPicPr>
                      <p:cNvPr id="0" name="图片 26633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048000" y="40386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24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" r:id="rId18" imgW="2133600" imgH="3962400" progId="Equation.3">
                  <p:embed/>
                </p:oleObj>
              </mc:Choice>
              <mc:Fallback>
                <p:oleObj name="" r:id="rId18" imgW="2133600" imgH="3962400" progId="Equation.3">
                  <p:embed/>
                  <p:pic>
                    <p:nvPicPr>
                      <p:cNvPr id="0" name="图片 2663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1" name="Object 25"/>
          <p:cNvGraphicFramePr/>
          <p:nvPr/>
        </p:nvGraphicFramePr>
        <p:xfrm>
          <a:off x="29718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6" name="" r:id="rId19" imgW="3048000" imgH="4267200" progId="Equation.3">
                  <p:embed/>
                </p:oleObj>
              </mc:Choice>
              <mc:Fallback>
                <p:oleObj name="" r:id="rId19" imgW="3048000" imgH="4267200" progId="Equation.3">
                  <p:embed/>
                  <p:pic>
                    <p:nvPicPr>
                      <p:cNvPr id="0" name="图片 2663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9718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32"/>
          <p:cNvGraphicFramePr/>
          <p:nvPr/>
        </p:nvGraphicFramePr>
        <p:xfrm>
          <a:off x="1555750" y="3971925"/>
          <a:ext cx="1381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7" name="" r:id="rId20" imgW="2133600" imgH="3962400" progId="Equation.3">
                  <p:embed/>
                </p:oleObj>
              </mc:Choice>
              <mc:Fallback>
                <p:oleObj name="" r:id="rId20" imgW="2133600" imgH="3962400" progId="Equation.3">
                  <p:embed/>
                  <p:pic>
                    <p:nvPicPr>
                      <p:cNvPr id="0" name="图片 26636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55750" y="3971925"/>
                        <a:ext cx="13811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33"/>
          <p:cNvGraphicFramePr/>
          <p:nvPr/>
        </p:nvGraphicFramePr>
        <p:xfrm>
          <a:off x="1555750" y="4648200"/>
          <a:ext cx="1381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8" name="" r:id="rId22" imgW="2133600" imgH="3962400" progId="Equation.3">
                  <p:embed/>
                </p:oleObj>
              </mc:Choice>
              <mc:Fallback>
                <p:oleObj name="" r:id="rId22" imgW="2133600" imgH="3962400" progId="Equation.3">
                  <p:embed/>
                  <p:pic>
                    <p:nvPicPr>
                      <p:cNvPr id="0" name="图片 26637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55750" y="4648200"/>
                        <a:ext cx="13811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34"/>
          <p:cNvGraphicFramePr/>
          <p:nvPr/>
        </p:nvGraphicFramePr>
        <p:xfrm>
          <a:off x="1460500" y="3357563"/>
          <a:ext cx="355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" r:id="rId24" imgW="5486400" imgH="3962400" progId="Equation.3">
                  <p:embed/>
                </p:oleObj>
              </mc:Choice>
              <mc:Fallback>
                <p:oleObj name="" r:id="rId24" imgW="5486400" imgH="3962400" progId="Equation.3">
                  <p:embed/>
                  <p:pic>
                    <p:nvPicPr>
                      <p:cNvPr id="0" name="图片 2663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460500" y="3357563"/>
                        <a:ext cx="35560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35"/>
          <p:cNvGraphicFramePr/>
          <p:nvPr/>
        </p:nvGraphicFramePr>
        <p:xfrm>
          <a:off x="4800600" y="5207000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0" name="" r:id="rId26" imgW="2133600" imgH="3962400" progId="Equation.3">
                  <p:embed/>
                </p:oleObj>
              </mc:Choice>
              <mc:Fallback>
                <p:oleObj name="" r:id="rId26" imgW="2133600" imgH="3962400" progId="Equation.3">
                  <p:embed/>
                  <p:pic>
                    <p:nvPicPr>
                      <p:cNvPr id="0" name="图片 2663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800600" y="5207000"/>
                        <a:ext cx="280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36"/>
          <p:cNvGraphicFramePr/>
          <p:nvPr/>
        </p:nvGraphicFramePr>
        <p:xfrm>
          <a:off x="4724400" y="46482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1" name="" r:id="rId28" imgW="3048000" imgH="4267200" progId="Equation.3">
                  <p:embed/>
                </p:oleObj>
              </mc:Choice>
              <mc:Fallback>
                <p:oleObj name="" r:id="rId28" imgW="3048000" imgH="4267200" progId="Equation.3">
                  <p:embed/>
                  <p:pic>
                    <p:nvPicPr>
                      <p:cNvPr id="0" name="图片 26640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24400" y="46482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37"/>
          <p:cNvGraphicFramePr/>
          <p:nvPr/>
        </p:nvGraphicFramePr>
        <p:xfrm>
          <a:off x="4703763" y="403860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2" name="" r:id="rId30" imgW="3048000" imgH="4267200" progId="Equation.3">
                  <p:embed/>
                </p:oleObj>
              </mc:Choice>
              <mc:Fallback>
                <p:oleObj name="" r:id="rId30" imgW="3048000" imgH="4267200" progId="Equation.3">
                  <p:embed/>
                  <p:pic>
                    <p:nvPicPr>
                      <p:cNvPr id="0" name="图片 2664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703763" y="403860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38"/>
          <p:cNvGraphicFramePr/>
          <p:nvPr/>
        </p:nvGraphicFramePr>
        <p:xfrm>
          <a:off x="4648200" y="334645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3" name="" r:id="rId31" imgW="3048000" imgH="4267200" progId="Equation.3">
                  <p:embed/>
                </p:oleObj>
              </mc:Choice>
              <mc:Fallback>
                <p:oleObj name="" r:id="rId31" imgW="3048000" imgH="4267200" progId="Equation.3">
                  <p:embed/>
                  <p:pic>
                    <p:nvPicPr>
                      <p:cNvPr id="0" name="图片 2664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648200" y="334645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39"/>
          <p:cNvGraphicFramePr/>
          <p:nvPr/>
        </p:nvGraphicFramePr>
        <p:xfrm>
          <a:off x="5257800" y="2590800"/>
          <a:ext cx="519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4" name="" r:id="rId32" imgW="3962400" imgH="5486400" progId="Equation.3">
                  <p:embed/>
                </p:oleObj>
              </mc:Choice>
              <mc:Fallback>
                <p:oleObj name="" r:id="rId32" imgW="3962400" imgH="5486400" progId="Equation.3">
                  <p:embed/>
                  <p:pic>
                    <p:nvPicPr>
                      <p:cNvPr id="0" name="图片 26643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257800" y="2590800"/>
                        <a:ext cx="519113" cy="712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Object 40"/>
          <p:cNvGraphicFramePr/>
          <p:nvPr/>
        </p:nvGraphicFramePr>
        <p:xfrm>
          <a:off x="2286000" y="51816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5" name="" r:id="rId34" imgW="3048000" imgH="4267200" progId="Equation.3">
                  <p:embed/>
                </p:oleObj>
              </mc:Choice>
              <mc:Fallback>
                <p:oleObj name="" r:id="rId34" imgW="3048000" imgH="4267200" progId="Equation.3">
                  <p:embed/>
                  <p:pic>
                    <p:nvPicPr>
                      <p:cNvPr id="0" name="图片 26644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286000" y="51816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Object 44"/>
          <p:cNvGraphicFramePr/>
          <p:nvPr/>
        </p:nvGraphicFramePr>
        <p:xfrm>
          <a:off x="2971800" y="51816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6" name="" r:id="rId36" imgW="3048000" imgH="4267200" progId="Equation.3">
                  <p:embed/>
                </p:oleObj>
              </mc:Choice>
              <mc:Fallback>
                <p:oleObj name="" r:id="rId36" imgW="3048000" imgH="4267200" progId="Equation.3">
                  <p:embed/>
                  <p:pic>
                    <p:nvPicPr>
                      <p:cNvPr id="0" name="图片 2664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971800" y="51816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45"/>
          <p:cNvGraphicFramePr/>
          <p:nvPr/>
        </p:nvGraphicFramePr>
        <p:xfrm>
          <a:off x="776288" y="502920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7" name="" r:id="rId37" imgW="3962400" imgH="5181600" progId="Equation.3">
                  <p:embed/>
                </p:oleObj>
              </mc:Choice>
              <mc:Fallback>
                <p:oleObj name="" r:id="rId37" imgW="3962400" imgH="5181600" progId="Equation.3">
                  <p:embed/>
                  <p:pic>
                    <p:nvPicPr>
                      <p:cNvPr id="0" name="图片 2664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6288" y="502920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Object 57"/>
          <p:cNvGraphicFramePr/>
          <p:nvPr/>
        </p:nvGraphicFramePr>
        <p:xfrm>
          <a:off x="5881688" y="2609850"/>
          <a:ext cx="519112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" r:id="rId38" imgW="3962400" imgH="5181600" progId="Equation.3">
                  <p:embed/>
                </p:oleObj>
              </mc:Choice>
              <mc:Fallback>
                <p:oleObj name="" r:id="rId38" imgW="3962400" imgH="5181600" progId="Equation.3">
                  <p:embed/>
                  <p:pic>
                    <p:nvPicPr>
                      <p:cNvPr id="0" name="图片 26647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881688" y="2609850"/>
                        <a:ext cx="519112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4" name="Object 58"/>
          <p:cNvGraphicFramePr/>
          <p:nvPr/>
        </p:nvGraphicFramePr>
        <p:xfrm>
          <a:off x="2362200" y="4648200"/>
          <a:ext cx="279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" r:id="rId40" imgW="2133600" imgH="3962400" progId="Equation.3">
                  <p:embed/>
                </p:oleObj>
              </mc:Choice>
              <mc:Fallback>
                <p:oleObj name="" r:id="rId40" imgW="2133600" imgH="3962400" progId="Equation.3">
                  <p:embed/>
                  <p:pic>
                    <p:nvPicPr>
                      <p:cNvPr id="0" name="图片 2664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62200" y="4648200"/>
                        <a:ext cx="279400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5" name="Object 59"/>
          <p:cNvGraphicFramePr/>
          <p:nvPr/>
        </p:nvGraphicFramePr>
        <p:xfrm>
          <a:off x="2303463" y="5727700"/>
          <a:ext cx="3984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" r:id="rId41" imgW="3048000" imgH="4267200" progId="Equation.3">
                  <p:embed/>
                </p:oleObj>
              </mc:Choice>
              <mc:Fallback>
                <p:oleObj name="" r:id="rId41" imgW="3048000" imgH="4267200" progId="Equation.3">
                  <p:embed/>
                  <p:pic>
                    <p:nvPicPr>
                      <p:cNvPr id="0" name="图片 26649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2303463" y="5727700"/>
                        <a:ext cx="398462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6" name="Object 60"/>
          <p:cNvGraphicFramePr/>
          <p:nvPr/>
        </p:nvGraphicFramePr>
        <p:xfrm>
          <a:off x="2989263" y="5727700"/>
          <a:ext cx="39846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" r:id="rId43" imgW="3048000" imgH="4267200" progId="Equation.3">
                  <p:embed/>
                </p:oleObj>
              </mc:Choice>
              <mc:Fallback>
                <p:oleObj name="" r:id="rId43" imgW="3048000" imgH="4267200" progId="Equation.3">
                  <p:embed/>
                  <p:pic>
                    <p:nvPicPr>
                      <p:cNvPr id="0" name="图片 26650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2989263" y="5727700"/>
                        <a:ext cx="398462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7" name="Object 61"/>
          <p:cNvGraphicFramePr/>
          <p:nvPr/>
        </p:nvGraphicFramePr>
        <p:xfrm>
          <a:off x="4779963" y="5784850"/>
          <a:ext cx="401637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" r:id="rId45" imgW="3048000" imgH="4267200" progId="Equation.3">
                  <p:embed/>
                </p:oleObj>
              </mc:Choice>
              <mc:Fallback>
                <p:oleObj name="" r:id="rId45" imgW="3048000" imgH="4267200" progId="Equation.3">
                  <p:embed/>
                  <p:pic>
                    <p:nvPicPr>
                      <p:cNvPr id="0" name="图片 26651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4779963" y="5784850"/>
                        <a:ext cx="401637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8" name="Object 62"/>
          <p:cNvGraphicFramePr/>
          <p:nvPr/>
        </p:nvGraphicFramePr>
        <p:xfrm>
          <a:off x="5826125" y="5786438"/>
          <a:ext cx="4222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" r:id="rId46" imgW="5486400" imgH="4267200" progId="Equation.3">
                  <p:embed/>
                </p:oleObj>
              </mc:Choice>
              <mc:Fallback>
                <p:oleObj name="" r:id="rId46" imgW="5486400" imgH="4267200" progId="Equation.3">
                  <p:embed/>
                  <p:pic>
                    <p:nvPicPr>
                      <p:cNvPr id="0" name="图片 26652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826125" y="5786438"/>
                        <a:ext cx="42227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9" name="Object 68"/>
          <p:cNvGraphicFramePr/>
          <p:nvPr/>
        </p:nvGraphicFramePr>
        <p:xfrm>
          <a:off x="3886200" y="5791200"/>
          <a:ext cx="13811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" r:id="rId48" imgW="2133600" imgH="3962400" progId="Equation.3">
                  <p:embed/>
                </p:oleObj>
              </mc:Choice>
              <mc:Fallback>
                <p:oleObj name="" r:id="rId48" imgW="2133600" imgH="3962400" progId="Equation.3">
                  <p:embed/>
                  <p:pic>
                    <p:nvPicPr>
                      <p:cNvPr id="0" name="图片 26653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3886200" y="5791200"/>
                        <a:ext cx="138113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0" name="Object 69"/>
          <p:cNvGraphicFramePr/>
          <p:nvPr/>
        </p:nvGraphicFramePr>
        <p:xfrm>
          <a:off x="5441950" y="5800725"/>
          <a:ext cx="1968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5" name="" r:id="rId50" imgW="3048000" imgH="3962400" progId="Equation.3">
                  <p:embed/>
                </p:oleObj>
              </mc:Choice>
              <mc:Fallback>
                <p:oleObj name="" r:id="rId50" imgW="3048000" imgH="3962400" progId="Equation.3">
                  <p:embed/>
                  <p:pic>
                    <p:nvPicPr>
                      <p:cNvPr id="0" name="图片 26654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441950" y="5800725"/>
                        <a:ext cx="1968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1" name="Object 70"/>
          <p:cNvGraphicFramePr/>
          <p:nvPr/>
        </p:nvGraphicFramePr>
        <p:xfrm>
          <a:off x="1538288" y="5791200"/>
          <a:ext cx="1381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" r:id="rId52" imgW="2133600" imgH="3962400" progId="Equation.3">
                  <p:embed/>
                </p:oleObj>
              </mc:Choice>
              <mc:Fallback>
                <p:oleObj name="" r:id="rId52" imgW="2133600" imgH="3962400" progId="Equation.3">
                  <p:embed/>
                  <p:pic>
                    <p:nvPicPr>
                      <p:cNvPr id="0" name="图片 26655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1538288" y="5791200"/>
                        <a:ext cx="138112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2" name="Object 74"/>
          <p:cNvGraphicFramePr/>
          <p:nvPr/>
        </p:nvGraphicFramePr>
        <p:xfrm>
          <a:off x="815975" y="5562600"/>
          <a:ext cx="4794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" r:id="rId54" imgW="3657600" imgH="5181600" progId="Equation.3">
                  <p:embed/>
                </p:oleObj>
              </mc:Choice>
              <mc:Fallback>
                <p:oleObj name="" r:id="rId54" imgW="3657600" imgH="5181600" progId="Equation.3">
                  <p:embed/>
                  <p:pic>
                    <p:nvPicPr>
                      <p:cNvPr id="0" name="图片 2665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5975" y="5562600"/>
                        <a:ext cx="479425" cy="673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3" name="Object 75"/>
          <p:cNvGraphicFramePr/>
          <p:nvPr/>
        </p:nvGraphicFramePr>
        <p:xfrm>
          <a:off x="1524000" y="51816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" r:id="rId55" imgW="3048000" imgH="4267200" progId="Equation.3">
                  <p:embed/>
                </p:oleObj>
              </mc:Choice>
              <mc:Fallback>
                <p:oleObj name="" r:id="rId55" imgW="3048000" imgH="4267200" progId="Equation.3">
                  <p:embed/>
                  <p:pic>
                    <p:nvPicPr>
                      <p:cNvPr id="0" name="图片 26657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24000" y="51816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4" name="Object 76"/>
          <p:cNvGraphicFramePr/>
          <p:nvPr/>
        </p:nvGraphicFramePr>
        <p:xfrm>
          <a:off x="3790950" y="33528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9" name="" r:id="rId56" imgW="3048000" imgH="4267200" progId="Equation.3">
                  <p:embed/>
                </p:oleObj>
              </mc:Choice>
              <mc:Fallback>
                <p:oleObj name="" r:id="rId56" imgW="3048000" imgH="4267200" progId="Equation.3">
                  <p:embed/>
                  <p:pic>
                    <p:nvPicPr>
                      <p:cNvPr id="0" name="图片 2665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90950" y="33528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5" name="Object 77"/>
          <p:cNvGraphicFramePr/>
          <p:nvPr/>
        </p:nvGraphicFramePr>
        <p:xfrm>
          <a:off x="3810000" y="40338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0" name="" r:id="rId57" imgW="3048000" imgH="4267200" progId="Equation.3">
                  <p:embed/>
                </p:oleObj>
              </mc:Choice>
              <mc:Fallback>
                <p:oleObj name="" r:id="rId57" imgW="3048000" imgH="4267200" progId="Equation.3">
                  <p:embed/>
                  <p:pic>
                    <p:nvPicPr>
                      <p:cNvPr id="0" name="图片 2665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0" y="40338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6" name="Object 78"/>
          <p:cNvGraphicFramePr/>
          <p:nvPr/>
        </p:nvGraphicFramePr>
        <p:xfrm>
          <a:off x="3810000" y="4643438"/>
          <a:ext cx="40005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1" name="" r:id="rId58" imgW="3048000" imgH="4267200" progId="Equation.3">
                  <p:embed/>
                </p:oleObj>
              </mc:Choice>
              <mc:Fallback>
                <p:oleObj name="" r:id="rId58" imgW="3048000" imgH="4267200" progId="Equation.3">
                  <p:embed/>
                  <p:pic>
                    <p:nvPicPr>
                      <p:cNvPr id="0" name="图片 26660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0" y="4643438"/>
                        <a:ext cx="400050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7" name="Object 79"/>
          <p:cNvGraphicFramePr/>
          <p:nvPr/>
        </p:nvGraphicFramePr>
        <p:xfrm>
          <a:off x="3810000" y="5181600"/>
          <a:ext cx="400050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2" name="" r:id="rId59" imgW="3048000" imgH="4267200" progId="Equation.3">
                  <p:embed/>
                </p:oleObj>
              </mc:Choice>
              <mc:Fallback>
                <p:oleObj name="" r:id="rId59" imgW="3048000" imgH="4267200" progId="Equation.3">
                  <p:embed/>
                  <p:pic>
                    <p:nvPicPr>
                      <p:cNvPr id="0" name="图片 2666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810000" y="5181600"/>
                        <a:ext cx="400050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8" name="Object 80"/>
          <p:cNvGraphicFramePr/>
          <p:nvPr/>
        </p:nvGraphicFramePr>
        <p:xfrm>
          <a:off x="5334000" y="3352800"/>
          <a:ext cx="401638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3" name="" r:id="rId60" imgW="3048000" imgH="4267200" progId="Equation.3">
                  <p:embed/>
                </p:oleObj>
              </mc:Choice>
              <mc:Fallback>
                <p:oleObj name="" r:id="rId60" imgW="3048000" imgH="4267200" progId="Equation.3">
                  <p:embed/>
                  <p:pic>
                    <p:nvPicPr>
                      <p:cNvPr id="0" name="图片 2666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334000" y="3352800"/>
                        <a:ext cx="401638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89" name="Object 81"/>
          <p:cNvGraphicFramePr/>
          <p:nvPr/>
        </p:nvGraphicFramePr>
        <p:xfrm>
          <a:off x="5181600" y="4038600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" r:id="rId61" imgW="4876800" imgH="3962400" progId="Equation.3">
                  <p:embed/>
                </p:oleObj>
              </mc:Choice>
              <mc:Fallback>
                <p:oleObj name="" r:id="rId61" imgW="4876800" imgH="3962400" progId="Equation.3">
                  <p:embed/>
                  <p:pic>
                    <p:nvPicPr>
                      <p:cNvPr id="0" name="图片 26663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181600" y="4038600"/>
                        <a:ext cx="4572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0" name="Object 82"/>
          <p:cNvGraphicFramePr/>
          <p:nvPr/>
        </p:nvGraphicFramePr>
        <p:xfrm>
          <a:off x="5410200" y="4673600"/>
          <a:ext cx="2809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" r:id="rId63" imgW="2133600" imgH="3962400" progId="Equation.3">
                  <p:embed/>
                </p:oleObj>
              </mc:Choice>
              <mc:Fallback>
                <p:oleObj name="" r:id="rId63" imgW="2133600" imgH="3962400" progId="Equation.3">
                  <p:embed/>
                  <p:pic>
                    <p:nvPicPr>
                      <p:cNvPr id="0" name="图片 2666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410200" y="4673600"/>
                        <a:ext cx="280988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1" name="Object 83"/>
          <p:cNvGraphicFramePr/>
          <p:nvPr/>
        </p:nvGraphicFramePr>
        <p:xfrm>
          <a:off x="5283200" y="5191125"/>
          <a:ext cx="355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6" name="" r:id="rId64" imgW="5486400" imgH="3962400" progId="Equation.3">
                  <p:embed/>
                </p:oleObj>
              </mc:Choice>
              <mc:Fallback>
                <p:oleObj name="" r:id="rId64" imgW="5486400" imgH="3962400" progId="Equation.3">
                  <p:embed/>
                  <p:pic>
                    <p:nvPicPr>
                      <p:cNvPr id="0" name="图片 26665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283200" y="5191125"/>
                        <a:ext cx="35560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2" name="Object 84"/>
          <p:cNvGraphicFramePr/>
          <p:nvPr/>
        </p:nvGraphicFramePr>
        <p:xfrm>
          <a:off x="5791200" y="3400425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7" name="" r:id="rId66" imgW="4876800" imgH="3962400" progId="Equation.3">
                  <p:embed/>
                </p:oleObj>
              </mc:Choice>
              <mc:Fallback>
                <p:oleObj name="" r:id="rId66" imgW="4876800" imgH="3962400" progId="Equation.3">
                  <p:embed/>
                  <p:pic>
                    <p:nvPicPr>
                      <p:cNvPr id="0" name="图片 26666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791200" y="3400425"/>
                        <a:ext cx="4572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3" name="Object 85"/>
          <p:cNvGraphicFramePr/>
          <p:nvPr/>
        </p:nvGraphicFramePr>
        <p:xfrm>
          <a:off x="5791200" y="4695825"/>
          <a:ext cx="4572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8" name="" r:id="rId67" imgW="4876800" imgH="3962400" progId="Equation.3">
                  <p:embed/>
                </p:oleObj>
              </mc:Choice>
              <mc:Fallback>
                <p:oleObj name="" r:id="rId67" imgW="4876800" imgH="3962400" progId="Equation.3">
                  <p:embed/>
                  <p:pic>
                    <p:nvPicPr>
                      <p:cNvPr id="0" name="图片 26667"/>
                      <p:cNvPicPr/>
                      <p:nvPr/>
                    </p:nvPicPr>
                    <p:blipFill>
                      <a:blip r:embed="rId62"/>
                      <a:stretch>
                        <a:fillRect/>
                      </a:stretch>
                    </p:blipFill>
                    <p:spPr>
                      <a:xfrm>
                        <a:off x="5791200" y="4695825"/>
                        <a:ext cx="45720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4" name="Object 86"/>
          <p:cNvGraphicFramePr/>
          <p:nvPr/>
        </p:nvGraphicFramePr>
        <p:xfrm>
          <a:off x="5975350" y="4038600"/>
          <a:ext cx="1968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" r:id="rId68" imgW="3048000" imgH="3962400" progId="Equation.3">
                  <p:embed/>
                </p:oleObj>
              </mc:Choice>
              <mc:Fallback>
                <p:oleObj name="" r:id="rId68" imgW="3048000" imgH="3962400" progId="Equation.3">
                  <p:embed/>
                  <p:pic>
                    <p:nvPicPr>
                      <p:cNvPr id="0" name="图片 26668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5975350" y="4038600"/>
                        <a:ext cx="1968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95" name="Object 87"/>
          <p:cNvGraphicFramePr/>
          <p:nvPr/>
        </p:nvGraphicFramePr>
        <p:xfrm>
          <a:off x="6043613" y="5181600"/>
          <a:ext cx="2809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0" name="" r:id="rId69" imgW="2133600" imgH="3962400" progId="Equation.3">
                  <p:embed/>
                </p:oleObj>
              </mc:Choice>
              <mc:Fallback>
                <p:oleObj name="" r:id="rId69" imgW="2133600" imgH="3962400" progId="Equation.3">
                  <p:embed/>
                  <p:pic>
                    <p:nvPicPr>
                      <p:cNvPr id="0" name="图片 26669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043613" y="5181600"/>
                        <a:ext cx="280987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89"/>
          <p:cNvGrpSpPr/>
          <p:nvPr/>
        </p:nvGrpSpPr>
        <p:grpSpPr>
          <a:xfrm>
            <a:off x="712788" y="2133600"/>
            <a:ext cx="2944812" cy="533400"/>
            <a:chOff x="449" y="1344"/>
            <a:chExt cx="1855" cy="336"/>
          </a:xfrm>
        </p:grpSpPr>
        <p:sp>
          <p:nvSpPr>
            <p:cNvPr id="27722" name="Text Box 90"/>
            <p:cNvSpPr txBox="1"/>
            <p:nvPr/>
          </p:nvSpPr>
          <p:spPr>
            <a:xfrm>
              <a:off x="1104" y="1344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最优表</a:t>
              </a:r>
              <a:endPara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graphicFrame>
          <p:nvGraphicFramePr>
            <p:cNvPr id="27706" name="Object 91"/>
            <p:cNvGraphicFramePr/>
            <p:nvPr/>
          </p:nvGraphicFramePr>
          <p:xfrm>
            <a:off x="449" y="1392"/>
            <a:ext cx="68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1" name="" r:id="rId70" imgW="12496800" imgH="4876800" progId="Equation.DSMT4">
                    <p:embed/>
                  </p:oleObj>
                </mc:Choice>
                <mc:Fallback>
                  <p:oleObj name="" r:id="rId70" imgW="12496800" imgH="4876800" progId="Equation.DSMT4">
                    <p:embed/>
                    <p:pic>
                      <p:nvPicPr>
                        <p:cNvPr id="0" name="图片 26670"/>
                        <p:cNvPicPr/>
                        <p:nvPr/>
                      </p:nvPicPr>
                      <p:blipFill>
                        <a:blip r:embed="rId71"/>
                        <a:stretch>
                          <a:fillRect/>
                        </a:stretch>
                      </p:blipFill>
                      <p:spPr>
                        <a:xfrm>
                          <a:off x="449" y="1392"/>
                          <a:ext cx="687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9836" name="Object 92"/>
          <p:cNvGraphicFramePr/>
          <p:nvPr/>
        </p:nvGraphicFramePr>
        <p:xfrm>
          <a:off x="1855788" y="1066800"/>
          <a:ext cx="11255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2" name="" r:id="rId72" imgW="10363200" imgH="4876800" progId="Equation.3">
                  <p:embed/>
                </p:oleObj>
              </mc:Choice>
              <mc:Fallback>
                <p:oleObj name="" r:id="rId72" imgW="10363200" imgH="4876800" progId="Equation.3">
                  <p:embed/>
                  <p:pic>
                    <p:nvPicPr>
                      <p:cNvPr id="0" name="图片 26671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1855788" y="1066800"/>
                        <a:ext cx="1125537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837" name="Object 93"/>
          <p:cNvGraphicFramePr/>
          <p:nvPr/>
        </p:nvGraphicFramePr>
        <p:xfrm>
          <a:off x="3033713" y="1066800"/>
          <a:ext cx="8937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3" name="" r:id="rId74" imgW="9448800" imgH="3962400" progId="Equation.3">
                  <p:embed/>
                </p:oleObj>
              </mc:Choice>
              <mc:Fallback>
                <p:oleObj name="" r:id="rId74" imgW="9448800" imgH="3962400" progId="Equation.3">
                  <p:embed/>
                  <p:pic>
                    <p:nvPicPr>
                      <p:cNvPr id="0" name="图片 26672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3033713" y="1066800"/>
                        <a:ext cx="893762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718" name="Group 94"/>
          <p:cNvGrpSpPr/>
          <p:nvPr/>
        </p:nvGrpSpPr>
        <p:grpSpPr>
          <a:xfrm>
            <a:off x="6108700" y="795338"/>
            <a:ext cx="3027363" cy="2633662"/>
            <a:chOff x="3408" y="789"/>
            <a:chExt cx="1907" cy="1659"/>
          </a:xfrm>
        </p:grpSpPr>
        <p:graphicFrame>
          <p:nvGraphicFramePr>
            <p:cNvPr id="27700" name="Object 95"/>
            <p:cNvGraphicFramePr/>
            <p:nvPr/>
          </p:nvGraphicFramePr>
          <p:xfrm>
            <a:off x="3528" y="789"/>
            <a:ext cx="144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74" name="" r:id="rId76" imgW="26517600" imgH="5181600" progId="Equation.3">
                    <p:embed/>
                  </p:oleObj>
                </mc:Choice>
                <mc:Fallback>
                  <p:oleObj name="" r:id="rId76" imgW="26517600" imgH="5181600" progId="Equation.3">
                    <p:embed/>
                    <p:pic>
                      <p:nvPicPr>
                        <p:cNvPr id="0" name="图片 26673"/>
                        <p:cNvPicPr/>
                        <p:nvPr/>
                      </p:nvPicPr>
                      <p:blipFill>
                        <a:blip r:embed="rId77"/>
                        <a:stretch>
                          <a:fillRect/>
                        </a:stretch>
                      </p:blipFill>
                      <p:spPr>
                        <a:xfrm>
                          <a:off x="3528" y="789"/>
                          <a:ext cx="144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720" name="Group 96"/>
            <p:cNvGrpSpPr/>
            <p:nvPr/>
          </p:nvGrpSpPr>
          <p:grpSpPr>
            <a:xfrm>
              <a:off x="3408" y="960"/>
              <a:ext cx="1907" cy="1488"/>
              <a:chOff x="3408" y="912"/>
              <a:chExt cx="1907" cy="1488"/>
            </a:xfrm>
          </p:grpSpPr>
          <p:graphicFrame>
            <p:nvGraphicFramePr>
              <p:cNvPr id="27701" name="Object 97"/>
              <p:cNvGraphicFramePr/>
              <p:nvPr/>
            </p:nvGraphicFramePr>
            <p:xfrm>
              <a:off x="3680" y="1317"/>
              <a:ext cx="1376" cy="3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75" name="" r:id="rId78" imgW="26212800" imgH="5486400" progId="Equation.3">
                      <p:embed/>
                    </p:oleObj>
                  </mc:Choice>
                  <mc:Fallback>
                    <p:oleObj name="" r:id="rId78" imgW="26212800" imgH="5486400" progId="Equation.3">
                      <p:embed/>
                      <p:pic>
                        <p:nvPicPr>
                          <p:cNvPr id="0" name="图片 26674"/>
                          <p:cNvPicPr/>
                          <p:nvPr/>
                        </p:nvPicPr>
                        <p:blipFill>
                          <a:blip r:embed="rId79"/>
                          <a:stretch>
                            <a:fillRect/>
                          </a:stretch>
                        </p:blipFill>
                        <p:spPr>
                          <a:xfrm>
                            <a:off x="3680" y="1317"/>
                            <a:ext cx="1376" cy="31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02" name="Object 98"/>
              <p:cNvGraphicFramePr/>
              <p:nvPr/>
            </p:nvGraphicFramePr>
            <p:xfrm>
              <a:off x="3640" y="1029"/>
              <a:ext cx="1409" cy="3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76" name="" r:id="rId80" imgW="25908000" imgH="5181600" progId="Equation.3">
                      <p:embed/>
                    </p:oleObj>
                  </mc:Choice>
                  <mc:Fallback>
                    <p:oleObj name="" r:id="rId80" imgW="25908000" imgH="5181600" progId="Equation.3">
                      <p:embed/>
                      <p:pic>
                        <p:nvPicPr>
                          <p:cNvPr id="0" name="图片 26675"/>
                          <p:cNvPicPr/>
                          <p:nvPr/>
                        </p:nvPicPr>
                        <p:blipFill>
                          <a:blip r:embed="rId81"/>
                          <a:stretch>
                            <a:fillRect/>
                          </a:stretch>
                        </p:blipFill>
                        <p:spPr>
                          <a:xfrm>
                            <a:off x="3640" y="1029"/>
                            <a:ext cx="1409" cy="32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03" name="Object 100"/>
              <p:cNvGraphicFramePr/>
              <p:nvPr/>
            </p:nvGraphicFramePr>
            <p:xfrm>
              <a:off x="3640" y="2064"/>
              <a:ext cx="167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77" name="" r:id="rId82" imgW="23774400" imgH="5181600" progId="Equation.3">
                      <p:embed/>
                    </p:oleObj>
                  </mc:Choice>
                  <mc:Fallback>
                    <p:oleObj name="" r:id="rId82" imgW="23774400" imgH="5181600" progId="Equation.3">
                      <p:embed/>
                      <p:pic>
                        <p:nvPicPr>
                          <p:cNvPr id="0" name="图片 26676"/>
                          <p:cNvPicPr/>
                          <p:nvPr/>
                        </p:nvPicPr>
                        <p:blipFill>
                          <a:blip r:embed="rId83"/>
                          <a:stretch>
                            <a:fillRect/>
                          </a:stretch>
                        </p:blipFill>
                        <p:spPr>
                          <a:xfrm>
                            <a:off x="3640" y="2064"/>
                            <a:ext cx="1675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721" name="AutoShape 101"/>
              <p:cNvSpPr/>
              <p:nvPr/>
            </p:nvSpPr>
            <p:spPr>
              <a:xfrm>
                <a:off x="3408" y="912"/>
                <a:ext cx="240" cy="1392"/>
              </a:xfrm>
              <a:prstGeom prst="leftBrace">
                <a:avLst>
                  <a:gd name="adj1" fmla="val 48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27704" name="Object 102"/>
              <p:cNvGraphicFramePr/>
              <p:nvPr/>
            </p:nvGraphicFramePr>
            <p:xfrm>
              <a:off x="3737" y="1824"/>
              <a:ext cx="974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78" name="" r:id="rId84" imgW="20421600" imgH="5486400" progId="Equation.3">
                      <p:embed/>
                    </p:oleObj>
                  </mc:Choice>
                  <mc:Fallback>
                    <p:oleObj name="" r:id="rId84" imgW="20421600" imgH="5486400" progId="Equation.3">
                      <p:embed/>
                      <p:pic>
                        <p:nvPicPr>
                          <p:cNvPr id="0" name="图片 26677"/>
                          <p:cNvPicPr/>
                          <p:nvPr/>
                        </p:nvPicPr>
                        <p:blipFill>
                          <a:blip r:embed="rId85"/>
                          <a:stretch>
                            <a:fillRect/>
                          </a:stretch>
                        </p:blipFill>
                        <p:spPr>
                          <a:xfrm>
                            <a:off x="3737" y="1824"/>
                            <a:ext cx="974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705" name="Object 103"/>
              <p:cNvGraphicFramePr/>
              <p:nvPr/>
            </p:nvGraphicFramePr>
            <p:xfrm>
              <a:off x="3715" y="1584"/>
              <a:ext cx="1368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679" name="" r:id="rId86" imgW="24079200" imgH="5181600" progId="Equation.3">
                      <p:embed/>
                    </p:oleObj>
                  </mc:Choice>
                  <mc:Fallback>
                    <p:oleObj name="" r:id="rId86" imgW="24079200" imgH="5181600" progId="Equation.3">
                      <p:embed/>
                      <p:pic>
                        <p:nvPicPr>
                          <p:cNvPr id="0" name="图片 26678"/>
                          <p:cNvPicPr/>
                          <p:nvPr/>
                        </p:nvPicPr>
                        <p:blipFill>
                          <a:blip r:embed="rId87"/>
                          <a:stretch>
                            <a:fillRect/>
                          </a:stretch>
                        </p:blipFill>
                        <p:spPr>
                          <a:xfrm>
                            <a:off x="3715" y="1584"/>
                            <a:ext cx="1368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27698" name="Object 104"/>
          <p:cNvGraphicFramePr/>
          <p:nvPr/>
        </p:nvGraphicFramePr>
        <p:xfrm>
          <a:off x="5129213" y="1905000"/>
          <a:ext cx="9620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" r:id="rId88" imgW="11887200" imgH="4876800" progId="Equation.DSMT4">
                  <p:embed/>
                </p:oleObj>
              </mc:Choice>
              <mc:Fallback>
                <p:oleObj name="" r:id="rId88" imgW="11887200" imgH="4876800" progId="Equation.DSMT4">
                  <p:embed/>
                  <p:pic>
                    <p:nvPicPr>
                      <p:cNvPr id="0" name="图片 26679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5129213" y="1905000"/>
                        <a:ext cx="96202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9849" name="Text Box 105"/>
          <p:cNvSpPr txBox="1"/>
          <p:nvPr/>
        </p:nvSpPr>
        <p:spPr>
          <a:xfrm>
            <a:off x="685800" y="9906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最优解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699" name="Object 51"/>
          <p:cNvGraphicFramePr/>
          <p:nvPr/>
        </p:nvGraphicFramePr>
        <p:xfrm>
          <a:off x="6248400" y="304800"/>
          <a:ext cx="226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1" name="" r:id="rId90" imgW="24993600" imgH="6705600" progId="Equation.DSMT4">
                  <p:embed/>
                </p:oleObj>
              </mc:Choice>
              <mc:Fallback>
                <p:oleObj name="" r:id="rId90" imgW="24993600" imgH="6705600" progId="Equation.DSMT4">
                  <p:embed/>
                  <p:pic>
                    <p:nvPicPr>
                      <p:cNvPr id="0" name="图片 26680"/>
                      <p:cNvPicPr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6248400" y="304800"/>
                        <a:ext cx="22637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9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4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3" name="Line 34"/>
          <p:cNvSpPr/>
          <p:nvPr/>
        </p:nvSpPr>
        <p:spPr>
          <a:xfrm>
            <a:off x="5867400" y="3733800"/>
            <a:ext cx="1905000" cy="2209800"/>
          </a:xfrm>
          <a:prstGeom prst="line">
            <a:avLst/>
          </a:prstGeom>
          <a:ln w="571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8674" name="Object 2"/>
          <p:cNvGraphicFramePr/>
          <p:nvPr/>
        </p:nvGraphicFramePr>
        <p:xfrm>
          <a:off x="1725613" y="3810000"/>
          <a:ext cx="17319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49" name="" r:id="rId1" imgW="19202400" imgH="5181600" progId="Equation.3">
                  <p:embed/>
                </p:oleObj>
              </mc:Choice>
              <mc:Fallback>
                <p:oleObj name="" r:id="rId1" imgW="19202400" imgH="5181600" progId="Equation.3">
                  <p:embed/>
                  <p:pic>
                    <p:nvPicPr>
                      <p:cNvPr id="0" name="图片 276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5613" y="3810000"/>
                        <a:ext cx="1731962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04" name="Group 3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60772" name="Oval 4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747" name="Text Box 5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8705" name="Line 6"/>
          <p:cNvSpPr/>
          <p:nvPr/>
        </p:nvSpPr>
        <p:spPr>
          <a:xfrm flipV="1">
            <a:off x="5486400" y="3505200"/>
            <a:ext cx="1600200" cy="1828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6" name="Line 7"/>
          <p:cNvSpPr/>
          <p:nvPr/>
        </p:nvSpPr>
        <p:spPr>
          <a:xfrm>
            <a:off x="6324600" y="3581400"/>
            <a:ext cx="1066800" cy="24384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8707" name="Oval 8"/>
          <p:cNvSpPr/>
          <p:nvPr/>
        </p:nvSpPr>
        <p:spPr>
          <a:xfrm>
            <a:off x="6477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08" name="Line 10"/>
          <p:cNvSpPr/>
          <p:nvPr/>
        </p:nvSpPr>
        <p:spPr>
          <a:xfrm>
            <a:off x="6172200" y="46482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8709" name="Group 11"/>
          <p:cNvGrpSpPr/>
          <p:nvPr/>
        </p:nvGrpSpPr>
        <p:grpSpPr>
          <a:xfrm>
            <a:off x="5334000" y="3200400"/>
            <a:ext cx="3352800" cy="2971800"/>
            <a:chOff x="3024" y="2016"/>
            <a:chExt cx="2112" cy="1872"/>
          </a:xfrm>
        </p:grpSpPr>
        <p:grpSp>
          <p:nvGrpSpPr>
            <p:cNvPr id="28741" name="Group 12"/>
            <p:cNvGrpSpPr/>
            <p:nvPr/>
          </p:nvGrpSpPr>
          <p:grpSpPr>
            <a:xfrm>
              <a:off x="3024" y="2016"/>
              <a:ext cx="2112" cy="1872"/>
              <a:chOff x="3408" y="1998"/>
              <a:chExt cx="2112" cy="1872"/>
            </a:xfrm>
          </p:grpSpPr>
          <p:sp>
            <p:nvSpPr>
              <p:cNvPr id="28743" name="Line 13"/>
              <p:cNvSpPr/>
              <p:nvPr/>
            </p:nvSpPr>
            <p:spPr>
              <a:xfrm>
                <a:off x="3552" y="3600"/>
                <a:ext cx="18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8744" name="Line 14"/>
              <p:cNvSpPr/>
              <p:nvPr/>
            </p:nvSpPr>
            <p:spPr>
              <a:xfrm flipV="1">
                <a:off x="3744" y="2112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28701" name="Object 15"/>
              <p:cNvGraphicFramePr/>
              <p:nvPr/>
            </p:nvGraphicFramePr>
            <p:xfrm>
              <a:off x="3408" y="1998"/>
              <a:ext cx="299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0" name="" r:id="rId3" imgW="3962400" imgH="5181600" progId="Equation.3">
                      <p:embed/>
                    </p:oleObj>
                  </mc:Choice>
                  <mc:Fallback>
                    <p:oleObj name="" r:id="rId3" imgW="3962400" imgH="5181600" progId="Equation.3">
                      <p:embed/>
                      <p:pic>
                        <p:nvPicPr>
                          <p:cNvPr id="0" name="图片 27649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3408" y="1998"/>
                            <a:ext cx="299" cy="343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2" name="Object 16"/>
              <p:cNvGraphicFramePr/>
              <p:nvPr/>
            </p:nvGraphicFramePr>
            <p:xfrm>
              <a:off x="5261" y="3534"/>
              <a:ext cx="259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1" name="" r:id="rId5" imgW="3657600" imgH="5181600" progId="Equation.3">
                      <p:embed/>
                    </p:oleObj>
                  </mc:Choice>
                  <mc:Fallback>
                    <p:oleObj name="" r:id="rId5" imgW="3657600" imgH="5181600" progId="Equation.3">
                      <p:embed/>
                      <p:pic>
                        <p:nvPicPr>
                          <p:cNvPr id="0" name="图片 2765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5261" y="3534"/>
                            <a:ext cx="259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45" name="Text Box 17"/>
              <p:cNvSpPr txBox="1"/>
              <p:nvPr/>
            </p:nvSpPr>
            <p:spPr>
              <a:xfrm>
                <a:off x="3552" y="3552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28742" name="Line 18"/>
            <p:cNvSpPr/>
            <p:nvPr/>
          </p:nvSpPr>
          <p:spPr>
            <a:xfrm>
              <a:off x="3984" y="3600"/>
              <a:ext cx="0" cy="4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8710" name="Group 19"/>
          <p:cNvGrpSpPr/>
          <p:nvPr/>
        </p:nvGrpSpPr>
        <p:grpSpPr>
          <a:xfrm>
            <a:off x="6019800" y="4230688"/>
            <a:ext cx="1066800" cy="1524000"/>
            <a:chOff x="3456" y="2640"/>
            <a:chExt cx="672" cy="960"/>
          </a:xfrm>
        </p:grpSpPr>
        <p:sp>
          <p:nvSpPr>
            <p:cNvPr id="28734" name="Line 20"/>
            <p:cNvSpPr/>
            <p:nvPr/>
          </p:nvSpPr>
          <p:spPr>
            <a:xfrm>
              <a:off x="3456" y="302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5" name="Line 21"/>
            <p:cNvSpPr/>
            <p:nvPr/>
          </p:nvSpPr>
          <p:spPr>
            <a:xfrm>
              <a:off x="3648" y="2784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6" name="Line 22"/>
            <p:cNvSpPr/>
            <p:nvPr/>
          </p:nvSpPr>
          <p:spPr>
            <a:xfrm>
              <a:off x="3744" y="264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7" name="Line 23"/>
            <p:cNvSpPr/>
            <p:nvPr/>
          </p:nvSpPr>
          <p:spPr>
            <a:xfrm>
              <a:off x="3840" y="2736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8" name="Line 24"/>
            <p:cNvSpPr/>
            <p:nvPr/>
          </p:nvSpPr>
          <p:spPr>
            <a:xfrm>
              <a:off x="3936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9" name="Line 25"/>
            <p:cNvSpPr/>
            <p:nvPr/>
          </p:nvSpPr>
          <p:spPr>
            <a:xfrm>
              <a:off x="4032" y="3168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40" name="Line 26"/>
            <p:cNvSpPr/>
            <p:nvPr/>
          </p:nvSpPr>
          <p:spPr>
            <a:xfrm>
              <a:off x="4128" y="33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8711" name="Text Box 27"/>
          <p:cNvSpPr txBox="1"/>
          <p:nvPr/>
        </p:nvSpPr>
        <p:spPr>
          <a:xfrm>
            <a:off x="6705600" y="57546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8712" name="Group 28"/>
          <p:cNvGrpSpPr/>
          <p:nvPr/>
        </p:nvGrpSpPr>
        <p:grpSpPr>
          <a:xfrm>
            <a:off x="5791200" y="4840288"/>
            <a:ext cx="1219200" cy="990600"/>
            <a:chOff x="3648" y="3072"/>
            <a:chExt cx="768" cy="624"/>
          </a:xfrm>
        </p:grpSpPr>
        <p:sp>
          <p:nvSpPr>
            <p:cNvPr id="28730" name="Oval 29"/>
            <p:cNvSpPr/>
            <p:nvPr/>
          </p:nvSpPr>
          <p:spPr>
            <a:xfrm>
              <a:off x="4320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1" name="Oval 30"/>
            <p:cNvSpPr/>
            <p:nvPr/>
          </p:nvSpPr>
          <p:spPr>
            <a:xfrm>
              <a:off x="3648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2" name="Oval 31"/>
            <p:cNvSpPr/>
            <p:nvPr/>
          </p:nvSpPr>
          <p:spPr>
            <a:xfrm>
              <a:off x="3648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733" name="Oval 32"/>
            <p:cNvSpPr/>
            <p:nvPr/>
          </p:nvSpPr>
          <p:spPr>
            <a:xfrm>
              <a:off x="4320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8675" name="Object 33"/>
          <p:cNvGraphicFramePr/>
          <p:nvPr/>
        </p:nvGraphicFramePr>
        <p:xfrm>
          <a:off x="6618288" y="3711575"/>
          <a:ext cx="10144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" r:id="rId7" imgW="13106400" imgH="9753600" progId="Equation.3">
                  <p:embed/>
                </p:oleObj>
              </mc:Choice>
              <mc:Fallback>
                <p:oleObj name="" r:id="rId7" imgW="13106400" imgH="9753600" progId="Equation.3">
                  <p:embed/>
                  <p:pic>
                    <p:nvPicPr>
                      <p:cNvPr id="0" name="图片 2765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18288" y="3711575"/>
                        <a:ext cx="1014412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13" name="Text Box 35"/>
          <p:cNvSpPr txBox="1"/>
          <p:nvPr/>
        </p:nvSpPr>
        <p:spPr>
          <a:xfrm>
            <a:off x="6172200" y="3886200"/>
            <a:ext cx="38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8714" name="Group 36"/>
          <p:cNvGrpSpPr/>
          <p:nvPr/>
        </p:nvGrpSpPr>
        <p:grpSpPr>
          <a:xfrm>
            <a:off x="381000" y="152400"/>
            <a:ext cx="4073525" cy="2057400"/>
            <a:chOff x="240" y="96"/>
            <a:chExt cx="2566" cy="1296"/>
          </a:xfrm>
        </p:grpSpPr>
        <p:sp>
          <p:nvSpPr>
            <p:cNvPr id="28727" name="Text Box 37"/>
            <p:cNvSpPr txBox="1"/>
            <p:nvPr/>
          </p:nvSpPr>
          <p:spPr>
            <a:xfrm>
              <a:off x="240" y="96"/>
              <a:ext cx="8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3-6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28728" name="Group 39"/>
            <p:cNvGrpSpPr/>
            <p:nvPr/>
          </p:nvGrpSpPr>
          <p:grpSpPr>
            <a:xfrm>
              <a:off x="440" y="480"/>
              <a:ext cx="2366" cy="912"/>
              <a:chOff x="440" y="816"/>
              <a:chExt cx="2366" cy="912"/>
            </a:xfrm>
          </p:grpSpPr>
          <p:graphicFrame>
            <p:nvGraphicFramePr>
              <p:cNvPr id="28697" name="Object 40"/>
              <p:cNvGraphicFramePr/>
              <p:nvPr/>
            </p:nvGraphicFramePr>
            <p:xfrm>
              <a:off x="440" y="1152"/>
              <a:ext cx="512" cy="2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3" name="" r:id="rId9" imgW="10058400" imgH="4876800" progId="Equation.DSMT4">
                      <p:embed/>
                    </p:oleObj>
                  </mc:Choice>
                  <mc:Fallback>
                    <p:oleObj name="" r:id="rId9" imgW="10058400" imgH="4876800" progId="Equation.DSMT4">
                      <p:embed/>
                      <p:pic>
                        <p:nvPicPr>
                          <p:cNvPr id="0" name="图片 27652"/>
                          <p:cNvPicPr/>
                          <p:nvPr/>
                        </p:nvPicPr>
                        <p:blipFill>
                          <a:blip r:embed="rId10"/>
                          <a:stretch>
                            <a:fillRect/>
                          </a:stretch>
                        </p:blipFill>
                        <p:spPr>
                          <a:xfrm>
                            <a:off x="440" y="1152"/>
                            <a:ext cx="512" cy="26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8" name="Object 41"/>
              <p:cNvGraphicFramePr/>
              <p:nvPr/>
            </p:nvGraphicFramePr>
            <p:xfrm>
              <a:off x="1101" y="816"/>
              <a:ext cx="11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4" name="" r:id="rId11" imgW="19812000" imgH="5181600" progId="Equation.3">
                      <p:embed/>
                    </p:oleObj>
                  </mc:Choice>
                  <mc:Fallback>
                    <p:oleObj name="" r:id="rId11" imgW="19812000" imgH="5181600" progId="Equation.3">
                      <p:embed/>
                      <p:pic>
                        <p:nvPicPr>
                          <p:cNvPr id="0" name="图片 27653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1101" y="816"/>
                            <a:ext cx="1111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9" name="Object 42"/>
              <p:cNvGraphicFramePr/>
              <p:nvPr/>
            </p:nvGraphicFramePr>
            <p:xfrm>
              <a:off x="1060" y="1104"/>
              <a:ext cx="119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5" name="" r:id="rId13" imgW="19202400" imgH="5181600" progId="Equation.3">
                      <p:embed/>
                    </p:oleObj>
                  </mc:Choice>
                  <mc:Fallback>
                    <p:oleObj name="" r:id="rId13" imgW="19202400" imgH="5181600" progId="Equation.3">
                      <p:embed/>
                      <p:pic>
                        <p:nvPicPr>
                          <p:cNvPr id="0" name="图片 27654"/>
                          <p:cNvPicPr/>
                          <p:nvPr/>
                        </p:nvPicPr>
                        <p:blipFill>
                          <a:blip r:embed="rId14"/>
                          <a:stretch>
                            <a:fillRect/>
                          </a:stretch>
                        </p:blipFill>
                        <p:spPr>
                          <a:xfrm>
                            <a:off x="1060" y="1104"/>
                            <a:ext cx="1196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700" name="Object 43"/>
              <p:cNvGraphicFramePr/>
              <p:nvPr/>
            </p:nvGraphicFramePr>
            <p:xfrm>
              <a:off x="1131" y="1392"/>
              <a:ext cx="167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6" name="" r:id="rId15" imgW="23774400" imgH="5181600" progId="Equation.3">
                      <p:embed/>
                    </p:oleObj>
                  </mc:Choice>
                  <mc:Fallback>
                    <p:oleObj name="" r:id="rId15" imgW="23774400" imgH="5181600" progId="Equation.3">
                      <p:embed/>
                      <p:pic>
                        <p:nvPicPr>
                          <p:cNvPr id="0" name="图片 27655"/>
                          <p:cNvPicPr/>
                          <p:nvPr/>
                        </p:nvPicPr>
                        <p:blipFill>
                          <a:blip r:embed="rId16"/>
                          <a:stretch>
                            <a:fillRect/>
                          </a:stretch>
                        </p:blipFill>
                        <p:spPr>
                          <a:xfrm>
                            <a:off x="1131" y="1392"/>
                            <a:ext cx="1675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29" name="AutoShape 44"/>
              <p:cNvSpPr/>
              <p:nvPr/>
            </p:nvSpPr>
            <p:spPr>
              <a:xfrm>
                <a:off x="960" y="960"/>
                <a:ext cx="144" cy="624"/>
              </a:xfrm>
              <a:prstGeom prst="leftBrace">
                <a:avLst>
                  <a:gd name="adj1" fmla="val 36111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8715" name="Group 45"/>
          <p:cNvGrpSpPr/>
          <p:nvPr/>
        </p:nvGrpSpPr>
        <p:grpSpPr>
          <a:xfrm>
            <a:off x="636588" y="2895600"/>
            <a:ext cx="3970337" cy="1752600"/>
            <a:chOff x="401" y="1824"/>
            <a:chExt cx="2501" cy="1104"/>
          </a:xfrm>
        </p:grpSpPr>
        <p:grpSp>
          <p:nvGrpSpPr>
            <p:cNvPr id="28725" name="Group 46"/>
            <p:cNvGrpSpPr/>
            <p:nvPr/>
          </p:nvGrpSpPr>
          <p:grpSpPr>
            <a:xfrm>
              <a:off x="1008" y="1824"/>
              <a:ext cx="1894" cy="1104"/>
              <a:chOff x="1008" y="2256"/>
              <a:chExt cx="1894" cy="1104"/>
            </a:xfrm>
          </p:grpSpPr>
          <p:graphicFrame>
            <p:nvGraphicFramePr>
              <p:cNvPr id="28694" name="Object 48"/>
              <p:cNvGraphicFramePr/>
              <p:nvPr/>
            </p:nvGraphicFramePr>
            <p:xfrm>
              <a:off x="1101" y="2256"/>
              <a:ext cx="1111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7" name="" r:id="rId17" imgW="19812000" imgH="5181600" progId="Equation.3">
                      <p:embed/>
                    </p:oleObj>
                  </mc:Choice>
                  <mc:Fallback>
                    <p:oleObj name="" r:id="rId17" imgW="19812000" imgH="5181600" progId="Equation.3">
                      <p:embed/>
                      <p:pic>
                        <p:nvPicPr>
                          <p:cNvPr id="0" name="图片 27656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101" y="2256"/>
                            <a:ext cx="1111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5" name="Object 49"/>
              <p:cNvGraphicFramePr/>
              <p:nvPr/>
            </p:nvGraphicFramePr>
            <p:xfrm>
              <a:off x="1057" y="2544"/>
              <a:ext cx="119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8" name="" r:id="rId19" imgW="19202400" imgH="5181600" progId="Equation.DSMT4">
                      <p:embed/>
                    </p:oleObj>
                  </mc:Choice>
                  <mc:Fallback>
                    <p:oleObj name="" r:id="rId19" imgW="19202400" imgH="5181600" progId="Equation.DSMT4">
                      <p:embed/>
                      <p:pic>
                        <p:nvPicPr>
                          <p:cNvPr id="0" name="图片 27657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057" y="2544"/>
                            <a:ext cx="1196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696" name="Object 50"/>
              <p:cNvGraphicFramePr/>
              <p:nvPr/>
            </p:nvGraphicFramePr>
            <p:xfrm>
              <a:off x="1227" y="3024"/>
              <a:ext cx="167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7659" name="" r:id="rId21" imgW="23774400" imgH="5181600" progId="Equation.3">
                      <p:embed/>
                    </p:oleObj>
                  </mc:Choice>
                  <mc:Fallback>
                    <p:oleObj name="" r:id="rId21" imgW="23774400" imgH="5181600" progId="Equation.3">
                      <p:embed/>
                      <p:pic>
                        <p:nvPicPr>
                          <p:cNvPr id="0" name="图片 27658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227" y="3024"/>
                            <a:ext cx="1675" cy="33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726" name="AutoShape 51"/>
              <p:cNvSpPr/>
              <p:nvPr/>
            </p:nvSpPr>
            <p:spPr>
              <a:xfrm>
                <a:off x="1008" y="2448"/>
                <a:ext cx="144" cy="816"/>
              </a:xfrm>
              <a:prstGeom prst="leftBrace">
                <a:avLst>
                  <a:gd name="adj1" fmla="val 47222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zh-CN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</p:grpSp>
        <p:graphicFrame>
          <p:nvGraphicFramePr>
            <p:cNvPr id="28693" name="Object 52"/>
            <p:cNvGraphicFramePr/>
            <p:nvPr/>
          </p:nvGraphicFramePr>
          <p:xfrm>
            <a:off x="401" y="2304"/>
            <a:ext cx="590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0" name="" r:id="rId23" imgW="11582400" imgH="4876800" progId="Equation.DSMT4">
                    <p:embed/>
                  </p:oleObj>
                </mc:Choice>
                <mc:Fallback>
                  <p:oleObj name="" r:id="rId23" imgW="11582400" imgH="4876800" progId="Equation.DSMT4">
                    <p:embed/>
                    <p:pic>
                      <p:nvPicPr>
                        <p:cNvPr id="0" name="图片 27659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01" y="2304"/>
                          <a:ext cx="590" cy="2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16" name="Line 53"/>
          <p:cNvSpPr/>
          <p:nvPr/>
        </p:nvSpPr>
        <p:spPr>
          <a:xfrm>
            <a:off x="2590800" y="2209800"/>
            <a:ext cx="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8717" name="Line 54"/>
          <p:cNvSpPr/>
          <p:nvPr/>
        </p:nvSpPr>
        <p:spPr>
          <a:xfrm flipV="1">
            <a:off x="4114800" y="1905000"/>
            <a:ext cx="1066800" cy="7620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8718" name="Group 55"/>
          <p:cNvGrpSpPr/>
          <p:nvPr/>
        </p:nvGrpSpPr>
        <p:grpSpPr>
          <a:xfrm>
            <a:off x="5181600" y="685800"/>
            <a:ext cx="2963863" cy="2362200"/>
            <a:chOff x="3120" y="1488"/>
            <a:chExt cx="1867" cy="1488"/>
          </a:xfrm>
        </p:grpSpPr>
        <p:graphicFrame>
          <p:nvGraphicFramePr>
            <p:cNvPr id="28689" name="Object 56"/>
            <p:cNvGraphicFramePr/>
            <p:nvPr/>
          </p:nvGraphicFramePr>
          <p:xfrm>
            <a:off x="3343" y="2064"/>
            <a:ext cx="1091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1" name="" r:id="rId25" imgW="19202400" imgH="5181600" progId="Equation.3">
                    <p:embed/>
                  </p:oleObj>
                </mc:Choice>
                <mc:Fallback>
                  <p:oleObj name="" r:id="rId25" imgW="19202400" imgH="5181600" progId="Equation.3">
                    <p:embed/>
                    <p:pic>
                      <p:nvPicPr>
                        <p:cNvPr id="0" name="图片 2766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3343" y="2064"/>
                          <a:ext cx="1091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0" name="Object 58"/>
            <p:cNvGraphicFramePr/>
            <p:nvPr/>
          </p:nvGraphicFramePr>
          <p:xfrm>
            <a:off x="3261" y="1488"/>
            <a:ext cx="111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2" name="" r:id="rId27" imgW="19812000" imgH="5181600" progId="Equation.3">
                    <p:embed/>
                  </p:oleObj>
                </mc:Choice>
                <mc:Fallback>
                  <p:oleObj name="" r:id="rId27" imgW="19812000" imgH="5181600" progId="Equation.3">
                    <p:embed/>
                    <p:pic>
                      <p:nvPicPr>
                        <p:cNvPr id="0" name="图片 27661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3261" y="1488"/>
                          <a:ext cx="111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1" name="Object 59"/>
            <p:cNvGraphicFramePr/>
            <p:nvPr/>
          </p:nvGraphicFramePr>
          <p:xfrm>
            <a:off x="3268" y="1728"/>
            <a:ext cx="119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3" name="" r:id="rId29" imgW="19202400" imgH="5181600" progId="Equation.3">
                    <p:embed/>
                  </p:oleObj>
                </mc:Choice>
                <mc:Fallback>
                  <p:oleObj name="" r:id="rId29" imgW="19202400" imgH="5181600" progId="Equation.3">
                    <p:embed/>
                    <p:pic>
                      <p:nvPicPr>
                        <p:cNvPr id="0" name="图片 2766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3268" y="1728"/>
                          <a:ext cx="1196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2" name="Object 60"/>
            <p:cNvGraphicFramePr/>
            <p:nvPr/>
          </p:nvGraphicFramePr>
          <p:xfrm>
            <a:off x="3312" y="2640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4" name="" r:id="rId31" imgW="23774400" imgH="5181600" progId="Equation.DSMT4">
                    <p:embed/>
                  </p:oleObj>
                </mc:Choice>
                <mc:Fallback>
                  <p:oleObj name="" r:id="rId31" imgW="23774400" imgH="5181600" progId="Equation.DSMT4">
                    <p:embed/>
                    <p:pic>
                      <p:nvPicPr>
                        <p:cNvPr id="0" name="图片 2766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3312" y="2640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24" name="AutoShape 61"/>
            <p:cNvSpPr/>
            <p:nvPr/>
          </p:nvSpPr>
          <p:spPr>
            <a:xfrm>
              <a:off x="3120" y="1632"/>
              <a:ext cx="192" cy="1248"/>
            </a:xfrm>
            <a:prstGeom prst="leftBrace">
              <a:avLst>
                <a:gd name="adj1" fmla="val 541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8676" name="Object 62"/>
          <p:cNvGraphicFramePr/>
          <p:nvPr/>
        </p:nvGraphicFramePr>
        <p:xfrm>
          <a:off x="5727700" y="2057400"/>
          <a:ext cx="15668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5" name="" r:id="rId33" imgW="17373600" imgH="5181600" progId="Equation.3">
                  <p:embed/>
                </p:oleObj>
              </mc:Choice>
              <mc:Fallback>
                <p:oleObj name="" r:id="rId33" imgW="17373600" imgH="5181600" progId="Equation.3">
                  <p:embed/>
                  <p:pic>
                    <p:nvPicPr>
                      <p:cNvPr id="0" name="图片 27664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727700" y="2057400"/>
                        <a:ext cx="1566863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63"/>
          <p:cNvGraphicFramePr/>
          <p:nvPr/>
        </p:nvGraphicFramePr>
        <p:xfrm>
          <a:off x="7715250" y="1524000"/>
          <a:ext cx="984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6" name="" r:id="rId35" imgW="12192000" imgH="4876800" progId="Equation.DSMT4">
                  <p:embed/>
                </p:oleObj>
              </mc:Choice>
              <mc:Fallback>
                <p:oleObj name="" r:id="rId35" imgW="12192000" imgH="4876800" progId="Equation.DSMT4">
                  <p:embed/>
                  <p:pic>
                    <p:nvPicPr>
                      <p:cNvPr id="0" name="图片 2766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7715250" y="1524000"/>
                        <a:ext cx="9842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66"/>
          <p:cNvGraphicFramePr/>
          <p:nvPr/>
        </p:nvGraphicFramePr>
        <p:xfrm>
          <a:off x="7413625" y="4876800"/>
          <a:ext cx="15668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7" name="" r:id="rId37" imgW="17373600" imgH="5181600" progId="Equation.3">
                  <p:embed/>
                </p:oleObj>
              </mc:Choice>
              <mc:Fallback>
                <p:oleObj name="" r:id="rId37" imgW="17373600" imgH="5181600" progId="Equation.3">
                  <p:embed/>
                  <p:pic>
                    <p:nvPicPr>
                      <p:cNvPr id="0" name="图片 2766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7413625" y="4876800"/>
                        <a:ext cx="1566863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7"/>
          <p:cNvGraphicFramePr/>
          <p:nvPr/>
        </p:nvGraphicFramePr>
        <p:xfrm>
          <a:off x="6248400" y="5029200"/>
          <a:ext cx="457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8" name="" r:id="rId39" imgW="5181600" imgH="4267200" progId="Equation.3">
                  <p:embed/>
                </p:oleObj>
              </mc:Choice>
              <mc:Fallback>
                <p:oleObj name="" r:id="rId39" imgW="5181600" imgH="4267200" progId="Equation.3">
                  <p:embed/>
                  <p:pic>
                    <p:nvPicPr>
                      <p:cNvPr id="0" name="图片 27667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48400" y="5029200"/>
                        <a:ext cx="457200" cy="37623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37" name="Object 69"/>
          <p:cNvGraphicFramePr/>
          <p:nvPr/>
        </p:nvGraphicFramePr>
        <p:xfrm>
          <a:off x="4024313" y="5257800"/>
          <a:ext cx="8937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9" name="" r:id="rId41" imgW="9448800" imgH="3962400" progId="Equation.3">
                  <p:embed/>
                </p:oleObj>
              </mc:Choice>
              <mc:Fallback>
                <p:oleObj name="" r:id="rId41" imgW="9448800" imgH="3962400" progId="Equation.3">
                  <p:embed/>
                  <p:pic>
                    <p:nvPicPr>
                      <p:cNvPr id="0" name="图片 2766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4024313" y="5257800"/>
                        <a:ext cx="893762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1" name="Object 70"/>
          <p:cNvGraphicFramePr/>
          <p:nvPr/>
        </p:nvGraphicFramePr>
        <p:xfrm>
          <a:off x="6199188" y="5029200"/>
          <a:ext cx="5572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0" name="" r:id="rId43" imgW="5181600" imgH="4267200" progId="Equation.3">
                  <p:embed/>
                </p:oleObj>
              </mc:Choice>
              <mc:Fallback>
                <p:oleObj name="" r:id="rId43" imgW="5181600" imgH="4267200" progId="Equation.3">
                  <p:embed/>
                  <p:pic>
                    <p:nvPicPr>
                      <p:cNvPr id="0" name="图片 27669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6199188" y="5029200"/>
                        <a:ext cx="557212" cy="381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839" name="Oval 71"/>
          <p:cNvSpPr/>
          <p:nvPr/>
        </p:nvSpPr>
        <p:spPr>
          <a:xfrm>
            <a:off x="6858000" y="4800600"/>
            <a:ext cx="152400" cy="152400"/>
          </a:xfrm>
          <a:prstGeom prst="ellipse">
            <a:avLst/>
          </a:prstGeom>
          <a:solidFill>
            <a:srgbClr val="FFCC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720" name="Oval 72"/>
          <p:cNvSpPr/>
          <p:nvPr/>
        </p:nvSpPr>
        <p:spPr>
          <a:xfrm>
            <a:off x="6248400" y="42672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60841" name="Object 73"/>
          <p:cNvGraphicFramePr/>
          <p:nvPr/>
        </p:nvGraphicFramePr>
        <p:xfrm>
          <a:off x="3962400" y="4814888"/>
          <a:ext cx="998538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1" name="" r:id="rId45" imgW="10363200" imgH="4876800" progId="Equation.3">
                  <p:embed/>
                </p:oleObj>
              </mc:Choice>
              <mc:Fallback>
                <p:oleObj name="" r:id="rId45" imgW="10363200" imgH="4876800" progId="Equation.3">
                  <p:embed/>
                  <p:pic>
                    <p:nvPicPr>
                      <p:cNvPr id="0" name="图片 27670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3962400" y="4814888"/>
                        <a:ext cx="998538" cy="434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43" name="Object 75"/>
          <p:cNvGraphicFramePr/>
          <p:nvPr/>
        </p:nvGraphicFramePr>
        <p:xfrm>
          <a:off x="974725" y="4814888"/>
          <a:ext cx="14525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2" name="" r:id="rId47" imgW="13411200" imgH="4876800" progId="Equation.DSMT4">
                  <p:embed/>
                </p:oleObj>
              </mc:Choice>
              <mc:Fallback>
                <p:oleObj name="" r:id="rId47" imgW="13411200" imgH="4876800" progId="Equation.DSMT4">
                  <p:embed/>
                  <p:pic>
                    <p:nvPicPr>
                      <p:cNvPr id="0" name="图片 27671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974725" y="4814888"/>
                        <a:ext cx="1452563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4" name="Object 76"/>
          <p:cNvGraphicFramePr/>
          <p:nvPr/>
        </p:nvGraphicFramePr>
        <p:xfrm>
          <a:off x="6934200" y="46482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3" name="" r:id="rId49" imgW="9448800" imgH="4876800" progId="Equation.3">
                  <p:embed/>
                </p:oleObj>
              </mc:Choice>
              <mc:Fallback>
                <p:oleObj name="" r:id="rId49" imgW="9448800" imgH="4876800" progId="Equation.3">
                  <p:embed/>
                  <p:pic>
                    <p:nvPicPr>
                      <p:cNvPr id="0" name="图片 27672"/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934200" y="4648200"/>
                        <a:ext cx="914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842" name="Object 74"/>
          <p:cNvGraphicFramePr/>
          <p:nvPr/>
        </p:nvGraphicFramePr>
        <p:xfrm>
          <a:off x="6934200" y="4648200"/>
          <a:ext cx="914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4" name="" r:id="rId51" imgW="10363200" imgH="4876800" progId="Equation.3">
                  <p:embed/>
                </p:oleObj>
              </mc:Choice>
              <mc:Fallback>
                <p:oleObj name="" r:id="rId51" imgW="10363200" imgH="4876800" progId="Equation.3">
                  <p:embed/>
                  <p:pic>
                    <p:nvPicPr>
                      <p:cNvPr id="0" name="图片 27673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934200" y="4648200"/>
                        <a:ext cx="9144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21" name="Text Box 65"/>
          <p:cNvSpPr txBox="1"/>
          <p:nvPr/>
        </p:nvSpPr>
        <p:spPr>
          <a:xfrm>
            <a:off x="5943600" y="4129088"/>
            <a:ext cx="609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D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60845" name="Text Box 77"/>
          <p:cNvSpPr txBox="1"/>
          <p:nvPr/>
        </p:nvSpPr>
        <p:spPr>
          <a:xfrm>
            <a:off x="457200" y="47244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解         得最优解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723" name="Line 64"/>
          <p:cNvSpPr/>
          <p:nvPr/>
        </p:nvSpPr>
        <p:spPr>
          <a:xfrm>
            <a:off x="5943600" y="4267200"/>
            <a:ext cx="1524000" cy="99060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8686" name="Object 68"/>
          <p:cNvGraphicFramePr/>
          <p:nvPr/>
        </p:nvGraphicFramePr>
        <p:xfrm>
          <a:off x="1524000" y="304800"/>
          <a:ext cx="226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5" name="" r:id="rId53" imgW="24993600" imgH="6705600" progId="Equation.DSMT4">
                  <p:embed/>
                </p:oleObj>
              </mc:Choice>
              <mc:Fallback>
                <p:oleObj name="" r:id="rId53" imgW="24993600" imgH="6705600" progId="Equation.DSMT4">
                  <p:embed/>
                  <p:pic>
                    <p:nvPicPr>
                      <p:cNvPr id="0" name="图片 27674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524000" y="304800"/>
                        <a:ext cx="22637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7" name="Object 77"/>
          <p:cNvGraphicFramePr/>
          <p:nvPr/>
        </p:nvGraphicFramePr>
        <p:xfrm>
          <a:off x="5257800" y="304800"/>
          <a:ext cx="226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6" name="" r:id="rId55" imgW="24993600" imgH="6705600" progId="Equation.DSMT4">
                  <p:embed/>
                </p:oleObj>
              </mc:Choice>
              <mc:Fallback>
                <p:oleObj name="" r:id="rId55" imgW="24993600" imgH="6705600" progId="Equation.DSMT4">
                  <p:embed/>
                  <p:pic>
                    <p:nvPicPr>
                      <p:cNvPr id="0" name="图片 27675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5257800" y="304800"/>
                        <a:ext cx="22637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8" name="Object 78"/>
          <p:cNvGraphicFramePr/>
          <p:nvPr/>
        </p:nvGraphicFramePr>
        <p:xfrm>
          <a:off x="1524000" y="2514600"/>
          <a:ext cx="22637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77" name="" r:id="rId56" imgW="24993600" imgH="6705600" progId="Equation.DSMT4">
                  <p:embed/>
                </p:oleObj>
              </mc:Choice>
              <mc:Fallback>
                <p:oleObj name="" r:id="rId56" imgW="24993600" imgH="6705600" progId="Equation.DSMT4">
                  <p:embed/>
                  <p:pic>
                    <p:nvPicPr>
                      <p:cNvPr id="0" name="图片 27676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1524000" y="2514600"/>
                        <a:ext cx="226377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6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39" grpId="0" animBg="1"/>
      <p:bldP spid="1608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6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1878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037" name="Text Box 5"/>
          <p:cNvSpPr txBox="1"/>
          <p:nvPr/>
        </p:nvSpPr>
        <p:spPr>
          <a:xfrm>
            <a:off x="457200" y="319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割平面法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791" name="Text Box 7"/>
          <p:cNvSpPr txBox="1"/>
          <p:nvPr/>
        </p:nvSpPr>
        <p:spPr>
          <a:xfrm>
            <a:off x="381000" y="3124200"/>
            <a:ext cx="3733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割平面法的思想：</a:t>
            </a:r>
            <a:endParaRPr lang="zh-CN" altLang="en-US" sz="2800" b="1" dirty="0">
              <a:solidFill>
                <a:srgbClr val="CC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8792" name="Text Box 8"/>
          <p:cNvSpPr txBox="1"/>
          <p:nvPr/>
        </p:nvSpPr>
        <p:spPr>
          <a:xfrm>
            <a:off x="381000" y="3813175"/>
            <a:ext cx="84582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割平面法也是通过解伴随规划的方法来解整数规划的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如果伴随规划的最优解不是整数解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则增加线性约束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割平面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),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切掉可行域中不含整数解的部分域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在新的约束条件下再解伴随规划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不断重复这个过程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直到伴随规划的最优解是整数解为止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经过割平面对可行域的不断切割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最优整数解最终成为新可行域的顶点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18815" name="Object 31"/>
          <p:cNvGraphicFramePr/>
          <p:nvPr/>
        </p:nvGraphicFramePr>
        <p:xfrm>
          <a:off x="8129588" y="17526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0972800" imgH="4876800" progId="Equation.DSMT4">
                  <p:embed/>
                </p:oleObj>
              </mc:Choice>
              <mc:Fallback>
                <p:oleObj name="" r:id="rId1" imgW="10972800" imgH="4876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9588" y="1752600"/>
                        <a:ext cx="838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0" name="Group 33"/>
          <p:cNvGrpSpPr/>
          <p:nvPr/>
        </p:nvGrpSpPr>
        <p:grpSpPr>
          <a:xfrm>
            <a:off x="381000" y="852488"/>
            <a:ext cx="4106863" cy="1890712"/>
            <a:chOff x="381000" y="852488"/>
            <a:chExt cx="4106863" cy="1890712"/>
          </a:xfrm>
        </p:grpSpPr>
        <p:sp>
          <p:nvSpPr>
            <p:cNvPr id="1046" name="Text Box 6"/>
            <p:cNvSpPr txBox="1"/>
            <p:nvPr/>
          </p:nvSpPr>
          <p:spPr>
            <a:xfrm>
              <a:off x="381000" y="852488"/>
              <a:ext cx="137160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3-6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1032" name="Object 11"/>
            <p:cNvGraphicFramePr/>
            <p:nvPr/>
          </p:nvGraphicFramePr>
          <p:xfrm>
            <a:off x="1574800" y="866575"/>
            <a:ext cx="2159000" cy="58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3" imgW="24993600" imgH="6705600" progId="Equation.DSMT4">
                    <p:embed/>
                  </p:oleObj>
                </mc:Choice>
                <mc:Fallback>
                  <p:oleObj name="" r:id="rId3" imgW="24993600" imgH="6705600" progId="Equation.DSMT4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574800" y="866575"/>
                          <a:ext cx="2159000" cy="5812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3" name="Object 13"/>
            <p:cNvGraphicFramePr/>
            <p:nvPr/>
          </p:nvGraphicFramePr>
          <p:xfrm>
            <a:off x="1941513" y="1295400"/>
            <a:ext cx="176371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" r:id="rId5" imgW="19812000" imgH="5181600" progId="Equation.3">
                    <p:embed/>
                  </p:oleObj>
                </mc:Choice>
                <mc:Fallback>
                  <p:oleObj name="" r:id="rId5" imgW="19812000" imgH="5181600" progId="Equation.3">
                    <p:embed/>
                    <p:pic>
                      <p:nvPicPr>
                        <p:cNvPr id="0" name="图片 1026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41513" y="1295400"/>
                          <a:ext cx="1763712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" name="Object 14"/>
            <p:cNvGraphicFramePr/>
            <p:nvPr/>
          </p:nvGraphicFramePr>
          <p:xfrm>
            <a:off x="1876425" y="1752600"/>
            <a:ext cx="189865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" r:id="rId7" imgW="19202400" imgH="5181600" progId="Equation.3">
                    <p:embed/>
                  </p:oleObj>
                </mc:Choice>
                <mc:Fallback>
                  <p:oleObj name="" r:id="rId7" imgW="19202400" imgH="5181600" progId="Equation.3">
                    <p:embed/>
                    <p:pic>
                      <p:nvPicPr>
                        <p:cNvPr id="0" name="图片 102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76425" y="1752600"/>
                          <a:ext cx="1898650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5" name="Object 15"/>
            <p:cNvGraphicFramePr/>
            <p:nvPr/>
          </p:nvGraphicFramePr>
          <p:xfrm>
            <a:off x="1828800" y="2209800"/>
            <a:ext cx="26590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1028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828800" y="2209800"/>
                          <a:ext cx="2659063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7" name="AutoShape 16"/>
            <p:cNvSpPr/>
            <p:nvPr/>
          </p:nvSpPr>
          <p:spPr>
            <a:xfrm>
              <a:off x="1524000" y="1524000"/>
              <a:ext cx="228600" cy="990600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1027" name="Object 10"/>
          <p:cNvGraphicFramePr/>
          <p:nvPr/>
        </p:nvGraphicFramePr>
        <p:xfrm>
          <a:off x="685800" y="1828800"/>
          <a:ext cx="812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" r:id="rId11" imgW="10058400" imgH="4876800" progId="Equation.DSMT4">
                  <p:embed/>
                </p:oleObj>
              </mc:Choice>
              <mc:Fallback>
                <p:oleObj name="" r:id="rId11" imgW="10058400" imgH="4876800" progId="Equation.DSMT4">
                  <p:embed/>
                  <p:pic>
                    <p:nvPicPr>
                      <p:cNvPr id="0" name="图片 10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1828800"/>
                        <a:ext cx="8128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9"/>
          <p:cNvGrpSpPr/>
          <p:nvPr/>
        </p:nvGrpSpPr>
        <p:grpSpPr>
          <a:xfrm>
            <a:off x="4114800" y="1295400"/>
            <a:ext cx="1905000" cy="685800"/>
            <a:chOff x="2592" y="1104"/>
            <a:chExt cx="1200" cy="432"/>
          </a:xfrm>
        </p:grpSpPr>
        <p:sp>
          <p:nvSpPr>
            <p:cNvPr id="1044" name="Line 10"/>
            <p:cNvSpPr/>
            <p:nvPr/>
          </p:nvSpPr>
          <p:spPr>
            <a:xfrm>
              <a:off x="2640" y="153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045" name="Text Box 11"/>
            <p:cNvSpPr txBox="1"/>
            <p:nvPr/>
          </p:nvSpPr>
          <p:spPr>
            <a:xfrm>
              <a:off x="2592" y="1104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伴随规划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44"/>
          <p:cNvGrpSpPr/>
          <p:nvPr/>
        </p:nvGrpSpPr>
        <p:grpSpPr>
          <a:xfrm>
            <a:off x="5773738" y="838200"/>
            <a:ext cx="2276475" cy="1914525"/>
            <a:chOff x="1498600" y="844550"/>
            <a:chExt cx="2276475" cy="1914525"/>
          </a:xfrm>
        </p:grpSpPr>
        <p:graphicFrame>
          <p:nvGraphicFramePr>
            <p:cNvPr id="1028" name="Object 36"/>
            <p:cNvGraphicFramePr/>
            <p:nvPr/>
          </p:nvGraphicFramePr>
          <p:xfrm>
            <a:off x="1498600" y="844550"/>
            <a:ext cx="2264402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name="" r:id="rId13" imgW="24993600" imgH="6705600" progId="Equation.DSMT4">
                    <p:embed/>
                  </p:oleObj>
                </mc:Choice>
                <mc:Fallback>
                  <p:oleObj name="" r:id="rId13" imgW="24993600" imgH="6705600" progId="Equation.DSMT4">
                    <p:embed/>
                    <p:pic>
                      <p:nvPicPr>
                        <p:cNvPr id="0" name="图片 103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498600" y="844550"/>
                          <a:ext cx="2264402" cy="6096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37"/>
            <p:cNvGraphicFramePr/>
            <p:nvPr/>
          </p:nvGraphicFramePr>
          <p:xfrm>
            <a:off x="1941513" y="1295400"/>
            <a:ext cx="176371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" r:id="rId15" imgW="19812000" imgH="5181600" progId="Equation.3">
                    <p:embed/>
                  </p:oleObj>
                </mc:Choice>
                <mc:Fallback>
                  <p:oleObj name="" r:id="rId15" imgW="19812000" imgH="5181600" progId="Equation.3">
                    <p:embed/>
                    <p:pic>
                      <p:nvPicPr>
                        <p:cNvPr id="0" name="图片 1037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941513" y="1295400"/>
                          <a:ext cx="1763712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0" name="Object 38"/>
            <p:cNvGraphicFramePr/>
            <p:nvPr/>
          </p:nvGraphicFramePr>
          <p:xfrm>
            <a:off x="1876425" y="1752600"/>
            <a:ext cx="189865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9" name="" r:id="rId16" imgW="19202400" imgH="5181600" progId="Equation.3">
                    <p:embed/>
                  </p:oleObj>
                </mc:Choice>
                <mc:Fallback>
                  <p:oleObj name="" r:id="rId16" imgW="19202400" imgH="5181600" progId="Equation.3">
                    <p:embed/>
                    <p:pic>
                      <p:nvPicPr>
                        <p:cNvPr id="0" name="图片 103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876425" y="1752600"/>
                          <a:ext cx="1898650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39"/>
            <p:cNvGraphicFramePr/>
            <p:nvPr/>
          </p:nvGraphicFramePr>
          <p:xfrm>
            <a:off x="1897063" y="2195513"/>
            <a:ext cx="1703388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" r:id="rId17" imgW="15240000" imgH="5486400" progId="Equation.DSMT4">
                    <p:embed/>
                  </p:oleObj>
                </mc:Choice>
                <mc:Fallback>
                  <p:oleObj name="" r:id="rId17" imgW="15240000" imgH="5486400" progId="Equation.DSMT4">
                    <p:embed/>
                    <p:pic>
                      <p:nvPicPr>
                        <p:cNvPr id="0" name="图片 104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897063" y="2195513"/>
                          <a:ext cx="1703388" cy="5635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3" name="AutoShape 16"/>
            <p:cNvSpPr/>
            <p:nvPr/>
          </p:nvSpPr>
          <p:spPr>
            <a:xfrm>
              <a:off x="1524000" y="1524000"/>
              <a:ext cx="228600" cy="990600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8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1" grpId="0"/>
      <p:bldP spid="11879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00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162819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18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62894" name="Line 78"/>
          <p:cNvSpPr/>
          <p:nvPr/>
        </p:nvSpPr>
        <p:spPr>
          <a:xfrm>
            <a:off x="3048000" y="1143000"/>
            <a:ext cx="6096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897" name="AutoShape 81"/>
          <p:cNvSpPr/>
          <p:nvPr/>
        </p:nvSpPr>
        <p:spPr>
          <a:xfrm>
            <a:off x="1752600" y="2590800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899" name="Line 83"/>
          <p:cNvSpPr/>
          <p:nvPr/>
        </p:nvSpPr>
        <p:spPr>
          <a:xfrm>
            <a:off x="2971800" y="2667000"/>
            <a:ext cx="6096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902" name="Line 86"/>
          <p:cNvSpPr/>
          <p:nvPr/>
        </p:nvSpPr>
        <p:spPr>
          <a:xfrm>
            <a:off x="3352800" y="4191000"/>
            <a:ext cx="6096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62906" name="AutoShape 90"/>
          <p:cNvSpPr/>
          <p:nvPr/>
        </p:nvSpPr>
        <p:spPr>
          <a:xfrm>
            <a:off x="3962400" y="3657600"/>
            <a:ext cx="76200" cy="1066800"/>
          </a:xfrm>
          <a:prstGeom prst="leftBrace">
            <a:avLst>
              <a:gd name="adj1" fmla="val 11666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2907" name="Line 91"/>
          <p:cNvSpPr/>
          <p:nvPr/>
        </p:nvSpPr>
        <p:spPr>
          <a:xfrm>
            <a:off x="1371600" y="1371600"/>
            <a:ext cx="0" cy="4572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62908" name="Object 92"/>
          <p:cNvGraphicFramePr/>
          <p:nvPr/>
        </p:nvGraphicFramePr>
        <p:xfrm>
          <a:off x="2590800" y="1828800"/>
          <a:ext cx="7302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3" name="" r:id="rId1" imgW="7010400" imgH="4876800" progId="Equation.DSMT4">
                  <p:embed/>
                </p:oleObj>
              </mc:Choice>
              <mc:Fallback>
                <p:oleObj name="" r:id="rId1" imgW="7010400" imgH="4876800" progId="Equation.DSMT4">
                  <p:embed/>
                  <p:pic>
                    <p:nvPicPr>
                      <p:cNvPr id="0" name="图片 286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90800" y="1828800"/>
                        <a:ext cx="73025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7" name="Text Box 93"/>
          <p:cNvSpPr txBox="1"/>
          <p:nvPr/>
        </p:nvSpPr>
        <p:spPr>
          <a:xfrm>
            <a:off x="381000" y="228600"/>
            <a:ext cx="4191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accent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割平面法的迭代步骤：</a:t>
            </a:r>
            <a:endParaRPr lang="zh-CN" altLang="en-US" sz="2800" b="1" dirty="0">
              <a:solidFill>
                <a:schemeClr val="accent2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62910" name="Text Box 94"/>
          <p:cNvSpPr txBox="1"/>
          <p:nvPr/>
        </p:nvSpPr>
        <p:spPr>
          <a:xfrm>
            <a:off x="381000" y="852488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线性整数规划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911" name="Text Box 95"/>
          <p:cNvSpPr txBox="1"/>
          <p:nvPr/>
        </p:nvSpPr>
        <p:spPr>
          <a:xfrm>
            <a:off x="3581400" y="838200"/>
            <a:ext cx="480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求其伴随规划的最优解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912" name="Text Box 96"/>
          <p:cNvSpPr txBox="1"/>
          <p:nvPr/>
        </p:nvSpPr>
        <p:spPr>
          <a:xfrm>
            <a:off x="381000" y="1766888"/>
            <a:ext cx="3657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线性整数规划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913" name="Text Box 97"/>
          <p:cNvSpPr txBox="1"/>
          <p:nvPr/>
        </p:nvSpPr>
        <p:spPr>
          <a:xfrm>
            <a:off x="533400" y="31242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最优解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914" name="Text Box 98"/>
          <p:cNvSpPr txBox="1"/>
          <p:nvPr/>
        </p:nvSpPr>
        <p:spPr>
          <a:xfrm>
            <a:off x="1752600" y="23622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整数解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915" name="Text Box 99"/>
          <p:cNvSpPr txBox="1"/>
          <p:nvPr/>
        </p:nvSpPr>
        <p:spPr>
          <a:xfrm>
            <a:off x="3505200" y="2362200"/>
            <a:ext cx="548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原问题的最优整数解，迭代终止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916" name="Text Box 100"/>
          <p:cNvSpPr txBox="1"/>
          <p:nvPr/>
        </p:nvSpPr>
        <p:spPr>
          <a:xfrm>
            <a:off x="1828800" y="388620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非整数解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917" name="Text Box 101"/>
          <p:cNvSpPr txBox="1"/>
          <p:nvPr/>
        </p:nvSpPr>
        <p:spPr>
          <a:xfrm>
            <a:off x="4038600" y="3429000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建立割平面方程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2918" name="Text Box 102"/>
          <p:cNvSpPr txBox="1"/>
          <p:nvPr/>
        </p:nvSpPr>
        <p:spPr>
          <a:xfrm>
            <a:off x="4038600" y="3962400"/>
            <a:ext cx="48006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将割平面方程相应的约束加入原线性整数规划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得到较小可行域上的线性整数规划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且  中与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中的整数解相同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62905" name="Object 89"/>
          <p:cNvGraphicFramePr/>
          <p:nvPr/>
        </p:nvGraphicFramePr>
        <p:xfrm>
          <a:off x="6705600" y="4741863"/>
          <a:ext cx="39211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" r:id="rId3" imgW="4572000" imgH="4267200" progId="Equation.DSMT4">
                  <p:embed/>
                </p:oleObj>
              </mc:Choice>
              <mc:Fallback>
                <p:oleObj name="" r:id="rId3" imgW="4572000" imgH="4267200" progId="Equation.DSMT4">
                  <p:embed/>
                  <p:pic>
                    <p:nvPicPr>
                      <p:cNvPr id="0" name="图片 286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5600" y="4741863"/>
                        <a:ext cx="392113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2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2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2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62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62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2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62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97" grpId="0" animBg="1"/>
      <p:bldP spid="162906" grpId="0" animBg="1"/>
      <p:bldP spid="162910" grpId="0"/>
      <p:bldP spid="162911" grpId="0"/>
      <p:bldP spid="162912" grpId="0"/>
      <p:bldP spid="162913" grpId="0"/>
      <p:bldP spid="162914" grpId="0"/>
      <p:bldP spid="162915" grpId="0"/>
      <p:bldP spid="162916" grpId="0"/>
      <p:bldP spid="162917" grpId="0"/>
      <p:bldP spid="1629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1" name="TextBox 5"/>
          <p:cNvSpPr txBox="1"/>
          <p:nvPr/>
        </p:nvSpPr>
        <p:spPr>
          <a:xfrm>
            <a:off x="685800" y="685800"/>
            <a:ext cx="7924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若   是伴随矩阵最优解中取分数值的某基变量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722" name="Object 78"/>
          <p:cNvGraphicFramePr/>
          <p:nvPr/>
        </p:nvGraphicFramePr>
        <p:xfrm>
          <a:off x="1117600" y="712788"/>
          <a:ext cx="4968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7" name="" r:id="rId1" imgW="5486400" imgH="6096000" progId="Equation.DSMT4">
                  <p:embed/>
                </p:oleObj>
              </mc:Choice>
              <mc:Fallback>
                <p:oleObj name="" r:id="rId1" imgW="5486400" imgH="6096000" progId="Equation.DSMT4">
                  <p:embed/>
                  <p:pic>
                    <p:nvPicPr>
                      <p:cNvPr id="0" name="图片 296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17600" y="712788"/>
                        <a:ext cx="496888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3"/>
          <p:cNvGraphicFramePr/>
          <p:nvPr/>
        </p:nvGraphicFramePr>
        <p:xfrm>
          <a:off x="1524000" y="1489075"/>
          <a:ext cx="251301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" r:id="rId3" imgW="27736800" imgH="8229600" progId="Equation.DSMT4">
                  <p:embed/>
                </p:oleObj>
              </mc:Choice>
              <mc:Fallback>
                <p:oleObj name="" r:id="rId3" imgW="27736800" imgH="8229600" progId="Equation.DSMT4">
                  <p:embed/>
                  <p:pic>
                    <p:nvPicPr>
                      <p:cNvPr id="0" name="图片 296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489075"/>
                        <a:ext cx="2513013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2" name="TextBox 8"/>
          <p:cNvSpPr txBox="1"/>
          <p:nvPr/>
        </p:nvSpPr>
        <p:spPr>
          <a:xfrm>
            <a:off x="4443413" y="1468438"/>
            <a:ext cx="3810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最优表的第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行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33" name="TextBox 9"/>
          <p:cNvSpPr txBox="1"/>
          <p:nvPr/>
        </p:nvSpPr>
        <p:spPr>
          <a:xfrm>
            <a:off x="714375" y="2254250"/>
            <a:ext cx="80486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-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 和  分解为整数部分和非负真分数部分之和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724" name="Object 4"/>
          <p:cNvGraphicFramePr/>
          <p:nvPr/>
        </p:nvGraphicFramePr>
        <p:xfrm>
          <a:off x="1155700" y="2268538"/>
          <a:ext cx="4699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" r:id="rId5" imgW="5181600" imgH="5486400" progId="Equation.DSMT4">
                  <p:embed/>
                </p:oleObj>
              </mc:Choice>
              <mc:Fallback>
                <p:oleObj name="" r:id="rId5" imgW="5181600" imgH="5486400" progId="Equation.DSMT4">
                  <p:embed/>
                  <p:pic>
                    <p:nvPicPr>
                      <p:cNvPr id="0" name="图片 296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55700" y="2268538"/>
                        <a:ext cx="4699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/>
          <p:nvPr/>
        </p:nvGraphicFramePr>
        <p:xfrm>
          <a:off x="2106613" y="2289175"/>
          <a:ext cx="3317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" r:id="rId7" imgW="3657600" imgH="5486400" progId="Equation.DSMT4">
                  <p:embed/>
                </p:oleObj>
              </mc:Choice>
              <mc:Fallback>
                <p:oleObj name="" r:id="rId7" imgW="3657600" imgH="5486400" progId="Equation.DSMT4">
                  <p:embed/>
                  <p:pic>
                    <p:nvPicPr>
                      <p:cNvPr id="0" name="图片 296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06613" y="2289175"/>
                        <a:ext cx="331787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/>
          <p:nvPr/>
        </p:nvGraphicFramePr>
        <p:xfrm>
          <a:off x="830263" y="3074988"/>
          <a:ext cx="3175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" r:id="rId9" imgW="35052000" imgH="5486400" progId="Equation.DSMT4">
                  <p:embed/>
                </p:oleObj>
              </mc:Choice>
              <mc:Fallback>
                <p:oleObj name="" r:id="rId9" imgW="35052000" imgH="5486400" progId="Equation.DSMT4">
                  <p:embed/>
                  <p:pic>
                    <p:nvPicPr>
                      <p:cNvPr id="0" name="图片 297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0263" y="3074988"/>
                        <a:ext cx="31750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/>
          <p:nvPr/>
        </p:nvGraphicFramePr>
        <p:xfrm>
          <a:off x="4745038" y="3036888"/>
          <a:ext cx="37592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" r:id="rId11" imgW="41452800" imgH="5486400" progId="Equation.DSMT4">
                  <p:embed/>
                </p:oleObj>
              </mc:Choice>
              <mc:Fallback>
                <p:oleObj name="" r:id="rId11" imgW="41452800" imgH="5486400" progId="Equation.DSMT4">
                  <p:embed/>
                  <p:pic>
                    <p:nvPicPr>
                      <p:cNvPr id="0" name="图片 297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745038" y="3036888"/>
                        <a:ext cx="3759200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/>
          <p:nvPr/>
        </p:nvGraphicFramePr>
        <p:xfrm>
          <a:off x="2025650" y="3810000"/>
          <a:ext cx="4805363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" r:id="rId13" imgW="53035200" imgH="8229600" progId="Equation.DSMT4">
                  <p:embed/>
                </p:oleObj>
              </mc:Choice>
              <mc:Fallback>
                <p:oleObj name="" r:id="rId13" imgW="53035200" imgH="8229600" progId="Equation.DSMT4">
                  <p:embed/>
                  <p:pic>
                    <p:nvPicPr>
                      <p:cNvPr id="0" name="图片 2970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25650" y="3810000"/>
                        <a:ext cx="4805363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4" name="TextBox 15"/>
          <p:cNvSpPr txBox="1"/>
          <p:nvPr/>
        </p:nvSpPr>
        <p:spPr>
          <a:xfrm>
            <a:off x="838200" y="4724400"/>
            <a:ext cx="79248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由变量的非负整数条件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0729" name="Object 9"/>
          <p:cNvGraphicFramePr/>
          <p:nvPr/>
        </p:nvGraphicFramePr>
        <p:xfrm>
          <a:off x="4645025" y="4741863"/>
          <a:ext cx="3673475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" r:id="rId15" imgW="40538400" imgH="8229600" progId="Equation.DSMT4">
                  <p:embed/>
                </p:oleObj>
              </mc:Choice>
              <mc:Fallback>
                <p:oleObj name="" r:id="rId15" imgW="40538400" imgH="8229600" progId="Equation.DSMT4">
                  <p:embed/>
                  <p:pic>
                    <p:nvPicPr>
                      <p:cNvPr id="0" name="图片 297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45025" y="4741863"/>
                        <a:ext cx="3673475" cy="747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/>
          <p:nvPr/>
        </p:nvGraphicFramePr>
        <p:xfrm>
          <a:off x="3357563" y="5410200"/>
          <a:ext cx="2292350" cy="7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" r:id="rId17" imgW="25298400" imgH="8229600" progId="Equation.DSMT4">
                  <p:embed/>
                </p:oleObj>
              </mc:Choice>
              <mc:Fallback>
                <p:oleObj name="" r:id="rId17" imgW="25298400" imgH="8229600" progId="Equation.DSMT4">
                  <p:embed/>
                  <p:pic>
                    <p:nvPicPr>
                      <p:cNvPr id="0" name="图片 29704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357563" y="5410200"/>
                        <a:ext cx="2292350" cy="747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5" name="TextBox 18"/>
          <p:cNvSpPr txBox="1"/>
          <p:nvPr/>
        </p:nvSpPr>
        <p:spPr>
          <a:xfrm>
            <a:off x="2286000" y="5419725"/>
            <a:ext cx="3810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即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400" b="1" dirty="0">
                <a:ea typeface="黑体" panose="02010609060101010101" pitchFamily="49" charset="-122"/>
              </a:rPr>
              <a:t>第三章 整数规划</a:t>
            </a:r>
            <a:endParaRPr lang="zh-CN" altLang="en-US" sz="4400" b="1" dirty="0">
              <a:ea typeface="黑体" panose="02010609060101010101" pitchFamily="49" charset="-122"/>
            </a:endParaRPr>
          </a:p>
        </p:txBody>
      </p:sp>
      <p:sp>
        <p:nvSpPr>
          <p:cNvPr id="97284" name="Rectangle 4"/>
          <p:cNvSpPr/>
          <p:nvPr/>
        </p:nvSpPr>
        <p:spPr>
          <a:xfrm>
            <a:off x="2590800" y="1978025"/>
            <a:ext cx="5867400" cy="160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整数规划的数学模型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分枝定界法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割平面法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分配问题的解法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隐枚举法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(0-1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整数规划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  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8"/>
          <p:cNvSpPr/>
          <p:nvPr/>
        </p:nvSpPr>
        <p:spPr>
          <a:xfrm>
            <a:off x="2625725" y="2071688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>
          <a:xfrm>
            <a:off x="2611438" y="2497138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>
          <a:xfrm>
            <a:off x="2622550" y="2992438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AutoShape 5"/>
          <p:cNvSpPr/>
          <p:nvPr/>
        </p:nvSpPr>
        <p:spPr>
          <a:xfrm>
            <a:off x="2414588" y="3892550"/>
            <a:ext cx="533400" cy="457200"/>
          </a:xfrm>
          <a:prstGeom prst="notchedRightArrow">
            <a:avLst>
              <a:gd name="adj1" fmla="val 50000"/>
              <a:gd name="adj2" fmla="val 29166"/>
            </a:avLst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Text Box 6"/>
          <p:cNvSpPr txBox="1"/>
          <p:nvPr/>
        </p:nvSpPr>
        <p:spPr>
          <a:xfrm>
            <a:off x="684213" y="1316038"/>
            <a:ext cx="8153400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0-1变量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：一种逻辑变量，常用来表示系统处于某个特定状态，或者决策时是否取某个特定方案。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752600" y="2687638"/>
            <a:ext cx="6248400" cy="1160462"/>
            <a:chOff x="1104" y="2496"/>
            <a:chExt cx="3936" cy="731"/>
          </a:xfrm>
        </p:grpSpPr>
        <p:sp>
          <p:nvSpPr>
            <p:cNvPr id="38919" name="Text Box 7"/>
            <p:cNvSpPr txBox="1"/>
            <p:nvPr/>
          </p:nvSpPr>
          <p:spPr>
            <a:xfrm>
              <a:off x="1104" y="2688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=</a:t>
              </a:r>
              <a:endPara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20" name="Text Box 8"/>
            <p:cNvSpPr txBox="1"/>
            <p:nvPr/>
          </p:nvSpPr>
          <p:spPr>
            <a:xfrm>
              <a:off x="1920" y="2496"/>
              <a:ext cx="3120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  当取方案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时 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  当不取方案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时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8921" name="AutoShape 9"/>
            <p:cNvSpPr/>
            <p:nvPr/>
          </p:nvSpPr>
          <p:spPr>
            <a:xfrm>
              <a:off x="1776" y="2592"/>
              <a:ext cx="48" cy="624"/>
            </a:xfrm>
            <a:prstGeom prst="leftBrace">
              <a:avLst>
                <a:gd name="adj1" fmla="val 10833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8916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918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3-5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4" name="Text Box 4"/>
          <p:cNvSpPr txBox="1"/>
          <p:nvPr/>
        </p:nvSpPr>
        <p:spPr>
          <a:xfrm>
            <a:off x="539750" y="836613"/>
            <a:ext cx="8208963" cy="4959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</a:t>
            </a:r>
            <a:endParaRPr lang="zh-CN" altLang="en-US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某公司拟在市东、西、南三区建立门市部，拟议中有7个位置   （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i=1,2,…7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）可供选择，规定：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在东区，由        三个点中至多选两个；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在西区，由</a:t>
            </a:r>
            <a:r>
              <a:rPr lang="en-US" altLang="zh-CN" sz="2800" i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两点中至少选择1个；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    在南区，由</a:t>
            </a:r>
            <a:r>
              <a:rPr lang="zh-CN" altLang="en-US" sz="2800" i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两点中至少选择1个。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若选择</a:t>
            </a:r>
            <a:r>
              <a:rPr lang="en-US" altLang="zh-CN" sz="2800" i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点，估计设备投资为</a:t>
            </a:r>
            <a:r>
              <a:rPr lang="en-US" altLang="zh-CN" sz="2800" i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元，获利 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,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总投资不能超过</a:t>
            </a:r>
            <a:r>
              <a:rPr lang="en-US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元，如何投资获利最大？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755" name="Text Box 6"/>
          <p:cNvSpPr txBox="1"/>
          <p:nvPr/>
        </p:nvSpPr>
        <p:spPr>
          <a:xfrm>
            <a:off x="381000" y="852488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3-9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选址问题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1746" name="Object 69"/>
          <p:cNvGraphicFramePr/>
          <p:nvPr/>
        </p:nvGraphicFramePr>
        <p:xfrm>
          <a:off x="2943225" y="2286000"/>
          <a:ext cx="374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1" name="" r:id="rId1" imgW="3962400" imgH="5486400" progId="Equation.DSMT4">
                  <p:embed/>
                </p:oleObj>
              </mc:Choice>
              <mc:Fallback>
                <p:oleObj name="" r:id="rId1" imgW="3962400" imgH="5486400" progId="Equation.DSMT4">
                  <p:embed/>
                  <p:pic>
                    <p:nvPicPr>
                      <p:cNvPr id="0" name="图片 307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43225" y="2286000"/>
                        <a:ext cx="3746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3"/>
          <p:cNvGraphicFramePr/>
          <p:nvPr/>
        </p:nvGraphicFramePr>
        <p:xfrm>
          <a:off x="3124200" y="2971800"/>
          <a:ext cx="13255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" r:id="rId3" imgW="14020800" imgH="5486400" progId="Equation.DSMT4">
                  <p:embed/>
                </p:oleObj>
              </mc:Choice>
              <mc:Fallback>
                <p:oleObj name="" r:id="rId3" imgW="14020800" imgH="5486400" progId="Equation.DSMT4">
                  <p:embed/>
                  <p:pic>
                    <p:nvPicPr>
                      <p:cNvPr id="0" name="图片 307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24200" y="2971800"/>
                        <a:ext cx="132556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/>
          <p:nvPr/>
        </p:nvGraphicFramePr>
        <p:xfrm>
          <a:off x="3109913" y="3590925"/>
          <a:ext cx="89376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" r:id="rId5" imgW="9448800" imgH="5486400" progId="Equation.DSMT4">
                  <p:embed/>
                </p:oleObj>
              </mc:Choice>
              <mc:Fallback>
                <p:oleObj name="" r:id="rId5" imgW="9448800" imgH="5486400" progId="Equation.DSMT4">
                  <p:embed/>
                  <p:pic>
                    <p:nvPicPr>
                      <p:cNvPr id="0" name="图片 307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09913" y="3590925"/>
                        <a:ext cx="893762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/>
          <p:nvPr/>
        </p:nvGraphicFramePr>
        <p:xfrm>
          <a:off x="3130550" y="4240213"/>
          <a:ext cx="8937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" r:id="rId7" imgW="9448800" imgH="5486400" progId="Equation.DSMT4">
                  <p:embed/>
                </p:oleObj>
              </mc:Choice>
              <mc:Fallback>
                <p:oleObj name="" r:id="rId7" imgW="9448800" imgH="5486400" progId="Equation.DSMT4">
                  <p:embed/>
                  <p:pic>
                    <p:nvPicPr>
                      <p:cNvPr id="0" name="图片 307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30550" y="4240213"/>
                        <a:ext cx="89376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/>
          <p:nvPr/>
        </p:nvGraphicFramePr>
        <p:xfrm>
          <a:off x="1752600" y="4876800"/>
          <a:ext cx="37465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" r:id="rId9" imgW="3962400" imgH="5486400" progId="Equation.DSMT4">
                  <p:embed/>
                </p:oleObj>
              </mc:Choice>
              <mc:Fallback>
                <p:oleObj name="" r:id="rId9" imgW="3962400" imgH="5486400" progId="Equation.DSMT4">
                  <p:embed/>
                  <p:pic>
                    <p:nvPicPr>
                      <p:cNvPr id="0" name="图片 307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4876800"/>
                        <a:ext cx="37465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7"/>
          <p:cNvGraphicFramePr/>
          <p:nvPr/>
        </p:nvGraphicFramePr>
        <p:xfrm>
          <a:off x="5438775" y="4857750"/>
          <a:ext cx="31591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" r:id="rId10" imgW="3352800" imgH="5486400" progId="Equation.DSMT4">
                  <p:embed/>
                </p:oleObj>
              </mc:Choice>
              <mc:Fallback>
                <p:oleObj name="" r:id="rId10" imgW="3352800" imgH="5486400" progId="Equation.DSMT4">
                  <p:embed/>
                  <p:pic>
                    <p:nvPicPr>
                      <p:cNvPr id="0" name="图片 307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38775" y="4857750"/>
                        <a:ext cx="31591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8"/>
          <p:cNvGraphicFramePr/>
          <p:nvPr/>
        </p:nvGraphicFramePr>
        <p:xfrm>
          <a:off x="7413625" y="4876800"/>
          <a:ext cx="40163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7" name="" r:id="rId12" imgW="4267200" imgH="5486400" progId="Equation.DSMT4">
                  <p:embed/>
                </p:oleObj>
              </mc:Choice>
              <mc:Fallback>
                <p:oleObj name="" r:id="rId12" imgW="4267200" imgH="5486400" progId="Equation.DSMT4">
                  <p:embed/>
                  <p:pic>
                    <p:nvPicPr>
                      <p:cNvPr id="0" name="图片 3072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413625" y="4876800"/>
                        <a:ext cx="401638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9"/>
          <p:cNvGraphicFramePr/>
          <p:nvPr/>
        </p:nvGraphicFramePr>
        <p:xfrm>
          <a:off x="2805113" y="5334000"/>
          <a:ext cx="34607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8" name="" r:id="rId14" imgW="3657600" imgH="3962400" progId="Equation.DSMT4">
                  <p:embed/>
                </p:oleObj>
              </mc:Choice>
              <mc:Fallback>
                <p:oleObj name="" r:id="rId14" imgW="3657600" imgH="3962400" progId="Equation.DSMT4">
                  <p:embed/>
                  <p:pic>
                    <p:nvPicPr>
                      <p:cNvPr id="0" name="图片 30727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805113" y="5334000"/>
                        <a:ext cx="346075" cy="398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6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13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758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3-5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7" name="Group 4"/>
          <p:cNvGrpSpPr/>
          <p:nvPr/>
        </p:nvGrpSpPr>
        <p:grpSpPr>
          <a:xfrm>
            <a:off x="2347913" y="658813"/>
            <a:ext cx="4586287" cy="1169987"/>
            <a:chOff x="1536" y="2496"/>
            <a:chExt cx="3312" cy="731"/>
          </a:xfrm>
        </p:grpSpPr>
        <p:sp>
          <p:nvSpPr>
            <p:cNvPr id="32784" name="Text Box 6"/>
            <p:cNvSpPr txBox="1"/>
            <p:nvPr/>
          </p:nvSpPr>
          <p:spPr>
            <a:xfrm>
              <a:off x="1728" y="2496"/>
              <a:ext cx="3120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  当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点被选用时 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  当</a:t>
              </a:r>
              <a:r>
                <a:rPr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点未被选用时</a:t>
              </a:r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sp>
          <p:nvSpPr>
            <p:cNvPr id="32785" name="AutoShape 7"/>
            <p:cNvSpPr/>
            <p:nvPr/>
          </p:nvSpPr>
          <p:spPr>
            <a:xfrm>
              <a:off x="1536" y="2592"/>
              <a:ext cx="65" cy="540"/>
            </a:xfrm>
            <a:prstGeom prst="leftBrace">
              <a:avLst>
                <a:gd name="adj1" fmla="val 108346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32778" name="Text Box 8"/>
          <p:cNvSpPr txBox="1"/>
          <p:nvPr/>
        </p:nvSpPr>
        <p:spPr>
          <a:xfrm>
            <a:off x="1139825" y="958850"/>
            <a:ext cx="12398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设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32770" name="Object 69"/>
          <p:cNvGraphicFramePr/>
          <p:nvPr/>
        </p:nvGraphicFramePr>
        <p:xfrm>
          <a:off x="2554288" y="2089150"/>
          <a:ext cx="1882775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5" name="" r:id="rId1" imgW="23469600" imgH="10363200" progId="Equation.DSMT4">
                  <p:embed/>
                </p:oleObj>
              </mc:Choice>
              <mc:Fallback>
                <p:oleObj name="" r:id="rId1" imgW="23469600" imgH="10363200" progId="Equation.DSMT4">
                  <p:embed/>
                  <p:pic>
                    <p:nvPicPr>
                      <p:cNvPr id="0" name="图片 317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4288" y="2089150"/>
                        <a:ext cx="1882775" cy="884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/>
          <p:nvPr/>
        </p:nvGraphicFramePr>
        <p:xfrm>
          <a:off x="2846388" y="3124200"/>
          <a:ext cx="1179512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" r:id="rId3" imgW="16764000" imgH="10363200" progId="Equation.DSMT4">
                  <p:embed/>
                </p:oleObj>
              </mc:Choice>
              <mc:Fallback>
                <p:oleObj name="" r:id="rId3" imgW="16764000" imgH="10363200" progId="Equation.DSMT4">
                  <p:embed/>
                  <p:pic>
                    <p:nvPicPr>
                      <p:cNvPr id="0" name="图片 317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6388" y="3124200"/>
                        <a:ext cx="1179512" cy="776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/>
          <p:nvPr/>
        </p:nvGraphicFramePr>
        <p:xfrm>
          <a:off x="2882900" y="3992563"/>
          <a:ext cx="15652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" r:id="rId5" imgW="22250400" imgH="5486400" progId="Equation.DSMT4">
                  <p:embed/>
                </p:oleObj>
              </mc:Choice>
              <mc:Fallback>
                <p:oleObj name="" r:id="rId5" imgW="22250400" imgH="5486400" progId="Equation.DSMT4">
                  <p:embed/>
                  <p:pic>
                    <p:nvPicPr>
                      <p:cNvPr id="0" name="图片 317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82900" y="3992563"/>
                        <a:ext cx="1565275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/>
          <p:nvPr/>
        </p:nvGraphicFramePr>
        <p:xfrm>
          <a:off x="2897188" y="4467225"/>
          <a:ext cx="10937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" r:id="rId7" imgW="15544800" imgH="5486400" progId="Equation.DSMT4">
                  <p:embed/>
                </p:oleObj>
              </mc:Choice>
              <mc:Fallback>
                <p:oleObj name="" r:id="rId7" imgW="15544800" imgH="5486400" progId="Equation.DSMT4">
                  <p:embed/>
                  <p:pic>
                    <p:nvPicPr>
                      <p:cNvPr id="0" name="图片 317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7188" y="4467225"/>
                        <a:ext cx="1093787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6"/>
          <p:cNvGraphicFramePr/>
          <p:nvPr/>
        </p:nvGraphicFramePr>
        <p:xfrm>
          <a:off x="2909888" y="4924425"/>
          <a:ext cx="10937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" r:id="rId9" imgW="15544800" imgH="5486400" progId="Equation.DSMT4">
                  <p:embed/>
                </p:oleObj>
              </mc:Choice>
              <mc:Fallback>
                <p:oleObj name="" r:id="rId9" imgW="15544800" imgH="5486400" progId="Equation.DSMT4">
                  <p:embed/>
                  <p:pic>
                    <p:nvPicPr>
                      <p:cNvPr id="0" name="图片 317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09888" y="4924425"/>
                        <a:ext cx="1093787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7"/>
          <p:cNvGraphicFramePr/>
          <p:nvPr/>
        </p:nvGraphicFramePr>
        <p:xfrm>
          <a:off x="1662113" y="914400"/>
          <a:ext cx="647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" r:id="rId11" imgW="6705600" imgH="5486400" progId="Equation.DSMT4">
                  <p:embed/>
                </p:oleObj>
              </mc:Choice>
              <mc:Fallback>
                <p:oleObj name="" r:id="rId11" imgW="6705600" imgH="5486400" progId="Equation.DSMT4">
                  <p:embed/>
                  <p:pic>
                    <p:nvPicPr>
                      <p:cNvPr id="0" name="图片 317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62113" y="914400"/>
                        <a:ext cx="647700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8"/>
          <p:cNvGraphicFramePr/>
          <p:nvPr/>
        </p:nvGraphicFramePr>
        <p:xfrm>
          <a:off x="2981325" y="5410200"/>
          <a:ext cx="23812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" r:id="rId13" imgW="33832800" imgH="5486400" progId="Equation.DSMT4">
                  <p:embed/>
                </p:oleObj>
              </mc:Choice>
              <mc:Fallback>
                <p:oleObj name="" r:id="rId13" imgW="33832800" imgH="5486400" progId="Equation.DSMT4">
                  <p:embed/>
                  <p:pic>
                    <p:nvPicPr>
                      <p:cNvPr id="0" name="图片 317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81325" y="5410200"/>
                        <a:ext cx="2381250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9" name="AutoShape 7"/>
          <p:cNvSpPr/>
          <p:nvPr/>
        </p:nvSpPr>
        <p:spPr>
          <a:xfrm>
            <a:off x="2541588" y="3352800"/>
            <a:ext cx="152400" cy="2362200"/>
          </a:xfrm>
          <a:prstGeom prst="leftBrace">
            <a:avLst>
              <a:gd name="adj1" fmla="val 108356"/>
              <a:gd name="adj2" fmla="val 50000"/>
            </a:avLst>
          </a:prstGeom>
          <a:noFill/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2780" name="Text Box 8"/>
          <p:cNvSpPr txBox="1"/>
          <p:nvPr/>
        </p:nvSpPr>
        <p:spPr>
          <a:xfrm>
            <a:off x="1758950" y="4191000"/>
            <a:ext cx="12398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s.t.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2781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783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3-5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6"/>
          <p:cNvSpPr txBox="1"/>
          <p:nvPr/>
        </p:nvSpPr>
        <p:spPr>
          <a:xfrm>
            <a:off x="381000" y="852488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隐枚举法的基本思想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533400" y="838200"/>
            <a:ext cx="7848600" cy="3400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endParaRPr lang="zh-CN" altLang="en-US" sz="1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隐枚举法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：不同于穷举法，只检查变量取值组合的一部分就能找到问题的最优解。解题关键是寻找可行解，产生过滤性条件。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 </a:t>
            </a:r>
            <a:r>
              <a:rPr lang="zh-CN" altLang="en-US" sz="2800" dirty="0">
                <a:solidFill>
                  <a:srgbClr val="CC0099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过滤性条件：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目标函数值优于计算过的可行解目标函数值。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9940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942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3-5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Text Box 6"/>
          <p:cNvSpPr txBox="1"/>
          <p:nvPr/>
        </p:nvSpPr>
        <p:spPr>
          <a:xfrm>
            <a:off x="381000" y="852488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隐枚举法的具体步骤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6"/>
          <p:cNvSpPr txBox="1"/>
          <p:nvPr/>
        </p:nvSpPr>
        <p:spPr>
          <a:xfrm>
            <a:off x="533400" y="1676400"/>
            <a:ext cx="8153400" cy="101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第一步：试探性地找到第一个可行解，计算相应的目标函数值             。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60837" name="Object 69"/>
          <p:cNvGraphicFramePr/>
          <p:nvPr/>
        </p:nvGraphicFramePr>
        <p:xfrm>
          <a:off x="2930525" y="2176463"/>
          <a:ext cx="8651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" name="" r:id="rId1" imgW="9144000" imgH="4267200" progId="Equation.DSMT4">
                  <p:embed/>
                </p:oleObj>
              </mc:Choice>
              <mc:Fallback>
                <p:oleObj name="" r:id="rId1" imgW="9144000" imgH="4267200" progId="Equation.DSMT4">
                  <p:embed/>
                  <p:pic>
                    <p:nvPicPr>
                      <p:cNvPr id="0" name="图片 327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30525" y="2176463"/>
                        <a:ext cx="865188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6"/>
          <p:cNvSpPr txBox="1"/>
          <p:nvPr/>
        </p:nvSpPr>
        <p:spPr>
          <a:xfrm>
            <a:off x="533400" y="2870200"/>
            <a:ext cx="8153400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第二步：增加过滤性条件          （最大化问题）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4697413" y="2971800"/>
          <a:ext cx="865187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" r:id="rId3" imgW="9144000" imgH="4267200" progId="Equation.DSMT4">
                  <p:embed/>
                </p:oleObj>
              </mc:Choice>
              <mc:Fallback>
                <p:oleObj name="" r:id="rId3" imgW="9144000" imgH="4267200" progId="Equation.DSMT4">
                  <p:embed/>
                  <p:pic>
                    <p:nvPicPr>
                      <p:cNvPr id="0" name="图片 327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97413" y="2971800"/>
                        <a:ext cx="865187" cy="430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/>
        </p:nvGraphicFramePr>
        <p:xfrm>
          <a:off x="4697413" y="3455988"/>
          <a:ext cx="865187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" r:id="rId5" imgW="9144000" imgH="4267200" progId="Equation.DSMT4">
                  <p:embed/>
                </p:oleObj>
              </mc:Choice>
              <mc:Fallback>
                <p:oleObj name="" r:id="rId5" imgW="9144000" imgH="4267200" progId="Equation.DSMT4">
                  <p:embed/>
                  <p:pic>
                    <p:nvPicPr>
                      <p:cNvPr id="0" name="图片 327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7413" y="3455988"/>
                        <a:ext cx="865187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0" name="TextBox 7"/>
          <p:cNvSpPr txBox="1"/>
          <p:nvPr/>
        </p:nvSpPr>
        <p:spPr>
          <a:xfrm>
            <a:off x="5372100" y="3435350"/>
            <a:ext cx="2590800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（最小化问题）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Text Box 6"/>
          <p:cNvSpPr txBox="1"/>
          <p:nvPr/>
        </p:nvSpPr>
        <p:spPr>
          <a:xfrm>
            <a:off x="533400" y="4114800"/>
            <a:ext cx="8153400" cy="1878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>
              <a:spcBef>
                <a:spcPct val="5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第三步：将原规划的约束条件和过滤性条件列成表，将变量集合的各种组合列入表中，计算对应的目标函数值，并针对满足所有约束条件的组合不断更新过滤性条件，直到找到原问题的最优解。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endParaRPr lang="en-US" altLang="zh-CN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33802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11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804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3-5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6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  <p:bldP spid="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2" name="Group 6"/>
          <p:cNvGrpSpPr/>
          <p:nvPr/>
        </p:nvGrpSpPr>
        <p:grpSpPr>
          <a:xfrm>
            <a:off x="1943100" y="1438275"/>
            <a:ext cx="5562600" cy="3922713"/>
            <a:chOff x="1440" y="384"/>
            <a:chExt cx="3504" cy="2471"/>
          </a:xfrm>
        </p:grpSpPr>
        <p:sp>
          <p:nvSpPr>
            <p:cNvPr id="40967" name="Rectangle 3"/>
            <p:cNvSpPr/>
            <p:nvPr/>
          </p:nvSpPr>
          <p:spPr>
            <a:xfrm>
              <a:off x="1440" y="384"/>
              <a:ext cx="197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maxZ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-2X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+5X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2800" i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968" name="Rectangle 4"/>
            <p:cNvSpPr/>
            <p:nvPr/>
          </p:nvSpPr>
          <p:spPr>
            <a:xfrm>
              <a:off x="1680" y="912"/>
              <a:ext cx="3264" cy="19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2X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 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i="1" dirty="0">
                  <a:latin typeface="宋体" panose="02010600030101010101" pitchFamily="2" charset="-122"/>
                  <a:ea typeface="宋体" panose="02010600030101010101" pitchFamily="2" charset="-122"/>
                  <a:sym typeface="Symbol" panose="05050102010706020507" pitchFamily="18" charset="2"/>
                </a:rPr>
                <a:t>≤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2    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①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+ 4X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≤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4   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②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   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≤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3    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③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 4X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≤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6      </a:t>
              </a:r>
              <a:r>
                <a:rPr lang="en-US" altLang="zh-CN" sz="2800" dirty="0"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④</a:t>
              </a:r>
              <a:endPara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, X</a:t>
              </a:r>
              <a:r>
                <a:rPr lang="en-US" altLang="zh-CN" sz="2800" i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 </a:t>
              </a:r>
              <a:r>
                <a:rPr lang="en-US" altLang="zh-CN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= 0 </a:t>
              </a: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或 </a:t>
              </a:r>
              <a:r>
                <a:rPr lang="zh-CN" altLang="en-US" sz="2800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  </a:t>
              </a:r>
              <a:r>
                <a: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⑤</a:t>
              </a:r>
              <a:endPara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0969" name="AutoShape 5"/>
            <p:cNvSpPr/>
            <p:nvPr/>
          </p:nvSpPr>
          <p:spPr>
            <a:xfrm>
              <a:off x="1488" y="1056"/>
              <a:ext cx="72" cy="1734"/>
            </a:xfrm>
            <a:prstGeom prst="leftBrace">
              <a:avLst>
                <a:gd name="adj1" fmla="val 170813"/>
                <a:gd name="adj2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0963" name="Text Box 6"/>
          <p:cNvSpPr txBox="1"/>
          <p:nvPr/>
        </p:nvSpPr>
        <p:spPr>
          <a:xfrm>
            <a:off x="381000" y="852488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3-10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964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9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966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3-5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表格 41985"/>
          <p:cNvGraphicFramePr/>
          <p:nvPr/>
        </p:nvGraphicFramePr>
        <p:xfrm>
          <a:off x="652463" y="996950"/>
          <a:ext cx="8001000" cy="4621975"/>
        </p:xfrm>
        <a:graphic>
          <a:graphicData uri="http://schemas.openxmlformats.org/drawingml/2006/table">
            <a:tbl>
              <a:tblPr/>
              <a:tblGrid>
                <a:gridCol w="2233613"/>
                <a:gridCol w="966787"/>
                <a:gridCol w="2800350"/>
                <a:gridCol w="2000250"/>
              </a:tblGrid>
              <a:tr h="895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(</a:t>
                      </a:r>
                      <a:r>
                        <a:rPr lang="en-US" altLang="zh-CN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x</a:t>
                      </a:r>
                      <a:r>
                        <a:rPr lang="en-US" altLang="zh-CN" sz="2400" i="1" baseline="-25000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 </a:t>
                      </a:r>
                      <a:r>
                        <a:rPr lang="en-US" altLang="zh-CN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, x</a:t>
                      </a:r>
                      <a:r>
                        <a:rPr lang="en-US" altLang="zh-CN" sz="2400" i="1" baseline="-25000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2 </a:t>
                      </a:r>
                      <a:r>
                        <a:rPr lang="en-US" altLang="zh-CN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, x</a:t>
                      </a:r>
                      <a:r>
                        <a:rPr lang="en-US" altLang="zh-CN" sz="2400" i="1" baseline="-25000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</a:t>
                      </a:r>
                      <a:r>
                        <a:rPr lang="en-US" altLang="zh-CN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)</a:t>
                      </a:r>
                      <a:endParaRPr lang="en-US" altLang="zh-CN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en-US" altLang="zh-CN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Z</a:t>
                      </a:r>
                      <a:r>
                        <a:rPr lang="zh-CN" altLang="en-US" sz="2400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值</a:t>
                      </a: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约束条件</a:t>
                      </a: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①    ②    ③    ④</a:t>
                      </a: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过滤性条件</a:t>
                      </a: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（0，0，0）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0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√    √    √   √</a:t>
                      </a: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en-US" altLang="zh-CN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Z≥0</a:t>
                      </a:r>
                      <a:endParaRPr lang="en-US" altLang="zh-CN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（0，0，1）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5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√    √    √   √</a:t>
                      </a: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en-US" altLang="zh-CN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Z≥5</a:t>
                      </a:r>
                      <a:endParaRPr lang="en-US" altLang="zh-CN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（0，1，0）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-2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endParaRPr lang="en-US" altLang="zh-CN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（0，1，1）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endParaRPr lang="en-US" altLang="zh-CN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（1，0，0）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3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endParaRPr lang="en-US" altLang="zh-CN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（1，0，1）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8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√    √    √   √</a:t>
                      </a: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en-US" altLang="zh-CN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Z≥8</a:t>
                      </a:r>
                      <a:endParaRPr lang="en-US" altLang="zh-CN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（1，1，0）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1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endParaRPr lang="en-US" altLang="zh-CN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（1，1，1）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r>
                        <a:rPr lang="zh-CN" altLang="en-US" sz="2400" i="1" dirty="0">
                          <a:latin typeface="Tahoma" panose="020B0604030504040204" pitchFamily="34" charset="0"/>
                          <a:ea typeface="黑体" panose="02010609060101010101" pitchFamily="49" charset="-122"/>
                        </a:rPr>
                        <a:t>6</a:t>
                      </a:r>
                      <a:endParaRPr lang="zh-CN" altLang="en-US" sz="2400" i="1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endParaRPr lang="zh-CN" altLang="en-US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SzPct val="60000"/>
                        <a:buNone/>
                      </a:pPr>
                      <a:endParaRPr lang="en-US" altLang="zh-CN" sz="2400" dirty="0">
                        <a:latin typeface="Tahoma" panose="020B0604030504040204" pitchFamily="34" charset="0"/>
                        <a:ea typeface="黑体" panose="02010609060101010101" pitchFamily="49" charset="-122"/>
                      </a:endParaRPr>
                    </a:p>
                  </a:txBody>
                  <a:tcPr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42036" name="Group 2"/>
          <p:cNvGrpSpPr/>
          <p:nvPr/>
        </p:nvGrpSpPr>
        <p:grpSpPr>
          <a:xfrm>
            <a:off x="6172200" y="6248400"/>
            <a:ext cx="2667000" cy="457200"/>
            <a:chOff x="3648" y="3936"/>
            <a:chExt cx="1680" cy="288"/>
          </a:xfrm>
        </p:grpSpPr>
        <p:sp>
          <p:nvSpPr>
            <p:cNvPr id="4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38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3-5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31"/>
          <p:cNvGraphicFramePr/>
          <p:nvPr/>
        </p:nvGraphicFramePr>
        <p:xfrm>
          <a:off x="8129588" y="17526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0972800" imgH="4876800" progId="Equation.DSMT4">
                  <p:embed/>
                </p:oleObj>
              </mc:Choice>
              <mc:Fallback>
                <p:oleObj name="" r:id="rId1" imgW="10972800" imgH="48768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129588" y="1752600"/>
                        <a:ext cx="838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84" name="Text Box 76"/>
          <p:cNvSpPr txBox="1"/>
          <p:nvPr/>
        </p:nvSpPr>
        <p:spPr>
          <a:xfrm>
            <a:off x="609600" y="3124200"/>
            <a:ext cx="441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求解             ，得最优解：</a:t>
            </a:r>
            <a:endParaRPr lang="zh-CN" altLang="en-US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68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19811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10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069" name="Text Box 5"/>
          <p:cNvSpPr txBox="1"/>
          <p:nvPr/>
        </p:nvSpPr>
        <p:spPr>
          <a:xfrm>
            <a:off x="457200" y="319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割平面法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19836" name="Object 28"/>
          <p:cNvGraphicFramePr/>
          <p:nvPr/>
        </p:nvGraphicFramePr>
        <p:xfrm>
          <a:off x="7292975" y="3644900"/>
          <a:ext cx="8842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" r:id="rId3" imgW="11887200" imgH="9753600" progId="Equation.3">
                  <p:embed/>
                </p:oleObj>
              </mc:Choice>
              <mc:Fallback>
                <p:oleObj name="" r:id="rId3" imgW="11887200" imgH="9753600" progId="Equation.3">
                  <p:embed/>
                  <p:pic>
                    <p:nvPicPr>
                      <p:cNvPr id="0" name="图片 205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292975" y="3644900"/>
                        <a:ext cx="884238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8" name="Object 30"/>
          <p:cNvGraphicFramePr/>
          <p:nvPr/>
        </p:nvGraphicFramePr>
        <p:xfrm>
          <a:off x="1447800" y="3155950"/>
          <a:ext cx="12350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" r:id="rId5" imgW="11582400" imgH="4876800" progId="Equation.DSMT4">
                  <p:embed/>
                </p:oleObj>
              </mc:Choice>
              <mc:Fallback>
                <p:oleObj name="" r:id="rId5" imgW="11582400" imgH="4876800" progId="Equation.DSMT4">
                  <p:embed/>
                  <p:pic>
                    <p:nvPicPr>
                      <p:cNvPr id="0" name="图片 205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3155950"/>
                        <a:ext cx="123507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46" name="Oval 38"/>
          <p:cNvSpPr/>
          <p:nvPr/>
        </p:nvSpPr>
        <p:spPr>
          <a:xfrm>
            <a:off x="8129588" y="1447800"/>
            <a:ext cx="228600" cy="228600"/>
          </a:xfrm>
          <a:prstGeom prst="ellipse">
            <a:avLst/>
          </a:prstGeom>
          <a:solidFill>
            <a:srgbClr val="FF00FF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48" name="Line 40"/>
          <p:cNvSpPr/>
          <p:nvPr/>
        </p:nvSpPr>
        <p:spPr>
          <a:xfrm>
            <a:off x="5791200" y="3581400"/>
            <a:ext cx="1066800" cy="24384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3" name="Group 53"/>
          <p:cNvGrpSpPr/>
          <p:nvPr/>
        </p:nvGrpSpPr>
        <p:grpSpPr>
          <a:xfrm>
            <a:off x="5486400" y="4191000"/>
            <a:ext cx="1066800" cy="1524000"/>
            <a:chOff x="3456" y="2640"/>
            <a:chExt cx="672" cy="960"/>
          </a:xfrm>
        </p:grpSpPr>
        <p:sp>
          <p:nvSpPr>
            <p:cNvPr id="2101" name="Line 43"/>
            <p:cNvSpPr/>
            <p:nvPr/>
          </p:nvSpPr>
          <p:spPr>
            <a:xfrm>
              <a:off x="3456" y="302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2" name="Line 44"/>
            <p:cNvSpPr/>
            <p:nvPr/>
          </p:nvSpPr>
          <p:spPr>
            <a:xfrm>
              <a:off x="3552" y="2928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3" name="Line 45"/>
            <p:cNvSpPr/>
            <p:nvPr/>
          </p:nvSpPr>
          <p:spPr>
            <a:xfrm>
              <a:off x="3648" y="2784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4" name="Line 46"/>
            <p:cNvSpPr/>
            <p:nvPr/>
          </p:nvSpPr>
          <p:spPr>
            <a:xfrm>
              <a:off x="3744" y="264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5" name="Line 47"/>
            <p:cNvSpPr/>
            <p:nvPr/>
          </p:nvSpPr>
          <p:spPr>
            <a:xfrm>
              <a:off x="3840" y="2736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6" name="Line 49"/>
            <p:cNvSpPr/>
            <p:nvPr/>
          </p:nvSpPr>
          <p:spPr>
            <a:xfrm>
              <a:off x="3936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7" name="Line 51"/>
            <p:cNvSpPr/>
            <p:nvPr/>
          </p:nvSpPr>
          <p:spPr>
            <a:xfrm>
              <a:off x="4032" y="3168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08" name="Line 52"/>
            <p:cNvSpPr/>
            <p:nvPr/>
          </p:nvSpPr>
          <p:spPr>
            <a:xfrm>
              <a:off x="4128" y="33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19864" name="Object 56"/>
          <p:cNvGraphicFramePr/>
          <p:nvPr/>
        </p:nvGraphicFramePr>
        <p:xfrm>
          <a:off x="5746750" y="4908550"/>
          <a:ext cx="365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" r:id="rId7" imgW="3657600" imgH="4267200" progId="Equation.3">
                  <p:embed/>
                </p:oleObj>
              </mc:Choice>
              <mc:Fallback>
                <p:oleObj name="" r:id="rId7" imgW="3657600" imgH="4267200" progId="Equation.3">
                  <p:embed/>
                  <p:pic>
                    <p:nvPicPr>
                      <p:cNvPr id="0" name="图片 20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46750" y="4908550"/>
                        <a:ext cx="365125" cy="4254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65" name="Object 57"/>
          <p:cNvGraphicFramePr/>
          <p:nvPr/>
        </p:nvGraphicFramePr>
        <p:xfrm>
          <a:off x="6084888" y="3644900"/>
          <a:ext cx="1014412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" r:id="rId9" imgW="13106400" imgH="9753600" progId="Equation.3">
                  <p:embed/>
                </p:oleObj>
              </mc:Choice>
              <mc:Fallback>
                <p:oleObj name="" r:id="rId9" imgW="13106400" imgH="9753600" progId="Equation.3">
                  <p:embed/>
                  <p:pic>
                    <p:nvPicPr>
                      <p:cNvPr id="0" name="图片 205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84888" y="3644900"/>
                        <a:ext cx="1014412" cy="798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66" name="Oval 58"/>
          <p:cNvSpPr/>
          <p:nvPr/>
        </p:nvSpPr>
        <p:spPr>
          <a:xfrm>
            <a:off x="6248400" y="48006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19867" name="Object 59"/>
          <p:cNvGraphicFramePr/>
          <p:nvPr/>
        </p:nvGraphicFramePr>
        <p:xfrm>
          <a:off x="6356350" y="4572000"/>
          <a:ext cx="882650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" r:id="rId11" imgW="10363200" imgH="4876800" progId="Equation.3">
                  <p:embed/>
                </p:oleObj>
              </mc:Choice>
              <mc:Fallback>
                <p:oleObj name="" r:id="rId11" imgW="10363200" imgH="4876800" progId="Equation.3">
                  <p:embed/>
                  <p:pic>
                    <p:nvPicPr>
                      <p:cNvPr id="0" name="图片 205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56350" y="4572000"/>
                        <a:ext cx="882650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67"/>
          <p:cNvGrpSpPr/>
          <p:nvPr/>
        </p:nvGrpSpPr>
        <p:grpSpPr>
          <a:xfrm>
            <a:off x="4800600" y="3276600"/>
            <a:ext cx="3505200" cy="2895600"/>
            <a:chOff x="3024" y="2064"/>
            <a:chExt cx="2208" cy="1824"/>
          </a:xfrm>
        </p:grpSpPr>
        <p:grpSp>
          <p:nvGrpSpPr>
            <p:cNvPr id="2094" name="Group 66"/>
            <p:cNvGrpSpPr/>
            <p:nvPr/>
          </p:nvGrpSpPr>
          <p:grpSpPr>
            <a:xfrm>
              <a:off x="3024" y="2064"/>
              <a:ext cx="2208" cy="1824"/>
              <a:chOff x="3024" y="2064"/>
              <a:chExt cx="2208" cy="1824"/>
            </a:xfrm>
          </p:grpSpPr>
          <p:grpSp>
            <p:nvGrpSpPr>
              <p:cNvPr id="2096" name="Group 31"/>
              <p:cNvGrpSpPr/>
              <p:nvPr/>
            </p:nvGrpSpPr>
            <p:grpSpPr>
              <a:xfrm>
                <a:off x="3024" y="2064"/>
                <a:ext cx="2208" cy="1824"/>
                <a:chOff x="3408" y="2046"/>
                <a:chExt cx="2208" cy="1824"/>
              </a:xfrm>
            </p:grpSpPr>
            <p:sp>
              <p:nvSpPr>
                <p:cNvPr id="2098" name="Line 32"/>
                <p:cNvSpPr/>
                <p:nvPr/>
              </p:nvSpPr>
              <p:spPr>
                <a:xfrm>
                  <a:off x="3552" y="3600"/>
                  <a:ext cx="1872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099" name="Line 33"/>
                <p:cNvSpPr/>
                <p:nvPr/>
              </p:nvSpPr>
              <p:spPr>
                <a:xfrm flipV="1">
                  <a:off x="3744" y="2112"/>
                  <a:ext cx="0" cy="172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aphicFrame>
              <p:nvGraphicFramePr>
                <p:cNvPr id="2065" name="Object 34"/>
                <p:cNvGraphicFramePr/>
                <p:nvPr/>
              </p:nvGraphicFramePr>
              <p:xfrm>
                <a:off x="3408" y="2046"/>
                <a:ext cx="299" cy="29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6" name="" r:id="rId13" imgW="3962400" imgH="5181600" progId="Equation.3">
                        <p:embed/>
                      </p:oleObj>
                    </mc:Choice>
                    <mc:Fallback>
                      <p:oleObj name="" r:id="rId13" imgW="3962400" imgH="5181600" progId="Equation.3">
                        <p:embed/>
                        <p:pic>
                          <p:nvPicPr>
                            <p:cNvPr id="0" name="图片 2055"/>
                            <p:cNvPicPr/>
                            <p:nvPr/>
                          </p:nvPicPr>
                          <p:blipFill>
                            <a:blip r:embed="rId14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408" y="2046"/>
                              <a:ext cx="299" cy="295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066" name="Object 35"/>
                <p:cNvGraphicFramePr/>
                <p:nvPr/>
              </p:nvGraphicFramePr>
              <p:xfrm>
                <a:off x="5272" y="3582"/>
                <a:ext cx="344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2057" name="" r:id="rId15" imgW="3657600" imgH="5181600" progId="Equation.3">
                        <p:embed/>
                      </p:oleObj>
                    </mc:Choice>
                    <mc:Fallback>
                      <p:oleObj name="" r:id="rId15" imgW="3657600" imgH="5181600" progId="Equation.3">
                        <p:embed/>
                        <p:pic>
                          <p:nvPicPr>
                            <p:cNvPr id="0" name="图片 2056"/>
                            <p:cNvPicPr/>
                            <p:nvPr/>
                          </p:nvPicPr>
                          <p:blipFill>
                            <a:blip r:embed="rId1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5272" y="3582"/>
                              <a:ext cx="344" cy="288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100" name="Text Box 36"/>
                <p:cNvSpPr txBox="1"/>
                <p:nvPr/>
              </p:nvSpPr>
              <p:spPr>
                <a:xfrm>
                  <a:off x="3552" y="3552"/>
                  <a:ext cx="288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</a:t>
                  </a:r>
                  <a:endPara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2097" name="Line 63"/>
              <p:cNvSpPr/>
              <p:nvPr/>
            </p:nvSpPr>
            <p:spPr>
              <a:xfrm>
                <a:off x="3984" y="3600"/>
                <a:ext cx="0" cy="48"/>
              </a:xfrm>
              <a:prstGeom prst="line">
                <a:avLst/>
              </a:prstGeom>
              <a:ln w="571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095" name="Text Box 64"/>
            <p:cNvSpPr txBox="1"/>
            <p:nvPr/>
          </p:nvSpPr>
          <p:spPr>
            <a:xfrm>
              <a:off x="3888" y="3600"/>
              <a:ext cx="2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1</a:t>
              </a:r>
              <a:endPara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19877" name="Text Box 69"/>
          <p:cNvSpPr txBox="1"/>
          <p:nvPr/>
        </p:nvSpPr>
        <p:spPr>
          <a:xfrm>
            <a:off x="609600" y="36576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整数解</a:t>
            </a: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  <a:endParaRPr lang="en-US" altLang="zh-CN" sz="2800" b="1" dirty="0">
              <a:solidFill>
                <a:srgbClr val="0000CC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78" name="Text Box 70"/>
          <p:cNvSpPr txBox="1"/>
          <p:nvPr/>
        </p:nvSpPr>
        <p:spPr>
          <a:xfrm>
            <a:off x="762000" y="4205288"/>
            <a:ext cx="419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1,0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0,1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0,0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,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1,1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9879" name="Text Box 71"/>
          <p:cNvSpPr txBox="1"/>
          <p:nvPr/>
        </p:nvSpPr>
        <p:spPr>
          <a:xfrm>
            <a:off x="685800" y="4967288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最优整数解</a:t>
            </a:r>
            <a:r>
              <a:rPr lang="en-US" altLang="zh-CN" sz="2800" b="1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(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1,1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)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, 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Z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=2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81" name="Oval 73"/>
          <p:cNvSpPr/>
          <p:nvPr/>
        </p:nvSpPr>
        <p:spPr>
          <a:xfrm>
            <a:off x="52578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82" name="Oval 74"/>
          <p:cNvSpPr/>
          <p:nvPr/>
        </p:nvSpPr>
        <p:spPr>
          <a:xfrm>
            <a:off x="6248400" y="56388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83" name="Oval 75"/>
          <p:cNvSpPr/>
          <p:nvPr/>
        </p:nvSpPr>
        <p:spPr>
          <a:xfrm>
            <a:off x="6248400" y="4800600"/>
            <a:ext cx="152400" cy="152400"/>
          </a:xfrm>
          <a:prstGeom prst="ellipse">
            <a:avLst/>
          </a:prstGeom>
          <a:solidFill>
            <a:srgbClr val="FF0066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47" name="Line 39"/>
          <p:cNvSpPr/>
          <p:nvPr/>
        </p:nvSpPr>
        <p:spPr>
          <a:xfrm flipV="1">
            <a:off x="4800600" y="3657600"/>
            <a:ext cx="1600200" cy="1828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9880" name="Oval 72"/>
          <p:cNvSpPr/>
          <p:nvPr/>
        </p:nvSpPr>
        <p:spPr>
          <a:xfrm>
            <a:off x="5257800" y="4800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63" name="Oval 55"/>
          <p:cNvSpPr/>
          <p:nvPr/>
        </p:nvSpPr>
        <p:spPr>
          <a:xfrm>
            <a:off x="59436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9845" name="Oval 37"/>
          <p:cNvSpPr/>
          <p:nvPr/>
        </p:nvSpPr>
        <p:spPr>
          <a:xfrm>
            <a:off x="8129588" y="1905000"/>
            <a:ext cx="228600" cy="228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085" name="Group 75"/>
          <p:cNvGrpSpPr/>
          <p:nvPr/>
        </p:nvGrpSpPr>
        <p:grpSpPr>
          <a:xfrm>
            <a:off x="381000" y="844550"/>
            <a:ext cx="4106863" cy="1898650"/>
            <a:chOff x="381000" y="844550"/>
            <a:chExt cx="4106863" cy="1898650"/>
          </a:xfrm>
        </p:grpSpPr>
        <p:sp>
          <p:nvSpPr>
            <p:cNvPr id="2092" name="Text Box 6"/>
            <p:cNvSpPr txBox="1"/>
            <p:nvPr/>
          </p:nvSpPr>
          <p:spPr>
            <a:xfrm>
              <a:off x="381000" y="852488"/>
              <a:ext cx="1371600" cy="5191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3-6</a:t>
              </a:r>
              <a:endPara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2061" name="Object 11"/>
            <p:cNvGraphicFramePr/>
            <p:nvPr/>
          </p:nvGraphicFramePr>
          <p:xfrm>
            <a:off x="1569186" y="844550"/>
            <a:ext cx="2240814" cy="60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" r:id="rId17" imgW="24993600" imgH="6705600" progId="Equation.DSMT4">
                    <p:embed/>
                  </p:oleObj>
                </mc:Choice>
                <mc:Fallback>
                  <p:oleObj name="" r:id="rId17" imgW="24993600" imgH="6705600" progId="Equation.DSMT4">
                    <p:embed/>
                    <p:pic>
                      <p:nvPicPr>
                        <p:cNvPr id="0" name="图片 205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569186" y="844550"/>
                          <a:ext cx="2240814" cy="603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2" name="Object 13"/>
            <p:cNvGraphicFramePr/>
            <p:nvPr/>
          </p:nvGraphicFramePr>
          <p:xfrm>
            <a:off x="1941513" y="1295400"/>
            <a:ext cx="176371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" r:id="rId19" imgW="19812000" imgH="5181600" progId="Equation.3">
                    <p:embed/>
                  </p:oleObj>
                </mc:Choice>
                <mc:Fallback>
                  <p:oleObj name="" r:id="rId19" imgW="19812000" imgH="5181600" progId="Equation.3">
                    <p:embed/>
                    <p:pic>
                      <p:nvPicPr>
                        <p:cNvPr id="0" name="图片 2058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941513" y="1295400"/>
                          <a:ext cx="1763712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3" name="Object 14"/>
            <p:cNvGraphicFramePr/>
            <p:nvPr/>
          </p:nvGraphicFramePr>
          <p:xfrm>
            <a:off x="1876425" y="1752600"/>
            <a:ext cx="189865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" r:id="rId21" imgW="19202400" imgH="5181600" progId="Equation.3">
                    <p:embed/>
                  </p:oleObj>
                </mc:Choice>
                <mc:Fallback>
                  <p:oleObj name="" r:id="rId21" imgW="19202400" imgH="5181600" progId="Equation.3">
                    <p:embed/>
                    <p:pic>
                      <p:nvPicPr>
                        <p:cNvPr id="0" name="图片 2059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876425" y="1752600"/>
                          <a:ext cx="1898650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4" name="Object 15"/>
            <p:cNvGraphicFramePr/>
            <p:nvPr/>
          </p:nvGraphicFramePr>
          <p:xfrm>
            <a:off x="1828800" y="2209800"/>
            <a:ext cx="2659063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" r:id="rId23" imgW="23774400" imgH="5181600" progId="Equation.3">
                    <p:embed/>
                  </p:oleObj>
                </mc:Choice>
                <mc:Fallback>
                  <p:oleObj name="" r:id="rId23" imgW="23774400" imgH="5181600" progId="Equation.3">
                    <p:embed/>
                    <p:pic>
                      <p:nvPicPr>
                        <p:cNvPr id="0" name="图片 2066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1828800" y="2209800"/>
                          <a:ext cx="2659063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93" name="AutoShape 16"/>
            <p:cNvSpPr/>
            <p:nvPr/>
          </p:nvSpPr>
          <p:spPr>
            <a:xfrm>
              <a:off x="1524000" y="1524000"/>
              <a:ext cx="228600" cy="990600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056" name="Object 10"/>
          <p:cNvGraphicFramePr/>
          <p:nvPr/>
        </p:nvGraphicFramePr>
        <p:xfrm>
          <a:off x="685800" y="1828800"/>
          <a:ext cx="812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" r:id="rId25" imgW="10058400" imgH="4876800" progId="Equation.DSMT4">
                  <p:embed/>
                </p:oleObj>
              </mc:Choice>
              <mc:Fallback>
                <p:oleObj name="" r:id="rId25" imgW="10058400" imgH="4876800" progId="Equation.DSMT4">
                  <p:embed/>
                  <p:pic>
                    <p:nvPicPr>
                      <p:cNvPr id="0" name="图片 206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85800" y="1828800"/>
                        <a:ext cx="8128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86" name="Group 9"/>
          <p:cNvGrpSpPr/>
          <p:nvPr/>
        </p:nvGrpSpPr>
        <p:grpSpPr>
          <a:xfrm>
            <a:off x="4114800" y="1295400"/>
            <a:ext cx="1905000" cy="685800"/>
            <a:chOff x="2592" y="1104"/>
            <a:chExt cx="1200" cy="432"/>
          </a:xfrm>
        </p:grpSpPr>
        <p:sp>
          <p:nvSpPr>
            <p:cNvPr id="2090" name="Line 10"/>
            <p:cNvSpPr/>
            <p:nvPr/>
          </p:nvSpPr>
          <p:spPr>
            <a:xfrm>
              <a:off x="2640" y="1536"/>
              <a:ext cx="100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91" name="Text Box 11"/>
            <p:cNvSpPr txBox="1"/>
            <p:nvPr/>
          </p:nvSpPr>
          <p:spPr>
            <a:xfrm>
              <a:off x="2592" y="1104"/>
              <a:ext cx="120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伴随规划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087" name="Group 86"/>
          <p:cNvGrpSpPr/>
          <p:nvPr/>
        </p:nvGrpSpPr>
        <p:grpSpPr>
          <a:xfrm>
            <a:off x="5799138" y="827088"/>
            <a:ext cx="2354262" cy="1925637"/>
            <a:chOff x="1524000" y="834034"/>
            <a:chExt cx="2354263" cy="1925041"/>
          </a:xfrm>
        </p:grpSpPr>
        <p:graphicFrame>
          <p:nvGraphicFramePr>
            <p:cNvPr id="2057" name="Object 75"/>
            <p:cNvGraphicFramePr/>
            <p:nvPr/>
          </p:nvGraphicFramePr>
          <p:xfrm>
            <a:off x="1574800" y="834034"/>
            <a:ext cx="2303463" cy="620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" r:id="rId27" imgW="24993600" imgH="6705600" progId="Equation.DSMT4">
                    <p:embed/>
                  </p:oleObj>
                </mc:Choice>
                <mc:Fallback>
                  <p:oleObj name="" r:id="rId27" imgW="24993600" imgH="6705600" progId="Equation.DSMT4">
                    <p:embed/>
                    <p:pic>
                      <p:nvPicPr>
                        <p:cNvPr id="0" name="图片 2070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574800" y="834034"/>
                          <a:ext cx="2303463" cy="62011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8" name="Object 76"/>
            <p:cNvGraphicFramePr/>
            <p:nvPr/>
          </p:nvGraphicFramePr>
          <p:xfrm>
            <a:off x="1941513" y="1295400"/>
            <a:ext cx="1763712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" r:id="rId29" imgW="19812000" imgH="5181600" progId="Equation.3">
                    <p:embed/>
                  </p:oleObj>
                </mc:Choice>
                <mc:Fallback>
                  <p:oleObj name="" r:id="rId29" imgW="19812000" imgH="5181600" progId="Equation.3">
                    <p:embed/>
                    <p:pic>
                      <p:nvPicPr>
                        <p:cNvPr id="0" name="图片 207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941513" y="1295400"/>
                          <a:ext cx="1763712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9" name="Object 77"/>
            <p:cNvGraphicFramePr/>
            <p:nvPr/>
          </p:nvGraphicFramePr>
          <p:xfrm>
            <a:off x="1876425" y="1752600"/>
            <a:ext cx="189865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" r:id="rId30" imgW="19202400" imgH="5181600" progId="Equation.3">
                    <p:embed/>
                  </p:oleObj>
                </mc:Choice>
                <mc:Fallback>
                  <p:oleObj name="" r:id="rId30" imgW="19202400" imgH="5181600" progId="Equation.3">
                    <p:embed/>
                    <p:pic>
                      <p:nvPicPr>
                        <p:cNvPr id="0" name="图片 2072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1876425" y="1752600"/>
                          <a:ext cx="1898650" cy="5334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60" name="Object 78"/>
            <p:cNvGraphicFramePr/>
            <p:nvPr/>
          </p:nvGraphicFramePr>
          <p:xfrm>
            <a:off x="1897063" y="2195513"/>
            <a:ext cx="1703388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" r:id="rId31" imgW="15240000" imgH="5486400" progId="Equation.DSMT4">
                    <p:embed/>
                  </p:oleObj>
                </mc:Choice>
                <mc:Fallback>
                  <p:oleObj name="" r:id="rId31" imgW="15240000" imgH="5486400" progId="Equation.DSMT4">
                    <p:embed/>
                    <p:pic>
                      <p:nvPicPr>
                        <p:cNvPr id="0" name="图片 207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1897063" y="2195513"/>
                          <a:ext cx="1703388" cy="5635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9" name="AutoShape 16"/>
            <p:cNvSpPr/>
            <p:nvPr/>
          </p:nvSpPr>
          <p:spPr>
            <a:xfrm>
              <a:off x="1524000" y="1524000"/>
              <a:ext cx="228600" cy="990600"/>
            </a:xfrm>
            <a:prstGeom prst="leftBrace">
              <a:avLst>
                <a:gd name="adj1" fmla="val 36111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94" name="Text Box 60"/>
          <p:cNvSpPr txBox="1"/>
          <p:nvPr/>
        </p:nvSpPr>
        <p:spPr>
          <a:xfrm>
            <a:off x="7162800" y="4495800"/>
            <a:ext cx="24384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最优整数解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1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1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1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1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1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1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84" grpId="0"/>
      <p:bldP spid="119846" grpId="0" animBg="1"/>
      <p:bldP spid="119866" grpId="0" animBg="1"/>
      <p:bldP spid="119877" grpId="0"/>
      <p:bldP spid="119878" grpId="0"/>
      <p:bldP spid="119879" grpId="0"/>
      <p:bldP spid="119881" grpId="0" animBg="1"/>
      <p:bldP spid="119882" grpId="0" animBg="1"/>
      <p:bldP spid="119883" grpId="0" animBg="1"/>
      <p:bldP spid="119880" grpId="0" animBg="1"/>
      <p:bldP spid="119863" grpId="0" animBg="1"/>
      <p:bldP spid="119845" grpId="0" animBg="1"/>
      <p:bldP spid="9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sz="4400" b="1" dirty="0">
                <a:ea typeface="黑体" panose="02010609060101010101" pitchFamily="49" charset="-122"/>
              </a:rPr>
              <a:t>第三章 整数规划</a:t>
            </a:r>
            <a:endParaRPr lang="zh-CN" altLang="en-US" sz="4400" b="1" dirty="0">
              <a:ea typeface="黑体" panose="02010609060101010101" pitchFamily="49" charset="-122"/>
            </a:endParaRPr>
          </a:p>
        </p:txBody>
      </p:sp>
      <p:sp>
        <p:nvSpPr>
          <p:cNvPr id="97284" name="Rectangle 4"/>
          <p:cNvSpPr/>
          <p:nvPr/>
        </p:nvSpPr>
        <p:spPr>
          <a:xfrm>
            <a:off x="2590800" y="1978025"/>
            <a:ext cx="5867400" cy="160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整数规划的数学模型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分枝定界法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割平面法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分配问题的解法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隐枚举法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(0-1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整数规划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  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Freeform 8"/>
          <p:cNvSpPr/>
          <p:nvPr/>
        </p:nvSpPr>
        <p:spPr>
          <a:xfrm>
            <a:off x="2625725" y="2071688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8"/>
          <p:cNvSpPr/>
          <p:nvPr/>
        </p:nvSpPr>
        <p:spPr>
          <a:xfrm>
            <a:off x="2611438" y="2497138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8"/>
          <p:cNvSpPr/>
          <p:nvPr/>
        </p:nvSpPr>
        <p:spPr>
          <a:xfrm>
            <a:off x="2622550" y="2992438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8"/>
          <p:cNvSpPr txBox="1"/>
          <p:nvPr/>
        </p:nvSpPr>
        <p:spPr>
          <a:xfrm>
            <a:off x="2035810" y="4859020"/>
            <a:ext cx="6224270" cy="1168400"/>
          </a:xfrm>
          <a:prstGeom prst="rect">
            <a:avLst/>
          </a:prstGeom>
          <a:noFill/>
          <a:ln w="57150" cap="flat" cmpd="sng">
            <a:solidFill>
              <a:srgbClr val="0000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作业：第三章课后习题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 3(2)  6(2)</a:t>
            </a:r>
            <a:endParaRPr lang="en-US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" name="Freeform 8"/>
          <p:cNvSpPr/>
          <p:nvPr/>
        </p:nvSpPr>
        <p:spPr>
          <a:xfrm>
            <a:off x="2633663" y="3900488"/>
            <a:ext cx="304800" cy="304800"/>
          </a:xfrm>
          <a:custGeom>
            <a:avLst/>
            <a:gdLst>
              <a:gd name="txL" fmla="*/ 0 w 576"/>
              <a:gd name="txT" fmla="*/ 0 h 568"/>
              <a:gd name="txR" fmla="*/ 576 w 576"/>
              <a:gd name="txB" fmla="*/ 568 h 568"/>
            </a:gdLst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rect l="txL" t="txT" r="txR" b="txB"/>
            <a:pathLst>
              <a:path w="576" h="568">
                <a:moveTo>
                  <a:pt x="0" y="240"/>
                </a:moveTo>
                <a:cubicBezTo>
                  <a:pt x="96" y="404"/>
                  <a:pt x="192" y="568"/>
                  <a:pt x="288" y="528"/>
                </a:cubicBezTo>
                <a:cubicBezTo>
                  <a:pt x="384" y="488"/>
                  <a:pt x="528" y="88"/>
                  <a:pt x="576" y="0"/>
                </a:cubicBezTo>
              </a:path>
            </a:pathLst>
          </a:custGeom>
          <a:noFill/>
          <a:ln w="57150" cap="flat" cmpd="sng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4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2390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61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4135" name="Text Box 5"/>
          <p:cNvSpPr txBox="1"/>
          <p:nvPr/>
        </p:nvSpPr>
        <p:spPr>
          <a:xfrm>
            <a:off x="457200" y="319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割平面法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136" name="Text Box 6"/>
          <p:cNvSpPr txBox="1"/>
          <p:nvPr/>
        </p:nvSpPr>
        <p:spPr>
          <a:xfrm>
            <a:off x="381000" y="8524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4098" name="Object 10"/>
          <p:cNvGraphicFramePr/>
          <p:nvPr/>
        </p:nvGraphicFramePr>
        <p:xfrm>
          <a:off x="685800" y="1828800"/>
          <a:ext cx="8128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0058400" imgH="4876800" progId="Equation.DSMT4">
                  <p:embed/>
                </p:oleObj>
              </mc:Choice>
              <mc:Fallback>
                <p:oleObj name="" r:id="rId1" imgW="10058400" imgH="4876800" progId="Equation.DSMT4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800" y="1828800"/>
                        <a:ext cx="8128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11"/>
          <p:cNvGraphicFramePr/>
          <p:nvPr/>
        </p:nvGraphicFramePr>
        <p:xfrm>
          <a:off x="1574800" y="8255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" r:id="rId3" imgW="24993600" imgH="6705600" progId="Equation.DSMT4">
                  <p:embed/>
                </p:oleObj>
              </mc:Choice>
              <mc:Fallback>
                <p:oleObj name="" r:id="rId3" imgW="24993600" imgH="6705600" progId="Equation.DSMT4">
                  <p:embed/>
                  <p:pic>
                    <p:nvPicPr>
                      <p:cNvPr id="0" name="图片 30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4800" y="8255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3"/>
          <p:cNvGraphicFramePr/>
          <p:nvPr/>
        </p:nvGraphicFramePr>
        <p:xfrm>
          <a:off x="1941513" y="1295400"/>
          <a:ext cx="1763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" r:id="rId5" imgW="19812000" imgH="5181600" progId="Equation.3">
                  <p:embed/>
                </p:oleObj>
              </mc:Choice>
              <mc:Fallback>
                <p:oleObj name="" r:id="rId5" imgW="19812000" imgH="5181600" progId="Equation.3">
                  <p:embed/>
                  <p:pic>
                    <p:nvPicPr>
                      <p:cNvPr id="0" name="图片 30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1513" y="1295400"/>
                        <a:ext cx="17637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4"/>
          <p:cNvGraphicFramePr/>
          <p:nvPr/>
        </p:nvGraphicFramePr>
        <p:xfrm>
          <a:off x="1876425" y="1752600"/>
          <a:ext cx="1898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9202400" imgH="5181600" progId="Equation.3">
                  <p:embed/>
                </p:oleObj>
              </mc:Choice>
              <mc:Fallback>
                <p:oleObj name="" r:id="rId7" imgW="19202400" imgH="5181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6425" y="1752600"/>
                        <a:ext cx="18986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15"/>
          <p:cNvGraphicFramePr/>
          <p:nvPr/>
        </p:nvGraphicFramePr>
        <p:xfrm>
          <a:off x="1828800" y="2209800"/>
          <a:ext cx="2659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9" imgW="23774400" imgH="5181600" progId="Equation.3">
                  <p:embed/>
                </p:oleObj>
              </mc:Choice>
              <mc:Fallback>
                <p:oleObj name="" r:id="rId9" imgW="23774400" imgH="51816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2209800"/>
                        <a:ext cx="26590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37" name="AutoShape 16"/>
          <p:cNvSpPr/>
          <p:nvPr/>
        </p:nvSpPr>
        <p:spPr>
          <a:xfrm>
            <a:off x="1524000" y="1524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966" name="Line 62"/>
          <p:cNvSpPr/>
          <p:nvPr/>
        </p:nvSpPr>
        <p:spPr>
          <a:xfrm>
            <a:off x="4267200" y="19050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23972" name="Object 68"/>
          <p:cNvGraphicFramePr/>
          <p:nvPr/>
        </p:nvGraphicFramePr>
        <p:xfrm>
          <a:off x="5189538" y="620713"/>
          <a:ext cx="250666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1" imgW="24993600" imgH="6705600" progId="Equation.DSMT4">
                  <p:embed/>
                </p:oleObj>
              </mc:Choice>
              <mc:Fallback>
                <p:oleObj name="" r:id="rId11" imgW="24993600" imgH="6705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89538" y="620713"/>
                        <a:ext cx="2506662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3"/>
          <p:cNvGrpSpPr/>
          <p:nvPr/>
        </p:nvGrpSpPr>
        <p:grpSpPr>
          <a:xfrm>
            <a:off x="5334000" y="990600"/>
            <a:ext cx="2930525" cy="1752600"/>
            <a:chOff x="3360" y="816"/>
            <a:chExt cx="1846" cy="1104"/>
          </a:xfrm>
        </p:grpSpPr>
        <p:graphicFrame>
          <p:nvGraphicFramePr>
            <p:cNvPr id="4130" name="Object 6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3" imgW="23774400" imgH="5181600" progId="Equation.3">
                    <p:embed/>
                  </p:oleObj>
                </mc:Choice>
                <mc:Fallback>
                  <p:oleObj name="" r:id="rId13" imgW="23774400" imgH="518160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9" name="AutoShape 6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4131" name="Object 69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5" imgW="26517600" imgH="5181600" progId="Equation.3">
                    <p:embed/>
                  </p:oleObj>
                </mc:Choice>
                <mc:Fallback>
                  <p:oleObj name="" r:id="rId15" imgW="26517600" imgH="5181600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2" name="Object 70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7" imgW="25908000" imgH="5181600" progId="Equation.3">
                    <p:embed/>
                  </p:oleObj>
                </mc:Choice>
                <mc:Fallback>
                  <p:oleObj name="" r:id="rId17" imgW="25908000" imgH="518160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3" name="Object 72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19" imgW="15544800" imgH="5181600" progId="Equation.3">
                    <p:embed/>
                  </p:oleObj>
                </mc:Choice>
                <mc:Fallback>
                  <p:oleObj name="" r:id="rId19" imgW="15544800" imgH="5181600" progId="Equation.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3978" name="Object 74"/>
          <p:cNvGraphicFramePr/>
          <p:nvPr/>
        </p:nvGraphicFramePr>
        <p:xfrm>
          <a:off x="7877175" y="1752600"/>
          <a:ext cx="9366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1" imgW="11582400" imgH="4876800" progId="Equation.DSMT4">
                  <p:embed/>
                </p:oleObj>
              </mc:Choice>
              <mc:Fallback>
                <p:oleObj name="" r:id="rId21" imgW="11582400" imgH="4876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77175" y="1752600"/>
                        <a:ext cx="936625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79" name="Text Box 75"/>
          <p:cNvSpPr txBox="1"/>
          <p:nvPr/>
        </p:nvSpPr>
        <p:spPr>
          <a:xfrm>
            <a:off x="7620000" y="5476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pSp>
        <p:nvGrpSpPr>
          <p:cNvPr id="4" name="Group 79"/>
          <p:cNvGrpSpPr/>
          <p:nvPr/>
        </p:nvGrpSpPr>
        <p:grpSpPr>
          <a:xfrm>
            <a:off x="639763" y="2743200"/>
            <a:ext cx="4084637" cy="519113"/>
            <a:chOff x="403" y="1680"/>
            <a:chExt cx="2573" cy="327"/>
          </a:xfrm>
        </p:grpSpPr>
        <p:graphicFrame>
          <p:nvGraphicFramePr>
            <p:cNvPr id="4129" name="Object 77"/>
            <p:cNvGraphicFramePr/>
            <p:nvPr/>
          </p:nvGraphicFramePr>
          <p:xfrm>
            <a:off x="403" y="1728"/>
            <a:ext cx="60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23" imgW="12496800" imgH="4876800" progId="Equation.DSMT4">
                    <p:embed/>
                  </p:oleObj>
                </mc:Choice>
                <mc:Fallback>
                  <p:oleObj name="" r:id="rId23" imgW="12496800" imgH="48768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403" y="1728"/>
                          <a:ext cx="601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58" name="Text Box 78"/>
            <p:cNvSpPr txBox="1"/>
            <p:nvPr/>
          </p:nvSpPr>
          <p:spPr>
            <a:xfrm>
              <a:off x="912" y="1680"/>
              <a:ext cx="20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的</a:t>
              </a:r>
              <a:r>
                <a:rPr lang="zh-CN" altLang="en-US" sz="2800" b="1" dirty="0">
                  <a:solidFill>
                    <a:srgbClr val="CC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最优表</a:t>
              </a:r>
              <a:r>
                <a:rPr lang="zh-CN" altLang="en-US" sz="2800" b="1" dirty="0">
                  <a:latin typeface="Arial" panose="020B0604020202020204" pitchFamily="34" charset="0"/>
                  <a:ea typeface="宋体" panose="02010600030101010101" pitchFamily="2" charset="-122"/>
                </a:rPr>
                <a:t>为</a:t>
              </a:r>
              <a:endPara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4017" name="Text Box 113"/>
          <p:cNvSpPr txBox="1"/>
          <p:nvPr/>
        </p:nvSpPr>
        <p:spPr>
          <a:xfrm>
            <a:off x="5334000" y="3048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最优解：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24018" name="Object 114"/>
          <p:cNvGraphicFramePr/>
          <p:nvPr/>
        </p:nvGraphicFramePr>
        <p:xfrm>
          <a:off x="6688138" y="2971800"/>
          <a:ext cx="16938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5" imgW="17068800" imgH="7315200" progId="Equation.3">
                  <p:embed/>
                </p:oleObj>
              </mc:Choice>
              <mc:Fallback>
                <p:oleObj name="" r:id="rId25" imgW="17068800" imgH="7315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688138" y="2971800"/>
                        <a:ext cx="1693862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19" name="Text Box 115"/>
          <p:cNvSpPr txBox="1"/>
          <p:nvPr/>
        </p:nvSpPr>
        <p:spPr>
          <a:xfrm>
            <a:off x="5410200" y="3657600"/>
            <a:ext cx="2438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不是整数解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129"/>
          <p:cNvGrpSpPr/>
          <p:nvPr/>
        </p:nvGrpSpPr>
        <p:grpSpPr>
          <a:xfrm>
            <a:off x="685800" y="3200400"/>
            <a:ext cx="4419600" cy="2667000"/>
            <a:chOff x="432" y="2016"/>
            <a:chExt cx="2784" cy="1680"/>
          </a:xfrm>
        </p:grpSpPr>
        <p:grpSp>
          <p:nvGrpSpPr>
            <p:cNvPr id="4146" name="Group 127"/>
            <p:cNvGrpSpPr/>
            <p:nvPr/>
          </p:nvGrpSpPr>
          <p:grpSpPr>
            <a:xfrm>
              <a:off x="432" y="2112"/>
              <a:ext cx="2784" cy="1584"/>
              <a:chOff x="432" y="2112"/>
              <a:chExt cx="2784" cy="1584"/>
            </a:xfrm>
          </p:grpSpPr>
          <p:grpSp>
            <p:nvGrpSpPr>
              <p:cNvPr id="4148" name="Group 125"/>
              <p:cNvGrpSpPr/>
              <p:nvPr/>
            </p:nvGrpSpPr>
            <p:grpSpPr>
              <a:xfrm>
                <a:off x="432" y="2112"/>
                <a:ext cx="2784" cy="1584"/>
                <a:chOff x="432" y="2112"/>
                <a:chExt cx="2784" cy="1584"/>
              </a:xfrm>
            </p:grpSpPr>
            <p:sp>
              <p:nvSpPr>
                <p:cNvPr id="4154" name="Line 119"/>
                <p:cNvSpPr/>
                <p:nvPr/>
              </p:nvSpPr>
              <p:spPr>
                <a:xfrm>
                  <a:off x="432" y="2112"/>
                  <a:ext cx="2784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5" name="Line 120"/>
                <p:cNvSpPr/>
                <p:nvPr/>
              </p:nvSpPr>
              <p:spPr>
                <a:xfrm>
                  <a:off x="432" y="2448"/>
                  <a:ext cx="2784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6" name="Line 121"/>
                <p:cNvSpPr/>
                <p:nvPr/>
              </p:nvSpPr>
              <p:spPr>
                <a:xfrm>
                  <a:off x="432" y="2832"/>
                  <a:ext cx="2784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7" name="Line 122"/>
                <p:cNvSpPr/>
                <p:nvPr/>
              </p:nvSpPr>
              <p:spPr>
                <a:xfrm>
                  <a:off x="432" y="3696"/>
                  <a:ext cx="2784" cy="0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4149" name="Group 126"/>
              <p:cNvGrpSpPr/>
              <p:nvPr/>
            </p:nvGrpSpPr>
            <p:grpSpPr>
              <a:xfrm>
                <a:off x="432" y="2112"/>
                <a:ext cx="2784" cy="1584"/>
                <a:chOff x="432" y="2112"/>
                <a:chExt cx="2784" cy="1584"/>
              </a:xfrm>
            </p:grpSpPr>
            <p:sp>
              <p:nvSpPr>
                <p:cNvPr id="4150" name="Line 86"/>
                <p:cNvSpPr/>
                <p:nvPr/>
              </p:nvSpPr>
              <p:spPr>
                <a:xfrm>
                  <a:off x="1248" y="2112"/>
                  <a:ext cx="0" cy="1584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1" name="Line 117"/>
                <p:cNvSpPr/>
                <p:nvPr/>
              </p:nvSpPr>
              <p:spPr>
                <a:xfrm>
                  <a:off x="3216" y="2112"/>
                  <a:ext cx="0" cy="1584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2" name="Line 118"/>
                <p:cNvSpPr/>
                <p:nvPr/>
              </p:nvSpPr>
              <p:spPr>
                <a:xfrm>
                  <a:off x="432" y="2112"/>
                  <a:ext cx="0" cy="1584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153" name="Line 123"/>
                <p:cNvSpPr/>
                <p:nvPr/>
              </p:nvSpPr>
              <p:spPr>
                <a:xfrm>
                  <a:off x="816" y="2112"/>
                  <a:ext cx="0" cy="1584"/>
                </a:xfrm>
                <a:prstGeom prst="line">
                  <a:avLst/>
                </a:prstGeom>
                <a:ln w="38100" cap="flat" cmpd="sng">
                  <a:solidFill>
                    <a:schemeClr val="accent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grpSp>
          <p:nvGrpSpPr>
            <p:cNvPr id="4147" name="Group 128"/>
            <p:cNvGrpSpPr/>
            <p:nvPr/>
          </p:nvGrpSpPr>
          <p:grpSpPr>
            <a:xfrm>
              <a:off x="441" y="2016"/>
              <a:ext cx="2766" cy="1680"/>
              <a:chOff x="441" y="2016"/>
              <a:chExt cx="2766" cy="1680"/>
            </a:xfrm>
          </p:grpSpPr>
          <p:graphicFrame>
            <p:nvGraphicFramePr>
              <p:cNvPr id="4108" name="Object 93"/>
              <p:cNvGraphicFramePr/>
              <p:nvPr/>
            </p:nvGraphicFramePr>
            <p:xfrm>
              <a:off x="441" y="2792"/>
              <a:ext cx="327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6" name="" r:id="rId27" imgW="3962400" imgH="5181600" progId="Equation.3">
                      <p:embed/>
                    </p:oleObj>
                  </mc:Choice>
                  <mc:Fallback>
                    <p:oleObj name="" r:id="rId27" imgW="3962400" imgH="5181600" progId="Equation.3">
                      <p:embed/>
                      <p:pic>
                        <p:nvPicPr>
                          <p:cNvPr id="0" name="图片 3085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441" y="2792"/>
                            <a:ext cx="327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09" name="Object 94"/>
              <p:cNvGraphicFramePr/>
              <p:nvPr/>
            </p:nvGraphicFramePr>
            <p:xfrm>
              <a:off x="466" y="3176"/>
              <a:ext cx="302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7" name="" r:id="rId29" imgW="3657600" imgH="5181600" progId="Equation.3">
                      <p:embed/>
                    </p:oleObj>
                  </mc:Choice>
                  <mc:Fallback>
                    <p:oleObj name="" r:id="rId29" imgW="3657600" imgH="5181600" progId="Equation.3">
                      <p:embed/>
                      <p:pic>
                        <p:nvPicPr>
                          <p:cNvPr id="0" name="图片 3086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466" y="3176"/>
                            <a:ext cx="302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0" name="Object 88"/>
              <p:cNvGraphicFramePr/>
              <p:nvPr/>
            </p:nvGraphicFramePr>
            <p:xfrm>
              <a:off x="1392" y="2016"/>
              <a:ext cx="302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8" name="" r:id="rId31" imgW="3657600" imgH="5181600" progId="Equation.3">
                      <p:embed/>
                    </p:oleObj>
                  </mc:Choice>
                  <mc:Fallback>
                    <p:oleObj name="" r:id="rId31" imgW="3657600" imgH="5181600" progId="Equation.3">
                      <p:embed/>
                      <p:pic>
                        <p:nvPicPr>
                          <p:cNvPr id="0" name="图片 3087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1392" y="2016"/>
                            <a:ext cx="302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1" name="Object 90"/>
              <p:cNvGraphicFramePr/>
              <p:nvPr/>
            </p:nvGraphicFramePr>
            <p:xfrm>
              <a:off x="1824" y="2016"/>
              <a:ext cx="327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9" name="" r:id="rId33" imgW="3962400" imgH="5181600" progId="Equation.3">
                      <p:embed/>
                    </p:oleObj>
                  </mc:Choice>
                  <mc:Fallback>
                    <p:oleObj name="" r:id="rId33" imgW="3962400" imgH="5181600" progId="Equation.3">
                      <p:embed/>
                      <p:pic>
                        <p:nvPicPr>
                          <p:cNvPr id="0" name="图片 3088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824" y="2016"/>
                            <a:ext cx="327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2" name="Object 91"/>
              <p:cNvGraphicFramePr/>
              <p:nvPr/>
            </p:nvGraphicFramePr>
            <p:xfrm>
              <a:off x="2880" y="2016"/>
              <a:ext cx="327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0" name="" r:id="rId34" imgW="3962400" imgH="5181600" progId="Equation.3">
                      <p:embed/>
                    </p:oleObj>
                  </mc:Choice>
                  <mc:Fallback>
                    <p:oleObj name="" r:id="rId34" imgW="3962400" imgH="5181600" progId="Equation.3">
                      <p:embed/>
                      <p:pic>
                        <p:nvPicPr>
                          <p:cNvPr id="0" name="图片 3089"/>
                          <p:cNvPicPr/>
                          <p:nvPr/>
                        </p:nvPicPr>
                        <p:blipFill>
                          <a:blip r:embed="rId35"/>
                          <a:stretch>
                            <a:fillRect/>
                          </a:stretch>
                        </p:blipFill>
                        <p:spPr>
                          <a:xfrm>
                            <a:off x="2880" y="2016"/>
                            <a:ext cx="327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3" name="Object 92"/>
              <p:cNvGraphicFramePr/>
              <p:nvPr/>
            </p:nvGraphicFramePr>
            <p:xfrm>
              <a:off x="2352" y="2016"/>
              <a:ext cx="302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1" name="" r:id="rId36" imgW="3657600" imgH="5181600" progId="Equation.3">
                      <p:embed/>
                    </p:oleObj>
                  </mc:Choice>
                  <mc:Fallback>
                    <p:oleObj name="" r:id="rId36" imgW="3657600" imgH="5181600" progId="Equation.3">
                      <p:embed/>
                      <p:pic>
                        <p:nvPicPr>
                          <p:cNvPr id="0" name="图片 3090"/>
                          <p:cNvPicPr/>
                          <p:nvPr/>
                        </p:nvPicPr>
                        <p:blipFill>
                          <a:blip r:embed="rId37"/>
                          <a:stretch>
                            <a:fillRect/>
                          </a:stretch>
                        </p:blipFill>
                        <p:spPr>
                          <a:xfrm>
                            <a:off x="2352" y="2016"/>
                            <a:ext cx="302" cy="42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4" name="Object 95"/>
              <p:cNvGraphicFramePr/>
              <p:nvPr/>
            </p:nvGraphicFramePr>
            <p:xfrm>
              <a:off x="1428" y="2496"/>
              <a:ext cx="252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2" name="" r:id="rId38" imgW="3048000" imgH="4267200" progId="Equation.3">
                      <p:embed/>
                    </p:oleObj>
                  </mc:Choice>
                  <mc:Fallback>
                    <p:oleObj name="" r:id="rId38" imgW="3048000" imgH="4267200" progId="Equation.3">
                      <p:embed/>
                      <p:pic>
                        <p:nvPicPr>
                          <p:cNvPr id="0" name="图片 3091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1428" y="2496"/>
                            <a:ext cx="252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5" name="Object 96"/>
              <p:cNvGraphicFramePr/>
              <p:nvPr/>
            </p:nvGraphicFramePr>
            <p:xfrm>
              <a:off x="1872" y="2496"/>
              <a:ext cx="252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3" name="" r:id="rId40" imgW="3048000" imgH="4267200" progId="Equation.3">
                      <p:embed/>
                    </p:oleObj>
                  </mc:Choice>
                  <mc:Fallback>
                    <p:oleObj name="" r:id="rId40" imgW="3048000" imgH="4267200" progId="Equation.3">
                      <p:embed/>
                      <p:pic>
                        <p:nvPicPr>
                          <p:cNvPr id="0" name="图片 3092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1872" y="2496"/>
                            <a:ext cx="252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6" name="Object 97"/>
              <p:cNvGraphicFramePr/>
              <p:nvPr/>
            </p:nvGraphicFramePr>
            <p:xfrm>
              <a:off x="1440" y="2925"/>
              <a:ext cx="252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4" name="" r:id="rId41" imgW="3048000" imgH="4267200" progId="Equation.3">
                      <p:embed/>
                    </p:oleObj>
                  </mc:Choice>
                  <mc:Fallback>
                    <p:oleObj name="" r:id="rId41" imgW="3048000" imgH="4267200" progId="Equation.3">
                      <p:embed/>
                      <p:pic>
                        <p:nvPicPr>
                          <p:cNvPr id="0" name="图片 3093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1440" y="2925"/>
                            <a:ext cx="252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7" name="Object 98"/>
              <p:cNvGraphicFramePr/>
              <p:nvPr/>
            </p:nvGraphicFramePr>
            <p:xfrm>
              <a:off x="1920" y="2928"/>
              <a:ext cx="176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5" name="" r:id="rId42" imgW="2133600" imgH="3962400" progId="Equation.3">
                      <p:embed/>
                    </p:oleObj>
                  </mc:Choice>
                  <mc:Fallback>
                    <p:oleObj name="" r:id="rId42" imgW="2133600" imgH="3962400" progId="Equation.3">
                      <p:embed/>
                      <p:pic>
                        <p:nvPicPr>
                          <p:cNvPr id="0" name="图片 3094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1920" y="2928"/>
                            <a:ext cx="176" cy="2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8" name="Object 99"/>
              <p:cNvGraphicFramePr/>
              <p:nvPr/>
            </p:nvGraphicFramePr>
            <p:xfrm>
              <a:off x="1488" y="3312"/>
              <a:ext cx="176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6" name="" r:id="rId44" imgW="2133600" imgH="3962400" progId="Equation.3">
                      <p:embed/>
                    </p:oleObj>
                  </mc:Choice>
                  <mc:Fallback>
                    <p:oleObj name="" r:id="rId44" imgW="2133600" imgH="3962400" progId="Equation.3">
                      <p:embed/>
                      <p:pic>
                        <p:nvPicPr>
                          <p:cNvPr id="0" name="图片 3095"/>
                          <p:cNvPicPr/>
                          <p:nvPr/>
                        </p:nvPicPr>
                        <p:blipFill>
                          <a:blip r:embed="rId43"/>
                          <a:stretch>
                            <a:fillRect/>
                          </a:stretch>
                        </p:blipFill>
                        <p:spPr>
                          <a:xfrm>
                            <a:off x="1488" y="3312"/>
                            <a:ext cx="176" cy="27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19" name="Object 100"/>
              <p:cNvGraphicFramePr/>
              <p:nvPr/>
            </p:nvGraphicFramePr>
            <p:xfrm>
              <a:off x="1872" y="3309"/>
              <a:ext cx="252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7" name="" r:id="rId45" imgW="3048000" imgH="4267200" progId="Equation.3">
                      <p:embed/>
                    </p:oleObj>
                  </mc:Choice>
                  <mc:Fallback>
                    <p:oleObj name="" r:id="rId45" imgW="3048000" imgH="4267200" progId="Equation.3">
                      <p:embed/>
                      <p:pic>
                        <p:nvPicPr>
                          <p:cNvPr id="0" name="图片 3096"/>
                          <p:cNvPicPr/>
                          <p:nvPr/>
                        </p:nvPicPr>
                        <p:blipFill>
                          <a:blip r:embed="rId39"/>
                          <a:stretch>
                            <a:fillRect/>
                          </a:stretch>
                        </p:blipFill>
                        <p:spPr>
                          <a:xfrm>
                            <a:off x="1872" y="3309"/>
                            <a:ext cx="252" cy="29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0" name="Object 101"/>
              <p:cNvGraphicFramePr/>
              <p:nvPr/>
            </p:nvGraphicFramePr>
            <p:xfrm>
              <a:off x="2256" y="2400"/>
              <a:ext cx="33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46" imgW="8229600" imgH="7315200" progId="Equation.3">
                      <p:embed/>
                    </p:oleObj>
                  </mc:Choice>
                  <mc:Fallback>
                    <p:oleObj name="" r:id="rId46" imgW="8229600" imgH="7315200" progId="Equation.3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2256" y="2400"/>
                            <a:ext cx="336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1" name="Object 102"/>
              <p:cNvGraphicFramePr/>
              <p:nvPr/>
            </p:nvGraphicFramePr>
            <p:xfrm>
              <a:off x="2832" y="2400"/>
              <a:ext cx="33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9" name="" r:id="rId48" imgW="8229600" imgH="7315200" progId="Equation.3">
                      <p:embed/>
                    </p:oleObj>
                  </mc:Choice>
                  <mc:Fallback>
                    <p:oleObj name="" r:id="rId48" imgW="8229600" imgH="7315200" progId="Equation.3">
                      <p:embed/>
                      <p:pic>
                        <p:nvPicPr>
                          <p:cNvPr id="0" name="图片 3098"/>
                          <p:cNvPicPr/>
                          <p:nvPr/>
                        </p:nvPicPr>
                        <p:blipFill>
                          <a:blip r:embed="rId47"/>
                          <a:stretch>
                            <a:fillRect/>
                          </a:stretch>
                        </p:blipFill>
                        <p:spPr>
                          <a:xfrm>
                            <a:off x="2832" y="2400"/>
                            <a:ext cx="336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2" name="Object 103"/>
              <p:cNvGraphicFramePr/>
              <p:nvPr/>
            </p:nvGraphicFramePr>
            <p:xfrm>
              <a:off x="2352" y="2832"/>
              <a:ext cx="22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0" name="" r:id="rId49" imgW="5486400" imgH="7315200" progId="Equation.3">
                      <p:embed/>
                    </p:oleObj>
                  </mc:Choice>
                  <mc:Fallback>
                    <p:oleObj name="" r:id="rId49" imgW="5486400" imgH="7315200" progId="Equation.3">
                      <p:embed/>
                      <p:pic>
                        <p:nvPicPr>
                          <p:cNvPr id="0" name="图片 3099"/>
                          <p:cNvPicPr/>
                          <p:nvPr/>
                        </p:nvPicPr>
                        <p:blipFill>
                          <a:blip r:embed="rId50"/>
                          <a:stretch>
                            <a:fillRect/>
                          </a:stretch>
                        </p:blipFill>
                        <p:spPr>
                          <a:xfrm>
                            <a:off x="2352" y="2832"/>
                            <a:ext cx="224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3" name="Object 104"/>
              <p:cNvGraphicFramePr/>
              <p:nvPr/>
            </p:nvGraphicFramePr>
            <p:xfrm>
              <a:off x="2256" y="3264"/>
              <a:ext cx="33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51" imgW="8229600" imgH="7315200" progId="Equation.3">
                      <p:embed/>
                    </p:oleObj>
                  </mc:Choice>
                  <mc:Fallback>
                    <p:oleObj name="" r:id="rId51" imgW="8229600" imgH="7315200" progId="Equation.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52"/>
                          <a:stretch>
                            <a:fillRect/>
                          </a:stretch>
                        </p:blipFill>
                        <p:spPr>
                          <a:xfrm>
                            <a:off x="2256" y="3264"/>
                            <a:ext cx="336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4" name="Object 105"/>
              <p:cNvGraphicFramePr/>
              <p:nvPr/>
            </p:nvGraphicFramePr>
            <p:xfrm>
              <a:off x="2928" y="2832"/>
              <a:ext cx="22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2" name="" r:id="rId53" imgW="5486400" imgH="7315200" progId="Equation.3">
                      <p:embed/>
                    </p:oleObj>
                  </mc:Choice>
                  <mc:Fallback>
                    <p:oleObj name="" r:id="rId53" imgW="5486400" imgH="7315200" progId="Equation.3">
                      <p:embed/>
                      <p:pic>
                        <p:nvPicPr>
                          <p:cNvPr id="0" name="图片 3101"/>
                          <p:cNvPicPr/>
                          <p:nvPr/>
                        </p:nvPicPr>
                        <p:blipFill>
                          <a:blip r:embed="rId54"/>
                          <a:stretch>
                            <a:fillRect/>
                          </a:stretch>
                        </p:blipFill>
                        <p:spPr>
                          <a:xfrm>
                            <a:off x="2928" y="2832"/>
                            <a:ext cx="224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5" name="Object 106"/>
              <p:cNvGraphicFramePr/>
              <p:nvPr/>
            </p:nvGraphicFramePr>
            <p:xfrm>
              <a:off x="2928" y="3264"/>
              <a:ext cx="22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3" name="" r:id="rId55" imgW="5486400" imgH="7315200" progId="Equation.3">
                      <p:embed/>
                    </p:oleObj>
                  </mc:Choice>
                  <mc:Fallback>
                    <p:oleObj name="" r:id="rId55" imgW="5486400" imgH="7315200" progId="Equation.3">
                      <p:embed/>
                      <p:pic>
                        <p:nvPicPr>
                          <p:cNvPr id="0" name="图片 3102"/>
                          <p:cNvPicPr/>
                          <p:nvPr/>
                        </p:nvPicPr>
                        <p:blipFill>
                          <a:blip r:embed="rId54"/>
                          <a:stretch>
                            <a:fillRect/>
                          </a:stretch>
                        </p:blipFill>
                        <p:spPr>
                          <a:xfrm>
                            <a:off x="2928" y="3264"/>
                            <a:ext cx="224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6" name="Object 107"/>
              <p:cNvGraphicFramePr/>
              <p:nvPr/>
            </p:nvGraphicFramePr>
            <p:xfrm>
              <a:off x="912" y="2832"/>
              <a:ext cx="22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4" name="" r:id="rId56" imgW="5486400" imgH="7315200" progId="Equation.3">
                      <p:embed/>
                    </p:oleObj>
                  </mc:Choice>
                  <mc:Fallback>
                    <p:oleObj name="" r:id="rId56" imgW="5486400" imgH="7315200" progId="Equation.3">
                      <p:embed/>
                      <p:pic>
                        <p:nvPicPr>
                          <p:cNvPr id="0" name="图片 3103"/>
                          <p:cNvPicPr/>
                          <p:nvPr/>
                        </p:nvPicPr>
                        <p:blipFill>
                          <a:blip r:embed="rId57"/>
                          <a:stretch>
                            <a:fillRect/>
                          </a:stretch>
                        </p:blipFill>
                        <p:spPr>
                          <a:xfrm>
                            <a:off x="912" y="2832"/>
                            <a:ext cx="224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7" name="Object 108"/>
              <p:cNvGraphicFramePr/>
              <p:nvPr/>
            </p:nvGraphicFramePr>
            <p:xfrm>
              <a:off x="912" y="3264"/>
              <a:ext cx="224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5" name="" r:id="rId58" imgW="5486400" imgH="7315200" progId="Equation.3">
                      <p:embed/>
                    </p:oleObj>
                  </mc:Choice>
                  <mc:Fallback>
                    <p:oleObj name="" r:id="rId58" imgW="5486400" imgH="7315200" progId="Equation.3">
                      <p:embed/>
                      <p:pic>
                        <p:nvPicPr>
                          <p:cNvPr id="0" name="图片 3104"/>
                          <p:cNvPicPr/>
                          <p:nvPr/>
                        </p:nvPicPr>
                        <p:blipFill>
                          <a:blip r:embed="rId59"/>
                          <a:stretch>
                            <a:fillRect/>
                          </a:stretch>
                        </p:blipFill>
                        <p:spPr>
                          <a:xfrm>
                            <a:off x="912" y="3264"/>
                            <a:ext cx="224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28" name="Object 124"/>
              <p:cNvGraphicFramePr/>
              <p:nvPr/>
            </p:nvGraphicFramePr>
            <p:xfrm>
              <a:off x="856" y="2400"/>
              <a:ext cx="33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6" name="" r:id="rId60" imgW="8229600" imgH="7315200" progId="Equation.3">
                      <p:embed/>
                    </p:oleObj>
                  </mc:Choice>
                  <mc:Fallback>
                    <p:oleObj name="" r:id="rId60" imgW="8229600" imgH="7315200" progId="Equation.3">
                      <p:embed/>
                      <p:pic>
                        <p:nvPicPr>
                          <p:cNvPr id="0" name="图片 3105"/>
                          <p:cNvPicPr/>
                          <p:nvPr/>
                        </p:nvPicPr>
                        <p:blipFill>
                          <a:blip r:embed="rId61"/>
                          <a:stretch>
                            <a:fillRect/>
                          </a:stretch>
                        </p:blipFill>
                        <p:spPr>
                          <a:xfrm>
                            <a:off x="856" y="2400"/>
                            <a:ext cx="336" cy="432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24034" name="Object 130"/>
          <p:cNvGraphicFramePr/>
          <p:nvPr/>
        </p:nvGraphicFramePr>
        <p:xfrm>
          <a:off x="5549900" y="4329113"/>
          <a:ext cx="2908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62" imgW="29565600" imgH="9753600" progId="Equation.3">
                  <p:embed/>
                </p:oleObj>
              </mc:Choice>
              <mc:Fallback>
                <p:oleObj name="" r:id="rId62" imgW="29565600" imgH="97536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5549900" y="4329113"/>
                        <a:ext cx="29083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035" name="Object 131"/>
          <p:cNvGraphicFramePr/>
          <p:nvPr/>
        </p:nvGraphicFramePr>
        <p:xfrm>
          <a:off x="5546725" y="5232400"/>
          <a:ext cx="29384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64" imgW="29870400" imgH="9753600" progId="Equation.3">
                  <p:embed/>
                </p:oleObj>
              </mc:Choice>
              <mc:Fallback>
                <p:oleObj name="" r:id="rId64" imgW="29870400" imgH="9753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5546725" y="5232400"/>
                        <a:ext cx="2938463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036" name="Text Box 132"/>
          <p:cNvSpPr txBox="1">
            <a:spLocks noChangeArrowheads="1"/>
          </p:cNvSpPr>
          <p:nvPr/>
        </p:nvSpPr>
        <p:spPr bwMode="auto">
          <a:xfrm>
            <a:off x="3733800" y="2835275"/>
            <a:ext cx="5105400" cy="822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在引入松弛变量之前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先将约束条件中各变量的系数及右端项化为整数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4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2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2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79" grpId="0"/>
      <p:bldP spid="124017" grpId="0"/>
      <p:bldP spid="124019" grpId="0"/>
      <p:bldP spid="124036" grpId="0" animBg="1"/>
      <p:bldP spid="12403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38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24931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50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5139" name="Text Box 5"/>
          <p:cNvSpPr txBox="1"/>
          <p:nvPr/>
        </p:nvSpPr>
        <p:spPr>
          <a:xfrm>
            <a:off x="457200" y="319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割平面法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40" name="Text Box 6"/>
          <p:cNvSpPr txBox="1"/>
          <p:nvPr/>
        </p:nvSpPr>
        <p:spPr>
          <a:xfrm>
            <a:off x="381000" y="8524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122" name="Object 7"/>
          <p:cNvGraphicFramePr/>
          <p:nvPr/>
        </p:nvGraphicFramePr>
        <p:xfrm>
          <a:off x="636588" y="1828800"/>
          <a:ext cx="8842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10058400" imgH="4876800" progId="Equation.DSMT4">
                  <p:embed/>
                </p:oleObj>
              </mc:Choice>
              <mc:Fallback>
                <p:oleObj name="" r:id="rId1" imgW="10058400" imgH="4876800" progId="Equation.DSMT4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36588" y="1828800"/>
                        <a:ext cx="884237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8"/>
          <p:cNvGraphicFramePr/>
          <p:nvPr/>
        </p:nvGraphicFramePr>
        <p:xfrm>
          <a:off x="1574800" y="922338"/>
          <a:ext cx="22352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24993600" imgH="6705600" progId="Equation.DSMT4">
                  <p:embed/>
                </p:oleObj>
              </mc:Choice>
              <mc:Fallback>
                <p:oleObj name="" r:id="rId3" imgW="24993600" imgH="6705600" progId="Equation.DSMT4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4800" y="922338"/>
                        <a:ext cx="223520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/>
          <p:nvPr/>
        </p:nvGraphicFramePr>
        <p:xfrm>
          <a:off x="1941513" y="1295400"/>
          <a:ext cx="1763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" r:id="rId5" imgW="19812000" imgH="5181600" progId="Equation.3">
                  <p:embed/>
                </p:oleObj>
              </mc:Choice>
              <mc:Fallback>
                <p:oleObj name="" r:id="rId5" imgW="19812000" imgH="5181600" progId="Equation.3">
                  <p:embed/>
                  <p:pic>
                    <p:nvPicPr>
                      <p:cNvPr id="0" name="图片 409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1513" y="1295400"/>
                        <a:ext cx="17637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"/>
          <p:cNvGraphicFramePr/>
          <p:nvPr/>
        </p:nvGraphicFramePr>
        <p:xfrm>
          <a:off x="1876425" y="1752600"/>
          <a:ext cx="1898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" r:id="rId7" imgW="19202400" imgH="5181600" progId="Equation.3">
                  <p:embed/>
                </p:oleObj>
              </mc:Choice>
              <mc:Fallback>
                <p:oleObj name="" r:id="rId7" imgW="19202400" imgH="5181600" progId="Equation.3">
                  <p:embed/>
                  <p:pic>
                    <p:nvPicPr>
                      <p:cNvPr id="0" name="图片 4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6425" y="1752600"/>
                        <a:ext cx="18986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1"/>
          <p:cNvGraphicFramePr/>
          <p:nvPr/>
        </p:nvGraphicFramePr>
        <p:xfrm>
          <a:off x="1828800" y="2209800"/>
          <a:ext cx="2659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" r:id="rId9" imgW="23774400" imgH="5181600" progId="Equation.3">
                  <p:embed/>
                </p:oleObj>
              </mc:Choice>
              <mc:Fallback>
                <p:oleObj name="" r:id="rId9" imgW="23774400" imgH="5181600" progId="Equation.3">
                  <p:embed/>
                  <p:pic>
                    <p:nvPicPr>
                      <p:cNvPr id="0" name="图片 410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828800" y="2209800"/>
                        <a:ext cx="26590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AutoShape 12"/>
          <p:cNvSpPr/>
          <p:nvPr/>
        </p:nvSpPr>
        <p:spPr>
          <a:xfrm>
            <a:off x="1524000" y="1524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42" name="Line 13"/>
          <p:cNvSpPr/>
          <p:nvPr/>
        </p:nvSpPr>
        <p:spPr>
          <a:xfrm>
            <a:off x="4267200" y="19050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5127" name="Object 14"/>
          <p:cNvGraphicFramePr/>
          <p:nvPr/>
        </p:nvGraphicFramePr>
        <p:xfrm>
          <a:off x="5341938" y="606425"/>
          <a:ext cx="22780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" r:id="rId11" imgW="24993600" imgH="6705600" progId="Equation.DSMT4">
                  <p:embed/>
                </p:oleObj>
              </mc:Choice>
              <mc:Fallback>
                <p:oleObj name="" r:id="rId11" imgW="24993600" imgH="6705600" progId="Equation.DSMT4">
                  <p:embed/>
                  <p:pic>
                    <p:nvPicPr>
                      <p:cNvPr id="0" name="图片 410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41938" y="606425"/>
                        <a:ext cx="2278062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43" name="Group 15"/>
          <p:cNvGrpSpPr/>
          <p:nvPr/>
        </p:nvGrpSpPr>
        <p:grpSpPr>
          <a:xfrm>
            <a:off x="5334000" y="990600"/>
            <a:ext cx="2930525" cy="1752600"/>
            <a:chOff x="3360" y="816"/>
            <a:chExt cx="1846" cy="1104"/>
          </a:xfrm>
        </p:grpSpPr>
        <p:graphicFrame>
          <p:nvGraphicFramePr>
            <p:cNvPr id="5134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3" name="" r:id="rId13" imgW="23774400" imgH="5181600" progId="Equation.3">
                    <p:embed/>
                  </p:oleObj>
                </mc:Choice>
                <mc:Fallback>
                  <p:oleObj name="" r:id="rId13" imgW="23774400" imgH="5181600" progId="Equation.3">
                    <p:embed/>
                    <p:pic>
                      <p:nvPicPr>
                        <p:cNvPr id="0" name="图片 410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48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135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" r:id="rId15" imgW="26517600" imgH="5181600" progId="Equation.3">
                    <p:embed/>
                  </p:oleObj>
                </mc:Choice>
                <mc:Fallback>
                  <p:oleObj name="" r:id="rId15" imgW="26517600" imgH="5181600" progId="Equation.3">
                    <p:embed/>
                    <p:pic>
                      <p:nvPicPr>
                        <p:cNvPr id="0" name="图片 410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6" name="Object 19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5" name="" r:id="rId17" imgW="25908000" imgH="5181600" progId="Equation.3">
                    <p:embed/>
                  </p:oleObj>
                </mc:Choice>
                <mc:Fallback>
                  <p:oleObj name="" r:id="rId17" imgW="25908000" imgH="5181600" progId="Equation.3">
                    <p:embed/>
                    <p:pic>
                      <p:nvPicPr>
                        <p:cNvPr id="0" name="图片 410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7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6" name="" r:id="rId19" imgW="15544800" imgH="5181600" progId="Equation.3">
                    <p:embed/>
                  </p:oleObj>
                </mc:Choice>
                <mc:Fallback>
                  <p:oleObj name="" r:id="rId19" imgW="15544800" imgH="5181600" progId="Equation.3">
                    <p:embed/>
                    <p:pic>
                      <p:nvPicPr>
                        <p:cNvPr id="0" name="图片 410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128" name="Object 21"/>
          <p:cNvGraphicFramePr/>
          <p:nvPr/>
        </p:nvGraphicFramePr>
        <p:xfrm>
          <a:off x="7874000" y="1752600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" r:id="rId21" imgW="11582400" imgH="4876800" progId="Equation.DSMT4">
                  <p:embed/>
                </p:oleObj>
              </mc:Choice>
              <mc:Fallback>
                <p:oleObj name="" r:id="rId21" imgW="11582400" imgH="4876800" progId="Equation.DSMT4">
                  <p:embed/>
                  <p:pic>
                    <p:nvPicPr>
                      <p:cNvPr id="0" name="图片 41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74000" y="1752600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4" name="Text Box 22"/>
          <p:cNvSpPr txBox="1"/>
          <p:nvPr/>
        </p:nvSpPr>
        <p:spPr>
          <a:xfrm>
            <a:off x="7620000" y="5476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0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5129" name="Object 63"/>
          <p:cNvGraphicFramePr/>
          <p:nvPr/>
        </p:nvGraphicFramePr>
        <p:xfrm>
          <a:off x="685800" y="2654300"/>
          <a:ext cx="29083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" r:id="rId23" imgW="29565600" imgH="9753600" progId="Equation.3">
                  <p:embed/>
                </p:oleObj>
              </mc:Choice>
              <mc:Fallback>
                <p:oleObj name="" r:id="rId23" imgW="29565600" imgH="9753600" progId="Equation.3">
                  <p:embed/>
                  <p:pic>
                    <p:nvPicPr>
                      <p:cNvPr id="0" name="图片 41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5800" y="2654300"/>
                        <a:ext cx="2908300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64"/>
          <p:cNvGraphicFramePr/>
          <p:nvPr/>
        </p:nvGraphicFramePr>
        <p:xfrm>
          <a:off x="625475" y="3568700"/>
          <a:ext cx="29384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" r:id="rId25" imgW="29870400" imgH="9753600" progId="Equation.3">
                  <p:embed/>
                </p:oleObj>
              </mc:Choice>
              <mc:Fallback>
                <p:oleObj name="" r:id="rId25" imgW="29870400" imgH="9753600" progId="Equation.3">
                  <p:embed/>
                  <p:pic>
                    <p:nvPicPr>
                      <p:cNvPr id="0" name="图片 4108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5475" y="3568700"/>
                        <a:ext cx="2938463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95" name="Text Box 67"/>
          <p:cNvSpPr txBox="1"/>
          <p:nvPr/>
        </p:nvSpPr>
        <p:spPr>
          <a:xfrm>
            <a:off x="457200" y="4495800"/>
            <a:ext cx="868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(3-10)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的约束方程中，       的系数是整数，右端常数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4996" name="Object 68"/>
          <p:cNvGraphicFramePr/>
          <p:nvPr/>
        </p:nvGraphicFramePr>
        <p:xfrm>
          <a:off x="3994150" y="4559300"/>
          <a:ext cx="806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" r:id="rId27" imgW="9144000" imgH="5486400" progId="Equation.DSMT4">
                  <p:embed/>
                </p:oleObj>
              </mc:Choice>
              <mc:Fallback>
                <p:oleObj name="" r:id="rId27" imgW="9144000" imgH="5486400" progId="Equation.DSMT4">
                  <p:embed/>
                  <p:pic>
                    <p:nvPicPr>
                      <p:cNvPr id="0" name="图片 4109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994150" y="4559300"/>
                        <a:ext cx="8064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97" name="Text Box 69"/>
          <p:cNvSpPr txBox="1"/>
          <p:nvPr/>
        </p:nvSpPr>
        <p:spPr>
          <a:xfrm>
            <a:off x="457200" y="5105400"/>
            <a:ext cx="868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项也是整数，所以若         取整数，则        也一定是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4998" name="Text Box 70"/>
          <p:cNvSpPr txBox="1"/>
          <p:nvPr/>
        </p:nvSpPr>
        <p:spPr>
          <a:xfrm>
            <a:off x="457200" y="5653088"/>
            <a:ext cx="220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整数。</a:t>
            </a:r>
            <a:endParaRPr lang="zh-CN" altLang="en-US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24999" name="Object 71"/>
          <p:cNvGraphicFramePr/>
          <p:nvPr/>
        </p:nvGraphicFramePr>
        <p:xfrm>
          <a:off x="3810000" y="5168900"/>
          <a:ext cx="8064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" r:id="rId29" imgW="9144000" imgH="5486400" progId="Equation.DSMT4">
                  <p:embed/>
                </p:oleObj>
              </mc:Choice>
              <mc:Fallback>
                <p:oleObj name="" r:id="rId29" imgW="9144000" imgH="5486400" progId="Equation.DSMT4">
                  <p:embed/>
                  <p:pic>
                    <p:nvPicPr>
                      <p:cNvPr id="0" name="图片 411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810000" y="5168900"/>
                        <a:ext cx="80645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000" name="Object 72"/>
          <p:cNvGraphicFramePr/>
          <p:nvPr/>
        </p:nvGraphicFramePr>
        <p:xfrm>
          <a:off x="6477000" y="5168900"/>
          <a:ext cx="766763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" r:id="rId30" imgW="8534400" imgH="5486400" progId="Equation.DSMT4">
                  <p:embed/>
                </p:oleObj>
              </mc:Choice>
              <mc:Fallback>
                <p:oleObj name="" r:id="rId30" imgW="8534400" imgH="5486400" progId="Equation.DSMT4">
                  <p:embed/>
                  <p:pic>
                    <p:nvPicPr>
                      <p:cNvPr id="0" name="图片 411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477000" y="5168900"/>
                        <a:ext cx="766763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95" grpId="0"/>
      <p:bldP spid="124997" grpId="0"/>
      <p:bldP spid="1249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98" name="Rectangle 46"/>
          <p:cNvSpPr/>
          <p:nvPr/>
        </p:nvSpPr>
        <p:spPr>
          <a:xfrm>
            <a:off x="1447800" y="5029200"/>
            <a:ext cx="1905000" cy="5334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5997" name="Rectangle 45"/>
          <p:cNvSpPr/>
          <p:nvPr/>
        </p:nvSpPr>
        <p:spPr>
          <a:xfrm>
            <a:off x="5562600" y="5638800"/>
            <a:ext cx="1905000" cy="5334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6169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25955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85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6170" name="Text Box 5"/>
          <p:cNvSpPr txBox="1"/>
          <p:nvPr/>
        </p:nvSpPr>
        <p:spPr>
          <a:xfrm>
            <a:off x="457200" y="319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割平面法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71" name="Text Box 6"/>
          <p:cNvSpPr txBox="1"/>
          <p:nvPr/>
        </p:nvSpPr>
        <p:spPr>
          <a:xfrm>
            <a:off x="381000" y="8524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46" name="Object 7"/>
          <p:cNvGraphicFramePr/>
          <p:nvPr/>
        </p:nvGraphicFramePr>
        <p:xfrm>
          <a:off x="788988" y="1828800"/>
          <a:ext cx="9128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name="" r:id="rId1" imgW="10058400" imgH="4876800" progId="Equation.DSMT4">
                  <p:embed/>
                </p:oleObj>
              </mc:Choice>
              <mc:Fallback>
                <p:oleObj name="" r:id="rId1" imgW="10058400" imgH="4876800" progId="Equation.DSMT4">
                  <p:embed/>
                  <p:pic>
                    <p:nvPicPr>
                      <p:cNvPr id="0" name="图片 51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988" y="1828800"/>
                        <a:ext cx="91281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8"/>
          <p:cNvGraphicFramePr/>
          <p:nvPr/>
        </p:nvGraphicFramePr>
        <p:xfrm>
          <a:off x="1574800" y="9017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" r:id="rId3" imgW="24993600" imgH="6705600" progId="Equation.DSMT4">
                  <p:embed/>
                </p:oleObj>
              </mc:Choice>
              <mc:Fallback>
                <p:oleObj name="" r:id="rId3" imgW="24993600" imgH="6705600" progId="Equation.DSMT4">
                  <p:embed/>
                  <p:pic>
                    <p:nvPicPr>
                      <p:cNvPr id="0" name="图片 51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4800" y="9017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9"/>
          <p:cNvGraphicFramePr/>
          <p:nvPr/>
        </p:nvGraphicFramePr>
        <p:xfrm>
          <a:off x="1941513" y="1295400"/>
          <a:ext cx="1763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" r:id="rId5" imgW="19812000" imgH="5181600" progId="Equation.3">
                  <p:embed/>
                </p:oleObj>
              </mc:Choice>
              <mc:Fallback>
                <p:oleObj name="" r:id="rId5" imgW="19812000" imgH="5181600" progId="Equation.3">
                  <p:embed/>
                  <p:pic>
                    <p:nvPicPr>
                      <p:cNvPr id="0" name="图片 512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1513" y="1295400"/>
                        <a:ext cx="17637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10"/>
          <p:cNvGraphicFramePr/>
          <p:nvPr/>
        </p:nvGraphicFramePr>
        <p:xfrm>
          <a:off x="1876425" y="1752600"/>
          <a:ext cx="1898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" r:id="rId7" imgW="19202400" imgH="5181600" progId="Equation.3">
                  <p:embed/>
                </p:oleObj>
              </mc:Choice>
              <mc:Fallback>
                <p:oleObj name="" r:id="rId7" imgW="19202400" imgH="5181600" progId="Equation.3">
                  <p:embed/>
                  <p:pic>
                    <p:nvPicPr>
                      <p:cNvPr id="0" name="图片 512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6425" y="1752600"/>
                        <a:ext cx="18986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11"/>
          <p:cNvGraphicFramePr/>
          <p:nvPr/>
        </p:nvGraphicFramePr>
        <p:xfrm>
          <a:off x="1905000" y="2209800"/>
          <a:ext cx="2659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" r:id="rId9" imgW="23774400" imgH="5181600" progId="Equation.3">
                  <p:embed/>
                </p:oleObj>
              </mc:Choice>
              <mc:Fallback>
                <p:oleObj name="" r:id="rId9" imgW="23774400" imgH="5181600" progId="Equation.3">
                  <p:embed/>
                  <p:pic>
                    <p:nvPicPr>
                      <p:cNvPr id="0" name="图片 51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5000" y="2209800"/>
                        <a:ext cx="26590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2" name="AutoShape 12"/>
          <p:cNvSpPr/>
          <p:nvPr/>
        </p:nvSpPr>
        <p:spPr>
          <a:xfrm>
            <a:off x="1717675" y="1524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73" name="Line 13"/>
          <p:cNvSpPr/>
          <p:nvPr/>
        </p:nvSpPr>
        <p:spPr>
          <a:xfrm>
            <a:off x="4267200" y="19050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6151" name="Object 14"/>
          <p:cNvGraphicFramePr/>
          <p:nvPr/>
        </p:nvGraphicFramePr>
        <p:xfrm>
          <a:off x="5418138" y="682625"/>
          <a:ext cx="22780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" r:id="rId11" imgW="24993600" imgH="6705600" progId="Equation.DSMT4">
                  <p:embed/>
                </p:oleObj>
              </mc:Choice>
              <mc:Fallback>
                <p:oleObj name="" r:id="rId11" imgW="24993600" imgH="6705600" progId="Equation.DSMT4">
                  <p:embed/>
                  <p:pic>
                    <p:nvPicPr>
                      <p:cNvPr id="0" name="图片 51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18138" y="682625"/>
                        <a:ext cx="2278062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74" name="Group 15"/>
          <p:cNvGrpSpPr/>
          <p:nvPr/>
        </p:nvGrpSpPr>
        <p:grpSpPr>
          <a:xfrm>
            <a:off x="5334000" y="990600"/>
            <a:ext cx="2930525" cy="1752600"/>
            <a:chOff x="3360" y="816"/>
            <a:chExt cx="1846" cy="1104"/>
          </a:xfrm>
        </p:grpSpPr>
        <p:graphicFrame>
          <p:nvGraphicFramePr>
            <p:cNvPr id="6163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7" name="" r:id="rId13" imgW="23774400" imgH="5181600" progId="Equation.3">
                    <p:embed/>
                  </p:oleObj>
                </mc:Choice>
                <mc:Fallback>
                  <p:oleObj name="" r:id="rId13" imgW="23774400" imgH="5181600" progId="Equation.3">
                    <p:embed/>
                    <p:pic>
                      <p:nvPicPr>
                        <p:cNvPr id="0" name="图片 5126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83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164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8" name="" r:id="rId15" imgW="26517600" imgH="5181600" progId="Equation.3">
                    <p:embed/>
                  </p:oleObj>
                </mc:Choice>
                <mc:Fallback>
                  <p:oleObj name="" r:id="rId15" imgW="26517600" imgH="5181600" progId="Equation.3">
                    <p:embed/>
                    <p:pic>
                      <p:nvPicPr>
                        <p:cNvPr id="0" name="图片 512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5" name="Object 19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9" name="" r:id="rId17" imgW="25908000" imgH="5181600" progId="Equation.3">
                    <p:embed/>
                  </p:oleObj>
                </mc:Choice>
                <mc:Fallback>
                  <p:oleObj name="" r:id="rId17" imgW="25908000" imgH="5181600" progId="Equation.3">
                    <p:embed/>
                    <p:pic>
                      <p:nvPicPr>
                        <p:cNvPr id="0" name="图片 5128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66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0" name="" r:id="rId19" imgW="15544800" imgH="5181600" progId="Equation.3">
                    <p:embed/>
                  </p:oleObj>
                </mc:Choice>
                <mc:Fallback>
                  <p:oleObj name="" r:id="rId19" imgW="15544800" imgH="5181600" progId="Equation.3">
                    <p:embed/>
                    <p:pic>
                      <p:nvPicPr>
                        <p:cNvPr id="0" name="图片 512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2" name="Object 21"/>
          <p:cNvGraphicFramePr/>
          <p:nvPr/>
        </p:nvGraphicFramePr>
        <p:xfrm>
          <a:off x="7874000" y="1752600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" r:id="rId21" imgW="11582400" imgH="4876800" progId="Equation.DSMT4">
                  <p:embed/>
                </p:oleObj>
              </mc:Choice>
              <mc:Fallback>
                <p:oleObj name="" r:id="rId21" imgW="11582400" imgH="4876800" progId="Equation.DSMT4">
                  <p:embed/>
                  <p:pic>
                    <p:nvPicPr>
                      <p:cNvPr id="0" name="图片 5130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74000" y="1752600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75" name="Text Box 22"/>
          <p:cNvSpPr txBox="1"/>
          <p:nvPr/>
        </p:nvSpPr>
        <p:spPr>
          <a:xfrm>
            <a:off x="7620000" y="5476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6153" name="Object 23"/>
          <p:cNvGraphicFramePr/>
          <p:nvPr/>
        </p:nvGraphicFramePr>
        <p:xfrm>
          <a:off x="685800" y="2716213"/>
          <a:ext cx="2908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" name="" r:id="rId23" imgW="29565600" imgH="9753600" progId="Equation.3">
                  <p:embed/>
                </p:oleObj>
              </mc:Choice>
              <mc:Fallback>
                <p:oleObj name="" r:id="rId23" imgW="29565600" imgH="9753600" progId="Equation.3">
                  <p:embed/>
                  <p:pic>
                    <p:nvPicPr>
                      <p:cNvPr id="0" name="图片 513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5800" y="2716213"/>
                        <a:ext cx="29083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76" name="Object 24"/>
          <p:cNvGraphicFramePr/>
          <p:nvPr/>
        </p:nvGraphicFramePr>
        <p:xfrm>
          <a:off x="625475" y="3568700"/>
          <a:ext cx="2938463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" r:id="rId25" imgW="29870400" imgH="9753600" progId="Equation.3">
                  <p:embed/>
                </p:oleObj>
              </mc:Choice>
              <mc:Fallback>
                <p:oleObj name="" r:id="rId25" imgW="29870400" imgH="9753600" progId="Equation.3">
                  <p:embed/>
                  <p:pic>
                    <p:nvPicPr>
                      <p:cNvPr id="0" name="图片 5132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25475" y="3568700"/>
                        <a:ext cx="2938463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79" name="Line 27"/>
          <p:cNvSpPr/>
          <p:nvPr/>
        </p:nvSpPr>
        <p:spPr>
          <a:xfrm>
            <a:off x="3505200" y="3124200"/>
            <a:ext cx="4572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25981" name="Object 29"/>
          <p:cNvGraphicFramePr/>
          <p:nvPr/>
        </p:nvGraphicFramePr>
        <p:xfrm>
          <a:off x="4049713" y="2727325"/>
          <a:ext cx="339248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" r:id="rId27" imgW="43281600" imgH="9753600" progId="Equation.3">
                  <p:embed/>
                </p:oleObj>
              </mc:Choice>
              <mc:Fallback>
                <p:oleObj name="" r:id="rId27" imgW="43281600" imgH="9753600" progId="Equation.3">
                  <p:embed/>
                  <p:pic>
                    <p:nvPicPr>
                      <p:cNvPr id="0" name="图片 513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49713" y="2727325"/>
                        <a:ext cx="3392487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2" name="Object 30"/>
          <p:cNvGraphicFramePr/>
          <p:nvPr/>
        </p:nvGraphicFramePr>
        <p:xfrm>
          <a:off x="4953000" y="3556000"/>
          <a:ext cx="20574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" r:id="rId29" imgW="25603200" imgH="9753600" progId="Equation.3">
                  <p:embed/>
                </p:oleObj>
              </mc:Choice>
              <mc:Fallback>
                <p:oleObj name="" r:id="rId29" imgW="25603200" imgH="9753600" progId="Equation.3">
                  <p:embed/>
                  <p:pic>
                    <p:nvPicPr>
                      <p:cNvPr id="0" name="图片 513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953000" y="3556000"/>
                        <a:ext cx="2057400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3" name="Object 31"/>
          <p:cNvGraphicFramePr/>
          <p:nvPr/>
        </p:nvGraphicFramePr>
        <p:xfrm>
          <a:off x="7010400" y="3851275"/>
          <a:ext cx="471488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" r:id="rId31" imgW="5486400" imgH="3962400" progId="Equation.3">
                  <p:embed/>
                </p:oleObj>
              </mc:Choice>
              <mc:Fallback>
                <p:oleObj name="" r:id="rId31" imgW="5486400" imgH="3962400" progId="Equation.3">
                  <p:embed/>
                  <p:pic>
                    <p:nvPicPr>
                      <p:cNvPr id="0" name="图片 5135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010400" y="3851275"/>
                        <a:ext cx="471488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85" name="Object 33"/>
          <p:cNvGraphicFramePr/>
          <p:nvPr/>
        </p:nvGraphicFramePr>
        <p:xfrm>
          <a:off x="5270500" y="4633913"/>
          <a:ext cx="20304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" r:id="rId33" imgW="23164800" imgH="9753600" progId="Equation.3">
                  <p:embed/>
                </p:oleObj>
              </mc:Choice>
              <mc:Fallback>
                <p:oleObj name="" r:id="rId33" imgW="23164800" imgH="9753600" progId="Equation.3">
                  <p:embed/>
                  <p:pic>
                    <p:nvPicPr>
                      <p:cNvPr id="0" name="图片 5136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270500" y="4633913"/>
                        <a:ext cx="2030413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86" name="Line 34"/>
          <p:cNvSpPr/>
          <p:nvPr/>
        </p:nvSpPr>
        <p:spPr>
          <a:xfrm>
            <a:off x="6172200" y="4343400"/>
            <a:ext cx="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5987" name="Line 35"/>
          <p:cNvSpPr/>
          <p:nvPr/>
        </p:nvSpPr>
        <p:spPr>
          <a:xfrm flipH="1">
            <a:off x="4953000" y="5867400"/>
            <a:ext cx="4572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25988" name="Line 36"/>
          <p:cNvSpPr/>
          <p:nvPr/>
        </p:nvSpPr>
        <p:spPr>
          <a:xfrm>
            <a:off x="762000" y="3505200"/>
            <a:ext cx="2743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25989" name="Object 37"/>
          <p:cNvGraphicFramePr/>
          <p:nvPr/>
        </p:nvGraphicFramePr>
        <p:xfrm>
          <a:off x="5546725" y="5638800"/>
          <a:ext cx="1860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" r:id="rId35" imgW="18288000" imgH="5181600" progId="Equation.3">
                  <p:embed/>
                </p:oleObj>
              </mc:Choice>
              <mc:Fallback>
                <p:oleObj name="" r:id="rId35" imgW="18288000" imgH="5181600" progId="Equation.3">
                  <p:embed/>
                  <p:pic>
                    <p:nvPicPr>
                      <p:cNvPr id="0" name="图片 513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546725" y="5638800"/>
                        <a:ext cx="18605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1" name="Line 39"/>
          <p:cNvSpPr/>
          <p:nvPr/>
        </p:nvSpPr>
        <p:spPr>
          <a:xfrm>
            <a:off x="6172200" y="5486400"/>
            <a:ext cx="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25992" name="Object 40"/>
          <p:cNvGraphicFramePr/>
          <p:nvPr/>
        </p:nvGraphicFramePr>
        <p:xfrm>
          <a:off x="527050" y="5638800"/>
          <a:ext cx="450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9" name="" r:id="rId37" imgW="49682400" imgH="5181600" progId="Equation.3">
                  <p:embed/>
                </p:oleObj>
              </mc:Choice>
              <mc:Fallback>
                <p:oleObj name="" r:id="rId37" imgW="49682400" imgH="5181600" progId="Equation.3">
                  <p:embed/>
                  <p:pic>
                    <p:nvPicPr>
                      <p:cNvPr id="0" name="图片 5138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27050" y="5638800"/>
                        <a:ext cx="450850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3" name="Line 41"/>
          <p:cNvSpPr/>
          <p:nvPr/>
        </p:nvSpPr>
        <p:spPr>
          <a:xfrm flipV="1">
            <a:off x="2438400" y="5410200"/>
            <a:ext cx="0" cy="30480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25994" name="Object 42"/>
          <p:cNvGraphicFramePr/>
          <p:nvPr/>
        </p:nvGraphicFramePr>
        <p:xfrm>
          <a:off x="1573213" y="5029200"/>
          <a:ext cx="173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0" name="" r:id="rId39" imgW="19202400" imgH="5181600" progId="Equation.3">
                  <p:embed/>
                </p:oleObj>
              </mc:Choice>
              <mc:Fallback>
                <p:oleObj name="" r:id="rId39" imgW="19202400" imgH="5181600" progId="Equation.3">
                  <p:embed/>
                  <p:pic>
                    <p:nvPicPr>
                      <p:cNvPr id="0" name="图片 5139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1573213" y="5029200"/>
                        <a:ext cx="173196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5" name="Object 43"/>
          <p:cNvGraphicFramePr/>
          <p:nvPr/>
        </p:nvGraphicFramePr>
        <p:xfrm>
          <a:off x="1531938" y="4419600"/>
          <a:ext cx="173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" r:id="rId41" imgW="19202400" imgH="5181600" progId="Equation.3">
                  <p:embed/>
                </p:oleObj>
              </mc:Choice>
              <mc:Fallback>
                <p:oleObj name="" r:id="rId41" imgW="19202400" imgH="5181600" progId="Equation.3">
                  <p:embed/>
                  <p:pic>
                    <p:nvPicPr>
                      <p:cNvPr id="0" name="图片 5140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1531938" y="4419600"/>
                        <a:ext cx="1730375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6" name="Text Box 44"/>
          <p:cNvSpPr txBox="1"/>
          <p:nvPr/>
        </p:nvSpPr>
        <p:spPr>
          <a:xfrm>
            <a:off x="1295400" y="3733800"/>
            <a:ext cx="2209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割平面方程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5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5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5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5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5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2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5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125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12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25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98" grpId="0" animBg="1"/>
      <p:bldP spid="125997" grpId="0" animBg="1"/>
      <p:bldP spid="12599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94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28003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35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7195" name="Text Box 5"/>
          <p:cNvSpPr txBox="1"/>
          <p:nvPr/>
        </p:nvSpPr>
        <p:spPr>
          <a:xfrm>
            <a:off x="457200" y="319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割平面法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196" name="Text Box 6"/>
          <p:cNvSpPr txBox="1"/>
          <p:nvPr/>
        </p:nvSpPr>
        <p:spPr>
          <a:xfrm>
            <a:off x="381000" y="8524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170" name="Object 7"/>
          <p:cNvGraphicFramePr/>
          <p:nvPr/>
        </p:nvGraphicFramePr>
        <p:xfrm>
          <a:off x="788988" y="1828800"/>
          <a:ext cx="9128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" r:id="rId1" imgW="10058400" imgH="4876800" progId="Equation.DSMT4">
                  <p:embed/>
                </p:oleObj>
              </mc:Choice>
              <mc:Fallback>
                <p:oleObj name="" r:id="rId1" imgW="10058400" imgH="4876800" progId="Equation.DSMT4">
                  <p:embed/>
                  <p:pic>
                    <p:nvPicPr>
                      <p:cNvPr id="0" name="图片 6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988" y="1828800"/>
                        <a:ext cx="91281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8"/>
          <p:cNvGraphicFramePr/>
          <p:nvPr/>
        </p:nvGraphicFramePr>
        <p:xfrm>
          <a:off x="1574800" y="8382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" r:id="rId3" imgW="24993600" imgH="6705600" progId="Equation.DSMT4">
                  <p:embed/>
                </p:oleObj>
              </mc:Choice>
              <mc:Fallback>
                <p:oleObj name="" r:id="rId3" imgW="24993600" imgH="6705600" progId="Equation.DSMT4">
                  <p:embed/>
                  <p:pic>
                    <p:nvPicPr>
                      <p:cNvPr id="0" name="图片 6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74800" y="8382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9"/>
          <p:cNvGraphicFramePr/>
          <p:nvPr/>
        </p:nvGraphicFramePr>
        <p:xfrm>
          <a:off x="1941513" y="1295400"/>
          <a:ext cx="1763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" r:id="rId5" imgW="19812000" imgH="5181600" progId="Equation.3">
                  <p:embed/>
                </p:oleObj>
              </mc:Choice>
              <mc:Fallback>
                <p:oleObj name="" r:id="rId5" imgW="19812000" imgH="5181600" progId="Equation.3">
                  <p:embed/>
                  <p:pic>
                    <p:nvPicPr>
                      <p:cNvPr id="0" name="图片 614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41513" y="1295400"/>
                        <a:ext cx="17637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10"/>
          <p:cNvGraphicFramePr/>
          <p:nvPr/>
        </p:nvGraphicFramePr>
        <p:xfrm>
          <a:off x="1876425" y="1752600"/>
          <a:ext cx="1898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" r:id="rId7" imgW="19202400" imgH="5181600" progId="Equation.3">
                  <p:embed/>
                </p:oleObj>
              </mc:Choice>
              <mc:Fallback>
                <p:oleObj name="" r:id="rId7" imgW="19202400" imgH="5181600" progId="Equation.3">
                  <p:embed/>
                  <p:pic>
                    <p:nvPicPr>
                      <p:cNvPr id="0" name="图片 614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876425" y="1752600"/>
                        <a:ext cx="18986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11"/>
          <p:cNvGraphicFramePr/>
          <p:nvPr/>
        </p:nvGraphicFramePr>
        <p:xfrm>
          <a:off x="1912938" y="2209800"/>
          <a:ext cx="26590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" r:id="rId9" imgW="23774400" imgH="5181600" progId="Equation.3">
                  <p:embed/>
                </p:oleObj>
              </mc:Choice>
              <mc:Fallback>
                <p:oleObj name="" r:id="rId9" imgW="23774400" imgH="5181600" progId="Equation.3">
                  <p:embed/>
                  <p:pic>
                    <p:nvPicPr>
                      <p:cNvPr id="0" name="图片 6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2938" y="2209800"/>
                        <a:ext cx="265906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7" name="AutoShape 12"/>
          <p:cNvSpPr/>
          <p:nvPr/>
        </p:nvSpPr>
        <p:spPr>
          <a:xfrm>
            <a:off x="1717675" y="1524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98" name="Line 13"/>
          <p:cNvSpPr/>
          <p:nvPr/>
        </p:nvSpPr>
        <p:spPr>
          <a:xfrm>
            <a:off x="4267200" y="19050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7175" name="Object 14"/>
          <p:cNvGraphicFramePr/>
          <p:nvPr/>
        </p:nvGraphicFramePr>
        <p:xfrm>
          <a:off x="5383213" y="6096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" r:id="rId11" imgW="24993600" imgH="6705600" progId="Equation.DSMT4">
                  <p:embed/>
                </p:oleObj>
              </mc:Choice>
              <mc:Fallback>
                <p:oleObj name="" r:id="rId11" imgW="24993600" imgH="6705600" progId="Equation.DSMT4">
                  <p:embed/>
                  <p:pic>
                    <p:nvPicPr>
                      <p:cNvPr id="0" name="图片 614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83213" y="6096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9" name="Group 15"/>
          <p:cNvGrpSpPr/>
          <p:nvPr/>
        </p:nvGrpSpPr>
        <p:grpSpPr>
          <a:xfrm>
            <a:off x="5334000" y="990600"/>
            <a:ext cx="2930525" cy="1752600"/>
            <a:chOff x="3360" y="816"/>
            <a:chExt cx="1846" cy="1104"/>
          </a:xfrm>
        </p:grpSpPr>
        <p:graphicFrame>
          <p:nvGraphicFramePr>
            <p:cNvPr id="7190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1" name="" r:id="rId13" imgW="23774400" imgH="5181600" progId="Equation.3">
                    <p:embed/>
                  </p:oleObj>
                </mc:Choice>
                <mc:Fallback>
                  <p:oleObj name="" r:id="rId13" imgW="23774400" imgH="5181600" progId="Equation.3">
                    <p:embed/>
                    <p:pic>
                      <p:nvPicPr>
                        <p:cNvPr id="0" name="图片 6150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3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7191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2" name="" r:id="rId15" imgW="26517600" imgH="5181600" progId="Equation.3">
                    <p:embed/>
                  </p:oleObj>
                </mc:Choice>
                <mc:Fallback>
                  <p:oleObj name="" r:id="rId15" imgW="26517600" imgH="5181600" progId="Equation.3">
                    <p:embed/>
                    <p:pic>
                      <p:nvPicPr>
                        <p:cNvPr id="0" name="图片 615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19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3" name="" r:id="rId17" imgW="25908000" imgH="5181600" progId="Equation.3">
                    <p:embed/>
                  </p:oleObj>
                </mc:Choice>
                <mc:Fallback>
                  <p:oleObj name="" r:id="rId17" imgW="25908000" imgH="5181600" progId="Equation.3">
                    <p:embed/>
                    <p:pic>
                      <p:nvPicPr>
                        <p:cNvPr id="0" name="图片 6152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name="" r:id="rId19" imgW="15544800" imgH="5181600" progId="Equation.3">
                    <p:embed/>
                  </p:oleObj>
                </mc:Choice>
                <mc:Fallback>
                  <p:oleObj name="" r:id="rId19" imgW="15544800" imgH="5181600" progId="Equation.3">
                    <p:embed/>
                    <p:pic>
                      <p:nvPicPr>
                        <p:cNvPr id="0" name="图片 6153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76" name="Object 21"/>
          <p:cNvGraphicFramePr/>
          <p:nvPr/>
        </p:nvGraphicFramePr>
        <p:xfrm>
          <a:off x="7874000" y="1752600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" r:id="rId21" imgW="11582400" imgH="4876800" progId="Equation.DSMT4">
                  <p:embed/>
                </p:oleObj>
              </mc:Choice>
              <mc:Fallback>
                <p:oleObj name="" r:id="rId21" imgW="11582400" imgH="4876800" progId="Equation.DSMT4">
                  <p:embed/>
                  <p:pic>
                    <p:nvPicPr>
                      <p:cNvPr id="0" name="图片 615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874000" y="1752600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0" name="Text Box 22"/>
          <p:cNvSpPr txBox="1"/>
          <p:nvPr/>
        </p:nvSpPr>
        <p:spPr>
          <a:xfrm>
            <a:off x="7620000" y="5476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7177" name="Object 23"/>
          <p:cNvGraphicFramePr/>
          <p:nvPr/>
        </p:nvGraphicFramePr>
        <p:xfrm>
          <a:off x="685800" y="2716213"/>
          <a:ext cx="29083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" r:id="rId23" imgW="29565600" imgH="9753600" progId="Equation.3">
                  <p:embed/>
                </p:oleObj>
              </mc:Choice>
              <mc:Fallback>
                <p:oleObj name="" r:id="rId23" imgW="29565600" imgH="9753600" progId="Equation.3">
                  <p:embed/>
                  <p:pic>
                    <p:nvPicPr>
                      <p:cNvPr id="0" name="图片 6155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5800" y="2716213"/>
                        <a:ext cx="2908300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1" name="Line 25"/>
          <p:cNvSpPr/>
          <p:nvPr/>
        </p:nvSpPr>
        <p:spPr>
          <a:xfrm>
            <a:off x="3505200" y="3124200"/>
            <a:ext cx="4572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202" name="Line 32"/>
          <p:cNvSpPr/>
          <p:nvPr/>
        </p:nvSpPr>
        <p:spPr>
          <a:xfrm>
            <a:off x="762000" y="3505200"/>
            <a:ext cx="2743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7178" name="Object 38"/>
          <p:cNvGraphicFramePr/>
          <p:nvPr/>
        </p:nvGraphicFramePr>
        <p:xfrm>
          <a:off x="5951538" y="2895600"/>
          <a:ext cx="1730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" r:id="rId25" imgW="19202400" imgH="5181600" progId="Equation.3">
                  <p:embed/>
                </p:oleObj>
              </mc:Choice>
              <mc:Fallback>
                <p:oleObj name="" r:id="rId25" imgW="19202400" imgH="5181600" progId="Equation.3">
                  <p:embed/>
                  <p:pic>
                    <p:nvPicPr>
                      <p:cNvPr id="0" name="图片 615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951538" y="2895600"/>
                        <a:ext cx="1730375" cy="533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Text Box 39"/>
          <p:cNvSpPr txBox="1"/>
          <p:nvPr/>
        </p:nvSpPr>
        <p:spPr>
          <a:xfrm>
            <a:off x="7696200" y="283368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割平面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7179" name="Object 40"/>
          <p:cNvGraphicFramePr/>
          <p:nvPr/>
        </p:nvGraphicFramePr>
        <p:xfrm>
          <a:off x="4087813" y="2895600"/>
          <a:ext cx="173196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" name="" r:id="rId27" imgW="19202400" imgH="5181600" progId="Equation.3">
                  <p:embed/>
                </p:oleObj>
              </mc:Choice>
              <mc:Fallback>
                <p:oleObj name="" r:id="rId27" imgW="19202400" imgH="5181600" progId="Equation.3">
                  <p:embed/>
                  <p:pic>
                    <p:nvPicPr>
                      <p:cNvPr id="0" name="图片 615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087813" y="2895600"/>
                        <a:ext cx="1731962" cy="5334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4" name="Line 42"/>
          <p:cNvSpPr/>
          <p:nvPr/>
        </p:nvSpPr>
        <p:spPr>
          <a:xfrm flipV="1">
            <a:off x="5486400" y="3505200"/>
            <a:ext cx="1600200" cy="182880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5" name="Line 43"/>
          <p:cNvSpPr/>
          <p:nvPr/>
        </p:nvSpPr>
        <p:spPr>
          <a:xfrm>
            <a:off x="6324600" y="3581400"/>
            <a:ext cx="1066800" cy="2438400"/>
          </a:xfrm>
          <a:prstGeom prst="line">
            <a:avLst/>
          </a:prstGeom>
          <a:ln w="3810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206" name="Oval 44"/>
          <p:cNvSpPr/>
          <p:nvPr/>
        </p:nvSpPr>
        <p:spPr>
          <a:xfrm>
            <a:off x="6477000" y="40386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noFill/>
          </a:ln>
        </p:spPr>
        <p:txBody>
          <a:bodyPr wrap="none" anchor="ctr"/>
          <a:lstStyle/>
          <a:p>
            <a:pPr algn="ctr"/>
            <a:endParaRPr lang="zh-CN" altLang="en-US" dirty="0">
              <a:solidFill>
                <a:srgbClr val="0033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7180" name="Object 45"/>
          <p:cNvGraphicFramePr/>
          <p:nvPr/>
        </p:nvGraphicFramePr>
        <p:xfrm>
          <a:off x="6891338" y="4572000"/>
          <a:ext cx="1001712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name="" r:id="rId29" imgW="10363200" imgH="4876800" progId="Equation.3">
                  <p:embed/>
                </p:oleObj>
              </mc:Choice>
              <mc:Fallback>
                <p:oleObj name="" r:id="rId29" imgW="10363200" imgH="4876800" progId="Equation.3">
                  <p:embed/>
                  <p:pic>
                    <p:nvPicPr>
                      <p:cNvPr id="0" name="图片 6158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6891338" y="4572000"/>
                        <a:ext cx="1001712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7" name="Line 47"/>
          <p:cNvSpPr/>
          <p:nvPr/>
        </p:nvSpPr>
        <p:spPr>
          <a:xfrm>
            <a:off x="6172200" y="4648200"/>
            <a:ext cx="0" cy="1066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208" name="Group 48"/>
          <p:cNvGrpSpPr/>
          <p:nvPr/>
        </p:nvGrpSpPr>
        <p:grpSpPr>
          <a:xfrm>
            <a:off x="5486400" y="3200400"/>
            <a:ext cx="3141663" cy="2924175"/>
            <a:chOff x="3120" y="2016"/>
            <a:chExt cx="1979" cy="1842"/>
          </a:xfrm>
        </p:grpSpPr>
        <p:grpSp>
          <p:nvGrpSpPr>
            <p:cNvPr id="7228" name="Group 49"/>
            <p:cNvGrpSpPr/>
            <p:nvPr/>
          </p:nvGrpSpPr>
          <p:grpSpPr>
            <a:xfrm>
              <a:off x="3120" y="2016"/>
              <a:ext cx="1979" cy="1842"/>
              <a:chOff x="3504" y="1998"/>
              <a:chExt cx="1979" cy="1842"/>
            </a:xfrm>
          </p:grpSpPr>
          <p:sp>
            <p:nvSpPr>
              <p:cNvPr id="7230" name="Line 50"/>
              <p:cNvSpPr/>
              <p:nvPr/>
            </p:nvSpPr>
            <p:spPr>
              <a:xfrm>
                <a:off x="3552" y="3600"/>
                <a:ext cx="18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231" name="Line 51"/>
              <p:cNvSpPr/>
              <p:nvPr/>
            </p:nvSpPr>
            <p:spPr>
              <a:xfrm flipV="1">
                <a:off x="3744" y="2112"/>
                <a:ext cx="0" cy="172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graphicFrame>
            <p:nvGraphicFramePr>
              <p:cNvPr id="7188" name="Object 52"/>
              <p:cNvGraphicFramePr/>
              <p:nvPr/>
            </p:nvGraphicFramePr>
            <p:xfrm>
              <a:off x="3504" y="1998"/>
              <a:ext cx="240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0" name="" r:id="rId31" imgW="3962400" imgH="5181600" progId="Equation.3">
                      <p:embed/>
                    </p:oleObj>
                  </mc:Choice>
                  <mc:Fallback>
                    <p:oleObj name="" r:id="rId31" imgW="3962400" imgH="5181600" progId="Equation.3">
                      <p:embed/>
                      <p:pic>
                        <p:nvPicPr>
                          <p:cNvPr id="0" name="图片 6159"/>
                          <p:cNvPicPr/>
                          <p:nvPr/>
                        </p:nvPicPr>
                        <p:blipFill>
                          <a:blip r:embed="rId32"/>
                          <a:stretch>
                            <a:fillRect/>
                          </a:stretch>
                        </p:blipFill>
                        <p:spPr>
                          <a:xfrm>
                            <a:off x="3504" y="1998"/>
                            <a:ext cx="240" cy="266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9" name="Object 53"/>
              <p:cNvGraphicFramePr/>
              <p:nvPr/>
            </p:nvGraphicFramePr>
            <p:xfrm>
              <a:off x="5224" y="3534"/>
              <a:ext cx="259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61" name="" r:id="rId33" imgW="3657600" imgH="5181600" progId="Equation.3">
                      <p:embed/>
                    </p:oleObj>
                  </mc:Choice>
                  <mc:Fallback>
                    <p:oleObj name="" r:id="rId33" imgW="3657600" imgH="5181600" progId="Equation.3">
                      <p:embed/>
                      <p:pic>
                        <p:nvPicPr>
                          <p:cNvPr id="0" name="图片 6160"/>
                          <p:cNvPicPr/>
                          <p:nvPr/>
                        </p:nvPicPr>
                        <p:blipFill>
                          <a:blip r:embed="rId34"/>
                          <a:stretch>
                            <a:fillRect/>
                          </a:stretch>
                        </p:blipFill>
                        <p:spPr>
                          <a:xfrm>
                            <a:off x="5224" y="3534"/>
                            <a:ext cx="259" cy="288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32" name="Text Box 54"/>
              <p:cNvSpPr txBox="1"/>
              <p:nvPr/>
            </p:nvSpPr>
            <p:spPr>
              <a:xfrm>
                <a:off x="3552" y="3552"/>
                <a:ext cx="28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endParaRPr lang="en-US" altLang="zh-CN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7229" name="Line 55"/>
            <p:cNvSpPr/>
            <p:nvPr/>
          </p:nvSpPr>
          <p:spPr>
            <a:xfrm>
              <a:off x="3984" y="3600"/>
              <a:ext cx="0" cy="48"/>
            </a:xfrm>
            <a:prstGeom prst="line">
              <a:avLst/>
            </a:prstGeom>
            <a:ln w="571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7209" name="Group 57"/>
          <p:cNvGrpSpPr/>
          <p:nvPr/>
        </p:nvGrpSpPr>
        <p:grpSpPr>
          <a:xfrm>
            <a:off x="6019800" y="4230688"/>
            <a:ext cx="1066800" cy="1524000"/>
            <a:chOff x="3456" y="2640"/>
            <a:chExt cx="672" cy="960"/>
          </a:xfrm>
        </p:grpSpPr>
        <p:sp>
          <p:nvSpPr>
            <p:cNvPr id="7221" name="Line 58"/>
            <p:cNvSpPr/>
            <p:nvPr/>
          </p:nvSpPr>
          <p:spPr>
            <a:xfrm>
              <a:off x="3456" y="3024"/>
              <a:ext cx="0" cy="57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2" name="Line 59"/>
            <p:cNvSpPr/>
            <p:nvPr/>
          </p:nvSpPr>
          <p:spPr>
            <a:xfrm>
              <a:off x="3648" y="2784"/>
              <a:ext cx="0" cy="81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3" name="Line 60"/>
            <p:cNvSpPr/>
            <p:nvPr/>
          </p:nvSpPr>
          <p:spPr>
            <a:xfrm>
              <a:off x="3744" y="2640"/>
              <a:ext cx="0" cy="96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4" name="Line 61"/>
            <p:cNvSpPr/>
            <p:nvPr/>
          </p:nvSpPr>
          <p:spPr>
            <a:xfrm>
              <a:off x="3840" y="2736"/>
              <a:ext cx="0" cy="86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5" name="Line 62"/>
            <p:cNvSpPr/>
            <p:nvPr/>
          </p:nvSpPr>
          <p:spPr>
            <a:xfrm>
              <a:off x="3936" y="2976"/>
              <a:ext cx="0" cy="62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6" name="Line 63"/>
            <p:cNvSpPr/>
            <p:nvPr/>
          </p:nvSpPr>
          <p:spPr>
            <a:xfrm>
              <a:off x="4032" y="3168"/>
              <a:ext cx="0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227" name="Line 64"/>
            <p:cNvSpPr/>
            <p:nvPr/>
          </p:nvSpPr>
          <p:spPr>
            <a:xfrm>
              <a:off x="4128" y="3360"/>
              <a:ext cx="0" cy="24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210" name="Text Box 74"/>
          <p:cNvSpPr txBox="1"/>
          <p:nvPr/>
        </p:nvSpPr>
        <p:spPr>
          <a:xfrm>
            <a:off x="6705600" y="5754688"/>
            <a:ext cx="381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211" name="Group 80"/>
          <p:cNvGrpSpPr/>
          <p:nvPr/>
        </p:nvGrpSpPr>
        <p:grpSpPr>
          <a:xfrm>
            <a:off x="5791200" y="4840288"/>
            <a:ext cx="1219200" cy="990600"/>
            <a:chOff x="3648" y="3072"/>
            <a:chExt cx="768" cy="624"/>
          </a:xfrm>
        </p:grpSpPr>
        <p:sp>
          <p:nvSpPr>
            <p:cNvPr id="7217" name="Oval 76"/>
            <p:cNvSpPr/>
            <p:nvPr/>
          </p:nvSpPr>
          <p:spPr>
            <a:xfrm>
              <a:off x="4320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8" name="Oval 77"/>
            <p:cNvSpPr/>
            <p:nvPr/>
          </p:nvSpPr>
          <p:spPr>
            <a:xfrm>
              <a:off x="3648" y="3600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19" name="Oval 78"/>
            <p:cNvSpPr/>
            <p:nvPr/>
          </p:nvSpPr>
          <p:spPr>
            <a:xfrm>
              <a:off x="3648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220" name="Oval 79"/>
            <p:cNvSpPr/>
            <p:nvPr/>
          </p:nvSpPr>
          <p:spPr>
            <a:xfrm>
              <a:off x="4320" y="3072"/>
              <a:ext cx="96" cy="96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7181" name="Object 84"/>
          <p:cNvGraphicFramePr/>
          <p:nvPr/>
        </p:nvGraphicFramePr>
        <p:xfrm>
          <a:off x="6618288" y="3711575"/>
          <a:ext cx="1014412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" r:id="rId35" imgW="13106400" imgH="9753600" progId="Equation.3">
                  <p:embed/>
                </p:oleObj>
              </mc:Choice>
              <mc:Fallback>
                <p:oleObj name="" r:id="rId35" imgW="13106400" imgH="9753600" progId="Equation.3">
                  <p:embed/>
                  <p:pic>
                    <p:nvPicPr>
                      <p:cNvPr id="0" name="图片 6161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618288" y="3711575"/>
                        <a:ext cx="1014412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82" name="Line 82"/>
          <p:cNvSpPr/>
          <p:nvPr/>
        </p:nvSpPr>
        <p:spPr>
          <a:xfrm>
            <a:off x="5867400" y="3733800"/>
            <a:ext cx="1905000" cy="2209800"/>
          </a:xfrm>
          <a:prstGeom prst="line">
            <a:avLst/>
          </a:prstGeom>
          <a:ln w="57150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8083" name="Text Box 83"/>
          <p:cNvSpPr txBox="1"/>
          <p:nvPr/>
        </p:nvSpPr>
        <p:spPr>
          <a:xfrm>
            <a:off x="5943600" y="4052888"/>
            <a:ext cx="381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endParaRPr lang="en-US" altLang="zh-CN" sz="28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182" name="Object 90"/>
          <p:cNvGraphicFramePr/>
          <p:nvPr/>
        </p:nvGraphicFramePr>
        <p:xfrm>
          <a:off x="6248400" y="5029200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" r:id="rId37" imgW="4267200" imgH="4267200" progId="Equation.3">
                  <p:embed/>
                </p:oleObj>
              </mc:Choice>
              <mc:Fallback>
                <p:oleObj name="" r:id="rId37" imgW="4267200" imgH="4267200" progId="Equation.3">
                  <p:embed/>
                  <p:pic>
                    <p:nvPicPr>
                      <p:cNvPr id="0" name="图片 6162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6248400" y="5029200"/>
                        <a:ext cx="381000" cy="38100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91" name="Object 91"/>
          <p:cNvGraphicFramePr/>
          <p:nvPr/>
        </p:nvGraphicFramePr>
        <p:xfrm>
          <a:off x="6234113" y="4984750"/>
          <a:ext cx="3651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" r:id="rId39" imgW="3657600" imgH="4267200" progId="Equation.3">
                  <p:embed/>
                </p:oleObj>
              </mc:Choice>
              <mc:Fallback>
                <p:oleObj name="" r:id="rId39" imgW="3657600" imgH="4267200" progId="Equation.3">
                  <p:embed/>
                  <p:pic>
                    <p:nvPicPr>
                      <p:cNvPr id="0" name="图片 6163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6234113" y="4984750"/>
                        <a:ext cx="365125" cy="42545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Object 92"/>
          <p:cNvGraphicFramePr/>
          <p:nvPr/>
        </p:nvGraphicFramePr>
        <p:xfrm>
          <a:off x="3124200" y="6172200"/>
          <a:ext cx="18605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" r:id="rId41" imgW="18288000" imgH="5181600" progId="Equation.3">
                  <p:embed/>
                </p:oleObj>
              </mc:Choice>
              <mc:Fallback>
                <p:oleObj name="" r:id="rId41" imgW="18288000" imgH="5181600" progId="Equation.3">
                  <p:embed/>
                  <p:pic>
                    <p:nvPicPr>
                      <p:cNvPr id="0" name="图片 6164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3124200" y="6172200"/>
                        <a:ext cx="1860550" cy="5207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Object 93"/>
          <p:cNvGraphicFramePr/>
          <p:nvPr/>
        </p:nvGraphicFramePr>
        <p:xfrm>
          <a:off x="1143000" y="6172200"/>
          <a:ext cx="17319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" r:id="rId43" imgW="19202400" imgH="5181600" progId="Equation.3">
                  <p:embed/>
                </p:oleObj>
              </mc:Choice>
              <mc:Fallback>
                <p:oleObj name="" r:id="rId43" imgW="19202400" imgH="5181600" progId="Equation.3">
                  <p:embed/>
                  <p:pic>
                    <p:nvPicPr>
                      <p:cNvPr id="0" name="图片 6165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1143000" y="6172200"/>
                        <a:ext cx="1731963" cy="533400"/>
                      </a:xfrm>
                      <a:prstGeom prst="rect">
                        <a:avLst/>
                      </a:prstGeom>
                      <a:solidFill>
                        <a:srgbClr val="FFFF66"/>
                      </a:solidFill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94" name="Text Box 94"/>
          <p:cNvSpPr txBox="1"/>
          <p:nvPr/>
        </p:nvSpPr>
        <p:spPr>
          <a:xfrm>
            <a:off x="381000" y="37338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8095" name="Object 95"/>
          <p:cNvGraphicFramePr/>
          <p:nvPr/>
        </p:nvGraphicFramePr>
        <p:xfrm>
          <a:off x="1843088" y="3783013"/>
          <a:ext cx="35671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" r:id="rId45" imgW="38404800" imgH="5486400" progId="Equation.DSMT4">
                  <p:embed/>
                </p:oleObj>
              </mc:Choice>
              <mc:Fallback>
                <p:oleObj name="" r:id="rId45" imgW="38404800" imgH="5486400" progId="Equation.DSMT4">
                  <p:embed/>
                  <p:pic>
                    <p:nvPicPr>
                      <p:cNvPr id="0" name="图片 6166"/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843088" y="3783013"/>
                        <a:ext cx="3567112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96" name="Text Box 96"/>
          <p:cNvSpPr txBox="1"/>
          <p:nvPr/>
        </p:nvSpPr>
        <p:spPr>
          <a:xfrm>
            <a:off x="381000" y="4191000"/>
            <a:ext cx="533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的区域            割掉，但割掉的区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28097" name="Object 97"/>
          <p:cNvGraphicFramePr/>
          <p:nvPr/>
        </p:nvGraphicFramePr>
        <p:xfrm>
          <a:off x="1574800" y="4267200"/>
          <a:ext cx="1092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" r:id="rId47" imgW="11277600" imgH="4267200" progId="Equation.DSMT4">
                  <p:embed/>
                </p:oleObj>
              </mc:Choice>
              <mc:Fallback>
                <p:oleObj name="" r:id="rId47" imgW="11277600" imgH="4267200" progId="Equation.DSMT4">
                  <p:embed/>
                  <p:pic>
                    <p:nvPicPr>
                      <p:cNvPr id="0" name="图片 6167"/>
                      <p:cNvPicPr/>
                      <p:nvPr/>
                    </p:nvPicPr>
                    <p:blipFill>
                      <a:blip r:embed="rId48"/>
                      <a:stretch>
                        <a:fillRect/>
                      </a:stretch>
                    </p:blipFill>
                    <p:spPr>
                      <a:xfrm>
                        <a:off x="1574800" y="4267200"/>
                        <a:ext cx="1092200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98" name="Text Box 98"/>
          <p:cNvSpPr txBox="1"/>
          <p:nvPr/>
        </p:nvSpPr>
        <p:spPr>
          <a:xfrm>
            <a:off x="381000" y="4662488"/>
            <a:ext cx="533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域内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不包含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的整数点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83" grpId="0"/>
      <p:bldP spid="128094" grpId="0"/>
      <p:bldP spid="128096" grpId="0"/>
      <p:bldP spid="12809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3" name="Group 2"/>
          <p:cNvGrpSpPr/>
          <p:nvPr/>
        </p:nvGrpSpPr>
        <p:grpSpPr>
          <a:xfrm>
            <a:off x="5791200" y="6248400"/>
            <a:ext cx="2667000" cy="457200"/>
            <a:chOff x="3648" y="3936"/>
            <a:chExt cx="1680" cy="288"/>
          </a:xfrm>
        </p:grpSpPr>
        <p:sp>
          <p:nvSpPr>
            <p:cNvPr id="129027" name="Oval 3"/>
            <p:cNvSpPr>
              <a:spLocks noChangeArrowheads="1"/>
            </p:cNvSpPr>
            <p:nvPr/>
          </p:nvSpPr>
          <p:spPr bwMode="auto">
            <a:xfrm>
              <a:off x="3648" y="3936"/>
              <a:ext cx="1680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>
              <a:outerShdw sy="50000" kx="-2453608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234" name="Text Box 4"/>
            <p:cNvSpPr txBox="1"/>
            <p:nvPr/>
          </p:nvSpPr>
          <p:spPr>
            <a:xfrm>
              <a:off x="3936" y="3936"/>
              <a:ext cx="123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整数规划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3-3</a:t>
              </a:r>
              <a:endParaRPr lang="en-US" altLang="zh-CN" sz="2400" dirty="0"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8214" name="Text Box 5"/>
          <p:cNvSpPr txBox="1"/>
          <p:nvPr/>
        </p:nvSpPr>
        <p:spPr>
          <a:xfrm>
            <a:off x="457200" y="319088"/>
            <a:ext cx="518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第三节 割平面法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15" name="Text Box 6"/>
          <p:cNvSpPr txBox="1"/>
          <p:nvPr/>
        </p:nvSpPr>
        <p:spPr>
          <a:xfrm>
            <a:off x="381000" y="852488"/>
            <a:ext cx="1371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3-6</a:t>
            </a:r>
            <a:endParaRPr lang="en-US" altLang="zh-CN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8194" name="Object 7"/>
          <p:cNvGraphicFramePr/>
          <p:nvPr/>
        </p:nvGraphicFramePr>
        <p:xfrm>
          <a:off x="788988" y="1828800"/>
          <a:ext cx="912812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" r:id="rId1" imgW="10058400" imgH="4876800" progId="Equation.DSMT4">
                  <p:embed/>
                </p:oleObj>
              </mc:Choice>
              <mc:Fallback>
                <p:oleObj name="" r:id="rId1" imgW="10058400" imgH="4876800" progId="Equation.DSMT4">
                  <p:embed/>
                  <p:pic>
                    <p:nvPicPr>
                      <p:cNvPr id="0" name="图片 716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8988" y="1828800"/>
                        <a:ext cx="912812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9"/>
          <p:cNvGraphicFramePr/>
          <p:nvPr/>
        </p:nvGraphicFramePr>
        <p:xfrm>
          <a:off x="1941513" y="1295400"/>
          <a:ext cx="176371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" r:id="rId3" imgW="19812000" imgH="5181600" progId="Equation.3">
                  <p:embed/>
                </p:oleObj>
              </mc:Choice>
              <mc:Fallback>
                <p:oleObj name="" r:id="rId3" imgW="19812000" imgH="5181600" progId="Equation.3">
                  <p:embed/>
                  <p:pic>
                    <p:nvPicPr>
                      <p:cNvPr id="0" name="图片 716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1513" y="1295400"/>
                        <a:ext cx="1763712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0"/>
          <p:cNvGraphicFramePr/>
          <p:nvPr/>
        </p:nvGraphicFramePr>
        <p:xfrm>
          <a:off x="1876425" y="1752600"/>
          <a:ext cx="18986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" r:id="rId5" imgW="19202400" imgH="5181600" progId="Equation.3">
                  <p:embed/>
                </p:oleObj>
              </mc:Choice>
              <mc:Fallback>
                <p:oleObj name="" r:id="rId5" imgW="19202400" imgH="5181600" progId="Equation.3">
                  <p:embed/>
                  <p:pic>
                    <p:nvPicPr>
                      <p:cNvPr id="0" name="图片 717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6425" y="1752600"/>
                        <a:ext cx="18986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1"/>
          <p:cNvGraphicFramePr/>
          <p:nvPr/>
        </p:nvGraphicFramePr>
        <p:xfrm>
          <a:off x="1905000" y="2209800"/>
          <a:ext cx="26590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" r:id="rId7" imgW="23774400" imgH="5181600" progId="Equation.3">
                  <p:embed/>
                </p:oleObj>
              </mc:Choice>
              <mc:Fallback>
                <p:oleObj name="" r:id="rId7" imgW="23774400" imgH="5181600" progId="Equation.3">
                  <p:embed/>
                  <p:pic>
                    <p:nvPicPr>
                      <p:cNvPr id="0" name="图片 717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05000" y="2209800"/>
                        <a:ext cx="2659063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6" name="AutoShape 12"/>
          <p:cNvSpPr/>
          <p:nvPr/>
        </p:nvSpPr>
        <p:spPr>
          <a:xfrm>
            <a:off x="1752600" y="15240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zh-CN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217" name="Line 13"/>
          <p:cNvSpPr/>
          <p:nvPr/>
        </p:nvSpPr>
        <p:spPr>
          <a:xfrm>
            <a:off x="4267200" y="1905000"/>
            <a:ext cx="7620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8218" name="Group 15"/>
          <p:cNvGrpSpPr/>
          <p:nvPr/>
        </p:nvGrpSpPr>
        <p:grpSpPr>
          <a:xfrm>
            <a:off x="5334000" y="990600"/>
            <a:ext cx="2930525" cy="1752600"/>
            <a:chOff x="3360" y="816"/>
            <a:chExt cx="1846" cy="1104"/>
          </a:xfrm>
        </p:grpSpPr>
        <p:graphicFrame>
          <p:nvGraphicFramePr>
            <p:cNvPr id="8209" name="Object 16"/>
            <p:cNvGraphicFramePr/>
            <p:nvPr/>
          </p:nvGraphicFramePr>
          <p:xfrm>
            <a:off x="3531" y="1584"/>
            <a:ext cx="1675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3" name="" r:id="rId9" imgW="23774400" imgH="5181600" progId="Equation.3">
                    <p:embed/>
                  </p:oleObj>
                </mc:Choice>
                <mc:Fallback>
                  <p:oleObj name="" r:id="rId9" imgW="23774400" imgH="5181600" progId="Equation.3">
                    <p:embed/>
                    <p:pic>
                      <p:nvPicPr>
                        <p:cNvPr id="0" name="图片 71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531" y="1584"/>
                          <a:ext cx="1675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32" name="AutoShape 17"/>
            <p:cNvSpPr/>
            <p:nvPr/>
          </p:nvSpPr>
          <p:spPr>
            <a:xfrm>
              <a:off x="3360" y="1008"/>
              <a:ext cx="144" cy="768"/>
            </a:xfrm>
            <a:prstGeom prst="leftBrace">
              <a:avLst>
                <a:gd name="adj1" fmla="val 44444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10" name="Object 18"/>
            <p:cNvGraphicFramePr/>
            <p:nvPr/>
          </p:nvGraphicFramePr>
          <p:xfrm>
            <a:off x="3527" y="816"/>
            <a:ext cx="144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4" name="" r:id="rId11" imgW="26517600" imgH="5181600" progId="Equation.3">
                    <p:embed/>
                  </p:oleObj>
                </mc:Choice>
                <mc:Fallback>
                  <p:oleObj name="" r:id="rId11" imgW="26517600" imgH="5181600" progId="Equation.3">
                    <p:embed/>
                    <p:pic>
                      <p:nvPicPr>
                        <p:cNvPr id="0" name="图片 7173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3527" y="816"/>
                          <a:ext cx="1442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1" name="Object 19"/>
            <p:cNvGraphicFramePr/>
            <p:nvPr/>
          </p:nvGraphicFramePr>
          <p:xfrm>
            <a:off x="3592" y="1104"/>
            <a:ext cx="1408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5" name="" r:id="rId13" imgW="25908000" imgH="5181600" progId="Equation.3">
                    <p:embed/>
                  </p:oleObj>
                </mc:Choice>
                <mc:Fallback>
                  <p:oleObj name="" r:id="rId13" imgW="25908000" imgH="5181600" progId="Equation.3">
                    <p:embed/>
                    <p:pic>
                      <p:nvPicPr>
                        <p:cNvPr id="0" name="图片 717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592" y="1104"/>
                          <a:ext cx="1408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12" name="Object 20"/>
            <p:cNvGraphicFramePr/>
            <p:nvPr/>
          </p:nvGraphicFramePr>
          <p:xfrm>
            <a:off x="3696" y="1344"/>
            <a:ext cx="86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6" name="" r:id="rId15" imgW="15544800" imgH="5181600" progId="Equation.3">
                    <p:embed/>
                  </p:oleObj>
                </mc:Choice>
                <mc:Fallback>
                  <p:oleObj name="" r:id="rId15" imgW="15544800" imgH="5181600" progId="Equation.3">
                    <p:embed/>
                    <p:pic>
                      <p:nvPicPr>
                        <p:cNvPr id="0" name="图片 717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696" y="1344"/>
                          <a:ext cx="864" cy="3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198" name="Object 21"/>
          <p:cNvGraphicFramePr/>
          <p:nvPr/>
        </p:nvGraphicFramePr>
        <p:xfrm>
          <a:off x="7874000" y="1752600"/>
          <a:ext cx="1004888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" r:id="rId17" imgW="11582400" imgH="4876800" progId="Equation.DSMT4">
                  <p:embed/>
                </p:oleObj>
              </mc:Choice>
              <mc:Fallback>
                <p:oleObj name="" r:id="rId17" imgW="11582400" imgH="4876800" progId="Equation.DSMT4">
                  <p:embed/>
                  <p:pic>
                    <p:nvPicPr>
                      <p:cNvPr id="0" name="图片 71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874000" y="1752600"/>
                        <a:ext cx="1004888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 Box 22"/>
          <p:cNvSpPr txBox="1"/>
          <p:nvPr/>
        </p:nvSpPr>
        <p:spPr>
          <a:xfrm>
            <a:off x="7620000" y="547688"/>
            <a:ext cx="1219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典式</a:t>
            </a:r>
            <a:endParaRPr lang="zh-CN" altLang="en-US" sz="2800" b="1" dirty="0">
              <a:solidFill>
                <a:srgbClr val="CC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8199" name="Object 23"/>
          <p:cNvGraphicFramePr/>
          <p:nvPr/>
        </p:nvGraphicFramePr>
        <p:xfrm>
          <a:off x="685800" y="2720975"/>
          <a:ext cx="289560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" r:id="rId19" imgW="29565600" imgH="9753600" progId="Equation.3">
                  <p:embed/>
                </p:oleObj>
              </mc:Choice>
              <mc:Fallback>
                <p:oleObj name="" r:id="rId19" imgW="29565600" imgH="9753600" progId="Equation.3">
                  <p:embed/>
                  <p:pic>
                    <p:nvPicPr>
                      <p:cNvPr id="0" name="图片 717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685800" y="2720975"/>
                        <a:ext cx="2895600" cy="874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48" name="Line 24"/>
          <p:cNvSpPr/>
          <p:nvPr/>
        </p:nvSpPr>
        <p:spPr>
          <a:xfrm>
            <a:off x="3505200" y="3124200"/>
            <a:ext cx="457200" cy="0"/>
          </a:xfrm>
          <a:prstGeom prst="line">
            <a:avLst/>
          </a:prstGeom>
          <a:ln w="5715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221" name="Line 25"/>
          <p:cNvSpPr/>
          <p:nvPr/>
        </p:nvSpPr>
        <p:spPr>
          <a:xfrm>
            <a:off x="762000" y="3505200"/>
            <a:ext cx="2743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29095" name="Text Box 71"/>
          <p:cNvSpPr txBox="1"/>
          <p:nvPr/>
        </p:nvSpPr>
        <p:spPr>
          <a:xfrm>
            <a:off x="457200" y="52578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ea typeface="黑体" panose="02010609060101010101" pitchFamily="49" charset="-122"/>
              </a:rPr>
              <a:t>证明：</a:t>
            </a:r>
            <a:endParaRPr lang="zh-CN" altLang="en-US" sz="2800" b="1" dirty="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129096" name="Object 72"/>
          <p:cNvGraphicFramePr/>
          <p:nvPr/>
        </p:nvGraphicFramePr>
        <p:xfrm>
          <a:off x="4025900" y="2652713"/>
          <a:ext cx="3379788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" r:id="rId21" imgW="38100000" imgH="9753600" progId="Equation.3">
                  <p:embed/>
                </p:oleObj>
              </mc:Choice>
              <mc:Fallback>
                <p:oleObj name="" r:id="rId21" imgW="38100000" imgH="9753600" progId="Equation.3">
                  <p:embed/>
                  <p:pic>
                    <p:nvPicPr>
                      <p:cNvPr id="0" name="图片 717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25900" y="2652713"/>
                        <a:ext cx="3379788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97" name="Object 73"/>
          <p:cNvGraphicFramePr/>
          <p:nvPr/>
        </p:nvGraphicFramePr>
        <p:xfrm>
          <a:off x="7337425" y="2652713"/>
          <a:ext cx="1425575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" r:id="rId23" imgW="18288000" imgH="9753600" progId="Equation.DSMT4">
                  <p:embed/>
                </p:oleObj>
              </mc:Choice>
              <mc:Fallback>
                <p:oleObj name="" r:id="rId23" imgW="18288000" imgH="9753600" progId="Equation.DSMT4">
                  <p:embed/>
                  <p:pic>
                    <p:nvPicPr>
                      <p:cNvPr id="0" name="图片 71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337425" y="2652713"/>
                        <a:ext cx="1425575" cy="944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98" name="Object 74"/>
          <p:cNvGraphicFramePr/>
          <p:nvPr/>
        </p:nvGraphicFramePr>
        <p:xfrm>
          <a:off x="7340600" y="3581400"/>
          <a:ext cx="1525588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" r:id="rId25" imgW="17678400" imgH="5181600" progId="Equation.3">
                  <p:embed/>
                </p:oleObj>
              </mc:Choice>
              <mc:Fallback>
                <p:oleObj name="" r:id="rId25" imgW="17678400" imgH="5181600" progId="Equation.3">
                  <p:embed/>
                  <p:pic>
                    <p:nvPicPr>
                      <p:cNvPr id="0" name="图片 7180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340600" y="3581400"/>
                        <a:ext cx="1525588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3" name="Text Box 86"/>
          <p:cNvSpPr txBox="1"/>
          <p:nvPr/>
        </p:nvSpPr>
        <p:spPr>
          <a:xfrm>
            <a:off x="381000" y="373380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将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03" name="Object 87"/>
          <p:cNvGraphicFramePr/>
          <p:nvPr/>
        </p:nvGraphicFramePr>
        <p:xfrm>
          <a:off x="1843088" y="3783013"/>
          <a:ext cx="356711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" r:id="rId27" imgW="38404800" imgH="5486400" progId="Equation.DSMT4">
                  <p:embed/>
                </p:oleObj>
              </mc:Choice>
              <mc:Fallback>
                <p:oleObj name="" r:id="rId27" imgW="38404800" imgH="5486400" progId="Equation.DSMT4">
                  <p:embed/>
                  <p:pic>
                    <p:nvPicPr>
                      <p:cNvPr id="0" name="图片 718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843088" y="3783013"/>
                        <a:ext cx="3567112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4" name="Text Box 88"/>
          <p:cNvSpPr txBox="1"/>
          <p:nvPr/>
        </p:nvSpPr>
        <p:spPr>
          <a:xfrm>
            <a:off x="381000" y="4191000"/>
            <a:ext cx="533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的区域            割掉，但割掉的区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204" name="Object 89"/>
          <p:cNvGraphicFramePr/>
          <p:nvPr/>
        </p:nvGraphicFramePr>
        <p:xfrm>
          <a:off x="1574800" y="4267200"/>
          <a:ext cx="109220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" name="" r:id="rId29" imgW="11277600" imgH="4267200" progId="Equation.DSMT4">
                  <p:embed/>
                </p:oleObj>
              </mc:Choice>
              <mc:Fallback>
                <p:oleObj name="" r:id="rId29" imgW="11277600" imgH="4267200" progId="Equation.DSMT4">
                  <p:embed/>
                  <p:pic>
                    <p:nvPicPr>
                      <p:cNvPr id="0" name="图片 718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74800" y="4267200"/>
                        <a:ext cx="1092200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25" name="Text Box 90"/>
          <p:cNvSpPr txBox="1"/>
          <p:nvPr/>
        </p:nvSpPr>
        <p:spPr>
          <a:xfrm>
            <a:off x="381000" y="4662488"/>
            <a:ext cx="533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域内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不包含</a:t>
            </a:r>
            <a:r>
              <a:rPr lang="en-US" altLang="zh-CN" sz="2800" b="1" i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的整数点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9115" name="Rectangle 91"/>
          <p:cNvSpPr>
            <a:spLocks noChangeArrowheads="1"/>
          </p:cNvSpPr>
          <p:nvPr/>
        </p:nvSpPr>
        <p:spPr bwMode="auto">
          <a:xfrm>
            <a:off x="5562600" y="4038600"/>
            <a:ext cx="3429000" cy="2209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" name="Group 102"/>
          <p:cNvGrpSpPr/>
          <p:nvPr/>
        </p:nvGrpSpPr>
        <p:grpSpPr>
          <a:xfrm>
            <a:off x="5638800" y="4191000"/>
            <a:ext cx="3124200" cy="1828800"/>
            <a:chOff x="3552" y="2640"/>
            <a:chExt cx="1968" cy="1152"/>
          </a:xfrm>
        </p:grpSpPr>
        <p:sp>
          <p:nvSpPr>
            <p:cNvPr id="8228" name="Text Box 92"/>
            <p:cNvSpPr txBox="1"/>
            <p:nvPr/>
          </p:nvSpPr>
          <p:spPr>
            <a:xfrm>
              <a:off x="3552" y="2640"/>
              <a:ext cx="13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即割去的部分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07" name="Object 96"/>
            <p:cNvGraphicFramePr/>
            <p:nvPr/>
          </p:nvGraphicFramePr>
          <p:xfrm>
            <a:off x="4800" y="2640"/>
            <a:ext cx="56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4" name="" r:id="rId31" imgW="9753600" imgH="5486400" progId="Equation.DSMT4">
                    <p:embed/>
                  </p:oleObj>
                </mc:Choice>
                <mc:Fallback>
                  <p:oleObj name="" r:id="rId31" imgW="9753600" imgH="5486400" progId="Equation.DSMT4">
                    <p:embed/>
                    <p:pic>
                      <p:nvPicPr>
                        <p:cNvPr id="0" name="图片 7183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4800" y="2640"/>
                          <a:ext cx="564" cy="3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29" name="Text Box 99"/>
            <p:cNvSpPr txBox="1"/>
            <p:nvPr/>
          </p:nvSpPr>
          <p:spPr>
            <a:xfrm>
              <a:off x="3552" y="2928"/>
              <a:ext cx="19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且         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同理可证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30" name="Text Box 100"/>
            <p:cNvSpPr txBox="1"/>
            <p:nvPr/>
          </p:nvSpPr>
          <p:spPr>
            <a:xfrm>
              <a:off x="3600" y="3216"/>
              <a:ext cx="19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所以割去的部分不含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31" name="Text Box 101"/>
            <p:cNvSpPr txBox="1"/>
            <p:nvPr/>
          </p:nvSpPr>
          <p:spPr>
            <a:xfrm>
              <a:off x="3600" y="3504"/>
              <a:ext cx="19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latin typeface="Arial" panose="020B0604020202020204" pitchFamily="34" charset="0"/>
                  <a:ea typeface="宋体" panose="02010600030101010101" pitchFamily="2" charset="-122"/>
                </a:rPr>
                <a:t>任何整数解。</a:t>
              </a:r>
              <a:endPara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8208" name="Object 97"/>
            <p:cNvGraphicFramePr/>
            <p:nvPr/>
          </p:nvGraphicFramePr>
          <p:xfrm>
            <a:off x="3792" y="2928"/>
            <a:ext cx="5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" r:id="rId33" imgW="9753600" imgH="5486400" progId="Equation.DSMT4">
                    <p:embed/>
                  </p:oleObj>
                </mc:Choice>
                <mc:Fallback>
                  <p:oleObj name="" r:id="rId33" imgW="9753600" imgH="5486400" progId="Equation.DSMT4">
                    <p:embed/>
                    <p:pic>
                      <p:nvPicPr>
                        <p:cNvPr id="0" name="图片 7184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3792" y="2928"/>
                          <a:ext cx="528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05" name="Object 8"/>
          <p:cNvGraphicFramePr/>
          <p:nvPr/>
        </p:nvGraphicFramePr>
        <p:xfrm>
          <a:off x="1574800" y="838200"/>
          <a:ext cx="2311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" r:id="rId35" imgW="24993600" imgH="6705600" progId="Equation.DSMT4">
                  <p:embed/>
                </p:oleObj>
              </mc:Choice>
              <mc:Fallback>
                <p:oleObj name="" r:id="rId35" imgW="24993600" imgH="6705600" progId="Equation.DSMT4">
                  <p:embed/>
                  <p:pic>
                    <p:nvPicPr>
                      <p:cNvPr id="0" name="图片 718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74800" y="838200"/>
                        <a:ext cx="231140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6" name="Object 14"/>
          <p:cNvGraphicFramePr/>
          <p:nvPr/>
        </p:nvGraphicFramePr>
        <p:xfrm>
          <a:off x="5383213" y="609600"/>
          <a:ext cx="238918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" r:id="rId37" imgW="24993600" imgH="6705600" progId="Equation.DSMT4">
                  <p:embed/>
                </p:oleObj>
              </mc:Choice>
              <mc:Fallback>
                <p:oleObj name="" r:id="rId37" imgW="24993600" imgH="6705600" progId="Equation.DSMT4">
                  <p:embed/>
                  <p:pic>
                    <p:nvPicPr>
                      <p:cNvPr id="0" name="图片 718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383213" y="609600"/>
                        <a:ext cx="2389187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95" grpId="0"/>
      <p:bldP spid="129115" grpId="0" animBg="1"/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2511</Words>
  <Application>WPS 演示</Application>
  <PresentationFormat>全屏显示(4:3)</PresentationFormat>
  <Paragraphs>496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1023</vt:i4>
      </vt:variant>
      <vt:variant>
        <vt:lpstr>幻灯片标题</vt:lpstr>
      </vt:variant>
      <vt:variant>
        <vt:i4>40</vt:i4>
      </vt:variant>
    </vt:vector>
  </HeadingPairs>
  <TitlesOfParts>
    <vt:vector size="1076" baseType="lpstr">
      <vt:lpstr>Arial</vt:lpstr>
      <vt:lpstr>宋体</vt:lpstr>
      <vt:lpstr>Wingdings</vt:lpstr>
      <vt:lpstr>Garamond</vt:lpstr>
      <vt:lpstr>华文新魏</vt:lpstr>
      <vt:lpstr>黑体</vt:lpstr>
      <vt:lpstr>Times New Roman</vt:lpstr>
      <vt:lpstr>微软雅黑</vt:lpstr>
      <vt:lpstr>Arial Unicode MS</vt:lpstr>
      <vt:lpstr>Calibri</vt:lpstr>
      <vt:lpstr>Symbol</vt:lpstr>
      <vt:lpstr>Tahoma</vt:lpstr>
      <vt:lpstr>Edge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第三章 整数规划</vt:lpstr>
      <vt:lpstr>第三章 整数规划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 整数规划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第三章 整数规划</vt:lpstr>
    </vt:vector>
  </TitlesOfParts>
  <Company>Beijing DianJi Technology Ltd.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xuer</dc:creator>
  <cp:lastModifiedBy>谢秉磊</cp:lastModifiedBy>
  <cp:revision>183</cp:revision>
  <dcterms:created xsi:type="dcterms:W3CDTF">2006-02-24T22:10:00Z</dcterms:created>
  <dcterms:modified xsi:type="dcterms:W3CDTF">2022-03-30T08:16:32Z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2052-11.1.0.11566</vt:lpwstr>
  </property>
  <property fmtid="{D5CDD505-2E9C-101B-9397-08002B2CF9AE}" pid="3" name="ICV">
    <vt:lpwstr>0DB5AE0802AC49F99CB49A46F93E1E43</vt:lpwstr>
  </property>
</Properties>
</file>