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43" r:id="rId3"/>
    <p:sldId id="296" r:id="rId4"/>
    <p:sldId id="297" r:id="rId5"/>
    <p:sldId id="273" r:id="rId6"/>
    <p:sldId id="274" r:id="rId7"/>
    <p:sldId id="276" r:id="rId8"/>
    <p:sldId id="278" r:id="rId9"/>
    <p:sldId id="317" r:id="rId10"/>
    <p:sldId id="279" r:id="rId11"/>
    <p:sldId id="319" r:id="rId12"/>
    <p:sldId id="280" r:id="rId13"/>
    <p:sldId id="318" r:id="rId14"/>
    <p:sldId id="281" r:id="rId15"/>
    <p:sldId id="282" r:id="rId16"/>
    <p:sldId id="285" r:id="rId17"/>
    <p:sldId id="283" r:id="rId18"/>
    <p:sldId id="284" r:id="rId19"/>
    <p:sldId id="298" r:id="rId20"/>
    <p:sldId id="321" r:id="rId21"/>
    <p:sldId id="322" r:id="rId22"/>
    <p:sldId id="304" r:id="rId23"/>
    <p:sldId id="323" r:id="rId24"/>
    <p:sldId id="324" r:id="rId25"/>
    <p:sldId id="306" r:id="rId26"/>
    <p:sldId id="307" r:id="rId27"/>
    <p:sldId id="303" r:id="rId28"/>
    <p:sldId id="309" r:id="rId30"/>
    <p:sldId id="310" r:id="rId31"/>
    <p:sldId id="311" r:id="rId32"/>
    <p:sldId id="312" r:id="rId33"/>
    <p:sldId id="315" r:id="rId34"/>
    <p:sldId id="313" r:id="rId35"/>
    <p:sldId id="314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FF"/>
    <a:srgbClr val="FFFF00"/>
    <a:srgbClr val="CCFFFF"/>
    <a:srgbClr val="FFFF99"/>
    <a:srgbClr val="FFFF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/>
    <p:restoredTop sz="94712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55.wmf"/><Relationship Id="rId7" Type="http://schemas.openxmlformats.org/officeDocument/2006/relationships/image" Target="../media/image62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55.wmf"/><Relationship Id="rId7" Type="http://schemas.openxmlformats.org/officeDocument/2006/relationships/image" Target="../media/image62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6" Type="http://schemas.openxmlformats.org/officeDocument/2006/relationships/image" Target="../media/image69.wmf"/><Relationship Id="rId15" Type="http://schemas.openxmlformats.org/officeDocument/2006/relationships/image" Target="../media/image68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55.wmf"/><Relationship Id="rId7" Type="http://schemas.openxmlformats.org/officeDocument/2006/relationships/image" Target="../media/image62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8" Type="http://schemas.openxmlformats.org/officeDocument/2006/relationships/image" Target="../media/image74.wmf"/><Relationship Id="rId17" Type="http://schemas.openxmlformats.org/officeDocument/2006/relationships/image" Target="../media/image73.wmf"/><Relationship Id="rId16" Type="http://schemas.openxmlformats.org/officeDocument/2006/relationships/image" Target="../media/image72.wmf"/><Relationship Id="rId15" Type="http://schemas.openxmlformats.org/officeDocument/2006/relationships/image" Target="../media/image71.wmf"/><Relationship Id="rId14" Type="http://schemas.openxmlformats.org/officeDocument/2006/relationships/image" Target="../media/image70.wmf"/><Relationship Id="rId13" Type="http://schemas.openxmlformats.org/officeDocument/2006/relationships/image" Target="../media/image68.wmf"/><Relationship Id="rId12" Type="http://schemas.openxmlformats.org/officeDocument/2006/relationships/image" Target="../media/image66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7" Type="http://schemas.openxmlformats.org/officeDocument/2006/relationships/image" Target="../media/image84.wmf"/><Relationship Id="rId16" Type="http://schemas.openxmlformats.org/officeDocument/2006/relationships/image" Target="../media/image83.wmf"/><Relationship Id="rId15" Type="http://schemas.openxmlformats.org/officeDocument/2006/relationships/image" Target="../media/image82.wmf"/><Relationship Id="rId14" Type="http://schemas.openxmlformats.org/officeDocument/2006/relationships/image" Target="../media/image81.wmf"/><Relationship Id="rId13" Type="http://schemas.openxmlformats.org/officeDocument/2006/relationships/image" Target="../media/image80.wmf"/><Relationship Id="rId12" Type="http://schemas.openxmlformats.org/officeDocument/2006/relationships/image" Target="../media/image7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2" Type="http://schemas.openxmlformats.org/officeDocument/2006/relationships/image" Target="../media/image9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6" Type="http://schemas.openxmlformats.org/officeDocument/2006/relationships/image" Target="../media/image101.wmf"/><Relationship Id="rId15" Type="http://schemas.openxmlformats.org/officeDocument/2006/relationships/image" Target="../media/image93.wmf"/><Relationship Id="rId14" Type="http://schemas.openxmlformats.org/officeDocument/2006/relationships/image" Target="../media/image100.wmf"/><Relationship Id="rId13" Type="http://schemas.openxmlformats.org/officeDocument/2006/relationships/image" Target="../media/image99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5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0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9" Type="http://schemas.openxmlformats.org/officeDocument/2006/relationships/image" Target="../media/image91.wmf"/><Relationship Id="rId18" Type="http://schemas.openxmlformats.org/officeDocument/2006/relationships/image" Target="../media/image90.wmf"/><Relationship Id="rId17" Type="http://schemas.openxmlformats.org/officeDocument/2006/relationships/image" Target="../media/image89.wmf"/><Relationship Id="rId16" Type="http://schemas.openxmlformats.org/officeDocument/2006/relationships/image" Target="../media/image88.wmf"/><Relationship Id="rId15" Type="http://schemas.openxmlformats.org/officeDocument/2006/relationships/image" Target="../media/image87.wmf"/><Relationship Id="rId14" Type="http://schemas.openxmlformats.org/officeDocument/2006/relationships/image" Target="../media/image86.wmf"/><Relationship Id="rId13" Type="http://schemas.openxmlformats.org/officeDocument/2006/relationships/image" Target="../media/image85.wmf"/><Relationship Id="rId12" Type="http://schemas.openxmlformats.org/officeDocument/2006/relationships/image" Target="../media/image105.wmf"/><Relationship Id="rId11" Type="http://schemas.openxmlformats.org/officeDocument/2006/relationships/image" Target="../media/image104.wmf"/><Relationship Id="rId10" Type="http://schemas.openxmlformats.org/officeDocument/2006/relationships/image" Target="../media/image10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0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9" Type="http://schemas.openxmlformats.org/officeDocument/2006/relationships/image" Target="../media/image91.wmf"/><Relationship Id="rId18" Type="http://schemas.openxmlformats.org/officeDocument/2006/relationships/image" Target="../media/image90.wmf"/><Relationship Id="rId17" Type="http://schemas.openxmlformats.org/officeDocument/2006/relationships/image" Target="../media/image89.wmf"/><Relationship Id="rId16" Type="http://schemas.openxmlformats.org/officeDocument/2006/relationships/image" Target="../media/image88.wmf"/><Relationship Id="rId15" Type="http://schemas.openxmlformats.org/officeDocument/2006/relationships/image" Target="../media/image87.wmf"/><Relationship Id="rId14" Type="http://schemas.openxmlformats.org/officeDocument/2006/relationships/image" Target="../media/image86.wmf"/><Relationship Id="rId13" Type="http://schemas.openxmlformats.org/officeDocument/2006/relationships/image" Target="../media/image85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0" Type="http://schemas.openxmlformats.org/officeDocument/2006/relationships/image" Target="../media/image121.wmf"/><Relationship Id="rId3" Type="http://schemas.openxmlformats.org/officeDocument/2006/relationships/image" Target="../media/image86.wmf"/><Relationship Id="rId29" Type="http://schemas.openxmlformats.org/officeDocument/2006/relationships/image" Target="../media/image120.wmf"/><Relationship Id="rId28" Type="http://schemas.openxmlformats.org/officeDocument/2006/relationships/image" Target="../media/image119.wmf"/><Relationship Id="rId27" Type="http://schemas.openxmlformats.org/officeDocument/2006/relationships/image" Target="../media/image96.wmf"/><Relationship Id="rId26" Type="http://schemas.openxmlformats.org/officeDocument/2006/relationships/image" Target="../media/image118.wmf"/><Relationship Id="rId25" Type="http://schemas.openxmlformats.org/officeDocument/2006/relationships/image" Target="../media/image117.wmf"/><Relationship Id="rId24" Type="http://schemas.openxmlformats.org/officeDocument/2006/relationships/image" Target="../media/image116.wmf"/><Relationship Id="rId23" Type="http://schemas.openxmlformats.org/officeDocument/2006/relationships/image" Target="../media/image115.wmf"/><Relationship Id="rId22" Type="http://schemas.openxmlformats.org/officeDocument/2006/relationships/image" Target="../media/image114.wmf"/><Relationship Id="rId21" Type="http://schemas.openxmlformats.org/officeDocument/2006/relationships/image" Target="../media/image113.wmf"/><Relationship Id="rId20" Type="http://schemas.openxmlformats.org/officeDocument/2006/relationships/image" Target="../media/image107.wmf"/><Relationship Id="rId2" Type="http://schemas.openxmlformats.org/officeDocument/2006/relationships/image" Target="../media/image85.wmf"/><Relationship Id="rId19" Type="http://schemas.openxmlformats.org/officeDocument/2006/relationships/image" Target="../media/image112.wmf"/><Relationship Id="rId18" Type="http://schemas.openxmlformats.org/officeDocument/2006/relationships/image" Target="../media/image111.wmf"/><Relationship Id="rId17" Type="http://schemas.openxmlformats.org/officeDocument/2006/relationships/image" Target="../media/image81.wmf"/><Relationship Id="rId16" Type="http://schemas.openxmlformats.org/officeDocument/2006/relationships/image" Target="../media/image80.wmf"/><Relationship Id="rId15" Type="http://schemas.openxmlformats.org/officeDocument/2006/relationships/image" Target="../media/image79.wmf"/><Relationship Id="rId14" Type="http://schemas.openxmlformats.org/officeDocument/2006/relationships/image" Target="../media/image78.wmf"/><Relationship Id="rId13" Type="http://schemas.openxmlformats.org/officeDocument/2006/relationships/image" Target="../media/image77.wmf"/><Relationship Id="rId12" Type="http://schemas.openxmlformats.org/officeDocument/2006/relationships/image" Target="../media/image76.wmf"/><Relationship Id="rId11" Type="http://schemas.openxmlformats.org/officeDocument/2006/relationships/image" Target="../media/image75.wmf"/><Relationship Id="rId10" Type="http://schemas.openxmlformats.org/officeDocument/2006/relationships/image" Target="../media/image110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5" Type="http://schemas.openxmlformats.org/officeDocument/2006/relationships/image" Target="../media/image126.wmf"/><Relationship Id="rId24" Type="http://schemas.openxmlformats.org/officeDocument/2006/relationships/image" Target="../media/image125.wmf"/><Relationship Id="rId23" Type="http://schemas.openxmlformats.org/officeDocument/2006/relationships/image" Target="../media/image124.wmf"/><Relationship Id="rId22" Type="http://schemas.openxmlformats.org/officeDocument/2006/relationships/image" Target="../media/image98.wmf"/><Relationship Id="rId21" Type="http://schemas.openxmlformats.org/officeDocument/2006/relationships/image" Target="../media/image123.wmf"/><Relationship Id="rId20" Type="http://schemas.openxmlformats.org/officeDocument/2006/relationships/image" Target="../media/image96.wmf"/><Relationship Id="rId2" Type="http://schemas.openxmlformats.org/officeDocument/2006/relationships/image" Target="../media/image85.wmf"/><Relationship Id="rId19" Type="http://schemas.openxmlformats.org/officeDocument/2006/relationships/image" Target="../media/image107.wmf"/><Relationship Id="rId18" Type="http://schemas.openxmlformats.org/officeDocument/2006/relationships/image" Target="../media/image122.wmf"/><Relationship Id="rId17" Type="http://schemas.openxmlformats.org/officeDocument/2006/relationships/image" Target="../media/image81.wmf"/><Relationship Id="rId16" Type="http://schemas.openxmlformats.org/officeDocument/2006/relationships/image" Target="../media/image80.wmf"/><Relationship Id="rId15" Type="http://schemas.openxmlformats.org/officeDocument/2006/relationships/image" Target="../media/image79.wmf"/><Relationship Id="rId14" Type="http://schemas.openxmlformats.org/officeDocument/2006/relationships/image" Target="../media/image78.wmf"/><Relationship Id="rId13" Type="http://schemas.openxmlformats.org/officeDocument/2006/relationships/image" Target="../media/image77.wmf"/><Relationship Id="rId12" Type="http://schemas.openxmlformats.org/officeDocument/2006/relationships/image" Target="../media/image76.wmf"/><Relationship Id="rId11" Type="http://schemas.openxmlformats.org/officeDocument/2006/relationships/image" Target="../media/image75.wmf"/><Relationship Id="rId10" Type="http://schemas.openxmlformats.org/officeDocument/2006/relationships/image" Target="../media/image110.wmf"/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2.wmf"/><Relationship Id="rId15" Type="http://schemas.openxmlformats.org/officeDocument/2006/relationships/image" Target="../media/image136.wmf"/><Relationship Id="rId14" Type="http://schemas.openxmlformats.org/officeDocument/2006/relationships/image" Target="../media/image135.wmf"/><Relationship Id="rId13" Type="http://schemas.openxmlformats.org/officeDocument/2006/relationships/image" Target="../media/image134.wmf"/><Relationship Id="rId12" Type="http://schemas.openxmlformats.org/officeDocument/2006/relationships/image" Target="../media/image121.wmf"/><Relationship Id="rId11" Type="http://schemas.openxmlformats.org/officeDocument/2006/relationships/image" Target="../media/image120.wmf"/><Relationship Id="rId10" Type="http://schemas.openxmlformats.org/officeDocument/2006/relationships/image" Target="../media/image119.wmf"/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5" Type="http://schemas.openxmlformats.org/officeDocument/2006/relationships/image" Target="../media/image142.wmf"/><Relationship Id="rId24" Type="http://schemas.openxmlformats.org/officeDocument/2006/relationships/image" Target="../media/image141.wmf"/><Relationship Id="rId23" Type="http://schemas.openxmlformats.org/officeDocument/2006/relationships/image" Target="../media/image140.wmf"/><Relationship Id="rId22" Type="http://schemas.openxmlformats.org/officeDocument/2006/relationships/image" Target="../media/image139.wmf"/><Relationship Id="rId21" Type="http://schemas.openxmlformats.org/officeDocument/2006/relationships/image" Target="../media/image138.wmf"/><Relationship Id="rId20" Type="http://schemas.openxmlformats.org/officeDocument/2006/relationships/image" Target="../media/image98.wmf"/><Relationship Id="rId2" Type="http://schemas.openxmlformats.org/officeDocument/2006/relationships/image" Target="../media/image85.wmf"/><Relationship Id="rId19" Type="http://schemas.openxmlformats.org/officeDocument/2006/relationships/image" Target="../media/image107.wmf"/><Relationship Id="rId18" Type="http://schemas.openxmlformats.org/officeDocument/2006/relationships/image" Target="../media/image137.wmf"/><Relationship Id="rId17" Type="http://schemas.openxmlformats.org/officeDocument/2006/relationships/image" Target="../media/image81.wmf"/><Relationship Id="rId16" Type="http://schemas.openxmlformats.org/officeDocument/2006/relationships/image" Target="../media/image80.wmf"/><Relationship Id="rId15" Type="http://schemas.openxmlformats.org/officeDocument/2006/relationships/image" Target="../media/image79.wmf"/><Relationship Id="rId14" Type="http://schemas.openxmlformats.org/officeDocument/2006/relationships/image" Target="../media/image78.wmf"/><Relationship Id="rId13" Type="http://schemas.openxmlformats.org/officeDocument/2006/relationships/image" Target="../media/image77.wmf"/><Relationship Id="rId12" Type="http://schemas.openxmlformats.org/officeDocument/2006/relationships/image" Target="../media/image76.wmf"/><Relationship Id="rId11" Type="http://schemas.openxmlformats.org/officeDocument/2006/relationships/image" Target="../media/image75.wmf"/><Relationship Id="rId10" Type="http://schemas.openxmlformats.org/officeDocument/2006/relationships/image" Target="../media/image110.wmf"/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1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1" Type="http://schemas.openxmlformats.org/officeDocument/2006/relationships/image" Target="../media/image136.wmf"/><Relationship Id="rId10" Type="http://schemas.openxmlformats.org/officeDocument/2006/relationships/image" Target="../media/image135.wmf"/><Relationship Id="rId1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1.wmf"/><Relationship Id="rId3" Type="http://schemas.openxmlformats.org/officeDocument/2006/relationships/image" Target="../media/image144.wmf"/><Relationship Id="rId27" Type="http://schemas.openxmlformats.org/officeDocument/2006/relationships/image" Target="../media/image156.wmf"/><Relationship Id="rId26" Type="http://schemas.openxmlformats.org/officeDocument/2006/relationships/image" Target="../media/image155.wmf"/><Relationship Id="rId25" Type="http://schemas.openxmlformats.org/officeDocument/2006/relationships/image" Target="../media/image110.wmf"/><Relationship Id="rId24" Type="http://schemas.openxmlformats.org/officeDocument/2006/relationships/image" Target="../media/image154.wmf"/><Relationship Id="rId23" Type="http://schemas.openxmlformats.org/officeDocument/2006/relationships/image" Target="../media/image122.wmf"/><Relationship Id="rId22" Type="http://schemas.openxmlformats.org/officeDocument/2006/relationships/image" Target="../media/image153.wmf"/><Relationship Id="rId21" Type="http://schemas.openxmlformats.org/officeDocument/2006/relationships/image" Target="../media/image121.wmf"/><Relationship Id="rId20" Type="http://schemas.openxmlformats.org/officeDocument/2006/relationships/image" Target="../media/image120.wmf"/><Relationship Id="rId2" Type="http://schemas.openxmlformats.org/officeDocument/2006/relationships/image" Target="../media/image143.wmf"/><Relationship Id="rId19" Type="http://schemas.openxmlformats.org/officeDocument/2006/relationships/image" Target="../media/image119.wmf"/><Relationship Id="rId18" Type="http://schemas.openxmlformats.org/officeDocument/2006/relationships/image" Target="../media/image136.wmf"/><Relationship Id="rId17" Type="http://schemas.openxmlformats.org/officeDocument/2006/relationships/image" Target="../media/image135.wmf"/><Relationship Id="rId16" Type="http://schemas.openxmlformats.org/officeDocument/2006/relationships/image" Target="../media/image134.wmf"/><Relationship Id="rId15" Type="http://schemas.openxmlformats.org/officeDocument/2006/relationships/image" Target="../media/image81.wmf"/><Relationship Id="rId14" Type="http://schemas.openxmlformats.org/officeDocument/2006/relationships/image" Target="../media/image80.wmf"/><Relationship Id="rId13" Type="http://schemas.openxmlformats.org/officeDocument/2006/relationships/image" Target="../media/image79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7" Type="http://schemas.openxmlformats.org/officeDocument/2006/relationships/image" Target="../media/image25.wmf"/><Relationship Id="rId16" Type="http://schemas.openxmlformats.org/officeDocument/2006/relationships/image" Target="../media/image24.wmf"/><Relationship Id="rId15" Type="http://schemas.openxmlformats.org/officeDocument/2006/relationships/image" Target="../media/image23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24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5" Type="http://schemas.openxmlformats.org/officeDocument/2006/relationships/image" Target="../media/image19.wmf"/><Relationship Id="rId14" Type="http://schemas.openxmlformats.org/officeDocument/2006/relationships/image" Target="../media/image40.wmf"/><Relationship Id="rId13" Type="http://schemas.openxmlformats.org/officeDocument/2006/relationships/image" Target="../media/image39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6" Type="http://schemas.openxmlformats.org/officeDocument/2006/relationships/image" Target="../media/image14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image" Target="../media/image43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6" Type="http://schemas.openxmlformats.org/officeDocument/2006/relationships/image" Target="../media/image14.wmf"/><Relationship Id="rId15" Type="http://schemas.openxmlformats.org/officeDocument/2006/relationships/image" Target="../media/image50.wmf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46.wmf"/><Relationship Id="rId10" Type="http://schemas.openxmlformats.org/officeDocument/2006/relationships/image" Target="../media/image54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31.wmf"/><Relationship Id="rId5" Type="http://schemas.openxmlformats.org/officeDocument/2006/relationships/image" Target="../media/image42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1" Type="http://schemas.openxmlformats.org/officeDocument/2006/relationships/image" Target="../media/image52.wmf"/><Relationship Id="rId10" Type="http://schemas.openxmlformats.org/officeDocument/2006/relationships/image" Target="../media/image61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eaLnBrk="1" hangingPunct="1">
              <a:buNone/>
            </a:pPr>
            <a:endParaRPr lang="en-US" altLang="zh-CN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29C4DF-9341-473A-808E-A8172B734345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eaLnBrk="1" hangingPunct="1">
              <a:buNone/>
            </a:pPr>
            <a:endParaRPr lang="en-US" altLang="zh-CN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en-US" altLang="en-US" strike="noStrike" noProof="1"/>
              <a:t>Click to edit Master title style</a:t>
            </a:r>
            <a:endParaRPr lang="en-US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eaLnBrk="1" fontAlgn="base" hangingPunct="1">
              <a:buNone/>
            </a:pPr>
            <a:endParaRPr lang="en-US" altLang="en-US" strike="noStrike" noProof="1">
              <a:latin typeface="Garamond" panose="02020404030301010803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eaLnBrk="1" fontAlgn="base" hangingPunct="1">
              <a:buNone/>
            </a:pPr>
            <a:endParaRPr lang="en-US" altLang="en-US" strike="noStrike" noProof="1">
              <a:latin typeface="Garamond" panose="02020404030301010803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en-US" strike="noStrike" noProof="1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41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27.wmf"/><Relationship Id="rId36" Type="http://schemas.openxmlformats.org/officeDocument/2006/relationships/vmlDrawing" Target="../drawings/vmlDrawing8.vml"/><Relationship Id="rId35" Type="http://schemas.openxmlformats.org/officeDocument/2006/relationships/slideLayout" Target="../slideLayouts/slideLayout2.xml"/><Relationship Id="rId34" Type="http://schemas.openxmlformats.org/officeDocument/2006/relationships/oleObject" Target="../embeddings/oleObject96.bin"/><Relationship Id="rId33" Type="http://schemas.openxmlformats.org/officeDocument/2006/relationships/image" Target="../media/image14.wmf"/><Relationship Id="rId32" Type="http://schemas.openxmlformats.org/officeDocument/2006/relationships/oleObject" Target="../embeddings/oleObject95.bin"/><Relationship Id="rId31" Type="http://schemas.openxmlformats.org/officeDocument/2006/relationships/image" Target="../media/image50.wmf"/><Relationship Id="rId30" Type="http://schemas.openxmlformats.org/officeDocument/2006/relationships/oleObject" Target="../embeddings/oleObject94.bin"/><Relationship Id="rId3" Type="http://schemas.openxmlformats.org/officeDocument/2006/relationships/oleObject" Target="../embeddings/oleObject80.bin"/><Relationship Id="rId29" Type="http://schemas.openxmlformats.org/officeDocument/2006/relationships/image" Target="../media/image57.wmf"/><Relationship Id="rId28" Type="http://schemas.openxmlformats.org/officeDocument/2006/relationships/oleObject" Target="../embeddings/oleObject93.bin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90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54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8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61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9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09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4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10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27.wmf"/><Relationship Id="rId34" Type="http://schemas.openxmlformats.org/officeDocument/2006/relationships/vmlDrawing" Target="../drawings/vmlDrawing11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69.wmf"/><Relationship Id="rId31" Type="http://schemas.openxmlformats.org/officeDocument/2006/relationships/oleObject" Target="../embeddings/oleObject132.bin"/><Relationship Id="rId30" Type="http://schemas.openxmlformats.org/officeDocument/2006/relationships/image" Target="../media/image68.wmf"/><Relationship Id="rId3" Type="http://schemas.openxmlformats.org/officeDocument/2006/relationships/oleObject" Target="../embeddings/oleObject118.bin"/><Relationship Id="rId29" Type="http://schemas.openxmlformats.org/officeDocument/2006/relationships/oleObject" Target="../embeddings/oleObject131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130.bin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129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128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63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11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27.wmf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74.wmf"/><Relationship Id="rId35" Type="http://schemas.openxmlformats.org/officeDocument/2006/relationships/oleObject" Target="../embeddings/oleObject150.bin"/><Relationship Id="rId34" Type="http://schemas.openxmlformats.org/officeDocument/2006/relationships/image" Target="../media/image73.wmf"/><Relationship Id="rId33" Type="http://schemas.openxmlformats.org/officeDocument/2006/relationships/oleObject" Target="../embeddings/oleObject149.bin"/><Relationship Id="rId32" Type="http://schemas.openxmlformats.org/officeDocument/2006/relationships/image" Target="../media/image72.wmf"/><Relationship Id="rId31" Type="http://schemas.openxmlformats.org/officeDocument/2006/relationships/oleObject" Target="../embeddings/oleObject148.bin"/><Relationship Id="rId30" Type="http://schemas.openxmlformats.org/officeDocument/2006/relationships/image" Target="../media/image71.wmf"/><Relationship Id="rId3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28" Type="http://schemas.openxmlformats.org/officeDocument/2006/relationships/image" Target="../media/image70.w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63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152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15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86.wmf"/><Relationship Id="rId36" Type="http://schemas.openxmlformats.org/officeDocument/2006/relationships/vmlDrawing" Target="../drawings/vmlDrawing14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84.wmf"/><Relationship Id="rId33" Type="http://schemas.openxmlformats.org/officeDocument/2006/relationships/oleObject" Target="../embeddings/oleObject177.bin"/><Relationship Id="rId32" Type="http://schemas.openxmlformats.org/officeDocument/2006/relationships/image" Target="../media/image83.wmf"/><Relationship Id="rId31" Type="http://schemas.openxmlformats.org/officeDocument/2006/relationships/oleObject" Target="../embeddings/oleObject176.bin"/><Relationship Id="rId30" Type="http://schemas.openxmlformats.org/officeDocument/2006/relationships/image" Target="../media/image82.wmf"/><Relationship Id="rId3" Type="http://schemas.openxmlformats.org/officeDocument/2006/relationships/oleObject" Target="../embeddings/oleObject162.bin"/><Relationship Id="rId29" Type="http://schemas.openxmlformats.org/officeDocument/2006/relationships/oleObject" Target="../embeddings/oleObject175.bin"/><Relationship Id="rId28" Type="http://schemas.openxmlformats.org/officeDocument/2006/relationships/image" Target="../media/image81.wmf"/><Relationship Id="rId27" Type="http://schemas.openxmlformats.org/officeDocument/2006/relationships/oleObject" Target="../embeddings/oleObject174.bin"/><Relationship Id="rId26" Type="http://schemas.openxmlformats.org/officeDocument/2006/relationships/image" Target="../media/image80.wmf"/><Relationship Id="rId25" Type="http://schemas.openxmlformats.org/officeDocument/2006/relationships/oleObject" Target="../embeddings/oleObject173.bin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172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171.bin"/><Relationship Id="rId20" Type="http://schemas.openxmlformats.org/officeDocument/2006/relationships/image" Target="../media/image77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170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169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168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16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79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2.xml"/><Relationship Id="rId26" Type="http://schemas.openxmlformats.org/officeDocument/2006/relationships/oleObject" Target="../embeddings/oleObject191.bin"/><Relationship Id="rId25" Type="http://schemas.openxmlformats.org/officeDocument/2006/relationships/image" Target="../media/image96.wmf"/><Relationship Id="rId24" Type="http://schemas.openxmlformats.org/officeDocument/2006/relationships/oleObject" Target="../embeddings/oleObject190.bin"/><Relationship Id="rId23" Type="http://schemas.openxmlformats.org/officeDocument/2006/relationships/image" Target="../media/image95.wmf"/><Relationship Id="rId22" Type="http://schemas.openxmlformats.org/officeDocument/2006/relationships/oleObject" Target="../embeddings/oleObject189.bin"/><Relationship Id="rId21" Type="http://schemas.openxmlformats.org/officeDocument/2006/relationships/image" Target="../media/image94.wmf"/><Relationship Id="rId20" Type="http://schemas.openxmlformats.org/officeDocument/2006/relationships/oleObject" Target="../embeddings/oleObject188.bin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7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85.wmf"/><Relationship Id="rId37" Type="http://schemas.openxmlformats.org/officeDocument/2006/relationships/vmlDrawing" Target="../drawings/vmlDrawing16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01.wmf"/><Relationship Id="rId34" Type="http://schemas.openxmlformats.org/officeDocument/2006/relationships/oleObject" Target="../embeddings/oleObject210.bin"/><Relationship Id="rId33" Type="http://schemas.openxmlformats.org/officeDocument/2006/relationships/image" Target="../media/image93.wmf"/><Relationship Id="rId32" Type="http://schemas.openxmlformats.org/officeDocument/2006/relationships/oleObject" Target="../embeddings/oleObject209.bin"/><Relationship Id="rId31" Type="http://schemas.openxmlformats.org/officeDocument/2006/relationships/image" Target="../media/image100.wmf"/><Relationship Id="rId30" Type="http://schemas.openxmlformats.org/officeDocument/2006/relationships/oleObject" Target="../embeddings/oleObject208.bin"/><Relationship Id="rId3" Type="http://schemas.openxmlformats.org/officeDocument/2006/relationships/oleObject" Target="../embeddings/oleObject193.bin"/><Relationship Id="rId29" Type="http://schemas.openxmlformats.org/officeDocument/2006/relationships/image" Target="../media/image99.wmf"/><Relationship Id="rId28" Type="http://schemas.openxmlformats.org/officeDocument/2006/relationships/oleObject" Target="../embeddings/oleObject207.bin"/><Relationship Id="rId27" Type="http://schemas.openxmlformats.org/officeDocument/2006/relationships/image" Target="../media/image98.wmf"/><Relationship Id="rId26" Type="http://schemas.openxmlformats.org/officeDocument/2006/relationships/oleObject" Target="../embeddings/oleObject206.bin"/><Relationship Id="rId25" Type="http://schemas.openxmlformats.org/officeDocument/2006/relationships/oleObject" Target="../embeddings/oleObject205.bin"/><Relationship Id="rId24" Type="http://schemas.openxmlformats.org/officeDocument/2006/relationships/oleObject" Target="../embeddings/oleObject204.bin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203.bin"/><Relationship Id="rId21" Type="http://schemas.openxmlformats.org/officeDocument/2006/relationships/image" Target="../media/image95.wmf"/><Relationship Id="rId20" Type="http://schemas.openxmlformats.org/officeDocument/2006/relationships/oleObject" Target="../embeddings/oleObject202.bin"/><Relationship Id="rId2" Type="http://schemas.openxmlformats.org/officeDocument/2006/relationships/image" Target="../media/image92.wmf"/><Relationship Id="rId19" Type="http://schemas.openxmlformats.org/officeDocument/2006/relationships/image" Target="../media/image94.wmf"/><Relationship Id="rId18" Type="http://schemas.openxmlformats.org/officeDocument/2006/relationships/oleObject" Target="../embeddings/oleObject201.bin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9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oleObject" Target="../embeddings/oleObject215.bin"/><Relationship Id="rId7" Type="http://schemas.openxmlformats.org/officeDocument/2006/relationships/image" Target="../media/image94.wmf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1" Type="http://schemas.openxmlformats.org/officeDocument/2006/relationships/vmlDrawing" Target="../drawings/vmlDrawing17.v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93.wmf"/><Relationship Id="rId39" Type="http://schemas.openxmlformats.org/officeDocument/2006/relationships/image" Target="../media/image91.wmf"/><Relationship Id="rId38" Type="http://schemas.openxmlformats.org/officeDocument/2006/relationships/oleObject" Target="../embeddings/oleObject230.bin"/><Relationship Id="rId37" Type="http://schemas.openxmlformats.org/officeDocument/2006/relationships/image" Target="../media/image90.wmf"/><Relationship Id="rId36" Type="http://schemas.openxmlformats.org/officeDocument/2006/relationships/oleObject" Target="../embeddings/oleObject229.bin"/><Relationship Id="rId35" Type="http://schemas.openxmlformats.org/officeDocument/2006/relationships/image" Target="../media/image89.wmf"/><Relationship Id="rId34" Type="http://schemas.openxmlformats.org/officeDocument/2006/relationships/oleObject" Target="../embeddings/oleObject228.bin"/><Relationship Id="rId33" Type="http://schemas.openxmlformats.org/officeDocument/2006/relationships/image" Target="../media/image88.wmf"/><Relationship Id="rId32" Type="http://schemas.openxmlformats.org/officeDocument/2006/relationships/oleObject" Target="../embeddings/oleObject227.bin"/><Relationship Id="rId31" Type="http://schemas.openxmlformats.org/officeDocument/2006/relationships/image" Target="../media/image87.wmf"/><Relationship Id="rId30" Type="http://schemas.openxmlformats.org/officeDocument/2006/relationships/oleObject" Target="../embeddings/oleObject226.bin"/><Relationship Id="rId3" Type="http://schemas.openxmlformats.org/officeDocument/2006/relationships/oleObject" Target="../embeddings/oleObject212.bin"/><Relationship Id="rId29" Type="http://schemas.openxmlformats.org/officeDocument/2006/relationships/image" Target="../media/image86.wmf"/><Relationship Id="rId28" Type="http://schemas.openxmlformats.org/officeDocument/2006/relationships/oleObject" Target="../embeddings/oleObject225.bin"/><Relationship Id="rId27" Type="http://schemas.openxmlformats.org/officeDocument/2006/relationships/image" Target="../media/image85.wmf"/><Relationship Id="rId26" Type="http://schemas.openxmlformats.org/officeDocument/2006/relationships/oleObject" Target="../embeddings/oleObject224.bin"/><Relationship Id="rId25" Type="http://schemas.openxmlformats.org/officeDocument/2006/relationships/image" Target="../media/image105.wmf"/><Relationship Id="rId24" Type="http://schemas.openxmlformats.org/officeDocument/2006/relationships/oleObject" Target="../embeddings/oleObject223.bin"/><Relationship Id="rId23" Type="http://schemas.openxmlformats.org/officeDocument/2006/relationships/image" Target="../media/image104.wmf"/><Relationship Id="rId22" Type="http://schemas.openxmlformats.org/officeDocument/2006/relationships/oleObject" Target="../embeddings/oleObject222.bin"/><Relationship Id="rId21" Type="http://schemas.openxmlformats.org/officeDocument/2006/relationships/image" Target="../media/image103.wmf"/><Relationship Id="rId20" Type="http://schemas.openxmlformats.org/officeDocument/2006/relationships/oleObject" Target="../embeddings/oleObject221.bin"/><Relationship Id="rId2" Type="http://schemas.openxmlformats.org/officeDocument/2006/relationships/image" Target="../media/image92.wmf"/><Relationship Id="rId19" Type="http://schemas.openxmlformats.org/officeDocument/2006/relationships/image" Target="../media/image102.wmf"/><Relationship Id="rId18" Type="http://schemas.openxmlformats.org/officeDocument/2006/relationships/oleObject" Target="../embeddings/oleObject220.bin"/><Relationship Id="rId17" Type="http://schemas.openxmlformats.org/officeDocument/2006/relationships/image" Target="../media/image100.wmf"/><Relationship Id="rId16" Type="http://schemas.openxmlformats.org/officeDocument/2006/relationships/oleObject" Target="../embeddings/oleObject219.bin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218.bin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217.bin"/><Relationship Id="rId11" Type="http://schemas.openxmlformats.org/officeDocument/2006/relationships/image" Target="../media/image101.wmf"/><Relationship Id="rId10" Type="http://schemas.openxmlformats.org/officeDocument/2006/relationships/oleObject" Target="../embeddings/oleObject216.bin"/><Relationship Id="rId1" Type="http://schemas.openxmlformats.org/officeDocument/2006/relationships/oleObject" Target="../embeddings/oleObject21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oleObject" Target="../embeddings/oleObject235.bin"/><Relationship Id="rId7" Type="http://schemas.openxmlformats.org/officeDocument/2006/relationships/image" Target="../media/image94.wmf"/><Relationship Id="rId6" Type="http://schemas.openxmlformats.org/officeDocument/2006/relationships/oleObject" Target="../embeddings/oleObject234.bin"/><Relationship Id="rId5" Type="http://schemas.openxmlformats.org/officeDocument/2006/relationships/oleObject" Target="../embeddings/oleObject233.bin"/><Relationship Id="rId42" Type="http://schemas.openxmlformats.org/officeDocument/2006/relationships/vmlDrawing" Target="../drawings/vmlDrawing18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91.wmf"/><Relationship Id="rId4" Type="http://schemas.openxmlformats.org/officeDocument/2006/relationships/image" Target="../media/image93.wmf"/><Relationship Id="rId39" Type="http://schemas.openxmlformats.org/officeDocument/2006/relationships/oleObject" Target="../embeddings/oleObject251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250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249.bin"/><Relationship Id="rId34" Type="http://schemas.openxmlformats.org/officeDocument/2006/relationships/image" Target="../media/image88.wmf"/><Relationship Id="rId33" Type="http://schemas.openxmlformats.org/officeDocument/2006/relationships/oleObject" Target="../embeddings/oleObject248.bin"/><Relationship Id="rId32" Type="http://schemas.openxmlformats.org/officeDocument/2006/relationships/image" Target="../media/image87.wmf"/><Relationship Id="rId31" Type="http://schemas.openxmlformats.org/officeDocument/2006/relationships/oleObject" Target="../embeddings/oleObject247.bin"/><Relationship Id="rId30" Type="http://schemas.openxmlformats.org/officeDocument/2006/relationships/image" Target="../media/image86.wmf"/><Relationship Id="rId3" Type="http://schemas.openxmlformats.org/officeDocument/2006/relationships/oleObject" Target="../embeddings/oleObject232.bin"/><Relationship Id="rId29" Type="http://schemas.openxmlformats.org/officeDocument/2006/relationships/oleObject" Target="../embeddings/oleObject246.bin"/><Relationship Id="rId28" Type="http://schemas.openxmlformats.org/officeDocument/2006/relationships/image" Target="../media/image85.wmf"/><Relationship Id="rId27" Type="http://schemas.openxmlformats.org/officeDocument/2006/relationships/oleObject" Target="../embeddings/oleObject245.bin"/><Relationship Id="rId26" Type="http://schemas.openxmlformats.org/officeDocument/2006/relationships/image" Target="../media/image107.wmf"/><Relationship Id="rId25" Type="http://schemas.openxmlformats.org/officeDocument/2006/relationships/oleObject" Target="../embeddings/oleObject244.bin"/><Relationship Id="rId24" Type="http://schemas.openxmlformats.org/officeDocument/2006/relationships/oleObject" Target="../embeddings/oleObject243.bin"/><Relationship Id="rId23" Type="http://schemas.openxmlformats.org/officeDocument/2006/relationships/image" Target="../media/image106.wmf"/><Relationship Id="rId22" Type="http://schemas.openxmlformats.org/officeDocument/2006/relationships/oleObject" Target="../embeddings/oleObject242.bin"/><Relationship Id="rId21" Type="http://schemas.openxmlformats.org/officeDocument/2006/relationships/image" Target="../media/image105.wmf"/><Relationship Id="rId20" Type="http://schemas.openxmlformats.org/officeDocument/2006/relationships/oleObject" Target="../embeddings/oleObject241.bin"/><Relationship Id="rId2" Type="http://schemas.openxmlformats.org/officeDocument/2006/relationships/image" Target="../media/image92.wmf"/><Relationship Id="rId19" Type="http://schemas.openxmlformats.org/officeDocument/2006/relationships/image" Target="../media/image102.wmf"/><Relationship Id="rId18" Type="http://schemas.openxmlformats.org/officeDocument/2006/relationships/oleObject" Target="../embeddings/oleObject240.bin"/><Relationship Id="rId17" Type="http://schemas.openxmlformats.org/officeDocument/2006/relationships/image" Target="../media/image100.wmf"/><Relationship Id="rId16" Type="http://schemas.openxmlformats.org/officeDocument/2006/relationships/oleObject" Target="../embeddings/oleObject239.bin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238.bin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237.bin"/><Relationship Id="rId11" Type="http://schemas.openxmlformats.org/officeDocument/2006/relationships/image" Target="../media/image101.wmf"/><Relationship Id="rId10" Type="http://schemas.openxmlformats.org/officeDocument/2006/relationships/oleObject" Target="../embeddings/oleObject236.bin"/><Relationship Id="rId1" Type="http://schemas.openxmlformats.org/officeDocument/2006/relationships/oleObject" Target="../embeddings/oleObject23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255.bin"/><Relationship Id="rId63" Type="http://schemas.openxmlformats.org/officeDocument/2006/relationships/notesSlide" Target="../notesSlides/notesSlide1.xml"/><Relationship Id="rId62" Type="http://schemas.openxmlformats.org/officeDocument/2006/relationships/vmlDrawing" Target="../drawings/vmlDrawing19.vml"/><Relationship Id="rId61" Type="http://schemas.openxmlformats.org/officeDocument/2006/relationships/slideLayout" Target="../slideLayouts/slideLayout2.xml"/><Relationship Id="rId60" Type="http://schemas.openxmlformats.org/officeDocument/2006/relationships/image" Target="../media/image121.wmf"/><Relationship Id="rId6" Type="http://schemas.openxmlformats.org/officeDocument/2006/relationships/image" Target="../media/image86.wmf"/><Relationship Id="rId59" Type="http://schemas.openxmlformats.org/officeDocument/2006/relationships/oleObject" Target="../embeddings/oleObject281.bin"/><Relationship Id="rId58" Type="http://schemas.openxmlformats.org/officeDocument/2006/relationships/image" Target="../media/image120.wmf"/><Relationship Id="rId57" Type="http://schemas.openxmlformats.org/officeDocument/2006/relationships/oleObject" Target="../embeddings/oleObject280.bin"/><Relationship Id="rId56" Type="http://schemas.openxmlformats.org/officeDocument/2006/relationships/image" Target="../media/image119.wmf"/><Relationship Id="rId55" Type="http://schemas.openxmlformats.org/officeDocument/2006/relationships/oleObject" Target="../embeddings/oleObject279.bin"/><Relationship Id="rId54" Type="http://schemas.openxmlformats.org/officeDocument/2006/relationships/image" Target="../media/image96.wmf"/><Relationship Id="rId53" Type="http://schemas.openxmlformats.org/officeDocument/2006/relationships/oleObject" Target="../embeddings/oleObject278.bin"/><Relationship Id="rId52" Type="http://schemas.openxmlformats.org/officeDocument/2006/relationships/image" Target="../media/image118.wmf"/><Relationship Id="rId51" Type="http://schemas.openxmlformats.org/officeDocument/2006/relationships/oleObject" Target="../embeddings/oleObject277.bin"/><Relationship Id="rId50" Type="http://schemas.openxmlformats.org/officeDocument/2006/relationships/image" Target="../media/image117.wmf"/><Relationship Id="rId5" Type="http://schemas.openxmlformats.org/officeDocument/2006/relationships/oleObject" Target="../embeddings/oleObject254.bin"/><Relationship Id="rId49" Type="http://schemas.openxmlformats.org/officeDocument/2006/relationships/oleObject" Target="../embeddings/oleObject276.bin"/><Relationship Id="rId48" Type="http://schemas.openxmlformats.org/officeDocument/2006/relationships/image" Target="../media/image116.wmf"/><Relationship Id="rId47" Type="http://schemas.openxmlformats.org/officeDocument/2006/relationships/oleObject" Target="../embeddings/oleObject275.bin"/><Relationship Id="rId46" Type="http://schemas.openxmlformats.org/officeDocument/2006/relationships/image" Target="../media/image115.wmf"/><Relationship Id="rId45" Type="http://schemas.openxmlformats.org/officeDocument/2006/relationships/oleObject" Target="../embeddings/oleObject274.bin"/><Relationship Id="rId44" Type="http://schemas.openxmlformats.org/officeDocument/2006/relationships/image" Target="../media/image114.wmf"/><Relationship Id="rId43" Type="http://schemas.openxmlformats.org/officeDocument/2006/relationships/oleObject" Target="../embeddings/oleObject273.bin"/><Relationship Id="rId42" Type="http://schemas.openxmlformats.org/officeDocument/2006/relationships/image" Target="../media/image113.wmf"/><Relationship Id="rId41" Type="http://schemas.openxmlformats.org/officeDocument/2006/relationships/oleObject" Target="../embeddings/oleObject272.bin"/><Relationship Id="rId40" Type="http://schemas.openxmlformats.org/officeDocument/2006/relationships/image" Target="../media/image107.wmf"/><Relationship Id="rId4" Type="http://schemas.openxmlformats.org/officeDocument/2006/relationships/image" Target="../media/image85.wmf"/><Relationship Id="rId39" Type="http://schemas.openxmlformats.org/officeDocument/2006/relationships/oleObject" Target="../embeddings/oleObject271.bin"/><Relationship Id="rId38" Type="http://schemas.openxmlformats.org/officeDocument/2006/relationships/image" Target="../media/image112.wmf"/><Relationship Id="rId37" Type="http://schemas.openxmlformats.org/officeDocument/2006/relationships/oleObject" Target="../embeddings/oleObject270.bin"/><Relationship Id="rId36" Type="http://schemas.openxmlformats.org/officeDocument/2006/relationships/image" Target="../media/image111.wmf"/><Relationship Id="rId35" Type="http://schemas.openxmlformats.org/officeDocument/2006/relationships/oleObject" Target="../embeddings/oleObject269.bin"/><Relationship Id="rId34" Type="http://schemas.openxmlformats.org/officeDocument/2006/relationships/image" Target="../media/image81.wmf"/><Relationship Id="rId33" Type="http://schemas.openxmlformats.org/officeDocument/2006/relationships/oleObject" Target="../embeddings/oleObject268.bin"/><Relationship Id="rId32" Type="http://schemas.openxmlformats.org/officeDocument/2006/relationships/image" Target="../media/image80.wmf"/><Relationship Id="rId31" Type="http://schemas.openxmlformats.org/officeDocument/2006/relationships/oleObject" Target="../embeddings/oleObject267.bin"/><Relationship Id="rId30" Type="http://schemas.openxmlformats.org/officeDocument/2006/relationships/image" Target="../media/image79.wmf"/><Relationship Id="rId3" Type="http://schemas.openxmlformats.org/officeDocument/2006/relationships/oleObject" Target="../embeddings/oleObject253.bin"/><Relationship Id="rId29" Type="http://schemas.openxmlformats.org/officeDocument/2006/relationships/oleObject" Target="../embeddings/oleObject266.bin"/><Relationship Id="rId28" Type="http://schemas.openxmlformats.org/officeDocument/2006/relationships/image" Target="../media/image78.wmf"/><Relationship Id="rId27" Type="http://schemas.openxmlformats.org/officeDocument/2006/relationships/oleObject" Target="../embeddings/oleObject265.bin"/><Relationship Id="rId26" Type="http://schemas.openxmlformats.org/officeDocument/2006/relationships/image" Target="../media/image77.wmf"/><Relationship Id="rId25" Type="http://schemas.openxmlformats.org/officeDocument/2006/relationships/oleObject" Target="../embeddings/oleObject264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263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262.bin"/><Relationship Id="rId20" Type="http://schemas.openxmlformats.org/officeDocument/2006/relationships/image" Target="../media/image110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261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25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86.wmf"/><Relationship Id="rId53" Type="http://schemas.openxmlformats.org/officeDocument/2006/relationships/notesSlide" Target="../notesSlides/notesSlide2.xml"/><Relationship Id="rId52" Type="http://schemas.openxmlformats.org/officeDocument/2006/relationships/vmlDrawing" Target="../drawings/vmlDrawing20.vml"/><Relationship Id="rId51" Type="http://schemas.openxmlformats.org/officeDocument/2006/relationships/slideLayout" Target="../slideLayouts/slideLayout2.xml"/><Relationship Id="rId50" Type="http://schemas.openxmlformats.org/officeDocument/2006/relationships/image" Target="../media/image126.wmf"/><Relationship Id="rId5" Type="http://schemas.openxmlformats.org/officeDocument/2006/relationships/oleObject" Target="../embeddings/oleObject284.bin"/><Relationship Id="rId49" Type="http://schemas.openxmlformats.org/officeDocument/2006/relationships/oleObject" Target="../embeddings/oleObject306.bin"/><Relationship Id="rId48" Type="http://schemas.openxmlformats.org/officeDocument/2006/relationships/image" Target="../media/image125.wmf"/><Relationship Id="rId47" Type="http://schemas.openxmlformats.org/officeDocument/2006/relationships/oleObject" Target="../embeddings/oleObject305.bin"/><Relationship Id="rId46" Type="http://schemas.openxmlformats.org/officeDocument/2006/relationships/image" Target="../media/image124.wmf"/><Relationship Id="rId45" Type="http://schemas.openxmlformats.org/officeDocument/2006/relationships/oleObject" Target="../embeddings/oleObject304.bin"/><Relationship Id="rId44" Type="http://schemas.openxmlformats.org/officeDocument/2006/relationships/image" Target="../media/image98.wmf"/><Relationship Id="rId43" Type="http://schemas.openxmlformats.org/officeDocument/2006/relationships/oleObject" Target="../embeddings/oleObject303.bin"/><Relationship Id="rId42" Type="http://schemas.openxmlformats.org/officeDocument/2006/relationships/image" Target="../media/image123.wmf"/><Relationship Id="rId41" Type="http://schemas.openxmlformats.org/officeDocument/2006/relationships/oleObject" Target="../embeddings/oleObject302.bin"/><Relationship Id="rId40" Type="http://schemas.openxmlformats.org/officeDocument/2006/relationships/image" Target="../media/image96.wmf"/><Relationship Id="rId4" Type="http://schemas.openxmlformats.org/officeDocument/2006/relationships/image" Target="../media/image85.wmf"/><Relationship Id="rId39" Type="http://schemas.openxmlformats.org/officeDocument/2006/relationships/oleObject" Target="../embeddings/oleObject301.bin"/><Relationship Id="rId38" Type="http://schemas.openxmlformats.org/officeDocument/2006/relationships/image" Target="../media/image107.wmf"/><Relationship Id="rId37" Type="http://schemas.openxmlformats.org/officeDocument/2006/relationships/oleObject" Target="../embeddings/oleObject300.bin"/><Relationship Id="rId36" Type="http://schemas.openxmlformats.org/officeDocument/2006/relationships/image" Target="../media/image122.wmf"/><Relationship Id="rId35" Type="http://schemas.openxmlformats.org/officeDocument/2006/relationships/oleObject" Target="../embeddings/oleObject299.bin"/><Relationship Id="rId34" Type="http://schemas.openxmlformats.org/officeDocument/2006/relationships/image" Target="../media/image81.wmf"/><Relationship Id="rId33" Type="http://schemas.openxmlformats.org/officeDocument/2006/relationships/oleObject" Target="../embeddings/oleObject298.bin"/><Relationship Id="rId32" Type="http://schemas.openxmlformats.org/officeDocument/2006/relationships/image" Target="../media/image80.wmf"/><Relationship Id="rId31" Type="http://schemas.openxmlformats.org/officeDocument/2006/relationships/oleObject" Target="../embeddings/oleObject297.bin"/><Relationship Id="rId30" Type="http://schemas.openxmlformats.org/officeDocument/2006/relationships/image" Target="../media/image79.wmf"/><Relationship Id="rId3" Type="http://schemas.openxmlformats.org/officeDocument/2006/relationships/oleObject" Target="../embeddings/oleObject283.bin"/><Relationship Id="rId29" Type="http://schemas.openxmlformats.org/officeDocument/2006/relationships/oleObject" Target="../embeddings/oleObject296.bin"/><Relationship Id="rId28" Type="http://schemas.openxmlformats.org/officeDocument/2006/relationships/image" Target="../media/image78.wmf"/><Relationship Id="rId27" Type="http://schemas.openxmlformats.org/officeDocument/2006/relationships/oleObject" Target="../embeddings/oleObject295.bin"/><Relationship Id="rId26" Type="http://schemas.openxmlformats.org/officeDocument/2006/relationships/image" Target="../media/image77.wmf"/><Relationship Id="rId25" Type="http://schemas.openxmlformats.org/officeDocument/2006/relationships/oleObject" Target="../embeddings/oleObject294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293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292.bin"/><Relationship Id="rId20" Type="http://schemas.openxmlformats.org/officeDocument/2006/relationships/image" Target="../media/image110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291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290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289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28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122.wmf"/><Relationship Id="rId33" Type="http://schemas.openxmlformats.org/officeDocument/2006/relationships/notesSlide" Target="../notesSlides/notesSlide3.xml"/><Relationship Id="rId32" Type="http://schemas.openxmlformats.org/officeDocument/2006/relationships/vmlDrawing" Target="../drawings/vmlDrawing21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36.wmf"/><Relationship Id="rId3" Type="http://schemas.openxmlformats.org/officeDocument/2006/relationships/oleObject" Target="../embeddings/oleObject308.bin"/><Relationship Id="rId29" Type="http://schemas.openxmlformats.org/officeDocument/2006/relationships/oleObject" Target="../embeddings/oleObject321.bin"/><Relationship Id="rId28" Type="http://schemas.openxmlformats.org/officeDocument/2006/relationships/image" Target="../media/image135.wmf"/><Relationship Id="rId27" Type="http://schemas.openxmlformats.org/officeDocument/2006/relationships/oleObject" Target="../embeddings/oleObject320.bin"/><Relationship Id="rId26" Type="http://schemas.openxmlformats.org/officeDocument/2006/relationships/image" Target="../media/image134.wmf"/><Relationship Id="rId25" Type="http://schemas.openxmlformats.org/officeDocument/2006/relationships/oleObject" Target="../embeddings/oleObject319.bin"/><Relationship Id="rId24" Type="http://schemas.openxmlformats.org/officeDocument/2006/relationships/image" Target="../media/image121.wmf"/><Relationship Id="rId23" Type="http://schemas.openxmlformats.org/officeDocument/2006/relationships/oleObject" Target="../embeddings/oleObject318.bin"/><Relationship Id="rId22" Type="http://schemas.openxmlformats.org/officeDocument/2006/relationships/image" Target="../media/image120.wmf"/><Relationship Id="rId21" Type="http://schemas.openxmlformats.org/officeDocument/2006/relationships/oleObject" Target="../embeddings/oleObject317.bin"/><Relationship Id="rId20" Type="http://schemas.openxmlformats.org/officeDocument/2006/relationships/image" Target="../media/image119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316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315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30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325.bin"/><Relationship Id="rId6" Type="http://schemas.openxmlformats.org/officeDocument/2006/relationships/image" Target="../media/image86.wmf"/><Relationship Id="rId53" Type="http://schemas.openxmlformats.org/officeDocument/2006/relationships/notesSlide" Target="../notesSlides/notesSlide4.xml"/><Relationship Id="rId52" Type="http://schemas.openxmlformats.org/officeDocument/2006/relationships/vmlDrawing" Target="../drawings/vmlDrawing22.vml"/><Relationship Id="rId51" Type="http://schemas.openxmlformats.org/officeDocument/2006/relationships/slideLayout" Target="../slideLayouts/slideLayout2.xml"/><Relationship Id="rId50" Type="http://schemas.openxmlformats.org/officeDocument/2006/relationships/image" Target="../media/image142.wmf"/><Relationship Id="rId5" Type="http://schemas.openxmlformats.org/officeDocument/2006/relationships/oleObject" Target="../embeddings/oleObject324.bin"/><Relationship Id="rId49" Type="http://schemas.openxmlformats.org/officeDocument/2006/relationships/oleObject" Target="../embeddings/oleObject346.bin"/><Relationship Id="rId48" Type="http://schemas.openxmlformats.org/officeDocument/2006/relationships/image" Target="../media/image141.wmf"/><Relationship Id="rId47" Type="http://schemas.openxmlformats.org/officeDocument/2006/relationships/oleObject" Target="../embeddings/oleObject345.bin"/><Relationship Id="rId46" Type="http://schemas.openxmlformats.org/officeDocument/2006/relationships/image" Target="../media/image140.wmf"/><Relationship Id="rId45" Type="http://schemas.openxmlformats.org/officeDocument/2006/relationships/oleObject" Target="../embeddings/oleObject344.bin"/><Relationship Id="rId44" Type="http://schemas.openxmlformats.org/officeDocument/2006/relationships/image" Target="../media/image139.wmf"/><Relationship Id="rId43" Type="http://schemas.openxmlformats.org/officeDocument/2006/relationships/oleObject" Target="../embeddings/oleObject343.bin"/><Relationship Id="rId42" Type="http://schemas.openxmlformats.org/officeDocument/2006/relationships/image" Target="../media/image138.wmf"/><Relationship Id="rId41" Type="http://schemas.openxmlformats.org/officeDocument/2006/relationships/oleObject" Target="../embeddings/oleObject342.bin"/><Relationship Id="rId40" Type="http://schemas.openxmlformats.org/officeDocument/2006/relationships/image" Target="../media/image98.wmf"/><Relationship Id="rId4" Type="http://schemas.openxmlformats.org/officeDocument/2006/relationships/image" Target="../media/image85.wmf"/><Relationship Id="rId39" Type="http://schemas.openxmlformats.org/officeDocument/2006/relationships/oleObject" Target="../embeddings/oleObject341.bin"/><Relationship Id="rId38" Type="http://schemas.openxmlformats.org/officeDocument/2006/relationships/image" Target="../media/image107.wmf"/><Relationship Id="rId37" Type="http://schemas.openxmlformats.org/officeDocument/2006/relationships/oleObject" Target="../embeddings/oleObject340.bin"/><Relationship Id="rId36" Type="http://schemas.openxmlformats.org/officeDocument/2006/relationships/image" Target="../media/image137.wmf"/><Relationship Id="rId35" Type="http://schemas.openxmlformats.org/officeDocument/2006/relationships/oleObject" Target="../embeddings/oleObject339.bin"/><Relationship Id="rId34" Type="http://schemas.openxmlformats.org/officeDocument/2006/relationships/image" Target="../media/image81.wmf"/><Relationship Id="rId33" Type="http://schemas.openxmlformats.org/officeDocument/2006/relationships/oleObject" Target="../embeddings/oleObject338.bin"/><Relationship Id="rId32" Type="http://schemas.openxmlformats.org/officeDocument/2006/relationships/image" Target="../media/image80.wmf"/><Relationship Id="rId31" Type="http://schemas.openxmlformats.org/officeDocument/2006/relationships/oleObject" Target="../embeddings/oleObject337.bin"/><Relationship Id="rId30" Type="http://schemas.openxmlformats.org/officeDocument/2006/relationships/image" Target="../media/image79.wmf"/><Relationship Id="rId3" Type="http://schemas.openxmlformats.org/officeDocument/2006/relationships/oleObject" Target="../embeddings/oleObject323.bin"/><Relationship Id="rId29" Type="http://schemas.openxmlformats.org/officeDocument/2006/relationships/oleObject" Target="../embeddings/oleObject336.bin"/><Relationship Id="rId28" Type="http://schemas.openxmlformats.org/officeDocument/2006/relationships/image" Target="../media/image78.wmf"/><Relationship Id="rId27" Type="http://schemas.openxmlformats.org/officeDocument/2006/relationships/oleObject" Target="../embeddings/oleObject335.bin"/><Relationship Id="rId26" Type="http://schemas.openxmlformats.org/officeDocument/2006/relationships/image" Target="../media/image77.wmf"/><Relationship Id="rId25" Type="http://schemas.openxmlformats.org/officeDocument/2006/relationships/oleObject" Target="../embeddings/oleObject334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333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332.bin"/><Relationship Id="rId20" Type="http://schemas.openxmlformats.org/officeDocument/2006/relationships/image" Target="../media/image110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331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330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329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328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32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3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1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350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348.bin"/><Relationship Id="rId25" Type="http://schemas.openxmlformats.org/officeDocument/2006/relationships/notesSlide" Target="../notesSlides/notesSlide5.xml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36.wmf"/><Relationship Id="rId21" Type="http://schemas.openxmlformats.org/officeDocument/2006/relationships/oleObject" Target="../embeddings/oleObject357.bin"/><Relationship Id="rId20" Type="http://schemas.openxmlformats.org/officeDocument/2006/relationships/image" Target="../media/image135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356.bin"/><Relationship Id="rId18" Type="http://schemas.openxmlformats.org/officeDocument/2006/relationships/image" Target="../media/image134.wmf"/><Relationship Id="rId17" Type="http://schemas.openxmlformats.org/officeDocument/2006/relationships/oleObject" Target="../embeddings/oleObject355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354.bin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353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352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34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2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361.bin"/><Relationship Id="rId6" Type="http://schemas.openxmlformats.org/officeDocument/2006/relationships/image" Target="../media/image144.wmf"/><Relationship Id="rId59" Type="http://schemas.openxmlformats.org/officeDocument/2006/relationships/notesSlide" Target="../notesSlides/notesSlide6.xml"/><Relationship Id="rId58" Type="http://schemas.openxmlformats.org/officeDocument/2006/relationships/vmlDrawing" Target="../drawings/vmlDrawing24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156.wmf"/><Relationship Id="rId55" Type="http://schemas.openxmlformats.org/officeDocument/2006/relationships/oleObject" Target="../embeddings/oleObject386.bin"/><Relationship Id="rId54" Type="http://schemas.openxmlformats.org/officeDocument/2006/relationships/image" Target="../media/image155.wmf"/><Relationship Id="rId53" Type="http://schemas.openxmlformats.org/officeDocument/2006/relationships/oleObject" Target="../embeddings/oleObject385.bin"/><Relationship Id="rId52" Type="http://schemas.openxmlformats.org/officeDocument/2006/relationships/oleObject" Target="../embeddings/oleObject384.bin"/><Relationship Id="rId51" Type="http://schemas.openxmlformats.org/officeDocument/2006/relationships/oleObject" Target="../embeddings/oleObject383.bin"/><Relationship Id="rId50" Type="http://schemas.openxmlformats.org/officeDocument/2006/relationships/image" Target="../media/image110.wmf"/><Relationship Id="rId5" Type="http://schemas.openxmlformats.org/officeDocument/2006/relationships/oleObject" Target="../embeddings/oleObject360.bin"/><Relationship Id="rId49" Type="http://schemas.openxmlformats.org/officeDocument/2006/relationships/oleObject" Target="../embeddings/oleObject382.bin"/><Relationship Id="rId48" Type="http://schemas.openxmlformats.org/officeDocument/2006/relationships/image" Target="../media/image154.wmf"/><Relationship Id="rId47" Type="http://schemas.openxmlformats.org/officeDocument/2006/relationships/oleObject" Target="../embeddings/oleObject381.bin"/><Relationship Id="rId46" Type="http://schemas.openxmlformats.org/officeDocument/2006/relationships/image" Target="../media/image122.wmf"/><Relationship Id="rId45" Type="http://schemas.openxmlformats.org/officeDocument/2006/relationships/oleObject" Target="../embeddings/oleObject380.bin"/><Relationship Id="rId44" Type="http://schemas.openxmlformats.org/officeDocument/2006/relationships/image" Target="../media/image153.wmf"/><Relationship Id="rId43" Type="http://schemas.openxmlformats.org/officeDocument/2006/relationships/oleObject" Target="../embeddings/oleObject379.bin"/><Relationship Id="rId42" Type="http://schemas.openxmlformats.org/officeDocument/2006/relationships/image" Target="../media/image121.wmf"/><Relationship Id="rId41" Type="http://schemas.openxmlformats.org/officeDocument/2006/relationships/oleObject" Target="../embeddings/oleObject378.bin"/><Relationship Id="rId40" Type="http://schemas.openxmlformats.org/officeDocument/2006/relationships/image" Target="../media/image120.wmf"/><Relationship Id="rId4" Type="http://schemas.openxmlformats.org/officeDocument/2006/relationships/image" Target="../media/image143.wmf"/><Relationship Id="rId39" Type="http://schemas.openxmlformats.org/officeDocument/2006/relationships/oleObject" Target="../embeddings/oleObject377.bin"/><Relationship Id="rId38" Type="http://schemas.openxmlformats.org/officeDocument/2006/relationships/image" Target="../media/image119.wmf"/><Relationship Id="rId37" Type="http://schemas.openxmlformats.org/officeDocument/2006/relationships/oleObject" Target="../embeddings/oleObject376.bin"/><Relationship Id="rId36" Type="http://schemas.openxmlformats.org/officeDocument/2006/relationships/image" Target="../media/image136.wmf"/><Relationship Id="rId35" Type="http://schemas.openxmlformats.org/officeDocument/2006/relationships/oleObject" Target="../embeddings/oleObject375.bin"/><Relationship Id="rId34" Type="http://schemas.openxmlformats.org/officeDocument/2006/relationships/image" Target="../media/image135.wmf"/><Relationship Id="rId33" Type="http://schemas.openxmlformats.org/officeDocument/2006/relationships/oleObject" Target="../embeddings/oleObject374.bin"/><Relationship Id="rId32" Type="http://schemas.openxmlformats.org/officeDocument/2006/relationships/image" Target="../media/image134.wmf"/><Relationship Id="rId31" Type="http://schemas.openxmlformats.org/officeDocument/2006/relationships/oleObject" Target="../embeddings/oleObject373.bin"/><Relationship Id="rId30" Type="http://schemas.openxmlformats.org/officeDocument/2006/relationships/image" Target="../media/image81.wmf"/><Relationship Id="rId3" Type="http://schemas.openxmlformats.org/officeDocument/2006/relationships/oleObject" Target="../embeddings/oleObject359.bin"/><Relationship Id="rId29" Type="http://schemas.openxmlformats.org/officeDocument/2006/relationships/oleObject" Target="../embeddings/oleObject372.bin"/><Relationship Id="rId28" Type="http://schemas.openxmlformats.org/officeDocument/2006/relationships/image" Target="../media/image80.wmf"/><Relationship Id="rId27" Type="http://schemas.openxmlformats.org/officeDocument/2006/relationships/oleObject" Target="../embeddings/oleObject371.bin"/><Relationship Id="rId26" Type="http://schemas.openxmlformats.org/officeDocument/2006/relationships/image" Target="../media/image79.wmf"/><Relationship Id="rId25" Type="http://schemas.openxmlformats.org/officeDocument/2006/relationships/oleObject" Target="../embeddings/oleObject370.bin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369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368.bin"/><Relationship Id="rId20" Type="http://schemas.openxmlformats.org/officeDocument/2006/relationships/image" Target="../media/image76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367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366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365.bin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364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363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35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1" Type="http://schemas.openxmlformats.org/officeDocument/2006/relationships/vmlDrawing" Target="../drawings/vmlDrawing3.v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9" Type="http://schemas.openxmlformats.org/officeDocument/2006/relationships/image" Target="../media/image25.wmf"/><Relationship Id="rId38" Type="http://schemas.openxmlformats.org/officeDocument/2006/relationships/oleObject" Target="../embeddings/oleObject28.bin"/><Relationship Id="rId37" Type="http://schemas.openxmlformats.org/officeDocument/2006/relationships/oleObject" Target="../embeddings/oleObject27.bin"/><Relationship Id="rId36" Type="http://schemas.openxmlformats.org/officeDocument/2006/relationships/image" Target="../media/image24.wmf"/><Relationship Id="rId35" Type="http://schemas.openxmlformats.org/officeDocument/2006/relationships/oleObject" Target="../embeddings/oleObject26.bin"/><Relationship Id="rId34" Type="http://schemas.openxmlformats.org/officeDocument/2006/relationships/oleObject" Target="../embeddings/oleObject25.bin"/><Relationship Id="rId33" Type="http://schemas.openxmlformats.org/officeDocument/2006/relationships/image" Target="../media/image23.wmf"/><Relationship Id="rId32" Type="http://schemas.openxmlformats.org/officeDocument/2006/relationships/oleObject" Target="../embeddings/oleObject24.bin"/><Relationship Id="rId31" Type="http://schemas.openxmlformats.org/officeDocument/2006/relationships/oleObject" Target="../embeddings/oleObject23.bin"/><Relationship Id="rId30" Type="http://schemas.openxmlformats.org/officeDocument/2006/relationships/oleObject" Target="../embeddings/oleObject22.bin"/><Relationship Id="rId3" Type="http://schemas.openxmlformats.org/officeDocument/2006/relationships/oleObject" Target="../embeddings/oleObject8.bin"/><Relationship Id="rId29" Type="http://schemas.openxmlformats.org/officeDocument/2006/relationships/image" Target="../media/image22.wmf"/><Relationship Id="rId28" Type="http://schemas.openxmlformats.org/officeDocument/2006/relationships/oleObject" Target="../embeddings/oleObject21.bin"/><Relationship Id="rId27" Type="http://schemas.openxmlformats.org/officeDocument/2006/relationships/oleObject" Target="../embeddings/oleObject20.bin"/><Relationship Id="rId26" Type="http://schemas.openxmlformats.org/officeDocument/2006/relationships/image" Target="../media/image21.w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6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2.xml"/><Relationship Id="rId33" Type="http://schemas.openxmlformats.org/officeDocument/2006/relationships/oleObject" Target="../embeddings/oleObject52.bin"/><Relationship Id="rId32" Type="http://schemas.openxmlformats.org/officeDocument/2006/relationships/oleObject" Target="../embeddings/oleObject51.bin"/><Relationship Id="rId31" Type="http://schemas.openxmlformats.org/officeDocument/2006/relationships/image" Target="../media/image19.wmf"/><Relationship Id="rId30" Type="http://schemas.openxmlformats.org/officeDocument/2006/relationships/oleObject" Target="../embeddings/oleObject50.bin"/><Relationship Id="rId3" Type="http://schemas.openxmlformats.org/officeDocument/2006/relationships/oleObject" Target="../embeddings/oleObject36.bin"/><Relationship Id="rId29" Type="http://schemas.openxmlformats.org/officeDocument/2006/relationships/image" Target="../media/image40.w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39.wmf"/><Relationship Id="rId26" Type="http://schemas.openxmlformats.org/officeDocument/2006/relationships/oleObject" Target="../embeddings/oleObject48.bin"/><Relationship Id="rId25" Type="http://schemas.openxmlformats.org/officeDocument/2006/relationships/oleObject" Target="../embeddings/oleObject47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36.w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27.wmf"/><Relationship Id="rId36" Type="http://schemas.openxmlformats.org/officeDocument/2006/relationships/vmlDrawing" Target="../drawings/vmlDrawing6.vml"/><Relationship Id="rId35" Type="http://schemas.openxmlformats.org/officeDocument/2006/relationships/slideLayout" Target="../slideLayouts/slideLayout2.xml"/><Relationship Id="rId34" Type="http://schemas.openxmlformats.org/officeDocument/2006/relationships/oleObject" Target="../embeddings/oleObject70.bin"/><Relationship Id="rId33" Type="http://schemas.openxmlformats.org/officeDocument/2006/relationships/image" Target="../media/image14.wmf"/><Relationship Id="rId32" Type="http://schemas.openxmlformats.org/officeDocument/2006/relationships/oleObject" Target="../embeddings/oleObject69.bin"/><Relationship Id="rId31" Type="http://schemas.openxmlformats.org/officeDocument/2006/relationships/image" Target="../media/image50.wmf"/><Relationship Id="rId30" Type="http://schemas.openxmlformats.org/officeDocument/2006/relationships/oleObject" Target="../embeddings/oleObject68.bin"/><Relationship Id="rId3" Type="http://schemas.openxmlformats.org/officeDocument/2006/relationships/oleObject" Target="../embeddings/oleObject54.bin"/><Relationship Id="rId29" Type="http://schemas.openxmlformats.org/officeDocument/2006/relationships/image" Target="../media/image49.wmf"/><Relationship Id="rId28" Type="http://schemas.openxmlformats.org/officeDocument/2006/relationships/oleObject" Target="../embeddings/oleObject67.bin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45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763" y="2949575"/>
            <a:ext cx="9144000" cy="1219200"/>
          </a:xfrm>
        </p:spPr>
        <p:txBody>
          <a:bodyPr vert="horz" wrap="square" lIns="91440" tIns="45720" rIns="91440" bIns="45720" anchor="t"/>
          <a:lstStyle/>
          <a:p>
            <a:pPr algn="ctr">
              <a:spcBef>
                <a:spcPts val="1200"/>
              </a:spcBef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第七章 动态规划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5" name="副标题 8"/>
          <p:cNvSpPr txBox="1"/>
          <p:nvPr/>
        </p:nvSpPr>
        <p:spPr>
          <a:xfrm>
            <a:off x="1376363" y="4648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谢秉磊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5363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12250" cy="222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9" descr="哈工大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609600"/>
            <a:ext cx="403225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圆角矩形 10"/>
          <p:cNvSpPr/>
          <p:nvPr/>
        </p:nvSpPr>
        <p:spPr>
          <a:xfrm>
            <a:off x="20638" y="2216150"/>
            <a:ext cx="9112250" cy="14112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t">
              <a:buSz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03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4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5" name="Object 8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30480000" imgH="5181600" progId="Equation.DSMT4">
                  <p:embed/>
                </p:oleObj>
              </mc:Choice>
              <mc:Fallback>
                <p:oleObj name="" r:id="rId3" imgW="30480000" imgH="5181600" progId="Equation.DSMT4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3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5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7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066800" y="4435475"/>
            <a:ext cx="7162800" cy="12001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当投入量为</a:t>
            </a:r>
            <a:r>
              <a:rPr kumimoji="0" lang="en-US" altLang="zh-CN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进行两个阶段生产时，最优策略：把全部原料都投入第一阶段生产方式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两个阶段所得最大收益为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0.74</a:t>
            </a:r>
            <a:r>
              <a:rPr kumimoji="0" lang="en-US" altLang="zh-CN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0" name="Object 26"/>
          <p:cNvGraphicFramePr/>
          <p:nvPr/>
        </p:nvGraphicFramePr>
        <p:xfrm>
          <a:off x="1074738" y="2146300"/>
          <a:ext cx="11350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13" imgW="12496800" imgH="5181600" progId="Equation.3">
                  <p:embed/>
                </p:oleObj>
              </mc:Choice>
              <mc:Fallback>
                <p:oleObj name="" r:id="rId13" imgW="12496800" imgH="5181600" progId="Equation.3">
                  <p:embed/>
                  <p:pic>
                    <p:nvPicPr>
                      <p:cNvPr id="0" name="图片 7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4738" y="2146300"/>
                        <a:ext cx="11350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34"/>
          <p:cNvGraphicFramePr/>
          <p:nvPr/>
        </p:nvGraphicFramePr>
        <p:xfrm>
          <a:off x="2209800" y="2209800"/>
          <a:ext cx="1909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15" imgW="21031200" imgH="4876800" progId="Equation.DSMT4">
                  <p:embed/>
                </p:oleObj>
              </mc:Choice>
              <mc:Fallback>
                <p:oleObj name="" r:id="rId15" imgW="21031200" imgH="4876800" progId="Equation.DSMT4">
                  <p:embed/>
                  <p:pic>
                    <p:nvPicPr>
                      <p:cNvPr id="0" name="图片 71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19097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/>
          <p:nvPr/>
        </p:nvGrpSpPr>
        <p:grpSpPr>
          <a:xfrm>
            <a:off x="4648200" y="1752600"/>
            <a:ext cx="4114800" cy="1671638"/>
            <a:chOff x="4800600" y="1905000"/>
            <a:chExt cx="4114800" cy="1671638"/>
          </a:xfrm>
        </p:grpSpPr>
        <p:grpSp>
          <p:nvGrpSpPr>
            <p:cNvPr id="8211" name="Group 52"/>
            <p:cNvGrpSpPr/>
            <p:nvPr/>
          </p:nvGrpSpPr>
          <p:grpSpPr>
            <a:xfrm>
              <a:off x="4800600" y="2362200"/>
              <a:ext cx="4114800" cy="1214438"/>
              <a:chOff x="4800600" y="2362200"/>
              <a:chExt cx="4114800" cy="1214438"/>
            </a:xfrm>
          </p:grpSpPr>
          <p:grpSp>
            <p:nvGrpSpPr>
              <p:cNvPr id="8214" name="Group 50"/>
              <p:cNvGrpSpPr/>
              <p:nvPr/>
            </p:nvGrpSpPr>
            <p:grpSpPr>
              <a:xfrm>
                <a:off x="5105400" y="2895600"/>
                <a:ext cx="3505200" cy="152400"/>
                <a:chOff x="5105400" y="2895600"/>
                <a:chExt cx="3505200" cy="152400"/>
              </a:xfrm>
            </p:grpSpPr>
            <p:sp>
              <p:nvSpPr>
                <p:cNvPr id="8225" name="Line 37"/>
                <p:cNvSpPr/>
                <p:nvPr/>
              </p:nvSpPr>
              <p:spPr>
                <a:xfrm>
                  <a:off x="5105400" y="3048000"/>
                  <a:ext cx="3505200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26" name="Line 38"/>
                <p:cNvSpPr/>
                <p:nvPr/>
              </p:nvSpPr>
              <p:spPr>
                <a:xfrm>
                  <a:off x="51816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27" name="Line 39"/>
                <p:cNvSpPr/>
                <p:nvPr/>
              </p:nvSpPr>
              <p:spPr>
                <a:xfrm>
                  <a:off x="67818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28" name="Line 40"/>
                <p:cNvSpPr/>
                <p:nvPr/>
              </p:nvSpPr>
              <p:spPr>
                <a:xfrm>
                  <a:off x="85344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15" name="Group 51"/>
              <p:cNvGrpSpPr/>
              <p:nvPr/>
            </p:nvGrpSpPr>
            <p:grpSpPr>
              <a:xfrm>
                <a:off x="4800600" y="2362200"/>
                <a:ext cx="4114800" cy="1214438"/>
                <a:chOff x="4800600" y="2362200"/>
                <a:chExt cx="4114800" cy="1214438"/>
              </a:xfrm>
            </p:grpSpPr>
            <p:sp>
              <p:nvSpPr>
                <p:cNvPr id="8216" name="Text Box 42"/>
                <p:cNvSpPr txBox="1"/>
                <p:nvPr/>
              </p:nvSpPr>
              <p:spPr>
                <a:xfrm>
                  <a:off x="50292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7" name="Text Box 43"/>
                <p:cNvSpPr txBox="1"/>
                <p:nvPr/>
              </p:nvSpPr>
              <p:spPr>
                <a:xfrm>
                  <a:off x="66294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8" name="Text Box 44"/>
                <p:cNvSpPr txBox="1"/>
                <p:nvPr/>
              </p:nvSpPr>
              <p:spPr>
                <a:xfrm>
                  <a:off x="83820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9" name="Text Box 45"/>
                <p:cNvSpPr txBox="1"/>
                <p:nvPr/>
              </p:nvSpPr>
              <p:spPr>
                <a:xfrm>
                  <a:off x="4800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0" name="Text Box 46"/>
                <p:cNvSpPr txBox="1"/>
                <p:nvPr/>
              </p:nvSpPr>
              <p:spPr>
                <a:xfrm>
                  <a:off x="5257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1" name="Text Box 47"/>
                <p:cNvSpPr txBox="1"/>
                <p:nvPr/>
              </p:nvSpPr>
              <p:spPr>
                <a:xfrm>
                  <a:off x="6324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2" name="Text Box 48"/>
                <p:cNvSpPr txBox="1"/>
                <p:nvPr/>
              </p:nvSpPr>
              <p:spPr>
                <a:xfrm>
                  <a:off x="6781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3" name="Text Box 49"/>
                <p:cNvSpPr txBox="1"/>
                <p:nvPr/>
              </p:nvSpPr>
              <p:spPr>
                <a:xfrm>
                  <a:off x="80772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4" name="Text Box 50"/>
                <p:cNvSpPr txBox="1"/>
                <p:nvPr/>
              </p:nvSpPr>
              <p:spPr>
                <a:xfrm>
                  <a:off x="85344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212" name="Text Box 58"/>
            <p:cNvSpPr txBox="1"/>
            <p:nvPr/>
          </p:nvSpPr>
          <p:spPr>
            <a:xfrm>
              <a:off x="4800600" y="1905000"/>
              <a:ext cx="685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3" name="Text Box 59"/>
            <p:cNvSpPr txBox="1"/>
            <p:nvPr/>
          </p:nvSpPr>
          <p:spPr>
            <a:xfrm>
              <a:off x="5181600" y="1905000"/>
              <a:ext cx="838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x-y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7467600" y="1976438"/>
            <a:ext cx="1371600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820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0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1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7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8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9" name="Object 6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8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8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8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/>
          <p:nvPr/>
        </p:nvGraphicFramePr>
        <p:xfrm>
          <a:off x="1074738" y="2168525"/>
          <a:ext cx="1135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" r:id="rId13" imgW="12496800" imgH="5486400" progId="Equation.3">
                  <p:embed/>
                </p:oleObj>
              </mc:Choice>
              <mc:Fallback>
                <p:oleObj name="" r:id="rId13" imgW="12496800" imgH="5486400" progId="Equation.3">
                  <p:embed/>
                  <p:pic>
                    <p:nvPicPr>
                      <p:cNvPr id="0" name="图片 8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4738" y="2168525"/>
                        <a:ext cx="11350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/>
          <p:nvPr/>
        </p:nvGraphicFramePr>
        <p:xfrm>
          <a:off x="2882900" y="2106613"/>
          <a:ext cx="5616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" r:id="rId15" imgW="61874400" imgH="5181600" progId="Equation.3">
                  <p:embed/>
                </p:oleObj>
              </mc:Choice>
              <mc:Fallback>
                <p:oleObj name="" r:id="rId15" imgW="61874400" imgH="5181600" progId="Equation.3">
                  <p:embed/>
                  <p:pic>
                    <p:nvPicPr>
                      <p:cNvPr id="0" name="图片 81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2900" y="2106613"/>
                        <a:ext cx="56165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/>
          <p:nvPr/>
        </p:nvGraphicFramePr>
        <p:xfrm>
          <a:off x="2219325" y="2098675"/>
          <a:ext cx="719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17" imgW="7924800" imgH="7010400" progId="Equation.3">
                  <p:embed/>
                </p:oleObj>
              </mc:Choice>
              <mc:Fallback>
                <p:oleObj name="" r:id="rId17" imgW="7924800" imgH="7010400" progId="Equation.3">
                  <p:embed/>
                  <p:pic>
                    <p:nvPicPr>
                      <p:cNvPr id="0" name="图片 82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9325" y="2098675"/>
                        <a:ext cx="7191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/>
          <p:nvPr/>
        </p:nvGraphicFramePr>
        <p:xfrm>
          <a:off x="2881313" y="2735263"/>
          <a:ext cx="6034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" r:id="rId19" imgW="66446400" imgH="4876800" progId="Equation.3">
                  <p:embed/>
                </p:oleObj>
              </mc:Choice>
              <mc:Fallback>
                <p:oleObj name="" r:id="rId19" imgW="66446400" imgH="4876800" progId="Equation.3">
                  <p:embed/>
                  <p:pic>
                    <p:nvPicPr>
                      <p:cNvPr id="0" name="图片 82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81313" y="2735263"/>
                        <a:ext cx="60340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/>
          <p:nvPr/>
        </p:nvGraphicFramePr>
        <p:xfrm>
          <a:off x="1927225" y="2716213"/>
          <a:ext cx="968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21" imgW="10668000" imgH="7010400" progId="Equation.3">
                  <p:embed/>
                </p:oleObj>
              </mc:Choice>
              <mc:Fallback>
                <p:oleObj name="" r:id="rId21" imgW="10668000" imgH="7010400" progId="Equation.3">
                  <p:embed/>
                  <p:pic>
                    <p:nvPicPr>
                      <p:cNvPr id="0" name="图片 82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27225" y="2716213"/>
                        <a:ext cx="96837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/>
          <p:nvPr/>
        </p:nvGraphicFramePr>
        <p:xfrm>
          <a:off x="6019800" y="61913"/>
          <a:ext cx="3013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23" imgW="33223200" imgH="5181600" progId="Equation.3">
                  <p:embed/>
                </p:oleObj>
              </mc:Choice>
              <mc:Fallback>
                <p:oleObj name="" r:id="rId23" imgW="33223200" imgH="5181600" progId="Equation.3">
                  <p:embed/>
                  <p:pic>
                    <p:nvPicPr>
                      <p:cNvPr id="0" name="图片 82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19800" y="61913"/>
                        <a:ext cx="3013075" cy="4714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/>
          <p:nvPr/>
        </p:nvGraphicFramePr>
        <p:xfrm>
          <a:off x="2933700" y="3295650"/>
          <a:ext cx="262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25" imgW="28956000" imgH="4876800" progId="Equation.3">
                  <p:embed/>
                </p:oleObj>
              </mc:Choice>
              <mc:Fallback>
                <p:oleObj name="" r:id="rId25" imgW="28956000" imgH="4876800" progId="Equation.3">
                  <p:embed/>
                  <p:pic>
                    <p:nvPicPr>
                      <p:cNvPr id="0" name="图片 82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33700" y="3295650"/>
                        <a:ext cx="2628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/>
          <p:nvPr/>
        </p:nvGraphicFramePr>
        <p:xfrm>
          <a:off x="1951038" y="3276600"/>
          <a:ext cx="9683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" r:id="rId27" imgW="10668000" imgH="7010400" progId="Equation.3">
                  <p:embed/>
                </p:oleObj>
              </mc:Choice>
              <mc:Fallback>
                <p:oleObj name="" r:id="rId27" imgW="10668000" imgH="7010400" progId="Equation.3">
                  <p:embed/>
                  <p:pic>
                    <p:nvPicPr>
                      <p:cNvPr id="0" name="图片 82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1038" y="3276600"/>
                        <a:ext cx="968375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/>
          <p:nvPr/>
        </p:nvGraphicFramePr>
        <p:xfrm>
          <a:off x="2017713" y="3975100"/>
          <a:ext cx="2325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" r:id="rId28" imgW="25603200" imgH="4876800" progId="Equation.3">
                  <p:embed/>
                </p:oleObj>
              </mc:Choice>
              <mc:Fallback>
                <p:oleObj name="" r:id="rId28" imgW="25603200" imgH="4876800" progId="Equation.3">
                  <p:embed/>
                  <p:pic>
                    <p:nvPicPr>
                      <p:cNvPr id="0" name="图片 820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17713" y="3975100"/>
                        <a:ext cx="23256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/>
          <p:nvPr/>
        </p:nvGrpSpPr>
        <p:grpSpPr>
          <a:xfrm>
            <a:off x="609600" y="4724400"/>
            <a:ext cx="8215313" cy="712788"/>
            <a:chOff x="393" y="2976"/>
            <a:chExt cx="5175" cy="449"/>
          </a:xfrm>
        </p:grpSpPr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624" y="2976"/>
              <a:ext cx="4944" cy="43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9233" name="Object 27"/>
            <p:cNvGraphicFramePr/>
            <p:nvPr/>
          </p:nvGraphicFramePr>
          <p:xfrm>
            <a:off x="393" y="3046"/>
            <a:ext cx="92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" r:id="rId30" imgW="16154400" imgH="5486400" progId="Equation.DSMT4">
                    <p:embed/>
                  </p:oleObj>
                </mc:Choice>
                <mc:Fallback>
                  <p:oleObj name="" r:id="rId30" imgW="16154400" imgH="5486400" progId="Equation.DSMT4">
                    <p:embed/>
                    <p:pic>
                      <p:nvPicPr>
                        <p:cNvPr id="0" name="图片 820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93" y="3046"/>
                          <a:ext cx="924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28"/>
            <p:cNvGraphicFramePr/>
            <p:nvPr/>
          </p:nvGraphicFramePr>
          <p:xfrm>
            <a:off x="1881" y="2998"/>
            <a:ext cx="367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" r:id="rId32" imgW="64312800" imgH="5486400" progId="Equation.3">
                    <p:embed/>
                  </p:oleObj>
                </mc:Choice>
                <mc:Fallback>
                  <p:oleObj name="" r:id="rId32" imgW="64312800" imgH="5486400" progId="Equation.3">
                    <p:embed/>
                    <p:pic>
                      <p:nvPicPr>
                        <p:cNvPr id="0" name="图片 820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881" y="2998"/>
                          <a:ext cx="3678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29"/>
            <p:cNvGraphicFramePr/>
            <p:nvPr/>
          </p:nvGraphicFramePr>
          <p:xfrm>
            <a:off x="1398" y="3024"/>
            <a:ext cx="45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" r:id="rId34" imgW="7924800" imgH="7010400" progId="Equation.3">
                    <p:embed/>
                  </p:oleObj>
                </mc:Choice>
                <mc:Fallback>
                  <p:oleObj name="" r:id="rId34" imgW="7924800" imgH="7010400" progId="Equation.3">
                    <p:embed/>
                    <p:pic>
                      <p:nvPicPr>
                        <p:cNvPr id="0" name="图片 820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98" y="3024"/>
                          <a:ext cx="453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54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0242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0243" name="Object 6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8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9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9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92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71600" y="4438650"/>
            <a:ext cx="7162800" cy="12001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当投入量为</a:t>
            </a:r>
            <a:r>
              <a:rPr kumimoji="0" lang="en-US" altLang="zh-CN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进行三个阶段生产时，最优策略：把全部原料都投入第一阶段生产方式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，三个阶段所得最大收益为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0.796</a:t>
            </a:r>
            <a:r>
              <a:rPr kumimoji="0" lang="en-US" altLang="zh-CN" sz="2400" b="1" i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</a:t>
            </a:r>
            <a:r>
              <a:rPr kumimoji="0" lang="en-US" altLang="zh-CN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8" name="Object 20"/>
          <p:cNvGraphicFramePr/>
          <p:nvPr/>
        </p:nvGraphicFramePr>
        <p:xfrm>
          <a:off x="2181225" y="2209800"/>
          <a:ext cx="2076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13" imgW="22860000" imgH="4876800" progId="Equation.DSMT4">
                  <p:embed/>
                </p:oleObj>
              </mc:Choice>
              <mc:Fallback>
                <p:oleObj name="" r:id="rId13" imgW="22860000" imgH="4876800" progId="Equation.DSMT4">
                  <p:embed/>
                  <p:pic>
                    <p:nvPicPr>
                      <p:cNvPr id="0" name="图片 92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1225" y="2209800"/>
                        <a:ext cx="20764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1"/>
          <p:cNvGraphicFramePr/>
          <p:nvPr/>
        </p:nvGraphicFramePr>
        <p:xfrm>
          <a:off x="838200" y="2743200"/>
          <a:ext cx="1411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15" imgW="15544800" imgH="5486400" progId="Equation.3">
                  <p:embed/>
                </p:oleObj>
              </mc:Choice>
              <mc:Fallback>
                <p:oleObj name="" r:id="rId15" imgW="15544800" imgH="5486400" progId="Equation.3">
                  <p:embed/>
                  <p:pic>
                    <p:nvPicPr>
                      <p:cNvPr id="0" name="图片 92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2743200"/>
                        <a:ext cx="141128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/>
          <p:cNvGraphicFramePr/>
          <p:nvPr/>
        </p:nvGraphicFramePr>
        <p:xfrm>
          <a:off x="2209800" y="2755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17" imgW="18592800" imgH="4876800" progId="Equation.3">
                  <p:embed/>
                </p:oleObj>
              </mc:Choice>
              <mc:Fallback>
                <p:oleObj name="" r:id="rId17" imgW="18592800" imgH="4876800" progId="Equation.3">
                  <p:embed/>
                  <p:pic>
                    <p:nvPicPr>
                      <p:cNvPr id="0" name="图片 92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9800" y="2755900"/>
                        <a:ext cx="168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/>
          <p:nvPr/>
        </p:nvGraphicFramePr>
        <p:xfrm>
          <a:off x="1970088" y="3200400"/>
          <a:ext cx="1992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" r:id="rId19" imgW="21945600" imgH="5181600" progId="Equation.3">
                  <p:embed/>
                </p:oleObj>
              </mc:Choice>
              <mc:Fallback>
                <p:oleObj name="" r:id="rId19" imgW="21945600" imgH="5181600" progId="Equation.3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0088" y="3200400"/>
                        <a:ext cx="199231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/>
          <p:nvPr/>
        </p:nvGrpSpPr>
        <p:grpSpPr>
          <a:xfrm>
            <a:off x="4800600" y="1905000"/>
            <a:ext cx="4114800" cy="1671638"/>
            <a:chOff x="4800600" y="1905000"/>
            <a:chExt cx="4114800" cy="1671638"/>
          </a:xfrm>
        </p:grpSpPr>
        <p:grpSp>
          <p:nvGrpSpPr>
            <p:cNvPr id="10261" name="Group 52"/>
            <p:cNvGrpSpPr/>
            <p:nvPr/>
          </p:nvGrpSpPr>
          <p:grpSpPr>
            <a:xfrm>
              <a:off x="4800600" y="2362200"/>
              <a:ext cx="4114800" cy="1214438"/>
              <a:chOff x="4800600" y="2362200"/>
              <a:chExt cx="4114800" cy="1214438"/>
            </a:xfrm>
          </p:grpSpPr>
          <p:grpSp>
            <p:nvGrpSpPr>
              <p:cNvPr id="10264" name="Group 50"/>
              <p:cNvGrpSpPr/>
              <p:nvPr/>
            </p:nvGrpSpPr>
            <p:grpSpPr>
              <a:xfrm>
                <a:off x="5105400" y="2895600"/>
                <a:ext cx="3505200" cy="152400"/>
                <a:chOff x="5105400" y="2895600"/>
                <a:chExt cx="3505200" cy="152400"/>
              </a:xfrm>
            </p:grpSpPr>
            <p:sp>
              <p:nvSpPr>
                <p:cNvPr id="10275" name="Line 37"/>
                <p:cNvSpPr/>
                <p:nvPr/>
              </p:nvSpPr>
              <p:spPr>
                <a:xfrm>
                  <a:off x="5105400" y="3048000"/>
                  <a:ext cx="3505200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6" name="Line 38"/>
                <p:cNvSpPr/>
                <p:nvPr/>
              </p:nvSpPr>
              <p:spPr>
                <a:xfrm>
                  <a:off x="51816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7" name="Line 39"/>
                <p:cNvSpPr/>
                <p:nvPr/>
              </p:nvSpPr>
              <p:spPr>
                <a:xfrm>
                  <a:off x="67818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8" name="Line 40"/>
                <p:cNvSpPr/>
                <p:nvPr/>
              </p:nvSpPr>
              <p:spPr>
                <a:xfrm>
                  <a:off x="85344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265" name="Group 51"/>
              <p:cNvGrpSpPr/>
              <p:nvPr/>
            </p:nvGrpSpPr>
            <p:grpSpPr>
              <a:xfrm>
                <a:off x="4800600" y="2362200"/>
                <a:ext cx="4114800" cy="1214438"/>
                <a:chOff x="4800600" y="2362200"/>
                <a:chExt cx="4114800" cy="1214438"/>
              </a:xfrm>
            </p:grpSpPr>
            <p:sp>
              <p:nvSpPr>
                <p:cNvPr id="10266" name="Text Box 42"/>
                <p:cNvSpPr txBox="1"/>
                <p:nvPr/>
              </p:nvSpPr>
              <p:spPr>
                <a:xfrm>
                  <a:off x="50292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7" name="Text Box 43"/>
                <p:cNvSpPr txBox="1"/>
                <p:nvPr/>
              </p:nvSpPr>
              <p:spPr>
                <a:xfrm>
                  <a:off x="66294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8" name="Text Box 44"/>
                <p:cNvSpPr txBox="1"/>
                <p:nvPr/>
              </p:nvSpPr>
              <p:spPr>
                <a:xfrm>
                  <a:off x="83820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Text Box 45"/>
                <p:cNvSpPr txBox="1"/>
                <p:nvPr/>
              </p:nvSpPr>
              <p:spPr>
                <a:xfrm>
                  <a:off x="4800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Text Box 46"/>
                <p:cNvSpPr txBox="1"/>
                <p:nvPr/>
              </p:nvSpPr>
              <p:spPr>
                <a:xfrm>
                  <a:off x="5257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Text Box 47"/>
                <p:cNvSpPr txBox="1"/>
                <p:nvPr/>
              </p:nvSpPr>
              <p:spPr>
                <a:xfrm>
                  <a:off x="6324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Text Box 48"/>
                <p:cNvSpPr txBox="1"/>
                <p:nvPr/>
              </p:nvSpPr>
              <p:spPr>
                <a:xfrm>
                  <a:off x="6781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Text Box 49"/>
                <p:cNvSpPr txBox="1"/>
                <p:nvPr/>
              </p:nvSpPr>
              <p:spPr>
                <a:xfrm>
                  <a:off x="80772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Text Box 50"/>
                <p:cNvSpPr txBox="1"/>
                <p:nvPr/>
              </p:nvSpPr>
              <p:spPr>
                <a:xfrm>
                  <a:off x="85344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62" name="Text Box 58"/>
            <p:cNvSpPr txBox="1"/>
            <p:nvPr/>
          </p:nvSpPr>
          <p:spPr>
            <a:xfrm>
              <a:off x="4800600" y="1905000"/>
              <a:ext cx="685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59"/>
            <p:cNvSpPr txBox="1"/>
            <p:nvPr/>
          </p:nvSpPr>
          <p:spPr>
            <a:xfrm>
              <a:off x="5181600" y="1905000"/>
              <a:ext cx="838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x-y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52" name="Object 12"/>
          <p:cNvGraphicFramePr/>
          <p:nvPr/>
        </p:nvGraphicFramePr>
        <p:xfrm>
          <a:off x="1074738" y="2168525"/>
          <a:ext cx="1135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" r:id="rId21" imgW="12496800" imgH="5486400" progId="Equation.3">
                  <p:embed/>
                </p:oleObj>
              </mc:Choice>
              <mc:Fallback>
                <p:oleObj name="" r:id="rId21" imgW="12496800" imgH="5486400" progId="Equation.3">
                  <p:embed/>
                  <p:pic>
                    <p:nvPicPr>
                      <p:cNvPr id="0" name="图片 92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74738" y="2168525"/>
                        <a:ext cx="11350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0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76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66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67" name="Object 6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10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10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10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102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2"/>
          <p:cNvGraphicFramePr/>
          <p:nvPr/>
        </p:nvGraphicFramePr>
        <p:xfrm>
          <a:off x="1465263" y="2819400"/>
          <a:ext cx="31829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" r:id="rId13" imgW="35052000" imgH="5486400" progId="Equation.3">
                  <p:embed/>
                </p:oleObj>
              </mc:Choice>
              <mc:Fallback>
                <p:oleObj name="" r:id="rId13" imgW="35052000" imgH="5486400" progId="Equation.3">
                  <p:embed/>
                  <p:pic>
                    <p:nvPicPr>
                      <p:cNvPr id="0" name="图片 102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5263" y="2819400"/>
                        <a:ext cx="3182937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7"/>
          <p:cNvGraphicFramePr/>
          <p:nvPr/>
        </p:nvGraphicFramePr>
        <p:xfrm>
          <a:off x="1447800" y="2347913"/>
          <a:ext cx="3013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" r:id="rId15" imgW="33223200" imgH="5181600" progId="Equation.3">
                  <p:embed/>
                </p:oleObj>
              </mc:Choice>
              <mc:Fallback>
                <p:oleObj name="" r:id="rId15" imgW="33223200" imgH="5181600" progId="Equation.3">
                  <p:embed/>
                  <p:pic>
                    <p:nvPicPr>
                      <p:cNvPr id="0" name="图片 102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47800" y="2347913"/>
                        <a:ext cx="30130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4"/>
          <p:cNvGraphicFramePr/>
          <p:nvPr/>
        </p:nvGraphicFramePr>
        <p:xfrm>
          <a:off x="1447800" y="1905000"/>
          <a:ext cx="28749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" r:id="rId17" imgW="31699200" imgH="5181600" progId="Equation.3">
                  <p:embed/>
                </p:oleObj>
              </mc:Choice>
              <mc:Fallback>
                <p:oleObj name="" r:id="rId17" imgW="31699200" imgH="5181600" progId="Equation.3">
                  <p:embed/>
                  <p:pic>
                    <p:nvPicPr>
                      <p:cNvPr id="0" name="图片 102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28749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5"/>
          <p:cNvSpPr txBox="1"/>
          <p:nvPr/>
        </p:nvSpPr>
        <p:spPr>
          <a:xfrm>
            <a:off x="381000" y="33670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70" name="Text Box 26"/>
          <p:cNvSpPr txBox="1"/>
          <p:nvPr/>
        </p:nvSpPr>
        <p:spPr>
          <a:xfrm>
            <a:off x="1600200" y="34432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原料投入量：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1" name="Text Box 27"/>
          <p:cNvSpPr txBox="1"/>
          <p:nvPr/>
        </p:nvSpPr>
        <p:spPr>
          <a:xfrm>
            <a:off x="1600200" y="38862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2" name="Text Box 28"/>
          <p:cNvSpPr txBox="1"/>
          <p:nvPr/>
        </p:nvSpPr>
        <p:spPr>
          <a:xfrm>
            <a:off x="3581400" y="39004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第一阶段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3" name="Text Box 29"/>
          <p:cNvSpPr txBox="1"/>
          <p:nvPr/>
        </p:nvSpPr>
        <p:spPr>
          <a:xfrm>
            <a:off x="3200400" y="4419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4" name="Text Box 30"/>
          <p:cNvSpPr txBox="1"/>
          <p:nvPr/>
        </p:nvSpPr>
        <p:spPr>
          <a:xfrm>
            <a:off x="4419600" y="4419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5" name="Text Box 31"/>
          <p:cNvSpPr txBox="1"/>
          <p:nvPr/>
        </p:nvSpPr>
        <p:spPr>
          <a:xfrm>
            <a:off x="6096000" y="39004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最大收益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6" name="Text Box 32"/>
          <p:cNvSpPr txBox="1"/>
          <p:nvPr/>
        </p:nvSpPr>
        <p:spPr>
          <a:xfrm>
            <a:off x="1981200" y="4800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7" name="Text Box 33"/>
          <p:cNvSpPr txBox="1"/>
          <p:nvPr/>
        </p:nvSpPr>
        <p:spPr>
          <a:xfrm>
            <a:off x="3581400" y="4800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8" name="Text Box 34"/>
          <p:cNvSpPr txBox="1"/>
          <p:nvPr/>
        </p:nvSpPr>
        <p:spPr>
          <a:xfrm>
            <a:off x="4800600" y="4800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9" name="Text Box 35"/>
          <p:cNvSpPr txBox="1"/>
          <p:nvPr/>
        </p:nvSpPr>
        <p:spPr>
          <a:xfrm>
            <a:off x="6477000" y="48006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0.6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0" name="Text Box 36"/>
          <p:cNvSpPr txBox="1"/>
          <p:nvPr/>
        </p:nvSpPr>
        <p:spPr>
          <a:xfrm>
            <a:off x="1981200" y="5272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1" name="Text Box 37"/>
          <p:cNvSpPr txBox="1"/>
          <p:nvPr/>
        </p:nvSpPr>
        <p:spPr>
          <a:xfrm>
            <a:off x="3581400" y="5272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2" name="Text Box 38"/>
          <p:cNvSpPr txBox="1"/>
          <p:nvPr/>
        </p:nvSpPr>
        <p:spPr>
          <a:xfrm>
            <a:off x="4800600" y="5272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3" name="Text Box 39"/>
          <p:cNvSpPr txBox="1"/>
          <p:nvPr/>
        </p:nvSpPr>
        <p:spPr>
          <a:xfrm>
            <a:off x="6477000" y="5272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0.74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4" name="Text Box 40"/>
          <p:cNvSpPr txBox="1"/>
          <p:nvPr/>
        </p:nvSpPr>
        <p:spPr>
          <a:xfrm>
            <a:off x="1981200" y="5653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5" name="Text Box 41"/>
          <p:cNvSpPr txBox="1"/>
          <p:nvPr/>
        </p:nvSpPr>
        <p:spPr>
          <a:xfrm>
            <a:off x="3581400" y="5653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6" name="Text Box 42"/>
          <p:cNvSpPr txBox="1"/>
          <p:nvPr/>
        </p:nvSpPr>
        <p:spPr>
          <a:xfrm>
            <a:off x="4800600" y="5638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7" name="Text Box 43"/>
          <p:cNvSpPr txBox="1"/>
          <p:nvPr/>
        </p:nvSpPr>
        <p:spPr>
          <a:xfrm>
            <a:off x="6477000" y="5638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0.796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97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9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/>
      <p:bldP spid="31770" grpId="0"/>
      <p:bldP spid="31771" grpId="0"/>
      <p:bldP spid="31772" grpId="0"/>
      <p:bldP spid="31773" grpId="0"/>
      <p:bldP spid="31774" grpId="0"/>
      <p:bldP spid="31775" grpId="0"/>
      <p:bldP spid="31776" grpId="0"/>
      <p:bldP spid="31777" grpId="0"/>
      <p:bldP spid="31778" grpId="0"/>
      <p:bldP spid="31779" grpId="0"/>
      <p:bldP spid="31780" grpId="0"/>
      <p:bldP spid="31781" grpId="0"/>
      <p:bldP spid="31782" grpId="0"/>
      <p:bldP spid="31783" grpId="0"/>
      <p:bldP spid="31784" grpId="0"/>
      <p:bldP spid="31785" grpId="0"/>
      <p:bldP spid="31786" grpId="0"/>
      <p:bldP spid="317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307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0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1" name="Object 6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9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11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0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112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1"/>
          <p:cNvGraphicFramePr/>
          <p:nvPr/>
        </p:nvGraphicFramePr>
        <p:xfrm>
          <a:off x="1465263" y="2819400"/>
          <a:ext cx="31829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" r:id="rId13" imgW="35052000" imgH="5486400" progId="Equation.3">
                  <p:embed/>
                </p:oleObj>
              </mc:Choice>
              <mc:Fallback>
                <p:oleObj name="" r:id="rId13" imgW="35052000" imgH="5486400" progId="Equation.3">
                  <p:embed/>
                  <p:pic>
                    <p:nvPicPr>
                      <p:cNvPr id="0" name="图片 112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5263" y="2819400"/>
                        <a:ext cx="3182937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2"/>
          <p:cNvGraphicFramePr/>
          <p:nvPr/>
        </p:nvGraphicFramePr>
        <p:xfrm>
          <a:off x="1447800" y="2347913"/>
          <a:ext cx="3013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" r:id="rId15" imgW="33223200" imgH="5181600" progId="Equation.DSMT4">
                  <p:embed/>
                </p:oleObj>
              </mc:Choice>
              <mc:Fallback>
                <p:oleObj name="" r:id="rId15" imgW="33223200" imgH="5181600" progId="Equation.DSMT4">
                  <p:embed/>
                  <p:pic>
                    <p:nvPicPr>
                      <p:cNvPr id="0" name="图片 112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47800" y="2347913"/>
                        <a:ext cx="30130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3"/>
          <p:cNvGraphicFramePr/>
          <p:nvPr/>
        </p:nvGraphicFramePr>
        <p:xfrm>
          <a:off x="1447800" y="1905000"/>
          <a:ext cx="28749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7" imgW="31699200" imgH="5181600" progId="Equation.3">
                  <p:embed/>
                </p:oleObj>
              </mc:Choice>
              <mc:Fallback>
                <p:oleObj name="" r:id="rId17" imgW="31699200" imgH="5181600" progId="Equation.3">
                  <p:embed/>
                  <p:pic>
                    <p:nvPicPr>
                      <p:cNvPr id="0" name="图片 112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28749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/>
          <p:nvPr/>
        </p:nvSpPr>
        <p:spPr>
          <a:xfrm>
            <a:off x="304800" y="3286125"/>
            <a:ext cx="4953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分析阶段收益和阶段回收量：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83" name="Text Box 15"/>
          <p:cNvSpPr txBox="1"/>
          <p:nvPr/>
        </p:nvSpPr>
        <p:spPr>
          <a:xfrm>
            <a:off x="762000" y="38100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原料投入量：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4" name="Text Box 16"/>
          <p:cNvSpPr txBox="1"/>
          <p:nvPr/>
        </p:nvSpPr>
        <p:spPr>
          <a:xfrm>
            <a:off x="838200" y="4343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5" name="Text Box 17"/>
          <p:cNvSpPr txBox="1"/>
          <p:nvPr/>
        </p:nvSpPr>
        <p:spPr>
          <a:xfrm>
            <a:off x="2819400" y="43576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阶段收益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8" name="Text Box 20"/>
          <p:cNvSpPr txBox="1"/>
          <p:nvPr/>
        </p:nvSpPr>
        <p:spPr>
          <a:xfrm>
            <a:off x="5943600" y="4357688"/>
            <a:ext cx="2971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阶段原料回收量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9" name="Text Box 21"/>
          <p:cNvSpPr txBox="1"/>
          <p:nvPr/>
        </p:nvSpPr>
        <p:spPr>
          <a:xfrm>
            <a:off x="1219200" y="4876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3" name="Text Box 25"/>
          <p:cNvSpPr txBox="1"/>
          <p:nvPr/>
        </p:nvSpPr>
        <p:spPr>
          <a:xfrm>
            <a:off x="1219200" y="53340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7" name="Text Box 29"/>
          <p:cNvSpPr txBox="1"/>
          <p:nvPr/>
        </p:nvSpPr>
        <p:spPr>
          <a:xfrm>
            <a:off x="1219200" y="5791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9" name="Object 33"/>
          <p:cNvGraphicFramePr/>
          <p:nvPr/>
        </p:nvGraphicFramePr>
        <p:xfrm>
          <a:off x="6019800" y="111125"/>
          <a:ext cx="30432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" r:id="rId19" imgW="33528000" imgH="5486400" progId="Equation.3">
                  <p:embed/>
                </p:oleObj>
              </mc:Choice>
              <mc:Fallback>
                <p:oleObj name="" r:id="rId19" imgW="33528000" imgH="5486400" progId="Equation.3">
                  <p:embed/>
                  <p:pic>
                    <p:nvPicPr>
                      <p:cNvPr id="0" name="图片 112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19800" y="111125"/>
                        <a:ext cx="3043238" cy="498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2" name="Object 34"/>
          <p:cNvGraphicFramePr/>
          <p:nvPr/>
        </p:nvGraphicFramePr>
        <p:xfrm>
          <a:off x="2814638" y="4889500"/>
          <a:ext cx="2824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" r:id="rId21" imgW="31089600" imgH="5181600" progId="Equation.3">
                  <p:embed/>
                </p:oleObj>
              </mc:Choice>
              <mc:Fallback>
                <p:oleObj name="" r:id="rId21" imgW="31089600" imgH="5181600" progId="Equation.3">
                  <p:embed/>
                  <p:pic>
                    <p:nvPicPr>
                      <p:cNvPr id="0" name="图片 11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4638" y="4889500"/>
                        <a:ext cx="28241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5"/>
          <p:cNvGraphicFramePr/>
          <p:nvPr/>
        </p:nvGraphicFramePr>
        <p:xfrm>
          <a:off x="6019800" y="4876800"/>
          <a:ext cx="2463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" r:id="rId23" imgW="27127200" imgH="5181600" progId="Equation.3">
                  <p:embed/>
                </p:oleObj>
              </mc:Choice>
              <mc:Fallback>
                <p:oleObj name="" r:id="rId23" imgW="27127200" imgH="5181600" progId="Equation.3">
                  <p:embed/>
                  <p:pic>
                    <p:nvPicPr>
                      <p:cNvPr id="0" name="图片 112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19800" y="4876800"/>
                        <a:ext cx="24638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Object 36"/>
          <p:cNvGraphicFramePr/>
          <p:nvPr/>
        </p:nvGraphicFramePr>
        <p:xfrm>
          <a:off x="2887663" y="5334000"/>
          <a:ext cx="2686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25" imgW="29565600" imgH="5181600" progId="Equation.3">
                  <p:embed/>
                </p:oleObj>
              </mc:Choice>
              <mc:Fallback>
                <p:oleObj name="" r:id="rId25" imgW="29565600" imgH="5181600" progId="Equation.3">
                  <p:embed/>
                  <p:pic>
                    <p:nvPicPr>
                      <p:cNvPr id="0" name="图片 112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87663" y="5334000"/>
                        <a:ext cx="26860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/>
          <p:nvPr/>
        </p:nvGrpSpPr>
        <p:grpSpPr>
          <a:xfrm>
            <a:off x="4800600" y="2362200"/>
            <a:ext cx="4114800" cy="1214438"/>
            <a:chOff x="4800600" y="2362200"/>
            <a:chExt cx="4114800" cy="1214438"/>
          </a:xfrm>
        </p:grpSpPr>
        <p:sp>
          <p:nvSpPr>
            <p:cNvPr id="12330" name="Line 37"/>
            <p:cNvSpPr/>
            <p:nvPr/>
          </p:nvSpPr>
          <p:spPr>
            <a:xfrm>
              <a:off x="5105400" y="3048000"/>
              <a:ext cx="350520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1" name="Line 38"/>
            <p:cNvSpPr/>
            <p:nvPr/>
          </p:nvSpPr>
          <p:spPr>
            <a:xfrm>
              <a:off x="5181600" y="2895600"/>
              <a:ext cx="0" cy="15240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2" name="Line 39"/>
            <p:cNvSpPr/>
            <p:nvPr/>
          </p:nvSpPr>
          <p:spPr>
            <a:xfrm>
              <a:off x="6781800" y="2895600"/>
              <a:ext cx="0" cy="15240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3" name="Line 40"/>
            <p:cNvSpPr/>
            <p:nvPr/>
          </p:nvSpPr>
          <p:spPr>
            <a:xfrm>
              <a:off x="8534400" y="2895600"/>
              <a:ext cx="0" cy="15240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4" name="Text Box 42"/>
            <p:cNvSpPr txBox="1"/>
            <p:nvPr/>
          </p:nvSpPr>
          <p:spPr>
            <a:xfrm>
              <a:off x="5029200" y="3200400"/>
              <a:ext cx="381000" cy="37623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5" name="Text Box 43"/>
            <p:cNvSpPr txBox="1"/>
            <p:nvPr/>
          </p:nvSpPr>
          <p:spPr>
            <a:xfrm>
              <a:off x="6629400" y="3200400"/>
              <a:ext cx="381000" cy="37623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6" name="Text Box 44"/>
            <p:cNvSpPr txBox="1"/>
            <p:nvPr/>
          </p:nvSpPr>
          <p:spPr>
            <a:xfrm>
              <a:off x="8382000" y="3200400"/>
              <a:ext cx="381000" cy="37623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7" name="Text Box 45"/>
            <p:cNvSpPr txBox="1"/>
            <p:nvPr/>
          </p:nvSpPr>
          <p:spPr>
            <a:xfrm>
              <a:off x="48006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8" name="Text Box 46"/>
            <p:cNvSpPr txBox="1"/>
            <p:nvPr/>
          </p:nvSpPr>
          <p:spPr>
            <a:xfrm>
              <a:off x="52578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9" name="Text Box 47"/>
            <p:cNvSpPr txBox="1"/>
            <p:nvPr/>
          </p:nvSpPr>
          <p:spPr>
            <a:xfrm>
              <a:off x="63246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Text Box 48"/>
            <p:cNvSpPr txBox="1"/>
            <p:nvPr/>
          </p:nvSpPr>
          <p:spPr>
            <a:xfrm>
              <a:off x="67818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1" name="Text Box 49"/>
            <p:cNvSpPr txBox="1"/>
            <p:nvPr/>
          </p:nvSpPr>
          <p:spPr>
            <a:xfrm>
              <a:off x="80772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2" name="Text Box 50"/>
            <p:cNvSpPr txBox="1"/>
            <p:nvPr/>
          </p:nvSpPr>
          <p:spPr>
            <a:xfrm>
              <a:off x="8534400" y="2362200"/>
              <a:ext cx="381000" cy="376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819" name="Text Box 51"/>
          <p:cNvSpPr txBox="1"/>
          <p:nvPr/>
        </p:nvSpPr>
        <p:spPr>
          <a:xfrm>
            <a:off x="51054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21" name="Text Box 53"/>
          <p:cNvSpPr txBox="1"/>
          <p:nvPr/>
        </p:nvSpPr>
        <p:spPr>
          <a:xfrm>
            <a:off x="67056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22" name="Object 54"/>
          <p:cNvGraphicFramePr/>
          <p:nvPr/>
        </p:nvGraphicFramePr>
        <p:xfrm>
          <a:off x="6048375" y="5319713"/>
          <a:ext cx="24098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" r:id="rId27" imgW="26517600" imgH="5181600" progId="Equation.3">
                  <p:embed/>
                </p:oleObj>
              </mc:Choice>
              <mc:Fallback>
                <p:oleObj name="" r:id="rId27" imgW="26517600" imgH="5181600" progId="Equation.3">
                  <p:embed/>
                  <p:pic>
                    <p:nvPicPr>
                      <p:cNvPr id="0" name="图片 112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48375" y="5319713"/>
                        <a:ext cx="24098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3" name="Object 55"/>
          <p:cNvGraphicFramePr/>
          <p:nvPr/>
        </p:nvGraphicFramePr>
        <p:xfrm>
          <a:off x="2898775" y="5791200"/>
          <a:ext cx="2740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" r:id="rId29" imgW="30175200" imgH="5181600" progId="Equation.3">
                  <p:embed/>
                </p:oleObj>
              </mc:Choice>
              <mc:Fallback>
                <p:oleObj name="" r:id="rId29" imgW="30175200" imgH="5181600" progId="Equation.3">
                  <p:embed/>
                  <p:pic>
                    <p:nvPicPr>
                      <p:cNvPr id="0" name="图片 1127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98775" y="5791200"/>
                        <a:ext cx="2740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4" name="Object 56"/>
          <p:cNvGraphicFramePr/>
          <p:nvPr/>
        </p:nvGraphicFramePr>
        <p:xfrm>
          <a:off x="6070600" y="5776913"/>
          <a:ext cx="2463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" r:id="rId31" imgW="27127200" imgH="5181600" progId="Equation.3">
                  <p:embed/>
                </p:oleObj>
              </mc:Choice>
              <mc:Fallback>
                <p:oleObj name="" r:id="rId31" imgW="27127200" imgH="5181600" progId="Equation.3">
                  <p:embed/>
                  <p:pic>
                    <p:nvPicPr>
                      <p:cNvPr id="0" name="图片 1127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70600" y="5776913"/>
                        <a:ext cx="24638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5" name="Text Box 57"/>
          <p:cNvSpPr txBox="1"/>
          <p:nvPr/>
        </p:nvSpPr>
        <p:spPr>
          <a:xfrm>
            <a:off x="80010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26" name="Text Box 58"/>
          <p:cNvSpPr txBox="1"/>
          <p:nvPr/>
        </p:nvSpPr>
        <p:spPr>
          <a:xfrm>
            <a:off x="48006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27" name="Text Box 59"/>
          <p:cNvSpPr txBox="1"/>
          <p:nvPr/>
        </p:nvSpPr>
        <p:spPr>
          <a:xfrm>
            <a:off x="51816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58"/>
          <p:cNvSpPr txBox="1"/>
          <p:nvPr/>
        </p:nvSpPr>
        <p:spPr>
          <a:xfrm>
            <a:off x="62484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59"/>
          <p:cNvSpPr txBox="1"/>
          <p:nvPr/>
        </p:nvSpPr>
        <p:spPr>
          <a:xfrm>
            <a:off x="66294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58"/>
          <p:cNvSpPr txBox="1"/>
          <p:nvPr/>
        </p:nvSpPr>
        <p:spPr>
          <a:xfrm>
            <a:off x="80010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59"/>
          <p:cNvSpPr txBox="1"/>
          <p:nvPr/>
        </p:nvSpPr>
        <p:spPr>
          <a:xfrm>
            <a:off x="83820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27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5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9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/>
      <p:bldP spid="32783" grpId="0"/>
      <p:bldP spid="32785" grpId="0"/>
      <p:bldP spid="32788" grpId="0"/>
      <p:bldP spid="32789" grpId="0"/>
      <p:bldP spid="32793" grpId="0"/>
      <p:bldP spid="32797" grpId="0"/>
      <p:bldP spid="32819" grpId="0"/>
      <p:bldP spid="32821" grpId="0"/>
      <p:bldP spid="32825" grpId="0"/>
      <p:bldP spid="32826" grpId="0"/>
      <p:bldP spid="32827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33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314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315" name="Object 6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12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12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12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12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1"/>
          <p:cNvGraphicFramePr/>
          <p:nvPr/>
        </p:nvGraphicFramePr>
        <p:xfrm>
          <a:off x="1465263" y="2819400"/>
          <a:ext cx="31829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" r:id="rId13" imgW="35052000" imgH="5486400" progId="Equation.3">
                  <p:embed/>
                </p:oleObj>
              </mc:Choice>
              <mc:Fallback>
                <p:oleObj name="" r:id="rId13" imgW="35052000" imgH="5486400" progId="Equation.3">
                  <p:embed/>
                  <p:pic>
                    <p:nvPicPr>
                      <p:cNvPr id="0" name="图片 122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5263" y="2819400"/>
                        <a:ext cx="3182937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2"/>
          <p:cNvGraphicFramePr/>
          <p:nvPr/>
        </p:nvGraphicFramePr>
        <p:xfrm>
          <a:off x="1447800" y="2347913"/>
          <a:ext cx="3013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" r:id="rId15" imgW="33223200" imgH="5181600" progId="Equation.3">
                  <p:embed/>
                </p:oleObj>
              </mc:Choice>
              <mc:Fallback>
                <p:oleObj name="" r:id="rId15" imgW="33223200" imgH="5181600" progId="Equation.3">
                  <p:embed/>
                  <p:pic>
                    <p:nvPicPr>
                      <p:cNvPr id="0" name="图片 122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47800" y="2347913"/>
                        <a:ext cx="30130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3"/>
          <p:cNvGraphicFramePr/>
          <p:nvPr/>
        </p:nvGraphicFramePr>
        <p:xfrm>
          <a:off x="1447800" y="1905000"/>
          <a:ext cx="28749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" r:id="rId17" imgW="31699200" imgH="5181600" progId="Equation.3">
                  <p:embed/>
                </p:oleObj>
              </mc:Choice>
              <mc:Fallback>
                <p:oleObj name="" r:id="rId17" imgW="31699200" imgH="5181600" progId="Equation.3">
                  <p:embed/>
                  <p:pic>
                    <p:nvPicPr>
                      <p:cNvPr id="0" name="图片 122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28749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Text Box 14"/>
          <p:cNvSpPr txBox="1"/>
          <p:nvPr/>
        </p:nvSpPr>
        <p:spPr>
          <a:xfrm>
            <a:off x="381000" y="3200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36" name="Text Box 15"/>
          <p:cNvSpPr txBox="1"/>
          <p:nvPr/>
        </p:nvSpPr>
        <p:spPr>
          <a:xfrm>
            <a:off x="762000" y="38100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原料投入量：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Text Box 16"/>
          <p:cNvSpPr txBox="1"/>
          <p:nvPr/>
        </p:nvSpPr>
        <p:spPr>
          <a:xfrm>
            <a:off x="838200" y="4343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8" name="Text Box 17"/>
          <p:cNvSpPr txBox="1"/>
          <p:nvPr/>
        </p:nvSpPr>
        <p:spPr>
          <a:xfrm>
            <a:off x="2819400" y="43576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阶段收益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Text Box 19"/>
          <p:cNvSpPr txBox="1"/>
          <p:nvPr/>
        </p:nvSpPr>
        <p:spPr>
          <a:xfrm>
            <a:off x="1219200" y="4876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0" name="Text Box 20"/>
          <p:cNvSpPr txBox="1"/>
          <p:nvPr/>
        </p:nvSpPr>
        <p:spPr>
          <a:xfrm>
            <a:off x="1219200" y="53340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1" name="Text Box 21"/>
          <p:cNvSpPr txBox="1"/>
          <p:nvPr/>
        </p:nvSpPr>
        <p:spPr>
          <a:xfrm>
            <a:off x="1219200" y="5791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23" name="Object 22"/>
          <p:cNvGraphicFramePr/>
          <p:nvPr/>
        </p:nvGraphicFramePr>
        <p:xfrm>
          <a:off x="6019800" y="111125"/>
          <a:ext cx="30432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" r:id="rId19" imgW="33528000" imgH="5486400" progId="Equation.3">
                  <p:embed/>
                </p:oleObj>
              </mc:Choice>
              <mc:Fallback>
                <p:oleObj name="" r:id="rId19" imgW="33528000" imgH="5486400" progId="Equation.3">
                  <p:embed/>
                  <p:pic>
                    <p:nvPicPr>
                      <p:cNvPr id="0" name="图片 122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19800" y="111125"/>
                        <a:ext cx="3043238" cy="498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23"/>
          <p:cNvGraphicFramePr/>
          <p:nvPr/>
        </p:nvGraphicFramePr>
        <p:xfrm>
          <a:off x="2814638" y="4889500"/>
          <a:ext cx="2824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" r:id="rId21" imgW="31089600" imgH="5181600" progId="Equation.3">
                  <p:embed/>
                </p:oleObj>
              </mc:Choice>
              <mc:Fallback>
                <p:oleObj name="" r:id="rId21" imgW="31089600" imgH="5181600" progId="Equation.3">
                  <p:embed/>
                  <p:pic>
                    <p:nvPicPr>
                      <p:cNvPr id="0" name="图片 122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4638" y="4889500"/>
                        <a:ext cx="28241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25"/>
          <p:cNvGraphicFramePr/>
          <p:nvPr/>
        </p:nvGraphicFramePr>
        <p:xfrm>
          <a:off x="2887663" y="5334000"/>
          <a:ext cx="2686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" r:id="rId23" imgW="29565600" imgH="5181600" progId="Equation.3">
                  <p:embed/>
                </p:oleObj>
              </mc:Choice>
              <mc:Fallback>
                <p:oleObj name="" r:id="rId23" imgW="29565600" imgH="5181600" progId="Equation.3">
                  <p:embed/>
                  <p:pic>
                    <p:nvPicPr>
                      <p:cNvPr id="0" name="图片 122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87663" y="5334000"/>
                        <a:ext cx="26860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Line 26"/>
          <p:cNvSpPr/>
          <p:nvPr/>
        </p:nvSpPr>
        <p:spPr>
          <a:xfrm>
            <a:off x="5105400" y="3048000"/>
            <a:ext cx="35052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3" name="Line 27"/>
          <p:cNvSpPr/>
          <p:nvPr/>
        </p:nvSpPr>
        <p:spPr>
          <a:xfrm>
            <a:off x="5181600" y="2895600"/>
            <a:ext cx="0" cy="1524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4" name="Line 28"/>
          <p:cNvSpPr/>
          <p:nvPr/>
        </p:nvSpPr>
        <p:spPr>
          <a:xfrm>
            <a:off x="6781800" y="2895600"/>
            <a:ext cx="0" cy="1524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5" name="Line 29"/>
          <p:cNvSpPr/>
          <p:nvPr/>
        </p:nvSpPr>
        <p:spPr>
          <a:xfrm>
            <a:off x="8534400" y="2895600"/>
            <a:ext cx="0" cy="1524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6" name="Text Box 30"/>
          <p:cNvSpPr txBox="1"/>
          <p:nvPr/>
        </p:nvSpPr>
        <p:spPr>
          <a:xfrm>
            <a:off x="5029200" y="3200400"/>
            <a:ext cx="381000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7" name="Text Box 31"/>
          <p:cNvSpPr txBox="1"/>
          <p:nvPr/>
        </p:nvSpPr>
        <p:spPr>
          <a:xfrm>
            <a:off x="6629400" y="3200400"/>
            <a:ext cx="381000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8" name="Text Box 32"/>
          <p:cNvSpPr txBox="1"/>
          <p:nvPr/>
        </p:nvSpPr>
        <p:spPr>
          <a:xfrm>
            <a:off x="8382000" y="3200400"/>
            <a:ext cx="381000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9" name="Text Box 33"/>
          <p:cNvSpPr txBox="1"/>
          <p:nvPr/>
        </p:nvSpPr>
        <p:spPr>
          <a:xfrm>
            <a:off x="48006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0" name="Text Box 34"/>
          <p:cNvSpPr txBox="1"/>
          <p:nvPr/>
        </p:nvSpPr>
        <p:spPr>
          <a:xfrm>
            <a:off x="52578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1" name="Text Box 35"/>
          <p:cNvSpPr txBox="1"/>
          <p:nvPr/>
        </p:nvSpPr>
        <p:spPr>
          <a:xfrm>
            <a:off x="63246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2" name="Text Box 36"/>
          <p:cNvSpPr txBox="1"/>
          <p:nvPr/>
        </p:nvSpPr>
        <p:spPr>
          <a:xfrm>
            <a:off x="67818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3" name="Text Box 37"/>
          <p:cNvSpPr txBox="1"/>
          <p:nvPr/>
        </p:nvSpPr>
        <p:spPr>
          <a:xfrm>
            <a:off x="80772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4" name="Text Box 38"/>
          <p:cNvSpPr txBox="1"/>
          <p:nvPr/>
        </p:nvSpPr>
        <p:spPr>
          <a:xfrm>
            <a:off x="8534400" y="2362200"/>
            <a:ext cx="381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5" name="Text Box 39"/>
          <p:cNvSpPr txBox="1"/>
          <p:nvPr/>
        </p:nvSpPr>
        <p:spPr>
          <a:xfrm>
            <a:off x="51054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6" name="Text Box 40"/>
          <p:cNvSpPr txBox="1"/>
          <p:nvPr/>
        </p:nvSpPr>
        <p:spPr>
          <a:xfrm>
            <a:off x="67056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26" name="Object 42"/>
          <p:cNvGraphicFramePr/>
          <p:nvPr/>
        </p:nvGraphicFramePr>
        <p:xfrm>
          <a:off x="2898775" y="5791200"/>
          <a:ext cx="2740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" r:id="rId25" imgW="30175200" imgH="5181600" progId="Equation.3">
                  <p:embed/>
                </p:oleObj>
              </mc:Choice>
              <mc:Fallback>
                <p:oleObj name="" r:id="rId25" imgW="30175200" imgH="5181600" progId="Equation.3">
                  <p:embed/>
                  <p:pic>
                    <p:nvPicPr>
                      <p:cNvPr id="0" name="图片 123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98775" y="5791200"/>
                        <a:ext cx="2740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7" name="Text Box 44"/>
          <p:cNvSpPr txBox="1"/>
          <p:nvPr/>
        </p:nvSpPr>
        <p:spPr>
          <a:xfrm>
            <a:off x="8001000" y="19812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58" name="Text Box 45"/>
          <p:cNvSpPr txBox="1"/>
          <p:nvPr/>
        </p:nvSpPr>
        <p:spPr>
          <a:xfrm>
            <a:off x="48006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9" name="Text Box 46"/>
          <p:cNvSpPr txBox="1"/>
          <p:nvPr/>
        </p:nvSpPr>
        <p:spPr>
          <a:xfrm>
            <a:off x="51816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0" name="Text Box 47"/>
          <p:cNvSpPr txBox="1"/>
          <p:nvPr/>
        </p:nvSpPr>
        <p:spPr>
          <a:xfrm>
            <a:off x="62484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1" name="Text Box 48"/>
          <p:cNvSpPr txBox="1"/>
          <p:nvPr/>
        </p:nvSpPr>
        <p:spPr>
          <a:xfrm>
            <a:off x="66294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2" name="Text Box 49"/>
          <p:cNvSpPr txBox="1"/>
          <p:nvPr/>
        </p:nvSpPr>
        <p:spPr>
          <a:xfrm>
            <a:off x="8077200" y="1600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3" name="Text Box 50"/>
          <p:cNvSpPr txBox="1"/>
          <p:nvPr/>
        </p:nvSpPr>
        <p:spPr>
          <a:xfrm>
            <a:off x="84582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x-y</a:t>
            </a:r>
            <a:endParaRPr lang="en-US" altLang="zh-CN" sz="2400" b="1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15" name="Object 51"/>
          <p:cNvGraphicFramePr/>
          <p:nvPr/>
        </p:nvGraphicFramePr>
        <p:xfrm>
          <a:off x="5638800" y="3962400"/>
          <a:ext cx="21320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27" imgW="23469600" imgH="5486400" progId="Equation.DSMT4">
                  <p:embed/>
                </p:oleObj>
              </mc:Choice>
              <mc:Fallback>
                <p:oleObj name="" r:id="rId27" imgW="23469600" imgH="5486400" progId="Equation.DSMT4">
                  <p:embed/>
                  <p:pic>
                    <p:nvPicPr>
                      <p:cNvPr id="0" name="图片 123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38800" y="3962400"/>
                        <a:ext cx="213201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6" name="Object 52"/>
          <p:cNvGraphicFramePr/>
          <p:nvPr/>
        </p:nvGraphicFramePr>
        <p:xfrm>
          <a:off x="6781800" y="4343400"/>
          <a:ext cx="2047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29" imgW="22555200" imgH="4267200" progId="Equation.DSMT4">
                  <p:embed/>
                </p:oleObj>
              </mc:Choice>
              <mc:Fallback>
                <p:oleObj name="" r:id="rId29" imgW="22555200" imgH="4267200" progId="Equation.DSMT4">
                  <p:embed/>
                  <p:pic>
                    <p:nvPicPr>
                      <p:cNvPr id="0" name="图片 123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81800" y="4343400"/>
                        <a:ext cx="20478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/>
          <p:nvPr/>
        </p:nvGraphicFramePr>
        <p:xfrm>
          <a:off x="5737225" y="4870450"/>
          <a:ext cx="3406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" r:id="rId31" imgW="37490400" imgH="5486400" progId="Equation.DSMT4">
                  <p:embed/>
                </p:oleObj>
              </mc:Choice>
              <mc:Fallback>
                <p:oleObj name="" r:id="rId31" imgW="37490400" imgH="5486400" progId="Equation.DSMT4">
                  <p:embed/>
                  <p:pic>
                    <p:nvPicPr>
                      <p:cNvPr id="0" name="图片 123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37225" y="4870450"/>
                        <a:ext cx="34067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8" name="Object 54"/>
          <p:cNvGraphicFramePr/>
          <p:nvPr/>
        </p:nvGraphicFramePr>
        <p:xfrm>
          <a:off x="6705600" y="5257800"/>
          <a:ext cx="1411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33" imgW="15544800" imgH="4267200" progId="Equation.DSMT4">
                  <p:embed/>
                </p:oleObj>
              </mc:Choice>
              <mc:Fallback>
                <p:oleObj name="" r:id="rId33" imgW="15544800" imgH="4267200" progId="Equation.DSMT4">
                  <p:embed/>
                  <p:pic>
                    <p:nvPicPr>
                      <p:cNvPr id="0" name="图片 123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05600" y="5257800"/>
                        <a:ext cx="1411288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9" name="Object 55"/>
          <p:cNvGraphicFramePr/>
          <p:nvPr/>
        </p:nvGraphicFramePr>
        <p:xfrm>
          <a:off x="5791200" y="5715000"/>
          <a:ext cx="30178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35" imgW="33223200" imgH="5486400" progId="Equation.DSMT4">
                  <p:embed/>
                </p:oleObj>
              </mc:Choice>
              <mc:Fallback>
                <p:oleObj name="" r:id="rId35" imgW="33223200" imgH="5486400" progId="Equation.DSMT4">
                  <p:embed/>
                  <p:pic>
                    <p:nvPicPr>
                      <p:cNvPr id="0" name="图片 123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91200" y="5715000"/>
                        <a:ext cx="301783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64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6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/>
          <p:nvPr/>
        </p:nvSpPr>
        <p:spPr>
          <a:xfrm>
            <a:off x="1066800" y="1219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多阶段生产安排问题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问题的提出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建立动态规划基本方程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计算举例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4" name="Text Box 5"/>
          <p:cNvSpPr txBox="1"/>
          <p:nvPr/>
        </p:nvSpPr>
        <p:spPr>
          <a:xfrm>
            <a:off x="381000" y="3048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798" name="Freeform 6"/>
          <p:cNvSpPr/>
          <p:nvPr/>
        </p:nvSpPr>
        <p:spPr>
          <a:xfrm>
            <a:off x="1981200" y="2362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Freeform 7"/>
          <p:cNvSpPr/>
          <p:nvPr/>
        </p:nvSpPr>
        <p:spPr>
          <a:xfrm>
            <a:off x="1981200" y="2819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Freeform 8"/>
          <p:cNvSpPr/>
          <p:nvPr/>
        </p:nvSpPr>
        <p:spPr>
          <a:xfrm>
            <a:off x="19812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6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0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动态规划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762000" y="1219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最短路问题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投资分配问题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多阶段生产安排问题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1" name="Freeform 5"/>
          <p:cNvSpPr/>
          <p:nvPr/>
        </p:nvSpPr>
        <p:spPr>
          <a:xfrm>
            <a:off x="1981200" y="2362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Freeform 6"/>
          <p:cNvSpPr/>
          <p:nvPr/>
        </p:nvSpPr>
        <p:spPr>
          <a:xfrm>
            <a:off x="1981200" y="2819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4" name="Freeform 8"/>
          <p:cNvSpPr/>
          <p:nvPr/>
        </p:nvSpPr>
        <p:spPr>
          <a:xfrm>
            <a:off x="19812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5" name="Freeform 9"/>
          <p:cNvSpPr/>
          <p:nvPr/>
        </p:nvSpPr>
        <p:spPr>
          <a:xfrm>
            <a:off x="1981200" y="3886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99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5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66800" y="12192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五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  <a:r>
              <a:rPr kumimoji="0" lang="zh-CN" altLang="en-US" sz="28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生产与库存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问题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问题的提出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建立动态规划基本方程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计算举例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2" name="AutoShape 4"/>
          <p:cNvSpPr/>
          <p:nvPr/>
        </p:nvSpPr>
        <p:spPr>
          <a:xfrm>
            <a:off x="1828800" y="2286000"/>
            <a:ext cx="533400" cy="457200"/>
          </a:xfrm>
          <a:prstGeom prst="notchedRigh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381000" y="3048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3014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16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/>
          <p:nvPr/>
        </p:nvSpPr>
        <p:spPr>
          <a:xfrm>
            <a:off x="381000" y="903288"/>
            <a:ext cx="8458200" cy="3887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产与库存问题是实际生产中经常遇到的问题。增加产量可以降低生产成本，但当产量超过市场需求时，就会造成产品积压，增加库存费用。如果按市场需求安排生产，当订单小时会造成开工不足，当订单大时，会加班加点造成生产成本的增加。因此，合理利用库存调节产量、满足市场需求是十分有意义的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五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  <a:r>
              <a:rPr kumimoji="0" lang="zh-CN" altLang="en-US" sz="28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生产与库存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问题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4036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38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动态规划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762000" y="1219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最短路问题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投资分配问题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多阶段生产安排问题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3" name="Freeform 5"/>
          <p:cNvSpPr/>
          <p:nvPr/>
        </p:nvSpPr>
        <p:spPr>
          <a:xfrm>
            <a:off x="1981200" y="2362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Freeform 6"/>
          <p:cNvSpPr/>
          <p:nvPr/>
        </p:nvSpPr>
        <p:spPr>
          <a:xfrm>
            <a:off x="1981200" y="2819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AutoShape 7"/>
          <p:cNvSpPr/>
          <p:nvPr/>
        </p:nvSpPr>
        <p:spPr>
          <a:xfrm>
            <a:off x="1828800" y="3810000"/>
            <a:ext cx="533400" cy="457200"/>
          </a:xfrm>
          <a:prstGeom prst="notchedRigh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1512" name="Freeform 8"/>
          <p:cNvSpPr/>
          <p:nvPr/>
        </p:nvSpPr>
        <p:spPr>
          <a:xfrm>
            <a:off x="19812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21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3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/>
          <p:nvPr/>
        </p:nvSpPr>
        <p:spPr>
          <a:xfrm>
            <a:off x="381000" y="685800"/>
            <a:ext cx="8229600" cy="2595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所谓生产与库存问题，就是一个生产部门在已知生产成本、库存费用和各阶段市场需求的条件下如何决定各阶段的产量，使计划期内的费用总和为最小的问题。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五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  <a:r>
              <a:rPr kumimoji="0" lang="zh-CN" altLang="en-US" sz="28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生产与库存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问题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381000" y="4114800"/>
            <a:ext cx="8229600" cy="1303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生产与库存模型也适用于商业经营管理。只需将产量变成采购量就可以得到采购与库存模型。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209800" y="2895600"/>
            <a:ext cx="3581400" cy="1066800"/>
            <a:chOff x="1371600" y="4876800"/>
            <a:chExt cx="3581400" cy="1066800"/>
          </a:xfrm>
        </p:grpSpPr>
        <p:grpSp>
          <p:nvGrpSpPr>
            <p:cNvPr id="14355" name="Group 43"/>
            <p:cNvGrpSpPr/>
            <p:nvPr/>
          </p:nvGrpSpPr>
          <p:grpSpPr>
            <a:xfrm>
              <a:off x="1524000" y="5181600"/>
              <a:ext cx="3276600" cy="152400"/>
              <a:chOff x="5562600" y="4191000"/>
              <a:chExt cx="3276600" cy="152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562600" y="42672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5486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6629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87630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76962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56" name="Group 44"/>
            <p:cNvGrpSpPr/>
            <p:nvPr/>
          </p:nvGrpSpPr>
          <p:grpSpPr>
            <a:xfrm>
              <a:off x="1828800" y="4876800"/>
              <a:ext cx="2590800" cy="381000"/>
              <a:chOff x="5867400" y="3886200"/>
              <a:chExt cx="2590800" cy="381000"/>
            </a:xfrm>
          </p:grpSpPr>
          <p:sp>
            <p:nvSpPr>
              <p:cNvPr id="14359" name="TextBox 72"/>
              <p:cNvSpPr txBox="1"/>
              <p:nvPr/>
            </p:nvSpPr>
            <p:spPr>
              <a:xfrm>
                <a:off x="5867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0" name="TextBox 85"/>
              <p:cNvSpPr txBox="1"/>
              <p:nvPr/>
            </p:nvSpPr>
            <p:spPr>
              <a:xfrm>
                <a:off x="7010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1" name="TextBox 86"/>
              <p:cNvSpPr txBox="1"/>
              <p:nvPr/>
            </p:nvSpPr>
            <p:spPr>
              <a:xfrm>
                <a:off x="8153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57" name="Group 48"/>
            <p:cNvGrpSpPr/>
            <p:nvPr/>
          </p:nvGrpSpPr>
          <p:grpSpPr>
            <a:xfrm>
              <a:off x="1371600" y="5181600"/>
              <a:ext cx="3581400" cy="762000"/>
              <a:chOff x="1371600" y="5105400"/>
              <a:chExt cx="3581400" cy="762000"/>
            </a:xfrm>
          </p:grpSpPr>
          <p:grpSp>
            <p:nvGrpSpPr>
              <p:cNvPr id="14358" name="Group 42"/>
              <p:cNvGrpSpPr/>
              <p:nvPr/>
            </p:nvGrpSpPr>
            <p:grpSpPr>
              <a:xfrm>
                <a:off x="1371600" y="5105400"/>
                <a:ext cx="3581400" cy="457200"/>
                <a:chOff x="5410200" y="4086225"/>
                <a:chExt cx="3581400" cy="457200"/>
              </a:xfrm>
            </p:grpSpPr>
            <p:graphicFrame>
              <p:nvGraphicFramePr>
                <p:cNvPr id="14341" name="Object 2"/>
                <p:cNvGraphicFramePr/>
                <p:nvPr/>
              </p:nvGraphicFramePr>
              <p:xfrm>
                <a:off x="5410200" y="4086225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3" name="" r:id="rId1" imgW="4267200" imgH="5486400" progId="Equation.DSMT4">
                        <p:embed/>
                      </p:oleObj>
                    </mc:Choice>
                    <mc:Fallback>
                      <p:oleObj name="" r:id="rId1" imgW="4267200" imgH="5486400" progId="Equation.DSMT4">
                        <p:embed/>
                        <p:pic>
                          <p:nvPicPr>
                            <p:cNvPr id="0" name="图片 13312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0200" y="4086225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2" name="Object 14"/>
                <p:cNvGraphicFramePr/>
                <p:nvPr/>
              </p:nvGraphicFramePr>
              <p:xfrm>
                <a:off x="5943600" y="4114800"/>
                <a:ext cx="309563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4" name="" r:id="rId3" imgW="3962400" imgH="5486400" progId="Equation.DSMT4">
                        <p:embed/>
                      </p:oleObj>
                    </mc:Choice>
                    <mc:Fallback>
                      <p:oleObj name="" r:id="rId3" imgW="3962400" imgH="5486400" progId="Equation.DSMT4">
                        <p:embed/>
                        <p:pic>
                          <p:nvPicPr>
                            <p:cNvPr id="0" name="图片 1331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3600" y="4114800"/>
                              <a:ext cx="309563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3" name="Object 45"/>
                <p:cNvGraphicFramePr/>
                <p:nvPr/>
              </p:nvGraphicFramePr>
              <p:xfrm>
                <a:off x="6577013" y="4114800"/>
                <a:ext cx="35718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5" name="" r:id="rId5" imgW="4572000" imgH="5486400" progId="Equation.DSMT4">
                        <p:embed/>
                      </p:oleObj>
                    </mc:Choice>
                    <mc:Fallback>
                      <p:oleObj name="" r:id="rId5" imgW="4572000" imgH="5486400" progId="Equation.DSMT4">
                        <p:embed/>
                        <p:pic>
                          <p:nvPicPr>
                            <p:cNvPr id="0" name="图片 1331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77013" y="4114800"/>
                              <a:ext cx="357187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4" name="Object 15"/>
                <p:cNvGraphicFramePr/>
                <p:nvPr/>
              </p:nvGraphicFramePr>
              <p:xfrm>
                <a:off x="7620000" y="4114800"/>
                <a:ext cx="3571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6" name="" r:id="rId7" imgW="4572000" imgH="5486400" progId="Equation.DSMT4">
                        <p:embed/>
                      </p:oleObj>
                    </mc:Choice>
                    <mc:Fallback>
                      <p:oleObj name="" r:id="rId7" imgW="4572000" imgH="5486400" progId="Equation.DSMT4">
                        <p:embed/>
                        <p:pic>
                          <p:nvPicPr>
                            <p:cNvPr id="0" name="图片 13315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20000" y="4114800"/>
                              <a:ext cx="357188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5" name="Object 16"/>
                <p:cNvGraphicFramePr/>
                <p:nvPr/>
              </p:nvGraphicFramePr>
              <p:xfrm>
                <a:off x="8658225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7" name="" r:id="rId9" imgW="4267200" imgH="5486400" progId="Equation.DSMT4">
                        <p:embed/>
                      </p:oleObj>
                    </mc:Choice>
                    <mc:Fallback>
                      <p:oleObj name="" r:id="rId9" imgW="4267200" imgH="5486400" progId="Equation.DSMT4">
                        <p:embed/>
                        <p:pic>
                          <p:nvPicPr>
                            <p:cNvPr id="0" name="图片 1331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58225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6" name="Object 17"/>
                <p:cNvGraphicFramePr/>
                <p:nvPr/>
              </p:nvGraphicFramePr>
              <p:xfrm>
                <a:off x="7075488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8" name="" r:id="rId11" imgW="4267200" imgH="5486400" progId="Equation.DSMT4">
                        <p:embed/>
                      </p:oleObj>
                    </mc:Choice>
                    <mc:Fallback>
                      <p:oleObj name="" r:id="rId11" imgW="4267200" imgH="5486400" progId="Equation.DSMT4">
                        <p:embed/>
                        <p:pic>
                          <p:nvPicPr>
                            <p:cNvPr id="0" name="图片 13317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75488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7" name="Object 18"/>
                <p:cNvGraphicFramePr/>
                <p:nvPr/>
              </p:nvGraphicFramePr>
              <p:xfrm>
                <a:off x="8153400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19" name="" r:id="rId13" imgW="4267200" imgH="5486400" progId="Equation.DSMT4">
                        <p:embed/>
                      </p:oleObj>
                    </mc:Choice>
                    <mc:Fallback>
                      <p:oleObj name="" r:id="rId13" imgW="4267200" imgH="5486400" progId="Equation.DSMT4">
                        <p:embed/>
                        <p:pic>
                          <p:nvPicPr>
                            <p:cNvPr id="0" name="图片 1331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53400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338" name="Object 9"/>
              <p:cNvGraphicFramePr/>
              <p:nvPr/>
            </p:nvGraphicFramePr>
            <p:xfrm>
              <a:off x="1905000" y="5438775"/>
              <a:ext cx="309563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0" name="" r:id="rId15" imgW="3962400" imgH="5486400" progId="Equation.DSMT4">
                      <p:embed/>
                    </p:oleObj>
                  </mc:Choice>
                  <mc:Fallback>
                    <p:oleObj name="" r:id="rId15" imgW="3962400" imgH="5486400" progId="Equation.DSMT4">
                      <p:embed/>
                      <p:pic>
                        <p:nvPicPr>
                          <p:cNvPr id="0" name="图片 1331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05000" y="5438775"/>
                            <a:ext cx="309563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39" name="Object 10"/>
              <p:cNvGraphicFramePr/>
              <p:nvPr/>
            </p:nvGraphicFramePr>
            <p:xfrm>
              <a:off x="3032125" y="5438775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1" name="" r:id="rId17" imgW="4267200" imgH="5486400" progId="Equation.DSMT4">
                      <p:embed/>
                    </p:oleObj>
                  </mc:Choice>
                  <mc:Fallback>
                    <p:oleObj name="" r:id="rId17" imgW="4267200" imgH="5486400" progId="Equation.DSMT4">
                      <p:embed/>
                      <p:pic>
                        <p:nvPicPr>
                          <p:cNvPr id="0" name="图片 1332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032125" y="5438775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0" name="Object 11"/>
              <p:cNvGraphicFramePr/>
              <p:nvPr/>
            </p:nvGraphicFramePr>
            <p:xfrm>
              <a:off x="4086225" y="5438775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" name="" r:id="rId19" imgW="4267200" imgH="5486400" progId="Equation.DSMT4">
                      <p:embed/>
                    </p:oleObj>
                  </mc:Choice>
                  <mc:Fallback>
                    <p:oleObj name="" r:id="rId19" imgW="4267200" imgH="5486400" progId="Equation.DSMT4">
                      <p:embed/>
                      <p:pic>
                        <p:nvPicPr>
                          <p:cNvPr id="0" name="图片 1332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086225" y="5438775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35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4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/>
          <p:nvPr/>
        </p:nvSpPr>
        <p:spPr>
          <a:xfrm>
            <a:off x="3810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问题的提出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533400" y="838200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设某一生产部门，生产计划周期为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个阶段，已知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457200" y="4495800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问题：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应如何安排各个阶段的产量，使计划周期内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7"/>
          <p:cNvSpPr txBox="1"/>
          <p:nvPr/>
        </p:nvSpPr>
        <p:spPr>
          <a:xfrm>
            <a:off x="1371600" y="5029200"/>
            <a:ext cx="5715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个阶段）的费用总和为最小。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383" name="表格 15382"/>
          <p:cNvGraphicFramePr/>
          <p:nvPr/>
        </p:nvGraphicFramePr>
        <p:xfrm>
          <a:off x="1219200" y="1447800"/>
          <a:ext cx="3581400" cy="2971800"/>
        </p:xfrm>
        <a:graphic>
          <a:graphicData uri="http://schemas.openxmlformats.org/drawingml/2006/table">
            <a:tbl>
              <a:tblPr/>
              <a:tblGrid>
                <a:gridCol w="627063"/>
                <a:gridCol w="2954337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单位产品的阶段库存费用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84" name="Object 20"/>
          <p:cNvGraphicFramePr/>
          <p:nvPr/>
        </p:nvGraphicFramePr>
        <p:xfrm>
          <a:off x="1447800" y="17526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1" imgW="4267200" imgH="5486400" progId="Equation.DSMT4">
                  <p:embed/>
                </p:oleObj>
              </mc:Choice>
              <mc:Fallback>
                <p:oleObj name="" r:id="rId1" imgW="4267200" imgH="5486400" progId="Equation.DSMT4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7526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/>
        </p:nvGraphicFramePr>
        <p:xfrm>
          <a:off x="1447800" y="21336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14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1336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/>
        </p:nvGraphicFramePr>
        <p:xfrm>
          <a:off x="1447800" y="2590800"/>
          <a:ext cx="3571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" r:id="rId5" imgW="4572000" imgH="3962400" progId="Equation.DSMT4">
                  <p:embed/>
                </p:oleObj>
              </mc:Choice>
              <mc:Fallback>
                <p:oleObj name="" r:id="rId5" imgW="4572000" imgH="3962400" progId="Equation.DSMT4">
                  <p:embed/>
                  <p:pic>
                    <p:nvPicPr>
                      <p:cNvPr id="0" name="图片 143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357188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1"/>
          <p:cNvGraphicFramePr/>
          <p:nvPr/>
        </p:nvGraphicFramePr>
        <p:xfrm>
          <a:off x="1447800" y="2971800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" r:id="rId7" imgW="3657600" imgH="3962400" progId="Equation.DSMT4">
                  <p:embed/>
                </p:oleObj>
              </mc:Choice>
              <mc:Fallback>
                <p:oleObj name="" r:id="rId7" imgW="3657600" imgH="3962400" progId="Equation.DSMT4">
                  <p:embed/>
                  <p:pic>
                    <p:nvPicPr>
                      <p:cNvPr id="0" name="图片 14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971800"/>
                        <a:ext cx="28575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2"/>
          <p:cNvGraphicFramePr/>
          <p:nvPr/>
        </p:nvGraphicFramePr>
        <p:xfrm>
          <a:off x="1447800" y="3352800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" r:id="rId9" imgW="3048000" imgH="4267200" progId="Equation.DSMT4">
                  <p:embed/>
                </p:oleObj>
              </mc:Choice>
              <mc:Fallback>
                <p:oleObj name="" r:id="rId9" imgW="3048000" imgH="4267200" progId="Equation.DSMT4">
                  <p:embed/>
                  <p:pic>
                    <p:nvPicPr>
                      <p:cNvPr id="0" name="图片 143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352800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/>
          <p:nvPr/>
        </p:nvGraphicFramePr>
        <p:xfrm>
          <a:off x="1371600" y="3657600"/>
          <a:ext cx="381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" r:id="rId11" imgW="4876800" imgH="3962400" progId="Equation.DSMT4">
                  <p:embed/>
                </p:oleObj>
              </mc:Choice>
              <mc:Fallback>
                <p:oleObj name="" r:id="rId11" imgW="4876800" imgH="3962400" progId="Equation.DSMT4">
                  <p:embed/>
                  <p:pic>
                    <p:nvPicPr>
                      <p:cNvPr id="0" name="图片 143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3657600"/>
                        <a:ext cx="38100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/>
          <p:nvPr/>
        </p:nvGraphicFramePr>
        <p:xfrm>
          <a:off x="1371600" y="4038600"/>
          <a:ext cx="309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" r:id="rId13" imgW="3962400" imgH="3962400" progId="Equation.DSMT4">
                  <p:embed/>
                </p:oleObj>
              </mc:Choice>
              <mc:Fallback>
                <p:oleObj name="" r:id="rId13" imgW="3962400" imgH="3962400" progId="Equation.DSMT4">
                  <p:embed/>
                  <p:pic>
                    <p:nvPicPr>
                      <p:cNvPr id="0" name="图片 143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4038600"/>
                        <a:ext cx="309563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5181600" y="2895600"/>
            <a:ext cx="3581400" cy="1066800"/>
            <a:chOff x="1371600" y="4876800"/>
            <a:chExt cx="3581400" cy="1066800"/>
          </a:xfrm>
        </p:grpSpPr>
        <p:grpSp>
          <p:nvGrpSpPr>
            <p:cNvPr id="15416" name="Group 43"/>
            <p:cNvGrpSpPr/>
            <p:nvPr/>
          </p:nvGrpSpPr>
          <p:grpSpPr>
            <a:xfrm>
              <a:off x="1524000" y="5181600"/>
              <a:ext cx="3276600" cy="152400"/>
              <a:chOff x="5562600" y="4191000"/>
              <a:chExt cx="3276600" cy="1524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562600" y="42672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5486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6629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87630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76962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17" name="Group 44"/>
            <p:cNvGrpSpPr/>
            <p:nvPr/>
          </p:nvGrpSpPr>
          <p:grpSpPr>
            <a:xfrm>
              <a:off x="1828800" y="4876800"/>
              <a:ext cx="2590800" cy="381000"/>
              <a:chOff x="5867400" y="3886200"/>
              <a:chExt cx="2590800" cy="381000"/>
            </a:xfrm>
          </p:grpSpPr>
          <p:sp>
            <p:nvSpPr>
              <p:cNvPr id="15420" name="TextBox 72"/>
              <p:cNvSpPr txBox="1"/>
              <p:nvPr/>
            </p:nvSpPr>
            <p:spPr>
              <a:xfrm>
                <a:off x="5867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21" name="TextBox 85"/>
              <p:cNvSpPr txBox="1"/>
              <p:nvPr/>
            </p:nvSpPr>
            <p:spPr>
              <a:xfrm>
                <a:off x="7010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TextBox 86"/>
              <p:cNvSpPr txBox="1"/>
              <p:nvPr/>
            </p:nvSpPr>
            <p:spPr>
              <a:xfrm>
                <a:off x="8153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18" name="Group 48"/>
            <p:cNvGrpSpPr/>
            <p:nvPr/>
          </p:nvGrpSpPr>
          <p:grpSpPr>
            <a:xfrm>
              <a:off x="1371600" y="5181600"/>
              <a:ext cx="3581400" cy="762000"/>
              <a:chOff x="1371600" y="5105400"/>
              <a:chExt cx="3581400" cy="762000"/>
            </a:xfrm>
          </p:grpSpPr>
          <p:grpSp>
            <p:nvGrpSpPr>
              <p:cNvPr id="15419" name="Group 42"/>
              <p:cNvGrpSpPr/>
              <p:nvPr/>
            </p:nvGrpSpPr>
            <p:grpSpPr>
              <a:xfrm>
                <a:off x="1371600" y="5105400"/>
                <a:ext cx="3581400" cy="457200"/>
                <a:chOff x="5410200" y="4086225"/>
                <a:chExt cx="3581400" cy="457200"/>
              </a:xfrm>
            </p:grpSpPr>
            <p:graphicFrame>
              <p:nvGraphicFramePr>
                <p:cNvPr id="15372" name="Object 2"/>
                <p:cNvGraphicFramePr/>
                <p:nvPr/>
              </p:nvGraphicFramePr>
              <p:xfrm>
                <a:off x="5410200" y="4086225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4" name="" r:id="rId15" imgW="4267200" imgH="5486400" progId="Equation.DSMT4">
                        <p:embed/>
                      </p:oleObj>
                    </mc:Choice>
                    <mc:Fallback>
                      <p:oleObj name="" r:id="rId15" imgW="4267200" imgH="5486400" progId="Equation.DSMT4">
                        <p:embed/>
                        <p:pic>
                          <p:nvPicPr>
                            <p:cNvPr id="0" name="图片 1434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0200" y="4086225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3" name="Object 14"/>
                <p:cNvGraphicFramePr/>
                <p:nvPr/>
              </p:nvGraphicFramePr>
              <p:xfrm>
                <a:off x="5943600" y="4114800"/>
                <a:ext cx="309563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5" name="" r:id="rId17" imgW="3962400" imgH="5486400" progId="Equation.DSMT4">
                        <p:embed/>
                      </p:oleObj>
                    </mc:Choice>
                    <mc:Fallback>
                      <p:oleObj name="" r:id="rId17" imgW="3962400" imgH="5486400" progId="Equation.DSMT4">
                        <p:embed/>
                        <p:pic>
                          <p:nvPicPr>
                            <p:cNvPr id="0" name="图片 14344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3600" y="4114800"/>
                              <a:ext cx="309563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4" name="Object 45"/>
                <p:cNvGraphicFramePr/>
                <p:nvPr/>
              </p:nvGraphicFramePr>
              <p:xfrm>
                <a:off x="6577013" y="4114800"/>
                <a:ext cx="35718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6" name="" r:id="rId19" imgW="4572000" imgH="5486400" progId="Equation.DSMT4">
                        <p:embed/>
                      </p:oleObj>
                    </mc:Choice>
                    <mc:Fallback>
                      <p:oleObj name="" r:id="rId19" imgW="4572000" imgH="5486400" progId="Equation.DSMT4">
                        <p:embed/>
                        <p:pic>
                          <p:nvPicPr>
                            <p:cNvPr id="0" name="图片 14345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77013" y="4114800"/>
                              <a:ext cx="357187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5" name="Object 15"/>
                <p:cNvGraphicFramePr/>
                <p:nvPr/>
              </p:nvGraphicFramePr>
              <p:xfrm>
                <a:off x="7620000" y="4114800"/>
                <a:ext cx="3571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7" name="" r:id="rId21" imgW="4572000" imgH="5486400" progId="Equation.DSMT4">
                        <p:embed/>
                      </p:oleObj>
                    </mc:Choice>
                    <mc:Fallback>
                      <p:oleObj name="" r:id="rId21" imgW="4572000" imgH="5486400" progId="Equation.DSMT4">
                        <p:embed/>
                        <p:pic>
                          <p:nvPicPr>
                            <p:cNvPr id="0" name="图片 14346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20000" y="4114800"/>
                              <a:ext cx="357188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6" name="Object 16"/>
                <p:cNvGraphicFramePr/>
                <p:nvPr/>
              </p:nvGraphicFramePr>
              <p:xfrm>
                <a:off x="8658225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8" name="" r:id="rId23" imgW="4267200" imgH="5486400" progId="Equation.DSMT4">
                        <p:embed/>
                      </p:oleObj>
                    </mc:Choice>
                    <mc:Fallback>
                      <p:oleObj name="" r:id="rId23" imgW="4267200" imgH="5486400" progId="Equation.DSMT4">
                        <p:embed/>
                        <p:pic>
                          <p:nvPicPr>
                            <p:cNvPr id="0" name="图片 14347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58225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7" name="Object 47"/>
                <p:cNvGraphicFramePr/>
                <p:nvPr/>
              </p:nvGraphicFramePr>
              <p:xfrm>
                <a:off x="7075488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49" name="" r:id="rId25" imgW="4267200" imgH="5486400" progId="Equation.DSMT4">
                        <p:embed/>
                      </p:oleObj>
                    </mc:Choice>
                    <mc:Fallback>
                      <p:oleObj name="" r:id="rId25" imgW="4267200" imgH="5486400" progId="Equation.DSMT4">
                        <p:embed/>
                        <p:pic>
                          <p:nvPicPr>
                            <p:cNvPr id="0" name="图片 14348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75488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8" name="Object 48"/>
                <p:cNvGraphicFramePr/>
                <p:nvPr/>
              </p:nvGraphicFramePr>
              <p:xfrm>
                <a:off x="8153400" y="4114800"/>
                <a:ext cx="333375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0" name="" r:id="rId27" imgW="4267200" imgH="5486400" progId="Equation.DSMT4">
                        <p:embed/>
                      </p:oleObj>
                    </mc:Choice>
                    <mc:Fallback>
                      <p:oleObj name="" r:id="rId27" imgW="4267200" imgH="5486400" progId="Equation.DSMT4">
                        <p:embed/>
                        <p:pic>
                          <p:nvPicPr>
                            <p:cNvPr id="0" name="图片 14349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53400" y="4114800"/>
                              <a:ext cx="333375" cy="4286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69" name="Object 9"/>
              <p:cNvGraphicFramePr/>
              <p:nvPr/>
            </p:nvGraphicFramePr>
            <p:xfrm>
              <a:off x="1905000" y="5438775"/>
              <a:ext cx="309563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1" name="" r:id="rId29" imgW="3962400" imgH="5486400" progId="Equation.DSMT4">
                      <p:embed/>
                    </p:oleObj>
                  </mc:Choice>
                  <mc:Fallback>
                    <p:oleObj name="" r:id="rId29" imgW="3962400" imgH="5486400" progId="Equation.DSMT4">
                      <p:embed/>
                      <p:pic>
                        <p:nvPicPr>
                          <p:cNvPr id="0" name="图片 14350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905000" y="5438775"/>
                            <a:ext cx="309563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0"/>
              <p:cNvGraphicFramePr/>
              <p:nvPr/>
            </p:nvGraphicFramePr>
            <p:xfrm>
              <a:off x="3032125" y="5438775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2" name="" r:id="rId31" imgW="4267200" imgH="5486400" progId="Equation.DSMT4">
                      <p:embed/>
                    </p:oleObj>
                  </mc:Choice>
                  <mc:Fallback>
                    <p:oleObj name="" r:id="rId31" imgW="4267200" imgH="5486400" progId="Equation.DSMT4">
                      <p:embed/>
                      <p:pic>
                        <p:nvPicPr>
                          <p:cNvPr id="0" name="图片 14351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032125" y="5438775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51"/>
              <p:cNvGraphicFramePr/>
              <p:nvPr/>
            </p:nvGraphicFramePr>
            <p:xfrm>
              <a:off x="4086225" y="5438775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3" name="" r:id="rId33" imgW="4267200" imgH="5486400" progId="Equation.DSMT4">
                      <p:embed/>
                    </p:oleObj>
                  </mc:Choice>
                  <mc:Fallback>
                    <p:oleObj name="" r:id="rId33" imgW="4267200" imgH="5486400" progId="Equation.DSMT4">
                      <p:embed/>
                      <p:pic>
                        <p:nvPicPr>
                          <p:cNvPr id="0" name="图片 14352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4086225" y="5438775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41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5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9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4"/>
          <p:cNvSpPr txBox="1"/>
          <p:nvPr/>
        </p:nvSpPr>
        <p:spPr>
          <a:xfrm>
            <a:off x="533400" y="2590800"/>
            <a:ext cx="1828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7715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/>
          <p:nvPr/>
        </p:nvGraphicFramePr>
        <p:xfrm>
          <a:off x="938213" y="847725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4572000" imgH="5486400" progId="Equation.DSMT4">
                  <p:embed/>
                </p:oleObj>
              </mc:Choice>
              <mc:Fallback>
                <p:oleObj name="" r:id="rId1" imgW="4572000" imgH="5486400" progId="Equation.DSMT4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847725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/>
          <p:nvPr/>
        </p:nvSpPr>
        <p:spPr>
          <a:xfrm>
            <a:off x="381000" y="771525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404" name="表格 16403"/>
          <p:cNvGraphicFramePr/>
          <p:nvPr/>
        </p:nvGraphicFramePr>
        <p:xfrm>
          <a:off x="5791200" y="157163"/>
          <a:ext cx="2971800" cy="2971800"/>
        </p:xfrm>
        <a:graphic>
          <a:graphicData uri="http://schemas.openxmlformats.org/drawingml/2006/table">
            <a:tbl>
              <a:tblPr/>
              <a:tblGrid>
                <a:gridCol w="520700"/>
                <a:gridCol w="24511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87" name="Object 6"/>
          <p:cNvGraphicFramePr/>
          <p:nvPr/>
        </p:nvGraphicFramePr>
        <p:xfrm>
          <a:off x="5967413" y="461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153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7413" y="461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/>
          <p:nvPr/>
        </p:nvGraphicFramePr>
        <p:xfrm>
          <a:off x="5967413" y="842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" r:id="rId5" imgW="4267200" imgH="5486400" progId="Equation.DSMT4">
                  <p:embed/>
                </p:oleObj>
              </mc:Choice>
              <mc:Fallback>
                <p:oleObj name="" r:id="rId5" imgW="4267200" imgH="5486400" progId="Equation.DSMT4">
                  <p:embed/>
                  <p:pic>
                    <p:nvPicPr>
                      <p:cNvPr id="0" name="图片 153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7413" y="842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/>
          <p:nvPr/>
        </p:nvGraphicFramePr>
        <p:xfrm>
          <a:off x="5967413" y="1300163"/>
          <a:ext cx="3571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" r:id="rId7" imgW="4572000" imgH="3962400" progId="Equation.DSMT4">
                  <p:embed/>
                </p:oleObj>
              </mc:Choice>
              <mc:Fallback>
                <p:oleObj name="" r:id="rId7" imgW="4572000" imgH="3962400" progId="Equation.DSMT4">
                  <p:embed/>
                  <p:pic>
                    <p:nvPicPr>
                      <p:cNvPr id="0" name="图片 153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7413" y="1300163"/>
                        <a:ext cx="3571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1"/>
          <p:cNvGraphicFramePr/>
          <p:nvPr/>
        </p:nvGraphicFramePr>
        <p:xfrm>
          <a:off x="5967413" y="1681163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9" imgW="3657600" imgH="3962400" progId="Equation.DSMT4">
                  <p:embed/>
                </p:oleObj>
              </mc:Choice>
              <mc:Fallback>
                <p:oleObj name="" r:id="rId9" imgW="3657600" imgH="3962400" progId="Equation.DSMT4">
                  <p:embed/>
                  <p:pic>
                    <p:nvPicPr>
                      <p:cNvPr id="0" name="图片 153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7413" y="1681163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2"/>
          <p:cNvGraphicFramePr/>
          <p:nvPr/>
        </p:nvGraphicFramePr>
        <p:xfrm>
          <a:off x="5967413" y="2062163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" r:id="rId11" imgW="3048000" imgH="4267200" progId="Equation.DSMT4">
                  <p:embed/>
                </p:oleObj>
              </mc:Choice>
              <mc:Fallback>
                <p:oleObj name="" r:id="rId11" imgW="3048000" imgH="4267200" progId="Equation.DSMT4">
                  <p:embed/>
                  <p:pic>
                    <p:nvPicPr>
                      <p:cNvPr id="0" name="图片 153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67413" y="2062163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/>
          <p:nvPr/>
        </p:nvGraphicFramePr>
        <p:xfrm>
          <a:off x="5891213" y="2366963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" r:id="rId13" imgW="4876800" imgH="3962400" progId="Equation.DSMT4">
                  <p:embed/>
                </p:oleObj>
              </mc:Choice>
              <mc:Fallback>
                <p:oleObj name="" r:id="rId13" imgW="4876800" imgH="3962400" progId="Equation.DSMT4">
                  <p:embed/>
                  <p:pic>
                    <p:nvPicPr>
                      <p:cNvPr id="0" name="图片 153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1213" y="2366963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/>
          <p:nvPr/>
        </p:nvGraphicFramePr>
        <p:xfrm>
          <a:off x="5891213" y="2747963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" r:id="rId15" imgW="3962400" imgH="3962400" progId="Equation.DSMT4">
                  <p:embed/>
                </p:oleObj>
              </mc:Choice>
              <mc:Fallback>
                <p:oleObj name="" r:id="rId15" imgW="3962400" imgH="3962400" progId="Equation.DSMT4">
                  <p:embed/>
                  <p:pic>
                    <p:nvPicPr>
                      <p:cNvPr id="0" name="图片 153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1213" y="2747963"/>
                        <a:ext cx="309562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/>
          <p:nvPr/>
        </p:nvSpPr>
        <p:spPr>
          <a:xfrm>
            <a:off x="533400" y="1752600"/>
            <a:ext cx="4495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由于计划末期的库存量通常也是给定的，为简便起见，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13"/>
          <p:cNvGraphicFramePr/>
          <p:nvPr/>
        </p:nvGraphicFramePr>
        <p:xfrm>
          <a:off x="1447800" y="2667000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" r:id="rId17" imgW="12801600" imgH="5486400" progId="Equation.DSMT4">
                  <p:embed/>
                </p:oleObj>
              </mc:Choice>
              <mc:Fallback>
                <p:oleObj name="" r:id="rId17" imgW="12801600" imgH="5486400" progId="Equation.DSMT4">
                  <p:embed/>
                  <p:pic>
                    <p:nvPicPr>
                      <p:cNvPr id="0" name="图片 153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800" y="2667000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/>
          <p:nvPr/>
        </p:nvSpPr>
        <p:spPr>
          <a:xfrm>
            <a:off x="533400" y="3492500"/>
            <a:ext cx="4876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的库存量    既不能超过库存容量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，也不应超过阶段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至阶段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的需求总量，即：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0200" y="3657600"/>
            <a:ext cx="3429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34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15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4008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0104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4582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763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29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" name="Object 14"/>
          <p:cNvGraphicFramePr/>
          <p:nvPr/>
        </p:nvGraphicFramePr>
        <p:xfrm>
          <a:off x="6272213" y="36576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" r:id="rId19" imgW="4572000" imgH="5486400" progId="Equation.DSMT4">
                  <p:embed/>
                </p:oleObj>
              </mc:Choice>
              <mc:Fallback>
                <p:oleObj name="" r:id="rId19" imgW="4572000" imgH="5486400" progId="Equation.DSMT4">
                  <p:embed/>
                  <p:pic>
                    <p:nvPicPr>
                      <p:cNvPr id="0" name="图片 153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2213" y="36576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/>
          <p:nvPr/>
        </p:nvGraphicFramePr>
        <p:xfrm>
          <a:off x="6919913" y="3657600"/>
          <a:ext cx="547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" r:id="rId20" imgW="7010400" imgH="5486400" progId="Equation.DSMT4">
                  <p:embed/>
                </p:oleObj>
              </mc:Choice>
              <mc:Fallback>
                <p:oleObj name="" r:id="rId20" imgW="7010400" imgH="5486400" progId="Equation.DSMT4">
                  <p:embed/>
                  <p:pic>
                    <p:nvPicPr>
                      <p:cNvPr id="0" name="图片 1537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19913" y="3657600"/>
                        <a:ext cx="547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 rot="5400000">
            <a:off x="74676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0" y="3276600"/>
            <a:ext cx="609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" name="Object 16"/>
          <p:cNvGraphicFramePr/>
          <p:nvPr/>
        </p:nvGraphicFramePr>
        <p:xfrm>
          <a:off x="8686800" y="36576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" r:id="rId22" imgW="7010400" imgH="5486400" progId="Equation.DSMT4">
                  <p:embed/>
                </p:oleObj>
              </mc:Choice>
              <mc:Fallback>
                <p:oleObj name="" r:id="rId22" imgW="7010400" imgH="5486400" progId="Equation.DSMT4">
                  <p:embed/>
                  <p:pic>
                    <p:nvPicPr>
                      <p:cNvPr id="0" name="图片 1537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686800" y="3657600"/>
                        <a:ext cx="4572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7"/>
          <p:cNvGraphicFramePr/>
          <p:nvPr/>
        </p:nvGraphicFramePr>
        <p:xfrm>
          <a:off x="652463" y="5057775"/>
          <a:ext cx="59769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" r:id="rId24" imgW="76504800" imgH="5486400" progId="Equation.DSMT4">
                  <p:embed/>
                </p:oleObj>
              </mc:Choice>
              <mc:Fallback>
                <p:oleObj name="" r:id="rId24" imgW="76504800" imgH="5486400" progId="Equation.DSMT4">
                  <p:embed/>
                  <p:pic>
                    <p:nvPicPr>
                      <p:cNvPr id="0" name="图片 153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2463" y="5057775"/>
                        <a:ext cx="597693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4"/>
          <p:cNvGraphicFramePr/>
          <p:nvPr/>
        </p:nvGraphicFramePr>
        <p:xfrm>
          <a:off x="3224213" y="356235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" r:id="rId26" imgW="4572000" imgH="5486400" progId="Equation.DSMT4">
                  <p:embed/>
                </p:oleObj>
              </mc:Choice>
              <mc:Fallback>
                <p:oleObj name="" r:id="rId26" imgW="4572000" imgH="5486400" progId="Equation.DSMT4">
                  <p:embed/>
                  <p:pic>
                    <p:nvPicPr>
                      <p:cNvPr id="0" name="图片 153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4213" y="356235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47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9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4578" grpId="0"/>
      <p:bldP spid="5" grpId="0"/>
      <p:bldP spid="7" grpId="0"/>
      <p:bldP spid="16" grpId="0"/>
      <p:bldP spid="18" grpId="0"/>
      <p:bldP spid="31" grpId="0"/>
      <p:bldP spid="32" grpId="0"/>
      <p:bldP spid="33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30" name="Text Box 4"/>
          <p:cNvSpPr txBox="1"/>
          <p:nvPr/>
        </p:nvSpPr>
        <p:spPr>
          <a:xfrm>
            <a:off x="1143000" y="7715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0" name="Object 7"/>
          <p:cNvGraphicFramePr/>
          <p:nvPr/>
        </p:nvGraphicFramePr>
        <p:xfrm>
          <a:off x="938213" y="847725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4572000" imgH="5486400" progId="Equation.DSMT4">
                  <p:embed/>
                </p:oleObj>
              </mc:Choice>
              <mc:Fallback>
                <p:oleObj name="" r:id="rId1" imgW="4572000" imgH="5486400" progId="Equation.DSMT4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847725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Text Box 4"/>
          <p:cNvSpPr txBox="1"/>
          <p:nvPr/>
        </p:nvSpPr>
        <p:spPr>
          <a:xfrm>
            <a:off x="381000" y="771525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32" name="表格 17431"/>
          <p:cNvGraphicFramePr/>
          <p:nvPr/>
        </p:nvGraphicFramePr>
        <p:xfrm>
          <a:off x="5791200" y="157163"/>
          <a:ext cx="2971800" cy="2971800"/>
        </p:xfrm>
        <a:graphic>
          <a:graphicData uri="http://schemas.openxmlformats.org/drawingml/2006/table">
            <a:tbl>
              <a:tblPr/>
              <a:tblGrid>
                <a:gridCol w="520700"/>
                <a:gridCol w="24511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1" name="Object 6"/>
          <p:cNvGraphicFramePr/>
          <p:nvPr/>
        </p:nvGraphicFramePr>
        <p:xfrm>
          <a:off x="5967413" y="461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163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7413" y="461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/>
          <p:nvPr/>
        </p:nvGraphicFramePr>
        <p:xfrm>
          <a:off x="5967413" y="842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" r:id="rId5" imgW="4267200" imgH="5486400" progId="Equation.DSMT4">
                  <p:embed/>
                </p:oleObj>
              </mc:Choice>
              <mc:Fallback>
                <p:oleObj name="" r:id="rId5" imgW="4267200" imgH="5486400" progId="Equation.DSMT4">
                  <p:embed/>
                  <p:pic>
                    <p:nvPicPr>
                      <p:cNvPr id="0" name="图片 163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7413" y="842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/>
          <p:nvPr/>
        </p:nvGraphicFramePr>
        <p:xfrm>
          <a:off x="5967413" y="1300163"/>
          <a:ext cx="3571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" r:id="rId7" imgW="4572000" imgH="3962400" progId="Equation.DSMT4">
                  <p:embed/>
                </p:oleObj>
              </mc:Choice>
              <mc:Fallback>
                <p:oleObj name="" r:id="rId7" imgW="4572000" imgH="3962400" progId="Equation.DSMT4">
                  <p:embed/>
                  <p:pic>
                    <p:nvPicPr>
                      <p:cNvPr id="0" name="图片 163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7413" y="1300163"/>
                        <a:ext cx="3571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"/>
          <p:cNvGraphicFramePr/>
          <p:nvPr/>
        </p:nvGraphicFramePr>
        <p:xfrm>
          <a:off x="5967413" y="1681163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" r:id="rId9" imgW="3657600" imgH="3962400" progId="Equation.DSMT4">
                  <p:embed/>
                </p:oleObj>
              </mc:Choice>
              <mc:Fallback>
                <p:oleObj name="" r:id="rId9" imgW="3657600" imgH="3962400" progId="Equation.DSMT4">
                  <p:embed/>
                  <p:pic>
                    <p:nvPicPr>
                      <p:cNvPr id="0" name="图片 163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7413" y="1681163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2"/>
          <p:cNvGraphicFramePr/>
          <p:nvPr/>
        </p:nvGraphicFramePr>
        <p:xfrm>
          <a:off x="5967413" y="2062163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" r:id="rId11" imgW="3048000" imgH="4267200" progId="Equation.DSMT4">
                  <p:embed/>
                </p:oleObj>
              </mc:Choice>
              <mc:Fallback>
                <p:oleObj name="" r:id="rId11" imgW="3048000" imgH="4267200" progId="Equation.DSMT4">
                  <p:embed/>
                  <p:pic>
                    <p:nvPicPr>
                      <p:cNvPr id="0" name="图片 163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67413" y="2062163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/>
          <p:nvPr/>
        </p:nvGraphicFramePr>
        <p:xfrm>
          <a:off x="5891213" y="2366963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" r:id="rId13" imgW="4876800" imgH="3962400" progId="Equation.DSMT4">
                  <p:embed/>
                </p:oleObj>
              </mc:Choice>
              <mc:Fallback>
                <p:oleObj name="" r:id="rId13" imgW="4876800" imgH="3962400" progId="Equation.DSMT4">
                  <p:embed/>
                  <p:pic>
                    <p:nvPicPr>
                      <p:cNvPr id="0" name="图片 163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1213" y="2366963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/>
          <p:nvPr/>
        </p:nvGraphicFramePr>
        <p:xfrm>
          <a:off x="5891213" y="2747963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" r:id="rId15" imgW="3962400" imgH="3962400" progId="Equation.DSMT4">
                  <p:embed/>
                </p:oleObj>
              </mc:Choice>
              <mc:Fallback>
                <p:oleObj name="" r:id="rId15" imgW="3962400" imgH="3962400" progId="Equation.DSMT4">
                  <p:embed/>
                  <p:pic>
                    <p:nvPicPr>
                      <p:cNvPr id="0" name="图片 163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1213" y="2747963"/>
                        <a:ext cx="309562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410200" y="3657600"/>
            <a:ext cx="3429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34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15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4008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0104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4582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763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68" name="TextBox 30"/>
          <p:cNvSpPr txBox="1"/>
          <p:nvPr/>
        </p:nvSpPr>
        <p:spPr>
          <a:xfrm>
            <a:off x="54102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69" name="TextBox 31"/>
          <p:cNvSpPr txBox="1"/>
          <p:nvPr/>
        </p:nvSpPr>
        <p:spPr>
          <a:xfrm>
            <a:off x="6629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0" name="TextBox 32"/>
          <p:cNvSpPr txBox="1"/>
          <p:nvPr/>
        </p:nvSpPr>
        <p:spPr>
          <a:xfrm>
            <a:off x="8534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8" name="Object 14"/>
          <p:cNvGraphicFramePr/>
          <p:nvPr/>
        </p:nvGraphicFramePr>
        <p:xfrm>
          <a:off x="6272213" y="36576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" r:id="rId17" imgW="4572000" imgH="5486400" progId="Equation.DSMT4">
                  <p:embed/>
                </p:oleObj>
              </mc:Choice>
              <mc:Fallback>
                <p:oleObj name="" r:id="rId17" imgW="4572000" imgH="5486400" progId="Equation.DSMT4">
                  <p:embed/>
                  <p:pic>
                    <p:nvPicPr>
                      <p:cNvPr id="0" name="图片 163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2213" y="36576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5"/>
          <p:cNvGraphicFramePr/>
          <p:nvPr/>
        </p:nvGraphicFramePr>
        <p:xfrm>
          <a:off x="6919913" y="3657600"/>
          <a:ext cx="547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" r:id="rId18" imgW="7010400" imgH="5486400" progId="Equation.DSMT4">
                  <p:embed/>
                </p:oleObj>
              </mc:Choice>
              <mc:Fallback>
                <p:oleObj name="" r:id="rId18" imgW="7010400" imgH="5486400" progId="Equation.DSMT4">
                  <p:embed/>
                  <p:pic>
                    <p:nvPicPr>
                      <p:cNvPr id="0" name="图片 163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19913" y="3657600"/>
                        <a:ext cx="547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 rot="5400000">
            <a:off x="74676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2" name="TextBox 36"/>
          <p:cNvSpPr txBox="1"/>
          <p:nvPr/>
        </p:nvSpPr>
        <p:spPr>
          <a:xfrm>
            <a:off x="7086600" y="3276600"/>
            <a:ext cx="609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20" name="Object 16"/>
          <p:cNvGraphicFramePr/>
          <p:nvPr/>
        </p:nvGraphicFramePr>
        <p:xfrm>
          <a:off x="8686800" y="36576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" r:id="rId20" imgW="7010400" imgH="5486400" progId="Equation.DSMT4">
                  <p:embed/>
                </p:oleObj>
              </mc:Choice>
              <mc:Fallback>
                <p:oleObj name="" r:id="rId20" imgW="7010400" imgH="5486400" progId="Equation.DSMT4">
                  <p:embed/>
                  <p:pic>
                    <p:nvPicPr>
                      <p:cNvPr id="0" name="图片 163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86800" y="3657600"/>
                        <a:ext cx="4572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"/>
          <p:cNvSpPr txBox="1"/>
          <p:nvPr/>
        </p:nvSpPr>
        <p:spPr>
          <a:xfrm>
            <a:off x="1143000" y="12287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的产量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" name="Object 18"/>
          <p:cNvGraphicFramePr/>
          <p:nvPr/>
        </p:nvGraphicFramePr>
        <p:xfrm>
          <a:off x="949325" y="1304925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" r:id="rId22" imgW="4267200" imgH="5486400" progId="Equation.DSMT4">
                  <p:embed/>
                </p:oleObj>
              </mc:Choice>
              <mc:Fallback>
                <p:oleObj name="" r:id="rId22" imgW="4267200" imgH="5486400" progId="Equation.DSMT4">
                  <p:embed/>
                  <p:pic>
                    <p:nvPicPr>
                      <p:cNvPr id="0" name="图片 1639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49325" y="1304925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"/>
          <p:cNvSpPr txBox="1"/>
          <p:nvPr/>
        </p:nvSpPr>
        <p:spPr>
          <a:xfrm>
            <a:off x="533400" y="2819400"/>
            <a:ext cx="48006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的产量   在不超过生产能力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的条件下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，应充分满足该阶段的需求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同时还要满足计划末期的库存为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的要求， 即：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" name="Object 19"/>
          <p:cNvGraphicFramePr/>
          <p:nvPr/>
        </p:nvGraphicFramePr>
        <p:xfrm>
          <a:off x="2867025" y="2847975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" r:id="rId24" imgW="4267200" imgH="5486400" progId="Equation.DSMT4">
                  <p:embed/>
                </p:oleObj>
              </mc:Choice>
              <mc:Fallback>
                <p:oleObj name="" r:id="rId24" imgW="4267200" imgH="5486400" progId="Equation.DSMT4">
                  <p:embed/>
                  <p:pic>
                    <p:nvPicPr>
                      <p:cNvPr id="0" name="图片 1639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67025" y="2847975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/>
          <p:nvPr/>
        </p:nvGraphicFramePr>
        <p:xfrm>
          <a:off x="3124200" y="37338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" r:id="rId25" imgW="4267200" imgH="5486400" progId="Equation.DSMT4">
                  <p:embed/>
                </p:oleObj>
              </mc:Choice>
              <mc:Fallback>
                <p:oleObj name="" r:id="rId25" imgW="4267200" imgH="5486400" progId="Equation.DSMT4">
                  <p:embed/>
                  <p:pic>
                    <p:nvPicPr>
                      <p:cNvPr id="0" name="图片 163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37338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6"/>
          <p:cNvGraphicFramePr/>
          <p:nvPr/>
        </p:nvGraphicFramePr>
        <p:xfrm>
          <a:off x="2133600" y="4572000"/>
          <a:ext cx="5405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" r:id="rId26" imgW="69189600" imgH="5486400" progId="Equation.DSMT4">
                  <p:embed/>
                </p:oleObj>
              </mc:Choice>
              <mc:Fallback>
                <p:oleObj name="" r:id="rId26" imgW="69189600" imgH="5486400" progId="Equation.DSMT4">
                  <p:embed/>
                  <p:pic>
                    <p:nvPicPr>
                      <p:cNvPr id="0" name="图片 1639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33600" y="4572000"/>
                        <a:ext cx="5405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2"/>
          <p:cNvGraphicFramePr/>
          <p:nvPr/>
        </p:nvGraphicFramePr>
        <p:xfrm>
          <a:off x="1524000" y="5105400"/>
          <a:ext cx="685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" r:id="rId28" imgW="87782400" imgH="5486400" progId="Equation.DSMT4">
                  <p:embed/>
                </p:oleObj>
              </mc:Choice>
              <mc:Fallback>
                <p:oleObj name="" r:id="rId28" imgW="87782400" imgH="5486400" progId="Equation.DSMT4">
                  <p:embed/>
                  <p:pic>
                    <p:nvPicPr>
                      <p:cNvPr id="0" name="图片 1639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24000" y="5105400"/>
                        <a:ext cx="6858000" cy="428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8"/>
          <p:cNvGraphicFramePr/>
          <p:nvPr/>
        </p:nvGraphicFramePr>
        <p:xfrm>
          <a:off x="6600825" y="36576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" r:id="rId30" imgW="4267200" imgH="5486400" progId="Equation.DSMT4">
                  <p:embed/>
                </p:oleObj>
              </mc:Choice>
              <mc:Fallback>
                <p:oleObj name="" r:id="rId30" imgW="4267200" imgH="5486400" progId="Equation.DSMT4">
                  <p:embed/>
                  <p:pic>
                    <p:nvPicPr>
                      <p:cNvPr id="0" name="图片 1640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00825" y="36576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0"/>
          <p:cNvGraphicFramePr/>
          <p:nvPr/>
        </p:nvGraphicFramePr>
        <p:xfrm>
          <a:off x="914400" y="1676400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" r:id="rId32" imgW="12801600" imgH="5486400" progId="Equation.DSMT4">
                  <p:embed/>
                </p:oleObj>
              </mc:Choice>
              <mc:Fallback>
                <p:oleObj name="" r:id="rId32" imgW="12801600" imgH="5486400" progId="Equation.DSMT4">
                  <p:embed/>
                  <p:pic>
                    <p:nvPicPr>
                      <p:cNvPr id="0" name="图片 1640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3"/>
          <p:cNvGraphicFramePr/>
          <p:nvPr/>
        </p:nvGraphicFramePr>
        <p:xfrm>
          <a:off x="838200" y="2162175"/>
          <a:ext cx="426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" r:id="rId34" imgW="54559200" imgH="5486400" progId="Equation.DSMT4">
                  <p:embed/>
                </p:oleObj>
              </mc:Choice>
              <mc:Fallback>
                <p:oleObj name="" r:id="rId34" imgW="54559200" imgH="5486400" progId="Equation.DSMT4">
                  <p:embed/>
                  <p:pic>
                    <p:nvPicPr>
                      <p:cNvPr id="0" name="图片 1640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38200" y="2162175"/>
                        <a:ext cx="4262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75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7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55" name="Text Box 4"/>
          <p:cNvSpPr txBox="1"/>
          <p:nvPr/>
        </p:nvSpPr>
        <p:spPr>
          <a:xfrm>
            <a:off x="1143000" y="7715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34" name="Object 7"/>
          <p:cNvGraphicFramePr/>
          <p:nvPr/>
        </p:nvGraphicFramePr>
        <p:xfrm>
          <a:off x="938213" y="847725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4572000" imgH="5486400" progId="Equation.DSMT4">
                  <p:embed/>
                </p:oleObj>
              </mc:Choice>
              <mc:Fallback>
                <p:oleObj name="" r:id="rId1" imgW="4572000" imgH="5486400" progId="Equation.DSMT4">
                  <p:embed/>
                  <p:pic>
                    <p:nvPicPr>
                      <p:cNvPr id="0" name="图片 17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847725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4"/>
          <p:cNvSpPr txBox="1"/>
          <p:nvPr/>
        </p:nvSpPr>
        <p:spPr>
          <a:xfrm>
            <a:off x="381000" y="771525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35" name="Object 10"/>
          <p:cNvGraphicFramePr/>
          <p:nvPr/>
        </p:nvGraphicFramePr>
        <p:xfrm>
          <a:off x="4191000" y="1247775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" r:id="rId3" imgW="12801600" imgH="5486400" progId="Equation.DSMT4">
                  <p:embed/>
                </p:oleObj>
              </mc:Choice>
              <mc:Fallback>
                <p:oleObj name="" r:id="rId3" imgW="12801600" imgH="5486400" progId="Equation.DSMT4">
                  <p:embed/>
                  <p:pic>
                    <p:nvPicPr>
                      <p:cNvPr id="0" name="图片 17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247775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410200" y="3657600"/>
            <a:ext cx="3429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34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15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4008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0104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4582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763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4" name="TextBox 30"/>
          <p:cNvSpPr txBox="1"/>
          <p:nvPr/>
        </p:nvSpPr>
        <p:spPr>
          <a:xfrm>
            <a:off x="54102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5" name="TextBox 31"/>
          <p:cNvSpPr txBox="1"/>
          <p:nvPr/>
        </p:nvSpPr>
        <p:spPr>
          <a:xfrm>
            <a:off x="6629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6" name="TextBox 32"/>
          <p:cNvSpPr txBox="1"/>
          <p:nvPr/>
        </p:nvSpPr>
        <p:spPr>
          <a:xfrm>
            <a:off x="8534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6" name="Object 11"/>
          <p:cNvGraphicFramePr/>
          <p:nvPr/>
        </p:nvGraphicFramePr>
        <p:xfrm>
          <a:off x="6272213" y="36576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" r:id="rId5" imgW="4572000" imgH="5486400" progId="Equation.DSMT4">
                  <p:embed/>
                </p:oleObj>
              </mc:Choice>
              <mc:Fallback>
                <p:oleObj name="" r:id="rId5" imgW="4572000" imgH="5486400" progId="Equation.DSMT4">
                  <p:embed/>
                  <p:pic>
                    <p:nvPicPr>
                      <p:cNvPr id="0" name="图片 174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2213" y="36576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2"/>
          <p:cNvGraphicFramePr/>
          <p:nvPr/>
        </p:nvGraphicFramePr>
        <p:xfrm>
          <a:off x="6919913" y="3657600"/>
          <a:ext cx="547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" r:id="rId6" imgW="7010400" imgH="5486400" progId="Equation.DSMT4">
                  <p:embed/>
                </p:oleObj>
              </mc:Choice>
              <mc:Fallback>
                <p:oleObj name="" r:id="rId6" imgW="7010400" imgH="5486400" progId="Equation.DSMT4">
                  <p:embed/>
                  <p:pic>
                    <p:nvPicPr>
                      <p:cNvPr id="0" name="图片 174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9913" y="3657600"/>
                        <a:ext cx="547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 rot="5400000">
            <a:off x="74676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8" name="TextBox 36"/>
          <p:cNvSpPr txBox="1"/>
          <p:nvPr/>
        </p:nvSpPr>
        <p:spPr>
          <a:xfrm>
            <a:off x="7086600" y="3276600"/>
            <a:ext cx="609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8" name="Object 13"/>
          <p:cNvGraphicFramePr/>
          <p:nvPr/>
        </p:nvGraphicFramePr>
        <p:xfrm>
          <a:off x="8686800" y="36576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" r:id="rId8" imgW="7010400" imgH="5486400" progId="Equation.DSMT4">
                  <p:embed/>
                </p:oleObj>
              </mc:Choice>
              <mc:Fallback>
                <p:oleObj name="" r:id="rId8" imgW="7010400" imgH="5486400" progId="Equation.DSMT4">
                  <p:embed/>
                  <p:pic>
                    <p:nvPicPr>
                      <p:cNvPr id="0" name="图片 174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800" y="3657600"/>
                        <a:ext cx="4572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4"/>
          <p:cNvGraphicFramePr/>
          <p:nvPr/>
        </p:nvGraphicFramePr>
        <p:xfrm>
          <a:off x="838200" y="1752600"/>
          <a:ext cx="426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" r:id="rId10" imgW="54559200" imgH="5486400" progId="Equation.DSMT4">
                  <p:embed/>
                </p:oleObj>
              </mc:Choice>
              <mc:Fallback>
                <p:oleObj name="" r:id="rId10" imgW="54559200" imgH="5486400" progId="Equation.DSMT4">
                  <p:embed/>
                  <p:pic>
                    <p:nvPicPr>
                      <p:cNvPr id="0" name="图片 17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1752600"/>
                        <a:ext cx="4262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9" name="Text Box 4"/>
          <p:cNvSpPr txBox="1"/>
          <p:nvPr/>
        </p:nvSpPr>
        <p:spPr>
          <a:xfrm>
            <a:off x="1143000" y="12287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的产量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0" name="Object 15"/>
          <p:cNvGraphicFramePr/>
          <p:nvPr/>
        </p:nvGraphicFramePr>
        <p:xfrm>
          <a:off x="949325" y="1304925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" r:id="rId12" imgW="4267200" imgH="5486400" progId="Equation.DSMT4">
                  <p:embed/>
                </p:oleObj>
              </mc:Choice>
              <mc:Fallback>
                <p:oleObj name="" r:id="rId12" imgW="4267200" imgH="5486400" progId="Equation.DSMT4">
                  <p:embed/>
                  <p:pic>
                    <p:nvPicPr>
                      <p:cNvPr id="0" name="图片 174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9325" y="1304925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7"/>
          <p:cNvGraphicFramePr/>
          <p:nvPr/>
        </p:nvGraphicFramePr>
        <p:xfrm>
          <a:off x="304800" y="2133600"/>
          <a:ext cx="487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" r:id="rId14" imgW="69189600" imgH="5486400" progId="Equation.DSMT4">
                  <p:embed/>
                </p:oleObj>
              </mc:Choice>
              <mc:Fallback>
                <p:oleObj name="" r:id="rId14" imgW="69189600" imgH="5486400" progId="Equation.DSMT4">
                  <p:embed/>
                  <p:pic>
                    <p:nvPicPr>
                      <p:cNvPr id="0" name="图片 174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" y="2133600"/>
                        <a:ext cx="48768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/>
          <p:nvPr/>
        </p:nvGraphicFramePr>
        <p:xfrm>
          <a:off x="6600825" y="36576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" r:id="rId16" imgW="4267200" imgH="5486400" progId="Equation.DSMT4">
                  <p:embed/>
                </p:oleObj>
              </mc:Choice>
              <mc:Fallback>
                <p:oleObj name="" r:id="rId16" imgW="4267200" imgH="5486400" progId="Equation.DSMT4">
                  <p:embed/>
                  <p:pic>
                    <p:nvPicPr>
                      <p:cNvPr id="0" name="图片 174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00825" y="36576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"/>
          <p:cNvSpPr txBox="1"/>
          <p:nvPr/>
        </p:nvSpPr>
        <p:spPr>
          <a:xfrm>
            <a:off x="533400" y="2819400"/>
            <a:ext cx="4724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末或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 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101" name="Object 21"/>
          <p:cNvGraphicFramePr/>
          <p:nvPr/>
        </p:nvGraphicFramePr>
        <p:xfrm>
          <a:off x="1747838" y="3276600"/>
          <a:ext cx="2214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" r:id="rId18" imgW="28346400" imgH="5486400" progId="Equation.DSMT4">
                  <p:embed/>
                </p:oleObj>
              </mc:Choice>
              <mc:Fallback>
                <p:oleObj name="" r:id="rId18" imgW="28346400" imgH="5486400" progId="Equation.DSMT4">
                  <p:embed/>
                  <p:pic>
                    <p:nvPicPr>
                      <p:cNvPr id="0" name="图片 1741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47838" y="3276600"/>
                        <a:ext cx="22145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"/>
          <p:cNvSpPr txBox="1"/>
          <p:nvPr/>
        </p:nvSpPr>
        <p:spPr>
          <a:xfrm>
            <a:off x="533400" y="3846513"/>
            <a:ext cx="579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的费用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生产费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库存费 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102" name="Object 22"/>
          <p:cNvGraphicFramePr/>
          <p:nvPr/>
        </p:nvGraphicFramePr>
        <p:xfrm>
          <a:off x="3124200" y="4343400"/>
          <a:ext cx="1047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" r:id="rId20" imgW="13411200" imgH="5486400" progId="Equation.DSMT4">
                  <p:embed/>
                </p:oleObj>
              </mc:Choice>
              <mc:Fallback>
                <p:oleObj name="" r:id="rId20" imgW="13411200" imgH="5486400" progId="Equation.DSMT4">
                  <p:embed/>
                  <p:pic>
                    <p:nvPicPr>
                      <p:cNvPr id="0" name="图片 1741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24200" y="4343400"/>
                        <a:ext cx="1047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/>
          <p:nvPr/>
        </p:nvGraphicFramePr>
        <p:xfrm>
          <a:off x="4424363" y="4343400"/>
          <a:ext cx="2738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2" imgW="35052000" imgH="5486400" progId="Equation.DSMT4">
                  <p:embed/>
                </p:oleObj>
              </mc:Choice>
              <mc:Fallback>
                <p:oleObj name="Equation" r:id="rId22" imgW="35052000" imgH="5486400" progId="Equation.DSMT4">
                  <p:embed/>
                  <p:pic>
                    <p:nvPicPr>
                      <p:cNvPr id="0" name="图片 1741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24363" y="4343400"/>
                        <a:ext cx="273843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"/>
          <p:cNvSpPr txBox="1"/>
          <p:nvPr/>
        </p:nvSpPr>
        <p:spPr>
          <a:xfrm>
            <a:off x="533400" y="4810125"/>
            <a:ext cx="815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注：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为方便起见，不计算本阶段销售产品的库存费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"/>
          <p:cNvSpPr txBox="1"/>
          <p:nvPr/>
        </p:nvSpPr>
        <p:spPr>
          <a:xfrm>
            <a:off x="533400" y="5343525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的费用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104" name="Object 24"/>
          <p:cNvGraphicFramePr/>
          <p:nvPr/>
        </p:nvGraphicFramePr>
        <p:xfrm>
          <a:off x="2609850" y="5410200"/>
          <a:ext cx="4476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" r:id="rId24" imgW="57302400" imgH="5486400" progId="Equation.DSMT4">
                  <p:embed/>
                </p:oleObj>
              </mc:Choice>
              <mc:Fallback>
                <p:oleObj name="" r:id="rId24" imgW="57302400" imgH="5486400" progId="Equation.DSMT4">
                  <p:embed/>
                  <p:pic>
                    <p:nvPicPr>
                      <p:cNvPr id="0" name="图片 174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09850" y="5410200"/>
                        <a:ext cx="4476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表格 18473"/>
          <p:cNvGraphicFramePr/>
          <p:nvPr/>
        </p:nvGraphicFramePr>
        <p:xfrm>
          <a:off x="5791200" y="157163"/>
          <a:ext cx="2971800" cy="2971800"/>
        </p:xfrm>
        <a:graphic>
          <a:graphicData uri="http://schemas.openxmlformats.org/drawingml/2006/table">
            <a:tbl>
              <a:tblPr/>
              <a:tblGrid>
                <a:gridCol w="520700"/>
                <a:gridCol w="24511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47" name="Object 6"/>
          <p:cNvGraphicFramePr/>
          <p:nvPr/>
        </p:nvGraphicFramePr>
        <p:xfrm>
          <a:off x="5967413" y="461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" r:id="rId26" imgW="4267200" imgH="5486400" progId="Equation.DSMT4">
                  <p:embed/>
                </p:oleObj>
              </mc:Choice>
              <mc:Fallback>
                <p:oleObj name="" r:id="rId26" imgW="4267200" imgH="5486400" progId="Equation.DSMT4">
                  <p:embed/>
                  <p:pic>
                    <p:nvPicPr>
                      <p:cNvPr id="0" name="图片 1742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67413" y="461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3"/>
          <p:cNvGraphicFramePr/>
          <p:nvPr/>
        </p:nvGraphicFramePr>
        <p:xfrm>
          <a:off x="5967413" y="842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28" imgW="4267200" imgH="5486400" progId="Equation.DSMT4">
                  <p:embed/>
                </p:oleObj>
              </mc:Choice>
              <mc:Fallback>
                <p:oleObj name="" r:id="rId28" imgW="4267200" imgH="5486400" progId="Equation.DSMT4">
                  <p:embed/>
                  <p:pic>
                    <p:nvPicPr>
                      <p:cNvPr id="0" name="图片 1742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67413" y="842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4"/>
          <p:cNvGraphicFramePr/>
          <p:nvPr/>
        </p:nvGraphicFramePr>
        <p:xfrm>
          <a:off x="5967413" y="1300163"/>
          <a:ext cx="3571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30" imgW="4572000" imgH="3962400" progId="Equation.DSMT4">
                  <p:embed/>
                </p:oleObj>
              </mc:Choice>
              <mc:Fallback>
                <p:oleObj name="" r:id="rId30" imgW="4572000" imgH="3962400" progId="Equation.DSMT4">
                  <p:embed/>
                  <p:pic>
                    <p:nvPicPr>
                      <p:cNvPr id="0" name="图片 1742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67413" y="1300163"/>
                        <a:ext cx="3571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/>
          <p:nvPr/>
        </p:nvGraphicFramePr>
        <p:xfrm>
          <a:off x="5967413" y="1681163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" r:id="rId32" imgW="3657600" imgH="3962400" progId="Equation.DSMT4">
                  <p:embed/>
                </p:oleObj>
              </mc:Choice>
              <mc:Fallback>
                <p:oleObj name="" r:id="rId32" imgW="3657600" imgH="3962400" progId="Equation.DSMT4">
                  <p:embed/>
                  <p:pic>
                    <p:nvPicPr>
                      <p:cNvPr id="0" name="图片 174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967413" y="1681163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/>
          <p:nvPr/>
        </p:nvGraphicFramePr>
        <p:xfrm>
          <a:off x="5967413" y="2062163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" r:id="rId34" imgW="3048000" imgH="4267200" progId="Equation.DSMT4">
                  <p:embed/>
                </p:oleObj>
              </mc:Choice>
              <mc:Fallback>
                <p:oleObj name="" r:id="rId34" imgW="3048000" imgH="4267200" progId="Equation.DSMT4">
                  <p:embed/>
                  <p:pic>
                    <p:nvPicPr>
                      <p:cNvPr id="0" name="图片 1742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967413" y="2062163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8"/>
          <p:cNvGraphicFramePr/>
          <p:nvPr/>
        </p:nvGraphicFramePr>
        <p:xfrm>
          <a:off x="5891213" y="2366963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" r:id="rId36" imgW="4876800" imgH="3962400" progId="Equation.DSMT4">
                  <p:embed/>
                </p:oleObj>
              </mc:Choice>
              <mc:Fallback>
                <p:oleObj name="" r:id="rId36" imgW="4876800" imgH="3962400" progId="Equation.DSMT4">
                  <p:embed/>
                  <p:pic>
                    <p:nvPicPr>
                      <p:cNvPr id="0" name="图片 1742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891213" y="2366963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9"/>
          <p:cNvGraphicFramePr/>
          <p:nvPr/>
        </p:nvGraphicFramePr>
        <p:xfrm>
          <a:off x="5891213" y="2747963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" r:id="rId38" imgW="3962400" imgH="3962400" progId="Equation.DSMT4">
                  <p:embed/>
                </p:oleObj>
              </mc:Choice>
              <mc:Fallback>
                <p:oleObj name="" r:id="rId38" imgW="3962400" imgH="3962400" progId="Equation.DSMT4">
                  <p:embed/>
                  <p:pic>
                    <p:nvPicPr>
                      <p:cNvPr id="0" name="图片 1742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891213" y="2747963"/>
                        <a:ext cx="309562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0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05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"/>
          <p:cNvSpPr txBox="1"/>
          <p:nvPr/>
        </p:nvSpPr>
        <p:spPr>
          <a:xfrm>
            <a:off x="1905000" y="4114800"/>
            <a:ext cx="7391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    时，阶段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到计划期末的最小费用。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371600" y="5257800"/>
            <a:ext cx="6477000" cy="6096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1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82" name="Text Box 4"/>
          <p:cNvSpPr txBox="1"/>
          <p:nvPr/>
        </p:nvSpPr>
        <p:spPr>
          <a:xfrm>
            <a:off x="1143000" y="7715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58" name="Object 7"/>
          <p:cNvGraphicFramePr/>
          <p:nvPr/>
        </p:nvGraphicFramePr>
        <p:xfrm>
          <a:off x="938213" y="847725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1" imgW="4572000" imgH="5486400" progId="Equation.DSMT4">
                  <p:embed/>
                </p:oleObj>
              </mc:Choice>
              <mc:Fallback>
                <p:oleObj name="" r:id="rId1" imgW="4572000" imgH="5486400" progId="Equation.DSMT4">
                  <p:embed/>
                  <p:pic>
                    <p:nvPicPr>
                      <p:cNvPr id="0" name="图片 184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213" y="847725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Text Box 4"/>
          <p:cNvSpPr txBox="1"/>
          <p:nvPr/>
        </p:nvSpPr>
        <p:spPr>
          <a:xfrm>
            <a:off x="381000" y="771525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Object 10"/>
          <p:cNvGraphicFramePr/>
          <p:nvPr/>
        </p:nvGraphicFramePr>
        <p:xfrm>
          <a:off x="4191000" y="1247775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" r:id="rId3" imgW="12801600" imgH="5486400" progId="Equation.DSMT4">
                  <p:embed/>
                </p:oleObj>
              </mc:Choice>
              <mc:Fallback>
                <p:oleObj name="" r:id="rId3" imgW="12801600" imgH="5486400" progId="Equation.DSMT4">
                  <p:embed/>
                  <p:pic>
                    <p:nvPicPr>
                      <p:cNvPr id="0" name="图片 184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247775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410200" y="3657600"/>
            <a:ext cx="3429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34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15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4008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0104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4582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7630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1" name="TextBox 30"/>
          <p:cNvSpPr txBox="1"/>
          <p:nvPr/>
        </p:nvSpPr>
        <p:spPr>
          <a:xfrm>
            <a:off x="54102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2" name="TextBox 31"/>
          <p:cNvSpPr txBox="1"/>
          <p:nvPr/>
        </p:nvSpPr>
        <p:spPr>
          <a:xfrm>
            <a:off x="6629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3" name="TextBox 32"/>
          <p:cNvSpPr txBox="1"/>
          <p:nvPr/>
        </p:nvSpPr>
        <p:spPr>
          <a:xfrm>
            <a:off x="8534400" y="3276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0" name="Object 11"/>
          <p:cNvGraphicFramePr/>
          <p:nvPr/>
        </p:nvGraphicFramePr>
        <p:xfrm>
          <a:off x="6272213" y="36576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" r:id="rId5" imgW="4572000" imgH="5486400" progId="Equation.DSMT4">
                  <p:embed/>
                </p:oleObj>
              </mc:Choice>
              <mc:Fallback>
                <p:oleObj name="" r:id="rId5" imgW="4572000" imgH="5486400" progId="Equation.DSMT4">
                  <p:embed/>
                  <p:pic>
                    <p:nvPicPr>
                      <p:cNvPr id="0" name="图片 184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2213" y="36576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/>
          <p:nvPr/>
        </p:nvGraphicFramePr>
        <p:xfrm>
          <a:off x="6919913" y="3657600"/>
          <a:ext cx="547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" r:id="rId6" imgW="7010400" imgH="5486400" progId="Equation.DSMT4">
                  <p:embed/>
                </p:oleObj>
              </mc:Choice>
              <mc:Fallback>
                <p:oleObj name="" r:id="rId6" imgW="7010400" imgH="5486400" progId="Equation.DSMT4">
                  <p:embed/>
                  <p:pic>
                    <p:nvPicPr>
                      <p:cNvPr id="0" name="图片 184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9913" y="3657600"/>
                        <a:ext cx="547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 rot="5400000">
            <a:off x="7467600" y="36576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5" name="TextBox 36"/>
          <p:cNvSpPr txBox="1"/>
          <p:nvPr/>
        </p:nvSpPr>
        <p:spPr>
          <a:xfrm>
            <a:off x="7086600" y="3276600"/>
            <a:ext cx="609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2" name="Object 13"/>
          <p:cNvGraphicFramePr/>
          <p:nvPr/>
        </p:nvGraphicFramePr>
        <p:xfrm>
          <a:off x="8686800" y="36576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" r:id="rId8" imgW="7010400" imgH="5486400" progId="Equation.DSMT4">
                  <p:embed/>
                </p:oleObj>
              </mc:Choice>
              <mc:Fallback>
                <p:oleObj name="" r:id="rId8" imgW="7010400" imgH="5486400" progId="Equation.DSMT4">
                  <p:embed/>
                  <p:pic>
                    <p:nvPicPr>
                      <p:cNvPr id="0" name="图片 184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800" y="3657600"/>
                        <a:ext cx="4572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4"/>
          <p:cNvGraphicFramePr/>
          <p:nvPr/>
        </p:nvGraphicFramePr>
        <p:xfrm>
          <a:off x="838200" y="1752600"/>
          <a:ext cx="426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" r:id="rId10" imgW="54559200" imgH="5486400" progId="Equation.DSMT4">
                  <p:embed/>
                </p:oleObj>
              </mc:Choice>
              <mc:Fallback>
                <p:oleObj name="" r:id="rId10" imgW="54559200" imgH="5486400" progId="Equation.DSMT4">
                  <p:embed/>
                  <p:pic>
                    <p:nvPicPr>
                      <p:cNvPr id="0" name="图片 184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1752600"/>
                        <a:ext cx="4262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6" name="Text Box 4"/>
          <p:cNvSpPr txBox="1"/>
          <p:nvPr/>
        </p:nvSpPr>
        <p:spPr>
          <a:xfrm>
            <a:off x="1143000" y="1228725"/>
            <a:ext cx="4495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-----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的产量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4" name="Object 15"/>
          <p:cNvGraphicFramePr/>
          <p:nvPr/>
        </p:nvGraphicFramePr>
        <p:xfrm>
          <a:off x="949325" y="1304925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" r:id="rId12" imgW="4267200" imgH="5486400" progId="Equation.DSMT4">
                  <p:embed/>
                </p:oleObj>
              </mc:Choice>
              <mc:Fallback>
                <p:oleObj name="" r:id="rId12" imgW="4267200" imgH="5486400" progId="Equation.DSMT4">
                  <p:embed/>
                  <p:pic>
                    <p:nvPicPr>
                      <p:cNvPr id="0" name="图片 184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9325" y="1304925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7"/>
          <p:cNvGraphicFramePr/>
          <p:nvPr/>
        </p:nvGraphicFramePr>
        <p:xfrm>
          <a:off x="304800" y="2133600"/>
          <a:ext cx="487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" r:id="rId14" imgW="69189600" imgH="5486400" progId="Equation.DSMT4">
                  <p:embed/>
                </p:oleObj>
              </mc:Choice>
              <mc:Fallback>
                <p:oleObj name="" r:id="rId14" imgW="69189600" imgH="5486400" progId="Equation.DSMT4">
                  <p:embed/>
                  <p:pic>
                    <p:nvPicPr>
                      <p:cNvPr id="0" name="图片 184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" y="2133600"/>
                        <a:ext cx="48768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/>
          <p:nvPr/>
        </p:nvGraphicFramePr>
        <p:xfrm>
          <a:off x="6600825" y="36576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" r:id="rId16" imgW="4267200" imgH="5486400" progId="Equation.DSMT4">
                  <p:embed/>
                </p:oleObj>
              </mc:Choice>
              <mc:Fallback>
                <p:oleObj name="" r:id="rId16" imgW="4267200" imgH="5486400" progId="Equation.DSMT4">
                  <p:embed/>
                  <p:pic>
                    <p:nvPicPr>
                      <p:cNvPr id="0" name="图片 1844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00825" y="36576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8"/>
          <p:cNvGraphicFramePr/>
          <p:nvPr/>
        </p:nvGraphicFramePr>
        <p:xfrm>
          <a:off x="1066800" y="2590800"/>
          <a:ext cx="2214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" r:id="rId18" imgW="28346400" imgH="5486400" progId="Equation.DSMT4">
                  <p:embed/>
                </p:oleObj>
              </mc:Choice>
              <mc:Fallback>
                <p:oleObj name="" r:id="rId18" imgW="28346400" imgH="5486400" progId="Equation.DSMT4">
                  <p:embed/>
                  <p:pic>
                    <p:nvPicPr>
                      <p:cNvPr id="0" name="图片 184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66800" y="2590800"/>
                        <a:ext cx="2214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1"/>
          <p:cNvGraphicFramePr/>
          <p:nvPr/>
        </p:nvGraphicFramePr>
        <p:xfrm>
          <a:off x="476250" y="3048000"/>
          <a:ext cx="4476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20" imgW="57302400" imgH="5486400" progId="Equation.DSMT4">
                  <p:embed/>
                </p:oleObj>
              </mc:Choice>
              <mc:Fallback>
                <p:oleObj name="" r:id="rId20" imgW="57302400" imgH="5486400" progId="Equation.DSMT4">
                  <p:embed/>
                  <p:pic>
                    <p:nvPicPr>
                      <p:cNvPr id="0" name="图片 184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6250" y="3048000"/>
                        <a:ext cx="4476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/>
          <p:nvPr/>
        </p:nvSpPr>
        <p:spPr>
          <a:xfrm>
            <a:off x="228600" y="3581400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Object 22"/>
          <p:cNvGraphicFramePr/>
          <p:nvPr/>
        </p:nvGraphicFramePr>
        <p:xfrm>
          <a:off x="762000" y="3648075"/>
          <a:ext cx="1192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22" imgW="14325600" imgH="5486400" progId="Equation.DSMT4">
                  <p:embed/>
                </p:oleObj>
              </mc:Choice>
              <mc:Fallback>
                <p:oleObj name="" r:id="rId22" imgW="14325600" imgH="5486400" progId="Equation.DSMT4">
                  <p:embed/>
                  <p:pic>
                    <p:nvPicPr>
                      <p:cNvPr id="0" name="图片 184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2000" y="3648075"/>
                        <a:ext cx="11922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"/>
          <p:cNvSpPr txBox="1"/>
          <p:nvPr/>
        </p:nvSpPr>
        <p:spPr>
          <a:xfrm>
            <a:off x="1828800" y="3581400"/>
            <a:ext cx="3962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的初始库存量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7127" name="Object 23"/>
          <p:cNvGraphicFramePr/>
          <p:nvPr/>
        </p:nvGraphicFramePr>
        <p:xfrm>
          <a:off x="2362200" y="419100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24" imgW="4572000" imgH="5486400" progId="Equation.DSMT4">
                  <p:embed/>
                </p:oleObj>
              </mc:Choice>
              <mc:Fallback>
                <p:oleObj name="" r:id="rId24" imgW="4572000" imgH="5486400" progId="Equation.DSMT4">
                  <p:embed/>
                  <p:pic>
                    <p:nvPicPr>
                      <p:cNvPr id="0" name="图片 184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4191000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"/>
          <p:cNvSpPr txBox="1"/>
          <p:nvPr/>
        </p:nvSpPr>
        <p:spPr>
          <a:xfrm>
            <a:off x="1905000" y="4657725"/>
            <a:ext cx="5867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4"/>
          <p:cNvSpPr txBox="1"/>
          <p:nvPr/>
        </p:nvSpPr>
        <p:spPr>
          <a:xfrm>
            <a:off x="304800" y="4648200"/>
            <a:ext cx="5867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动态规划基本方程为：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7128" name="Object 24"/>
          <p:cNvGraphicFramePr/>
          <p:nvPr/>
        </p:nvGraphicFramePr>
        <p:xfrm>
          <a:off x="1371600" y="5334000"/>
          <a:ext cx="62865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25" imgW="80467200" imgH="7010400" progId="Equation.DSMT4">
                  <p:embed/>
                </p:oleObj>
              </mc:Choice>
              <mc:Fallback>
                <p:oleObj name="" r:id="rId25" imgW="80467200" imgH="7010400" progId="Equation.DSMT4">
                  <p:embed/>
                  <p:pic>
                    <p:nvPicPr>
                      <p:cNvPr id="0" name="图片 1844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71600" y="5334000"/>
                        <a:ext cx="62865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1" name="表格 19500"/>
          <p:cNvGraphicFramePr/>
          <p:nvPr/>
        </p:nvGraphicFramePr>
        <p:xfrm>
          <a:off x="5791200" y="157163"/>
          <a:ext cx="2971800" cy="2971800"/>
        </p:xfrm>
        <a:graphic>
          <a:graphicData uri="http://schemas.openxmlformats.org/drawingml/2006/table">
            <a:tbl>
              <a:tblPr/>
              <a:tblGrid>
                <a:gridCol w="520700"/>
                <a:gridCol w="24511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72" name="Object 6"/>
          <p:cNvGraphicFramePr/>
          <p:nvPr/>
        </p:nvGraphicFramePr>
        <p:xfrm>
          <a:off x="5967413" y="461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27" imgW="4267200" imgH="5486400" progId="Equation.DSMT4">
                  <p:embed/>
                </p:oleObj>
              </mc:Choice>
              <mc:Fallback>
                <p:oleObj name="" r:id="rId27" imgW="4267200" imgH="5486400" progId="Equation.DSMT4">
                  <p:embed/>
                  <p:pic>
                    <p:nvPicPr>
                      <p:cNvPr id="0" name="图片 1844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67413" y="461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3"/>
          <p:cNvGraphicFramePr/>
          <p:nvPr/>
        </p:nvGraphicFramePr>
        <p:xfrm>
          <a:off x="5967413" y="842963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" r:id="rId29" imgW="4267200" imgH="5486400" progId="Equation.DSMT4">
                  <p:embed/>
                </p:oleObj>
              </mc:Choice>
              <mc:Fallback>
                <p:oleObj name="" r:id="rId29" imgW="4267200" imgH="5486400" progId="Equation.DSMT4">
                  <p:embed/>
                  <p:pic>
                    <p:nvPicPr>
                      <p:cNvPr id="0" name="图片 1844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67413" y="842963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4"/>
          <p:cNvGraphicFramePr/>
          <p:nvPr/>
        </p:nvGraphicFramePr>
        <p:xfrm>
          <a:off x="5967413" y="1300163"/>
          <a:ext cx="3571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" r:id="rId31" imgW="4572000" imgH="3962400" progId="Equation.DSMT4">
                  <p:embed/>
                </p:oleObj>
              </mc:Choice>
              <mc:Fallback>
                <p:oleObj name="" r:id="rId31" imgW="4572000" imgH="3962400" progId="Equation.DSMT4">
                  <p:embed/>
                  <p:pic>
                    <p:nvPicPr>
                      <p:cNvPr id="0" name="图片 184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67413" y="1300163"/>
                        <a:ext cx="3571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/>
          <p:nvPr/>
        </p:nvGraphicFramePr>
        <p:xfrm>
          <a:off x="5967413" y="1681163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33" imgW="3657600" imgH="3962400" progId="Equation.DSMT4">
                  <p:embed/>
                </p:oleObj>
              </mc:Choice>
              <mc:Fallback>
                <p:oleObj name="" r:id="rId33" imgW="3657600" imgH="3962400" progId="Equation.DSMT4">
                  <p:embed/>
                  <p:pic>
                    <p:nvPicPr>
                      <p:cNvPr id="0" name="图片 184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967413" y="1681163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/>
          <p:nvPr/>
        </p:nvGraphicFramePr>
        <p:xfrm>
          <a:off x="5967413" y="2062163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" r:id="rId35" imgW="3048000" imgH="4267200" progId="Equation.DSMT4">
                  <p:embed/>
                </p:oleObj>
              </mc:Choice>
              <mc:Fallback>
                <p:oleObj name="" r:id="rId35" imgW="3048000" imgH="4267200" progId="Equation.DSMT4">
                  <p:embed/>
                  <p:pic>
                    <p:nvPicPr>
                      <p:cNvPr id="0" name="图片 1845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67413" y="2062163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8"/>
          <p:cNvGraphicFramePr/>
          <p:nvPr/>
        </p:nvGraphicFramePr>
        <p:xfrm>
          <a:off x="5891213" y="2366963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" r:id="rId37" imgW="4876800" imgH="3962400" progId="Equation.DSMT4">
                  <p:embed/>
                </p:oleObj>
              </mc:Choice>
              <mc:Fallback>
                <p:oleObj name="" r:id="rId37" imgW="4876800" imgH="3962400" progId="Equation.DSMT4">
                  <p:embed/>
                  <p:pic>
                    <p:nvPicPr>
                      <p:cNvPr id="0" name="图片 1845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891213" y="2366963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9"/>
          <p:cNvGraphicFramePr/>
          <p:nvPr/>
        </p:nvGraphicFramePr>
        <p:xfrm>
          <a:off x="5891213" y="2747963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" r:id="rId39" imgW="3962400" imgH="3962400" progId="Equation.DSMT4">
                  <p:embed/>
                </p:oleObj>
              </mc:Choice>
              <mc:Fallback>
                <p:oleObj name="" r:id="rId39" imgW="3962400" imgH="3962400" progId="Equation.DSMT4">
                  <p:embed/>
                  <p:pic>
                    <p:nvPicPr>
                      <p:cNvPr id="0" name="图片 1845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891213" y="2747963"/>
                        <a:ext cx="309562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3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32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 animBg="1"/>
      <p:bldP spid="43" grpId="0"/>
      <p:bldP spid="46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2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3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8702" name="Object 30"/>
          <p:cNvGraphicFramePr/>
          <p:nvPr/>
        </p:nvGraphicFramePr>
        <p:xfrm>
          <a:off x="1676400" y="1295400"/>
          <a:ext cx="134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194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1346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Text Box 31"/>
          <p:cNvSpPr txBox="1"/>
          <p:nvPr/>
        </p:nvSpPr>
        <p:spPr>
          <a:xfrm>
            <a:off x="381000" y="1752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5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16" name="表格 20515"/>
          <p:cNvGraphicFramePr/>
          <p:nvPr/>
        </p:nvGraphicFramePr>
        <p:xfrm>
          <a:off x="5486400" y="152400"/>
          <a:ext cx="3505200" cy="3714750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25146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计划周期，阶段数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83" name="Object 31"/>
          <p:cNvGraphicFramePr/>
          <p:nvPr/>
        </p:nvGraphicFramePr>
        <p:xfrm>
          <a:off x="5638800" y="833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19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833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/>
          <p:nvPr/>
        </p:nvGraphicFramePr>
        <p:xfrm>
          <a:off x="5638800" y="1214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" r:id="rId5" imgW="4267200" imgH="5486400" progId="Equation.DSMT4">
                  <p:embed/>
                </p:oleObj>
              </mc:Choice>
              <mc:Fallback>
                <p:oleObj name="" r:id="rId5" imgW="4267200" imgH="5486400" progId="Equation.DSMT4">
                  <p:embed/>
                  <p:pic>
                    <p:nvPicPr>
                      <p:cNvPr id="0" name="图片 19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214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/>
          <p:nvPr/>
        </p:nvGraphicFramePr>
        <p:xfrm>
          <a:off x="5638800" y="1671638"/>
          <a:ext cx="3571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" r:id="rId7" imgW="4572000" imgH="3962400" progId="Equation.DSMT4">
                  <p:embed/>
                </p:oleObj>
              </mc:Choice>
              <mc:Fallback>
                <p:oleObj name="" r:id="rId7" imgW="4572000" imgH="3962400" progId="Equation.DSMT4">
                  <p:embed/>
                  <p:pic>
                    <p:nvPicPr>
                      <p:cNvPr id="0" name="图片 194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1671638"/>
                        <a:ext cx="357188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/>
          <p:nvPr/>
        </p:nvGraphicFramePr>
        <p:xfrm>
          <a:off x="5638800" y="2052638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" r:id="rId9" imgW="3657600" imgH="3962400" progId="Equation.DSMT4">
                  <p:embed/>
                </p:oleObj>
              </mc:Choice>
              <mc:Fallback>
                <p:oleObj name="" r:id="rId9" imgW="3657600" imgH="3962400" progId="Equation.DSMT4">
                  <p:embed/>
                  <p:pic>
                    <p:nvPicPr>
                      <p:cNvPr id="0" name="图片 194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2052638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/>
          <p:nvPr/>
        </p:nvGraphicFramePr>
        <p:xfrm>
          <a:off x="5638800" y="2433638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" r:id="rId11" imgW="3048000" imgH="4267200" progId="Equation.DSMT4">
                  <p:embed/>
                </p:oleObj>
              </mc:Choice>
              <mc:Fallback>
                <p:oleObj name="" r:id="rId11" imgW="3048000" imgH="4267200" progId="Equation.DSMT4">
                  <p:embed/>
                  <p:pic>
                    <p:nvPicPr>
                      <p:cNvPr id="0" name="图片 194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2433638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6"/>
          <p:cNvGraphicFramePr/>
          <p:nvPr/>
        </p:nvGraphicFramePr>
        <p:xfrm>
          <a:off x="5562600" y="2738438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" r:id="rId13" imgW="4876800" imgH="3962400" progId="Equation.DSMT4">
                  <p:embed/>
                </p:oleObj>
              </mc:Choice>
              <mc:Fallback>
                <p:oleObj name="" r:id="rId13" imgW="4876800" imgH="3962400" progId="Equation.DSMT4">
                  <p:embed/>
                  <p:pic>
                    <p:nvPicPr>
                      <p:cNvPr id="0" name="图片 194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2738438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7"/>
          <p:cNvGraphicFramePr/>
          <p:nvPr/>
        </p:nvGraphicFramePr>
        <p:xfrm>
          <a:off x="5562600" y="3119438"/>
          <a:ext cx="3095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" r:id="rId15" imgW="3962400" imgH="3962400" progId="Equation.DSMT4">
                  <p:embed/>
                </p:oleObj>
              </mc:Choice>
              <mc:Fallback>
                <p:oleObj name="" r:id="rId15" imgW="3962400" imgH="3962400" progId="Equation.DSMT4">
                  <p:embed/>
                  <p:pic>
                    <p:nvPicPr>
                      <p:cNvPr id="0" name="图片 194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2600" y="3119438"/>
                        <a:ext cx="309563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/>
          <p:nvPr/>
        </p:nvGraphicFramePr>
        <p:xfrm>
          <a:off x="5686425" y="576263"/>
          <a:ext cx="238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" r:id="rId17" imgW="3048000" imgH="3352800" progId="Equation.DSMT4">
                  <p:embed/>
                </p:oleObj>
              </mc:Choice>
              <mc:Fallback>
                <p:oleObj name="" r:id="rId17" imgW="3048000" imgH="3352800" progId="Equation.DSMT4">
                  <p:embed/>
                  <p:pic>
                    <p:nvPicPr>
                      <p:cNvPr id="0" name="图片 194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6425" y="576263"/>
                        <a:ext cx="238125" cy="26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7"/>
          <p:cNvGraphicFramePr/>
          <p:nvPr/>
        </p:nvGraphicFramePr>
        <p:xfrm>
          <a:off x="5486400" y="3457575"/>
          <a:ext cx="3548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" r:id="rId19" imgW="45415200" imgH="5486400" progId="Equation.DSMT4">
                  <p:embed/>
                </p:oleObj>
              </mc:Choice>
              <mc:Fallback>
                <p:oleObj name="" r:id="rId19" imgW="45415200" imgH="5486400" progId="Equation.DSMT4">
                  <p:embed/>
                  <p:pic>
                    <p:nvPicPr>
                      <p:cNvPr id="0" name="图片 1946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6400" y="3457575"/>
                        <a:ext cx="35480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562600" y="4267200"/>
            <a:ext cx="327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486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629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87630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76962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7" name="TextBox 72"/>
          <p:cNvSpPr txBox="1"/>
          <p:nvPr/>
        </p:nvSpPr>
        <p:spPr>
          <a:xfrm>
            <a:off x="5867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92" name="Object 45"/>
          <p:cNvGraphicFramePr/>
          <p:nvPr/>
        </p:nvGraphicFramePr>
        <p:xfrm>
          <a:off x="54102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" r:id="rId21" imgW="4267200" imgH="5486400" progId="Equation.DSMT4">
                  <p:embed/>
                </p:oleObj>
              </mc:Choice>
              <mc:Fallback>
                <p:oleObj name="" r:id="rId21" imgW="4267200" imgH="5486400" progId="Equation.DSMT4">
                  <p:embed/>
                  <p:pic>
                    <p:nvPicPr>
                      <p:cNvPr id="0" name="图片 1946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102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4"/>
          <p:cNvGraphicFramePr/>
          <p:nvPr/>
        </p:nvGraphicFramePr>
        <p:xfrm>
          <a:off x="5943600" y="4191000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" r:id="rId23" imgW="3962400" imgH="5486400" progId="Equation.DSMT4">
                  <p:embed/>
                </p:oleObj>
              </mc:Choice>
              <mc:Fallback>
                <p:oleObj name="" r:id="rId23" imgW="3962400" imgH="5486400" progId="Equation.DSMT4">
                  <p:embed/>
                  <p:pic>
                    <p:nvPicPr>
                      <p:cNvPr id="0" name="图片 194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309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8" name="TextBox 85"/>
          <p:cNvSpPr txBox="1"/>
          <p:nvPr/>
        </p:nvSpPr>
        <p:spPr>
          <a:xfrm>
            <a:off x="7010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9" name="TextBox 86"/>
          <p:cNvSpPr txBox="1"/>
          <p:nvPr/>
        </p:nvSpPr>
        <p:spPr>
          <a:xfrm>
            <a:off x="8153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94" name="Object 14"/>
          <p:cNvGraphicFramePr/>
          <p:nvPr/>
        </p:nvGraphicFramePr>
        <p:xfrm>
          <a:off x="6577013" y="41910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" r:id="rId25" imgW="4572000" imgH="5486400" progId="Equation.DSMT4">
                  <p:embed/>
                </p:oleObj>
              </mc:Choice>
              <mc:Fallback>
                <p:oleObj name="" r:id="rId25" imgW="4572000" imgH="5486400" progId="Equation.DSMT4">
                  <p:embed/>
                  <p:pic>
                    <p:nvPicPr>
                      <p:cNvPr id="0" name="图片 1946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77013" y="41910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50"/>
          <p:cNvGraphicFramePr/>
          <p:nvPr/>
        </p:nvGraphicFramePr>
        <p:xfrm>
          <a:off x="7620000" y="419100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" r:id="rId27" imgW="4572000" imgH="5486400" progId="Equation.DSMT4">
                  <p:embed/>
                </p:oleObj>
              </mc:Choice>
              <mc:Fallback>
                <p:oleObj name="" r:id="rId27" imgW="4572000" imgH="5486400" progId="Equation.DSMT4">
                  <p:embed/>
                  <p:pic>
                    <p:nvPicPr>
                      <p:cNvPr id="0" name="图片 1946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0000" y="4191000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51"/>
          <p:cNvGraphicFramePr/>
          <p:nvPr/>
        </p:nvGraphicFramePr>
        <p:xfrm>
          <a:off x="8658225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" r:id="rId29" imgW="4267200" imgH="5486400" progId="Equation.DSMT4">
                  <p:embed/>
                </p:oleObj>
              </mc:Choice>
              <mc:Fallback>
                <p:oleObj name="" r:id="rId29" imgW="4267200" imgH="5486400" progId="Equation.DSMT4">
                  <p:embed/>
                  <p:pic>
                    <p:nvPicPr>
                      <p:cNvPr id="0" name="图片 1947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58225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52"/>
          <p:cNvGraphicFramePr/>
          <p:nvPr/>
        </p:nvGraphicFramePr>
        <p:xfrm>
          <a:off x="7075488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" r:id="rId31" imgW="4267200" imgH="5486400" progId="Equation.DSMT4">
                  <p:embed/>
                </p:oleObj>
              </mc:Choice>
              <mc:Fallback>
                <p:oleObj name="" r:id="rId31" imgW="4267200" imgH="5486400" progId="Equation.DSMT4">
                  <p:embed/>
                  <p:pic>
                    <p:nvPicPr>
                      <p:cNvPr id="0" name="图片 1947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75488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53"/>
          <p:cNvGraphicFramePr/>
          <p:nvPr/>
        </p:nvGraphicFramePr>
        <p:xfrm>
          <a:off x="81534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" r:id="rId33" imgW="4267200" imgH="5486400" progId="Equation.DSMT4">
                  <p:embed/>
                </p:oleObj>
              </mc:Choice>
              <mc:Fallback>
                <p:oleObj name="" r:id="rId33" imgW="4267200" imgH="5486400" progId="Equation.DSMT4">
                  <p:embed/>
                  <p:pic>
                    <p:nvPicPr>
                      <p:cNvPr id="0" name="图片 1947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534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4"/>
          <p:cNvSpPr txBox="1"/>
          <p:nvPr/>
        </p:nvSpPr>
        <p:spPr>
          <a:xfrm>
            <a:off x="304800" y="22860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Object 54"/>
          <p:cNvGraphicFramePr/>
          <p:nvPr/>
        </p:nvGraphicFramePr>
        <p:xfrm>
          <a:off x="495300" y="2895600"/>
          <a:ext cx="144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" r:id="rId35" imgW="17373600" imgH="5486400" progId="Equation.DSMT4">
                  <p:embed/>
                </p:oleObj>
              </mc:Choice>
              <mc:Fallback>
                <p:oleObj name="" r:id="rId35" imgW="17373600" imgH="5486400" progId="Equation.DSMT4">
                  <p:embed/>
                  <p:pic>
                    <p:nvPicPr>
                      <p:cNvPr id="0" name="图片 1947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5300" y="2895600"/>
                        <a:ext cx="14462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55"/>
          <p:cNvGraphicFramePr/>
          <p:nvPr/>
        </p:nvGraphicFramePr>
        <p:xfrm>
          <a:off x="2195513" y="2895600"/>
          <a:ext cx="2452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" r:id="rId37" imgW="31394400" imgH="5486400" progId="Equation.DSMT4">
                  <p:embed/>
                </p:oleObj>
              </mc:Choice>
              <mc:Fallback>
                <p:oleObj name="" r:id="rId37" imgW="31394400" imgH="5486400" progId="Equation.DSMT4">
                  <p:embed/>
                  <p:pic>
                    <p:nvPicPr>
                      <p:cNvPr id="0" name="图片 1947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195513" y="2895600"/>
                        <a:ext cx="24526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667000" y="6157913"/>
            <a:ext cx="6400800" cy="623887"/>
            <a:chOff x="990600" y="5486400"/>
            <a:chExt cx="6400800" cy="623887"/>
          </a:xfrm>
        </p:grpSpPr>
        <p:sp>
          <p:nvSpPr>
            <p:cNvPr id="97" name="Rounded Rectangle 96"/>
            <p:cNvSpPr/>
            <p:nvPr/>
          </p:nvSpPr>
          <p:spPr>
            <a:xfrm>
              <a:off x="990600" y="5486400"/>
              <a:ext cx="6400800" cy="6096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0511" name="Object 56"/>
            <p:cNvGraphicFramePr/>
            <p:nvPr/>
          </p:nvGraphicFramePr>
          <p:xfrm>
            <a:off x="1028700" y="5562600"/>
            <a:ext cx="62865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" r:id="rId39" imgW="80467200" imgH="7010400" progId="Equation.DSMT4">
                    <p:embed/>
                  </p:oleObj>
                </mc:Choice>
                <mc:Fallback>
                  <p:oleObj name="" r:id="rId39" imgW="80467200" imgH="7010400" progId="Equation.DSMT4">
                    <p:embed/>
                    <p:pic>
                      <p:nvPicPr>
                        <p:cNvPr id="0" name="图片 1947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028700" y="5562600"/>
                          <a:ext cx="6286500" cy="547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17" name="Object 57"/>
          <p:cNvGraphicFramePr/>
          <p:nvPr/>
        </p:nvGraphicFramePr>
        <p:xfrm>
          <a:off x="390525" y="3429000"/>
          <a:ext cx="50847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" r:id="rId41" imgW="74371200" imgH="7010400" progId="Equation.DSMT4">
                  <p:embed/>
                </p:oleObj>
              </mc:Choice>
              <mc:Fallback>
                <p:oleObj name="" r:id="rId41" imgW="74371200" imgH="7010400" progId="Equation.DSMT4">
                  <p:embed/>
                  <p:pic>
                    <p:nvPicPr>
                      <p:cNvPr id="0" name="图片 1947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90525" y="3429000"/>
                        <a:ext cx="5084763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23"/>
          <p:cNvGraphicFramePr/>
          <p:nvPr/>
        </p:nvGraphicFramePr>
        <p:xfrm>
          <a:off x="1066800" y="3948113"/>
          <a:ext cx="1828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" r:id="rId43" imgW="23469600" imgH="7010400" progId="Equation.DSMT4">
                  <p:embed/>
                </p:oleObj>
              </mc:Choice>
              <mc:Fallback>
                <p:oleObj name="" r:id="rId43" imgW="23469600" imgH="7010400" progId="Equation.DSMT4">
                  <p:embed/>
                  <p:pic>
                    <p:nvPicPr>
                      <p:cNvPr id="0" name="图片 1947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66800" y="3948113"/>
                        <a:ext cx="182880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Up Arrow 101"/>
          <p:cNvSpPr/>
          <p:nvPr/>
        </p:nvSpPr>
        <p:spPr>
          <a:xfrm>
            <a:off x="3352800" y="2667000"/>
            <a:ext cx="152400" cy="304800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3" name="Object 24"/>
          <p:cNvGraphicFramePr/>
          <p:nvPr/>
        </p:nvGraphicFramePr>
        <p:xfrm>
          <a:off x="2220913" y="2209800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" r:id="rId45" imgW="31089600" imgH="5486400" progId="Equation.DSMT4">
                  <p:embed/>
                </p:oleObj>
              </mc:Choice>
              <mc:Fallback>
                <p:oleObj name="" r:id="rId45" imgW="31089600" imgH="5486400" progId="Equation.DSMT4">
                  <p:embed/>
                  <p:pic>
                    <p:nvPicPr>
                      <p:cNvPr id="0" name="图片 1947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220913" y="2209800"/>
                        <a:ext cx="24288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60"/>
          <p:cNvGraphicFramePr/>
          <p:nvPr/>
        </p:nvGraphicFramePr>
        <p:xfrm>
          <a:off x="2819400" y="3914775"/>
          <a:ext cx="1758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" r:id="rId47" imgW="22555200" imgH="5486400" progId="Equation.DSMT4">
                  <p:embed/>
                </p:oleObj>
              </mc:Choice>
              <mc:Fallback>
                <p:oleObj name="" r:id="rId47" imgW="22555200" imgH="5486400" progId="Equation.DSMT4">
                  <p:embed/>
                  <p:pic>
                    <p:nvPicPr>
                      <p:cNvPr id="0" name="图片 1947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19400" y="3914775"/>
                        <a:ext cx="17589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2" name="Object 62"/>
          <p:cNvGraphicFramePr/>
          <p:nvPr/>
        </p:nvGraphicFramePr>
        <p:xfrm>
          <a:off x="685800" y="4905375"/>
          <a:ext cx="4286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" r:id="rId49" imgW="54864000" imgH="5486400" progId="Equation.DSMT4">
                  <p:embed/>
                </p:oleObj>
              </mc:Choice>
              <mc:Fallback>
                <p:oleObj name="" r:id="rId49" imgW="54864000" imgH="5486400" progId="Equation.DSMT4">
                  <p:embed/>
                  <p:pic>
                    <p:nvPicPr>
                      <p:cNvPr id="0" name="图片 1948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85800" y="4905375"/>
                        <a:ext cx="4286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28"/>
          <p:cNvGraphicFramePr/>
          <p:nvPr/>
        </p:nvGraphicFramePr>
        <p:xfrm>
          <a:off x="1066800" y="4452938"/>
          <a:ext cx="1258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51" imgW="16154400" imgH="5486400" progId="Equation.DSMT4">
                  <p:embed/>
                </p:oleObj>
              </mc:Choice>
              <mc:Fallback>
                <p:oleObj name="" r:id="rId51" imgW="16154400" imgH="5486400" progId="Equation.DSMT4">
                  <p:embed/>
                  <p:pic>
                    <p:nvPicPr>
                      <p:cNvPr id="0" name="图片 1948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66800" y="4452938"/>
                        <a:ext cx="12588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6"/>
          <p:cNvGrpSpPr/>
          <p:nvPr/>
        </p:nvGrpSpPr>
        <p:grpSpPr>
          <a:xfrm>
            <a:off x="2895600" y="6172200"/>
            <a:ext cx="6172200" cy="609600"/>
            <a:chOff x="533400" y="4953000"/>
            <a:chExt cx="6172200" cy="609600"/>
          </a:xfrm>
        </p:grpSpPr>
        <p:sp>
          <p:nvSpPr>
            <p:cNvPr id="106" name="Rounded Rectangle 105"/>
            <p:cNvSpPr/>
            <p:nvPr/>
          </p:nvSpPr>
          <p:spPr>
            <a:xfrm>
              <a:off x="533400" y="4953000"/>
              <a:ext cx="61722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0510" name="Object 61"/>
            <p:cNvGraphicFramePr/>
            <p:nvPr/>
          </p:nvGraphicFramePr>
          <p:xfrm>
            <a:off x="609600" y="5029200"/>
            <a:ext cx="597693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" r:id="rId53" imgW="76504800" imgH="5486400" progId="Equation.DSMT4">
                    <p:embed/>
                  </p:oleObj>
                </mc:Choice>
                <mc:Fallback>
                  <p:oleObj name="" r:id="rId53" imgW="76504800" imgH="5486400" progId="Equation.DSMT4">
                    <p:embed/>
                    <p:pic>
                      <p:nvPicPr>
                        <p:cNvPr id="0" name="图片 19482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609600" y="5029200"/>
                          <a:ext cx="5976937" cy="428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74" name="表格 20573"/>
          <p:cNvGraphicFramePr/>
          <p:nvPr/>
        </p:nvGraphicFramePr>
        <p:xfrm>
          <a:off x="6629400" y="4699000"/>
          <a:ext cx="2362200" cy="1857375"/>
        </p:xfrm>
        <a:graphic>
          <a:graphicData uri="http://schemas.openxmlformats.org/drawingml/2006/table">
            <a:tbl>
              <a:tblPr/>
              <a:tblGrid>
                <a:gridCol w="7874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Object 96"/>
          <p:cNvGraphicFramePr/>
          <p:nvPr/>
        </p:nvGraphicFramePr>
        <p:xfrm>
          <a:off x="6781800" y="4651375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" r:id="rId55" imgW="4572000" imgH="5486400" progId="Equation.DSMT4">
                  <p:embed/>
                </p:oleObj>
              </mc:Choice>
              <mc:Fallback>
                <p:oleObj name="" r:id="rId55" imgW="4572000" imgH="5486400" progId="Equation.DSMT4">
                  <p:embed/>
                  <p:pic>
                    <p:nvPicPr>
                      <p:cNvPr id="0" name="图片 1948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6781800" y="4651375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5"/>
          <p:cNvGraphicFramePr/>
          <p:nvPr/>
        </p:nvGraphicFramePr>
        <p:xfrm>
          <a:off x="7391400" y="465137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" r:id="rId57" imgW="10972800" imgH="5486400" progId="Equation.DSMT4">
                  <p:embed/>
                </p:oleObj>
              </mc:Choice>
              <mc:Fallback>
                <p:oleObj name="" r:id="rId57" imgW="10972800" imgH="5486400" progId="Equation.DSMT4">
                  <p:embed/>
                  <p:pic>
                    <p:nvPicPr>
                      <p:cNvPr id="0" name="图片 19484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391400" y="465137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2"/>
          <p:cNvGraphicFramePr/>
          <p:nvPr/>
        </p:nvGraphicFramePr>
        <p:xfrm>
          <a:off x="8458200" y="4651375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" r:id="rId59" imgW="4267200" imgH="5791200" progId="Equation.DSMT4">
                  <p:embed/>
                </p:oleObj>
              </mc:Choice>
              <mc:Fallback>
                <p:oleObj name="" r:id="rId59" imgW="4267200" imgH="5791200" progId="Equation.DSMT4">
                  <p:embed/>
                  <p:pic>
                    <p:nvPicPr>
                      <p:cNvPr id="0" name="图片 1948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8458200" y="4651375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/>
      <p:bldP spid="93" grpId="0"/>
      <p:bldP spid="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1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32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06" name="Object 30"/>
          <p:cNvGraphicFramePr/>
          <p:nvPr/>
        </p:nvGraphicFramePr>
        <p:xfrm>
          <a:off x="1676400" y="1295400"/>
          <a:ext cx="134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204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1346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Text Box 31"/>
          <p:cNvSpPr txBox="1"/>
          <p:nvPr/>
        </p:nvSpPr>
        <p:spPr>
          <a:xfrm>
            <a:off x="381000" y="1752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34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35" name="表格 21534"/>
          <p:cNvGraphicFramePr/>
          <p:nvPr/>
        </p:nvGraphicFramePr>
        <p:xfrm>
          <a:off x="5486400" y="152400"/>
          <a:ext cx="3505200" cy="3714750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25146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计划周期，阶段数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07" name="Object 3"/>
          <p:cNvGraphicFramePr/>
          <p:nvPr/>
        </p:nvGraphicFramePr>
        <p:xfrm>
          <a:off x="5638800" y="833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20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833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/>
          <p:nvPr/>
        </p:nvGraphicFramePr>
        <p:xfrm>
          <a:off x="5638800" y="1214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" r:id="rId5" imgW="4267200" imgH="5486400" progId="Equation.DSMT4">
                  <p:embed/>
                </p:oleObj>
              </mc:Choice>
              <mc:Fallback>
                <p:oleObj name="" r:id="rId5" imgW="4267200" imgH="5486400" progId="Equation.DSMT4">
                  <p:embed/>
                  <p:pic>
                    <p:nvPicPr>
                      <p:cNvPr id="0" name="图片 204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214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/>
          <p:nvPr/>
        </p:nvGraphicFramePr>
        <p:xfrm>
          <a:off x="5638800" y="1671638"/>
          <a:ext cx="3571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" r:id="rId7" imgW="4572000" imgH="3962400" progId="Equation.DSMT4">
                  <p:embed/>
                </p:oleObj>
              </mc:Choice>
              <mc:Fallback>
                <p:oleObj name="" r:id="rId7" imgW="4572000" imgH="3962400" progId="Equation.DSMT4">
                  <p:embed/>
                  <p:pic>
                    <p:nvPicPr>
                      <p:cNvPr id="0" name="图片 204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1671638"/>
                        <a:ext cx="357188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1"/>
          <p:cNvGraphicFramePr/>
          <p:nvPr/>
        </p:nvGraphicFramePr>
        <p:xfrm>
          <a:off x="5638800" y="2052638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" r:id="rId9" imgW="3657600" imgH="3962400" progId="Equation.DSMT4">
                  <p:embed/>
                </p:oleObj>
              </mc:Choice>
              <mc:Fallback>
                <p:oleObj name="" r:id="rId9" imgW="3657600" imgH="3962400" progId="Equation.DSMT4">
                  <p:embed/>
                  <p:pic>
                    <p:nvPicPr>
                      <p:cNvPr id="0" name="图片 204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2052638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2"/>
          <p:cNvGraphicFramePr/>
          <p:nvPr/>
        </p:nvGraphicFramePr>
        <p:xfrm>
          <a:off x="5638800" y="2433638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" r:id="rId11" imgW="3048000" imgH="4267200" progId="Equation.DSMT4">
                  <p:embed/>
                </p:oleObj>
              </mc:Choice>
              <mc:Fallback>
                <p:oleObj name="" r:id="rId11" imgW="3048000" imgH="4267200" progId="Equation.DSMT4">
                  <p:embed/>
                  <p:pic>
                    <p:nvPicPr>
                      <p:cNvPr id="0" name="图片 20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2433638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/>
          <p:nvPr/>
        </p:nvGraphicFramePr>
        <p:xfrm>
          <a:off x="5562600" y="2738438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" r:id="rId13" imgW="4876800" imgH="3962400" progId="Equation.DSMT4">
                  <p:embed/>
                </p:oleObj>
              </mc:Choice>
              <mc:Fallback>
                <p:oleObj name="" r:id="rId13" imgW="4876800" imgH="3962400" progId="Equation.DSMT4">
                  <p:embed/>
                  <p:pic>
                    <p:nvPicPr>
                      <p:cNvPr id="0" name="图片 204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2738438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/>
          <p:nvPr/>
        </p:nvGraphicFramePr>
        <p:xfrm>
          <a:off x="5562600" y="3119438"/>
          <a:ext cx="3095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" r:id="rId15" imgW="3962400" imgH="3962400" progId="Equation.DSMT4">
                  <p:embed/>
                </p:oleObj>
              </mc:Choice>
              <mc:Fallback>
                <p:oleObj name="" r:id="rId15" imgW="3962400" imgH="3962400" progId="Equation.DSMT4">
                  <p:embed/>
                  <p:pic>
                    <p:nvPicPr>
                      <p:cNvPr id="0" name="图片 204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2600" y="3119438"/>
                        <a:ext cx="309563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31"/>
          <p:cNvGraphicFramePr/>
          <p:nvPr/>
        </p:nvGraphicFramePr>
        <p:xfrm>
          <a:off x="5686425" y="576263"/>
          <a:ext cx="238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" r:id="rId17" imgW="3048000" imgH="3352800" progId="Equation.DSMT4">
                  <p:embed/>
                </p:oleObj>
              </mc:Choice>
              <mc:Fallback>
                <p:oleObj name="" r:id="rId17" imgW="3048000" imgH="3352800" progId="Equation.DSMT4">
                  <p:embed/>
                  <p:pic>
                    <p:nvPicPr>
                      <p:cNvPr id="0" name="图片 204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6425" y="576263"/>
                        <a:ext cx="238125" cy="26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7"/>
          <p:cNvGraphicFramePr/>
          <p:nvPr/>
        </p:nvGraphicFramePr>
        <p:xfrm>
          <a:off x="5486400" y="3457575"/>
          <a:ext cx="3548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" r:id="rId19" imgW="45415200" imgH="5486400" progId="Equation.DSMT4">
                  <p:embed/>
                </p:oleObj>
              </mc:Choice>
              <mc:Fallback>
                <p:oleObj name="" r:id="rId19" imgW="45415200" imgH="5486400" progId="Equation.DSMT4">
                  <p:embed/>
                  <p:pic>
                    <p:nvPicPr>
                      <p:cNvPr id="0" name="图片 204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6400" y="3457575"/>
                        <a:ext cx="35480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562600" y="4267200"/>
            <a:ext cx="327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486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629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87630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76962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86" name="TextBox 72"/>
          <p:cNvSpPr txBox="1"/>
          <p:nvPr/>
        </p:nvSpPr>
        <p:spPr>
          <a:xfrm>
            <a:off x="5867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16" name="Object 12"/>
          <p:cNvGraphicFramePr/>
          <p:nvPr/>
        </p:nvGraphicFramePr>
        <p:xfrm>
          <a:off x="54102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" r:id="rId21" imgW="4267200" imgH="5486400" progId="Equation.DSMT4">
                  <p:embed/>
                </p:oleObj>
              </mc:Choice>
              <mc:Fallback>
                <p:oleObj name="" r:id="rId21" imgW="4267200" imgH="5486400" progId="Equation.DSMT4">
                  <p:embed/>
                  <p:pic>
                    <p:nvPicPr>
                      <p:cNvPr id="0" name="图片 204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102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4"/>
          <p:cNvGraphicFramePr/>
          <p:nvPr/>
        </p:nvGraphicFramePr>
        <p:xfrm>
          <a:off x="5943600" y="4191000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" r:id="rId23" imgW="3962400" imgH="5486400" progId="Equation.DSMT4">
                  <p:embed/>
                </p:oleObj>
              </mc:Choice>
              <mc:Fallback>
                <p:oleObj name="" r:id="rId23" imgW="3962400" imgH="5486400" progId="Equation.DSMT4">
                  <p:embed/>
                  <p:pic>
                    <p:nvPicPr>
                      <p:cNvPr id="0" name="图片 2049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309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87" name="TextBox 85"/>
          <p:cNvSpPr txBox="1"/>
          <p:nvPr/>
        </p:nvSpPr>
        <p:spPr>
          <a:xfrm>
            <a:off x="7010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88" name="TextBox 86"/>
          <p:cNvSpPr txBox="1"/>
          <p:nvPr/>
        </p:nvSpPr>
        <p:spPr>
          <a:xfrm>
            <a:off x="8153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18" name="Object 45"/>
          <p:cNvGraphicFramePr/>
          <p:nvPr/>
        </p:nvGraphicFramePr>
        <p:xfrm>
          <a:off x="6577013" y="41910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" r:id="rId25" imgW="4572000" imgH="5486400" progId="Equation.DSMT4">
                  <p:embed/>
                </p:oleObj>
              </mc:Choice>
              <mc:Fallback>
                <p:oleObj name="" r:id="rId25" imgW="4572000" imgH="5486400" progId="Equation.DSMT4">
                  <p:embed/>
                  <p:pic>
                    <p:nvPicPr>
                      <p:cNvPr id="0" name="图片 2049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77013" y="41910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/>
          <p:nvPr/>
        </p:nvGraphicFramePr>
        <p:xfrm>
          <a:off x="7620000" y="419100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" r:id="rId27" imgW="4572000" imgH="5486400" progId="Equation.DSMT4">
                  <p:embed/>
                </p:oleObj>
              </mc:Choice>
              <mc:Fallback>
                <p:oleObj name="" r:id="rId27" imgW="4572000" imgH="5486400" progId="Equation.DSMT4">
                  <p:embed/>
                  <p:pic>
                    <p:nvPicPr>
                      <p:cNvPr id="0" name="图片 2049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0000" y="4191000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/>
          <p:nvPr/>
        </p:nvGraphicFramePr>
        <p:xfrm>
          <a:off x="8658225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" r:id="rId29" imgW="4267200" imgH="5486400" progId="Equation.DSMT4">
                  <p:embed/>
                </p:oleObj>
              </mc:Choice>
              <mc:Fallback>
                <p:oleObj name="" r:id="rId29" imgW="4267200" imgH="5486400" progId="Equation.DSMT4">
                  <p:embed/>
                  <p:pic>
                    <p:nvPicPr>
                      <p:cNvPr id="0" name="图片 2049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58225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/>
          <p:nvPr/>
        </p:nvGraphicFramePr>
        <p:xfrm>
          <a:off x="7075488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31" imgW="4267200" imgH="5486400" progId="Equation.DSMT4">
                  <p:embed/>
                </p:oleObj>
              </mc:Choice>
              <mc:Fallback>
                <p:oleObj name="" r:id="rId31" imgW="4267200" imgH="5486400" progId="Equation.DSMT4">
                  <p:embed/>
                  <p:pic>
                    <p:nvPicPr>
                      <p:cNvPr id="0" name="图片 2049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75488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/>
          <p:nvPr/>
        </p:nvGraphicFramePr>
        <p:xfrm>
          <a:off x="81534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" r:id="rId33" imgW="4267200" imgH="5486400" progId="Equation.DSMT4">
                  <p:embed/>
                </p:oleObj>
              </mc:Choice>
              <mc:Fallback>
                <p:oleObj name="" r:id="rId33" imgW="4267200" imgH="5486400" progId="Equation.DSMT4">
                  <p:embed/>
                  <p:pic>
                    <p:nvPicPr>
                      <p:cNvPr id="0" name="图片 2049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534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4"/>
          <p:cNvSpPr txBox="1"/>
          <p:nvPr/>
        </p:nvSpPr>
        <p:spPr>
          <a:xfrm>
            <a:off x="304800" y="22860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415" name="Object 20"/>
          <p:cNvGraphicFramePr/>
          <p:nvPr/>
        </p:nvGraphicFramePr>
        <p:xfrm>
          <a:off x="457200" y="2895600"/>
          <a:ext cx="1976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" r:id="rId35" imgW="25298400" imgH="5486400" progId="Equation.DSMT4">
                  <p:embed/>
                </p:oleObj>
              </mc:Choice>
              <mc:Fallback>
                <p:oleObj name="" r:id="rId35" imgW="25298400" imgH="5486400" progId="Equation.DSMT4">
                  <p:embed/>
                  <p:pic>
                    <p:nvPicPr>
                      <p:cNvPr id="0" name="图片 2049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57200" y="2895600"/>
                        <a:ext cx="1976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667000" y="6157913"/>
            <a:ext cx="6400800" cy="623887"/>
            <a:chOff x="990600" y="5486400"/>
            <a:chExt cx="6400800" cy="623887"/>
          </a:xfrm>
        </p:grpSpPr>
        <p:sp>
          <p:nvSpPr>
            <p:cNvPr id="97" name="Rounded Rectangle 96"/>
            <p:cNvSpPr/>
            <p:nvPr/>
          </p:nvSpPr>
          <p:spPr>
            <a:xfrm>
              <a:off x="990600" y="5486400"/>
              <a:ext cx="6400800" cy="6096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30" name="Object 21"/>
            <p:cNvGraphicFramePr/>
            <p:nvPr/>
          </p:nvGraphicFramePr>
          <p:xfrm>
            <a:off x="1028700" y="5562600"/>
            <a:ext cx="62865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" r:id="rId37" imgW="80467200" imgH="7010400" progId="Equation.DSMT4">
                    <p:embed/>
                  </p:oleObj>
                </mc:Choice>
                <mc:Fallback>
                  <p:oleObj name="" r:id="rId37" imgW="80467200" imgH="7010400" progId="Equation.DSMT4">
                    <p:embed/>
                    <p:pic>
                      <p:nvPicPr>
                        <p:cNvPr id="0" name="图片 2049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028700" y="5562600"/>
                          <a:ext cx="6286500" cy="547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6"/>
          <p:cNvGrpSpPr/>
          <p:nvPr/>
        </p:nvGrpSpPr>
        <p:grpSpPr>
          <a:xfrm>
            <a:off x="2819400" y="6172200"/>
            <a:ext cx="6172200" cy="609600"/>
            <a:chOff x="533400" y="4953000"/>
            <a:chExt cx="6172200" cy="609600"/>
          </a:xfrm>
        </p:grpSpPr>
        <p:sp>
          <p:nvSpPr>
            <p:cNvPr id="106" name="Rounded Rectangle 105"/>
            <p:cNvSpPr/>
            <p:nvPr/>
          </p:nvSpPr>
          <p:spPr>
            <a:xfrm>
              <a:off x="533400" y="4953000"/>
              <a:ext cx="61722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29" name="Object 26"/>
            <p:cNvGraphicFramePr/>
            <p:nvPr/>
          </p:nvGraphicFramePr>
          <p:xfrm>
            <a:off x="609600" y="5029200"/>
            <a:ext cx="597693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0" name="" r:id="rId39" imgW="76504800" imgH="5486400" progId="Equation.DSMT4">
                    <p:embed/>
                  </p:oleObj>
                </mc:Choice>
                <mc:Fallback>
                  <p:oleObj name="" r:id="rId39" imgW="76504800" imgH="5486400" progId="Equation.DSMT4">
                    <p:embed/>
                    <p:pic>
                      <p:nvPicPr>
                        <p:cNvPr id="0" name="图片 20499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609600" y="5029200"/>
                          <a:ext cx="5976937" cy="428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22" name="Object 27"/>
          <p:cNvGraphicFramePr/>
          <p:nvPr/>
        </p:nvGraphicFramePr>
        <p:xfrm>
          <a:off x="381000" y="3381375"/>
          <a:ext cx="481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" r:id="rId41" imgW="61569600" imgH="5486400" progId="Equation.DSMT4">
                  <p:embed/>
                </p:oleObj>
              </mc:Choice>
              <mc:Fallback>
                <p:oleObj name="" r:id="rId41" imgW="61569600" imgH="5486400" progId="Equation.DSMT4">
                  <p:embed/>
                  <p:pic>
                    <p:nvPicPr>
                      <p:cNvPr id="0" name="图片 2050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1000" y="3381375"/>
                        <a:ext cx="481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3048000" y="6172200"/>
            <a:ext cx="5486400" cy="533400"/>
            <a:chOff x="457200" y="4419600"/>
            <a:chExt cx="5486400" cy="533400"/>
          </a:xfrm>
        </p:grpSpPr>
        <p:sp>
          <p:nvSpPr>
            <p:cNvPr id="49" name="Rounded Rectangle 48"/>
            <p:cNvSpPr/>
            <p:nvPr/>
          </p:nvSpPr>
          <p:spPr>
            <a:xfrm>
              <a:off x="457200" y="4419600"/>
              <a:ext cx="54864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28" name="Object 23"/>
            <p:cNvGraphicFramePr/>
            <p:nvPr/>
          </p:nvGraphicFramePr>
          <p:xfrm>
            <a:off x="533400" y="4495800"/>
            <a:ext cx="540543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" r:id="rId43" imgW="69189600" imgH="5486400" progId="Equation.DSMT4">
                    <p:embed/>
                  </p:oleObj>
                </mc:Choice>
                <mc:Fallback>
                  <p:oleObj name="" r:id="rId43" imgW="69189600" imgH="5486400" progId="Equation.DSMT4">
                    <p:embed/>
                    <p:pic>
                      <p:nvPicPr>
                        <p:cNvPr id="0" name="图片 2050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533400" y="4495800"/>
                          <a:ext cx="5405437" cy="428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24"/>
          <p:cNvGraphicFramePr/>
          <p:nvPr/>
        </p:nvGraphicFramePr>
        <p:xfrm>
          <a:off x="214313" y="3838575"/>
          <a:ext cx="51958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" r:id="rId45" imgW="75590400" imgH="5486400" progId="Equation.DSMT4">
                  <p:embed/>
                </p:oleObj>
              </mc:Choice>
              <mc:Fallback>
                <p:oleObj name="" r:id="rId45" imgW="75590400" imgH="5486400" progId="Equation.DSMT4">
                  <p:embed/>
                  <p:pic>
                    <p:nvPicPr>
                      <p:cNvPr id="0" name="图片 20502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4313" y="3838575"/>
                        <a:ext cx="51958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25"/>
          <p:cNvGraphicFramePr/>
          <p:nvPr/>
        </p:nvGraphicFramePr>
        <p:xfrm>
          <a:off x="304800" y="4724400"/>
          <a:ext cx="5410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" r:id="rId47" imgW="72237600" imgH="7010400" progId="Equation.DSMT4">
                  <p:embed/>
                </p:oleObj>
              </mc:Choice>
              <mc:Fallback>
                <p:oleObj name="" r:id="rId47" imgW="72237600" imgH="7010400" progId="Equation.DSMT4">
                  <p:embed/>
                  <p:pic>
                    <p:nvPicPr>
                      <p:cNvPr id="0" name="图片 2050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04800" y="4724400"/>
                        <a:ext cx="54102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2"/>
          <p:cNvGraphicFramePr/>
          <p:nvPr/>
        </p:nvGraphicFramePr>
        <p:xfrm>
          <a:off x="1066800" y="5334000"/>
          <a:ext cx="5486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" r:id="rId49" imgW="71628000" imgH="7010400" progId="Equation.DSMT4">
                  <p:embed/>
                </p:oleObj>
              </mc:Choice>
              <mc:Fallback>
                <p:oleObj name="" r:id="rId49" imgW="71628000" imgH="7010400" progId="Equation.DSMT4">
                  <p:embed/>
                  <p:pic>
                    <p:nvPicPr>
                      <p:cNvPr id="0" name="图片 2050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066800" y="5334000"/>
                        <a:ext cx="54864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6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30" name="Object 30"/>
          <p:cNvGraphicFramePr/>
          <p:nvPr/>
        </p:nvGraphicFramePr>
        <p:xfrm>
          <a:off x="5105400" y="792163"/>
          <a:ext cx="1346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215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792163"/>
                        <a:ext cx="1346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31"/>
          <p:cNvSpPr txBox="1"/>
          <p:nvPr/>
        </p:nvSpPr>
        <p:spPr>
          <a:xfrm>
            <a:off x="381000" y="1371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8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9" name="Text Box 4"/>
          <p:cNvSpPr txBox="1"/>
          <p:nvPr/>
        </p:nvSpPr>
        <p:spPr>
          <a:xfrm>
            <a:off x="990600" y="13716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19"/>
          <p:cNvGraphicFramePr/>
          <p:nvPr/>
        </p:nvGraphicFramePr>
        <p:xfrm>
          <a:off x="2900363" y="1371600"/>
          <a:ext cx="1976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" r:id="rId3" imgW="25298400" imgH="5486400" progId="Equation.DSMT4">
                  <p:embed/>
                </p:oleObj>
              </mc:Choice>
              <mc:Fallback>
                <p:oleObj name="" r:id="rId3" imgW="25298400" imgH="5486400" progId="Equation.DSMT4">
                  <p:embed/>
                  <p:pic>
                    <p:nvPicPr>
                      <p:cNvPr id="0" name="图片 215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0363" y="1371600"/>
                        <a:ext cx="197643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2"/>
          <p:cNvGraphicFramePr/>
          <p:nvPr/>
        </p:nvGraphicFramePr>
        <p:xfrm>
          <a:off x="5105400" y="1400175"/>
          <a:ext cx="1238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" r:id="rId5" imgW="15849600" imgH="5486400" progId="Equation.DSMT4">
                  <p:embed/>
                </p:oleObj>
              </mc:Choice>
              <mc:Fallback>
                <p:oleObj name="" r:id="rId5" imgW="15849600" imgH="5486400" progId="Equation.DSMT4">
                  <p:embed/>
                  <p:pic>
                    <p:nvPicPr>
                      <p:cNvPr id="0" name="图片 215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1400175"/>
                        <a:ext cx="1238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7"/>
          <p:cNvGraphicFramePr/>
          <p:nvPr/>
        </p:nvGraphicFramePr>
        <p:xfrm>
          <a:off x="2895600" y="1828800"/>
          <a:ext cx="284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" r:id="rId7" imgW="41452800" imgH="5486400" progId="Equation.DSMT4">
                  <p:embed/>
                </p:oleObj>
              </mc:Choice>
              <mc:Fallback>
                <p:oleObj name="" r:id="rId7" imgW="41452800" imgH="5486400" progId="Equation.DSMT4">
                  <p:embed/>
                  <p:pic>
                    <p:nvPicPr>
                      <p:cNvPr id="0" name="图片 215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1828800"/>
                        <a:ext cx="2849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表格 22549"/>
          <p:cNvGraphicFramePr/>
          <p:nvPr/>
        </p:nvGraphicFramePr>
        <p:xfrm>
          <a:off x="533400" y="3962400"/>
          <a:ext cx="6096000" cy="2228850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Object 26"/>
          <p:cNvGraphicFramePr/>
          <p:nvPr/>
        </p:nvGraphicFramePr>
        <p:xfrm>
          <a:off x="5562600" y="403860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" r:id="rId9" imgW="10972800" imgH="5486400" progId="Equation.DSMT4">
                  <p:embed/>
                </p:oleObj>
              </mc:Choice>
              <mc:Fallback>
                <p:oleObj name="" r:id="rId9" imgW="10972800" imgH="5486400" progId="Equation.DSMT4">
                  <p:embed/>
                  <p:pic>
                    <p:nvPicPr>
                      <p:cNvPr id="0" name="图片 215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4038600"/>
                        <a:ext cx="533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/>
          <p:nvPr/>
        </p:nvGraphicFramePr>
        <p:xfrm>
          <a:off x="6208713" y="3962400"/>
          <a:ext cx="344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" r:id="rId11" imgW="4267200" imgH="5791200" progId="Equation.DSMT4">
                  <p:embed/>
                </p:oleObj>
              </mc:Choice>
              <mc:Fallback>
                <p:oleObj name="" r:id="rId11" imgW="4267200" imgH="5791200" progId="Equation.DSMT4">
                  <p:embed/>
                  <p:pic>
                    <p:nvPicPr>
                      <p:cNvPr id="0" name="图片 215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08713" y="3962400"/>
                        <a:ext cx="3444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8"/>
          <p:cNvGraphicFramePr/>
          <p:nvPr/>
        </p:nvGraphicFramePr>
        <p:xfrm>
          <a:off x="666750" y="5029200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" r:id="rId13" imgW="4572000" imgH="5486400" progId="Equation.DSMT4">
                  <p:embed/>
                </p:oleObj>
              </mc:Choice>
              <mc:Fallback>
                <p:oleObj name="" r:id="rId13" imgW="4572000" imgH="5486400" progId="Equation.DSMT4">
                  <p:embed/>
                  <p:pic>
                    <p:nvPicPr>
                      <p:cNvPr id="0" name="图片 215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750" y="5029200"/>
                        <a:ext cx="3238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9"/>
          <p:cNvGraphicFramePr/>
          <p:nvPr/>
        </p:nvGraphicFramePr>
        <p:xfrm>
          <a:off x="1230313" y="3962400"/>
          <a:ext cx="30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" r:id="rId15" imgW="4267200" imgH="5486400" progId="Equation.DSMT4">
                  <p:embed/>
                </p:oleObj>
              </mc:Choice>
              <mc:Fallback>
                <p:oleObj name="" r:id="rId15" imgW="4267200" imgH="5486400" progId="Equation.DSMT4">
                  <p:embed/>
                  <p:pic>
                    <p:nvPicPr>
                      <p:cNvPr id="0" name="图片 215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30313" y="3962400"/>
                        <a:ext cx="3016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/>
          <p:nvPr/>
        </p:nvGraphicFramePr>
        <p:xfrm>
          <a:off x="609600" y="2347913"/>
          <a:ext cx="63039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" r:id="rId17" imgW="82296000" imgH="7010400" progId="Equation.DSMT4">
                  <p:embed/>
                </p:oleObj>
              </mc:Choice>
              <mc:Fallback>
                <p:oleObj name="" r:id="rId17" imgW="82296000" imgH="7010400" progId="Equation.DSMT4">
                  <p:embed/>
                  <p:pic>
                    <p:nvPicPr>
                      <p:cNvPr id="0" name="图片 215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2347913"/>
                        <a:ext cx="6303963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6" name="表格 22635"/>
          <p:cNvGraphicFramePr/>
          <p:nvPr/>
        </p:nvGraphicFramePr>
        <p:xfrm>
          <a:off x="6553200" y="200025"/>
          <a:ext cx="2362200" cy="1857375"/>
        </p:xfrm>
        <a:graphic>
          <a:graphicData uri="http://schemas.openxmlformats.org/drawingml/2006/table">
            <a:tbl>
              <a:tblPr/>
              <a:tblGrid>
                <a:gridCol w="7874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Object 62"/>
          <p:cNvGraphicFramePr/>
          <p:nvPr/>
        </p:nvGraphicFramePr>
        <p:xfrm>
          <a:off x="6705600" y="15240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" r:id="rId19" imgW="4572000" imgH="5486400" progId="Equation.DSMT4">
                  <p:embed/>
                </p:oleObj>
              </mc:Choice>
              <mc:Fallback>
                <p:oleObj name="" r:id="rId19" imgW="4572000" imgH="5486400" progId="Equation.DSMT4">
                  <p:embed/>
                  <p:pic>
                    <p:nvPicPr>
                      <p:cNvPr id="0" name="图片 215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05600" y="152400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2"/>
          <p:cNvGraphicFramePr/>
          <p:nvPr/>
        </p:nvGraphicFramePr>
        <p:xfrm>
          <a:off x="7315200" y="152400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" r:id="rId21" imgW="10972800" imgH="5486400" progId="Equation.DSMT4">
                  <p:embed/>
                </p:oleObj>
              </mc:Choice>
              <mc:Fallback>
                <p:oleObj name="" r:id="rId21" imgW="10972800" imgH="5486400" progId="Equation.DSMT4">
                  <p:embed/>
                  <p:pic>
                    <p:nvPicPr>
                      <p:cNvPr id="0" name="图片 215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15200" y="152400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3"/>
          <p:cNvGraphicFramePr/>
          <p:nvPr/>
        </p:nvGraphicFramePr>
        <p:xfrm>
          <a:off x="8382000" y="152400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" r:id="rId23" imgW="4267200" imgH="5791200" progId="Equation.DSMT4">
                  <p:embed/>
                </p:oleObj>
              </mc:Choice>
              <mc:Fallback>
                <p:oleObj name="" r:id="rId23" imgW="4267200" imgH="5791200" progId="Equation.DSMT4">
                  <p:embed/>
                  <p:pic>
                    <p:nvPicPr>
                      <p:cNvPr id="0" name="图片 215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82000" y="152400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505200" y="2667000"/>
            <a:ext cx="381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8600" y="2667000"/>
            <a:ext cx="381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2667000"/>
            <a:ext cx="381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200" y="29067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8600" y="29067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43200" y="29067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9200" y="2667000"/>
            <a:ext cx="53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29200" y="2895600"/>
            <a:ext cx="53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05200" y="31353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38600" y="31353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43200" y="31353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29200" y="3124200"/>
            <a:ext cx="53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05200" y="33639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38600" y="33639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43200" y="33639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05400" y="3352800"/>
            <a:ext cx="533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678" name="表格 22677"/>
          <p:cNvGraphicFramePr/>
          <p:nvPr/>
        </p:nvGraphicFramePr>
        <p:xfrm>
          <a:off x="6781800" y="3937000"/>
          <a:ext cx="2133600" cy="2228850"/>
        </p:xfrm>
        <a:graphic>
          <a:graphicData uri="http://schemas.openxmlformats.org/drawingml/2006/table">
            <a:tbl>
              <a:tblPr/>
              <a:tblGrid>
                <a:gridCol w="5588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Object 151"/>
          <p:cNvGraphicFramePr/>
          <p:nvPr/>
        </p:nvGraphicFramePr>
        <p:xfrm>
          <a:off x="6881813" y="38862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" r:id="rId25" imgW="4572000" imgH="5486400" progId="Equation.DSMT4">
                  <p:embed/>
                </p:oleObj>
              </mc:Choice>
              <mc:Fallback>
                <p:oleObj name="" r:id="rId25" imgW="4572000" imgH="5486400" progId="Equation.DSMT4">
                  <p:embed/>
                  <p:pic>
                    <p:nvPicPr>
                      <p:cNvPr id="0" name="图片 215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81813" y="38862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2"/>
          <p:cNvGraphicFramePr/>
          <p:nvPr/>
        </p:nvGraphicFramePr>
        <p:xfrm>
          <a:off x="7315200" y="388937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" r:id="rId27" imgW="10972800" imgH="5486400" progId="Equation.DSMT4">
                  <p:embed/>
                </p:oleObj>
              </mc:Choice>
              <mc:Fallback>
                <p:oleObj name="" r:id="rId27" imgW="10972800" imgH="5486400" progId="Equation.DSMT4">
                  <p:embed/>
                  <p:pic>
                    <p:nvPicPr>
                      <p:cNvPr id="0" name="图片 2151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15200" y="388937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3"/>
          <p:cNvGraphicFramePr/>
          <p:nvPr/>
        </p:nvGraphicFramePr>
        <p:xfrm>
          <a:off x="8382000" y="3889375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" r:id="rId29" imgW="4267200" imgH="5791200" progId="Equation.DSMT4">
                  <p:embed/>
                </p:oleObj>
              </mc:Choice>
              <mc:Fallback>
                <p:oleObj name="" r:id="rId29" imgW="4267200" imgH="5791200" progId="Equation.DSMT4">
                  <p:embed/>
                  <p:pic>
                    <p:nvPicPr>
                      <p:cNvPr id="0" name="图片 2151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82000" y="3889375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70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10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70" grpId="0"/>
      <p:bldP spid="71" grpId="0"/>
      <p:bldP spid="74" grpId="0"/>
      <p:bldP spid="75" grpId="0"/>
      <p:bldP spid="79" grpId="0"/>
      <p:bldP spid="81" grpId="0"/>
      <p:bldP spid="82" grpId="0"/>
      <p:bldP spid="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9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80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554" name="Object 30"/>
          <p:cNvGraphicFramePr/>
          <p:nvPr/>
        </p:nvGraphicFramePr>
        <p:xfrm>
          <a:off x="1676400" y="1295400"/>
          <a:ext cx="134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225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1346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31"/>
          <p:cNvSpPr txBox="1"/>
          <p:nvPr/>
        </p:nvSpPr>
        <p:spPr>
          <a:xfrm>
            <a:off x="381000" y="1752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82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83" name="表格 23582"/>
          <p:cNvGraphicFramePr/>
          <p:nvPr/>
        </p:nvGraphicFramePr>
        <p:xfrm>
          <a:off x="5486400" y="152400"/>
          <a:ext cx="3505200" cy="3714750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25146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已知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计划周期，阶段数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最初库存量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</a:t>
                      </a: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的市场需求量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生产的固定成本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生产单位产品的费用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单位产品的库存费用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仓库容量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阶段生产能力</a:t>
                      </a:r>
                      <a:endParaRPr lang="zh-CN" alt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55" name="Object 3"/>
          <p:cNvGraphicFramePr/>
          <p:nvPr/>
        </p:nvGraphicFramePr>
        <p:xfrm>
          <a:off x="5638800" y="833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" r:id="rId3" imgW="4267200" imgH="5486400" progId="Equation.DSMT4">
                  <p:embed/>
                </p:oleObj>
              </mc:Choice>
              <mc:Fallback>
                <p:oleObj name="" r:id="rId3" imgW="4267200" imgH="5486400" progId="Equation.DSMT4">
                  <p:embed/>
                  <p:pic>
                    <p:nvPicPr>
                      <p:cNvPr id="0" name="图片 225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833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/>
          <p:nvPr/>
        </p:nvGraphicFramePr>
        <p:xfrm>
          <a:off x="5638800" y="1214438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" r:id="rId5" imgW="4267200" imgH="5486400" progId="Equation.DSMT4">
                  <p:embed/>
                </p:oleObj>
              </mc:Choice>
              <mc:Fallback>
                <p:oleObj name="" r:id="rId5" imgW="4267200" imgH="5486400" progId="Equation.DSMT4">
                  <p:embed/>
                  <p:pic>
                    <p:nvPicPr>
                      <p:cNvPr id="0" name="图片 225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214438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/>
          <p:nvPr/>
        </p:nvGraphicFramePr>
        <p:xfrm>
          <a:off x="5638800" y="1671638"/>
          <a:ext cx="3571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" r:id="rId7" imgW="4572000" imgH="3962400" progId="Equation.DSMT4">
                  <p:embed/>
                </p:oleObj>
              </mc:Choice>
              <mc:Fallback>
                <p:oleObj name="" r:id="rId7" imgW="4572000" imgH="3962400" progId="Equation.DSMT4">
                  <p:embed/>
                  <p:pic>
                    <p:nvPicPr>
                      <p:cNvPr id="0" name="图片 225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1671638"/>
                        <a:ext cx="357188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1"/>
          <p:cNvGraphicFramePr/>
          <p:nvPr/>
        </p:nvGraphicFramePr>
        <p:xfrm>
          <a:off x="5638800" y="2052638"/>
          <a:ext cx="285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" r:id="rId9" imgW="3657600" imgH="3962400" progId="Equation.DSMT4">
                  <p:embed/>
                </p:oleObj>
              </mc:Choice>
              <mc:Fallback>
                <p:oleObj name="" r:id="rId9" imgW="3657600" imgH="3962400" progId="Equation.DSMT4">
                  <p:embed/>
                  <p:pic>
                    <p:nvPicPr>
                      <p:cNvPr id="0" name="图片 225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2052638"/>
                        <a:ext cx="28575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/>
          <p:cNvGraphicFramePr/>
          <p:nvPr/>
        </p:nvGraphicFramePr>
        <p:xfrm>
          <a:off x="5638800" y="2433638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" r:id="rId11" imgW="3048000" imgH="4267200" progId="Equation.DSMT4">
                  <p:embed/>
                </p:oleObj>
              </mc:Choice>
              <mc:Fallback>
                <p:oleObj name="" r:id="rId11" imgW="3048000" imgH="4267200" progId="Equation.DSMT4">
                  <p:embed/>
                  <p:pic>
                    <p:nvPicPr>
                      <p:cNvPr id="0" name="图片 225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2433638"/>
                        <a:ext cx="23812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/>
          <p:nvPr/>
        </p:nvGraphicFramePr>
        <p:xfrm>
          <a:off x="5562600" y="2738438"/>
          <a:ext cx="381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" r:id="rId13" imgW="4876800" imgH="3962400" progId="Equation.DSMT4">
                  <p:embed/>
                </p:oleObj>
              </mc:Choice>
              <mc:Fallback>
                <p:oleObj name="" r:id="rId13" imgW="4876800" imgH="3962400" progId="Equation.DSMT4">
                  <p:embed/>
                  <p:pic>
                    <p:nvPicPr>
                      <p:cNvPr id="0" name="图片 225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2738438"/>
                        <a:ext cx="3810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/>
          <p:nvPr/>
        </p:nvGraphicFramePr>
        <p:xfrm>
          <a:off x="5562600" y="3119438"/>
          <a:ext cx="3095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" r:id="rId15" imgW="3962400" imgH="3962400" progId="Equation.DSMT4">
                  <p:embed/>
                </p:oleObj>
              </mc:Choice>
              <mc:Fallback>
                <p:oleObj name="" r:id="rId15" imgW="3962400" imgH="3962400" progId="Equation.DSMT4">
                  <p:embed/>
                  <p:pic>
                    <p:nvPicPr>
                      <p:cNvPr id="0" name="图片 225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2600" y="3119438"/>
                        <a:ext cx="309563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31"/>
          <p:cNvGraphicFramePr/>
          <p:nvPr/>
        </p:nvGraphicFramePr>
        <p:xfrm>
          <a:off x="5686425" y="576263"/>
          <a:ext cx="238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" r:id="rId17" imgW="3048000" imgH="3352800" progId="Equation.DSMT4">
                  <p:embed/>
                </p:oleObj>
              </mc:Choice>
              <mc:Fallback>
                <p:oleObj name="" r:id="rId17" imgW="3048000" imgH="3352800" progId="Equation.DSMT4">
                  <p:embed/>
                  <p:pic>
                    <p:nvPicPr>
                      <p:cNvPr id="0" name="图片 225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6425" y="576263"/>
                        <a:ext cx="238125" cy="26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7"/>
          <p:cNvGraphicFramePr/>
          <p:nvPr/>
        </p:nvGraphicFramePr>
        <p:xfrm>
          <a:off x="5486400" y="3457575"/>
          <a:ext cx="3548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" r:id="rId19" imgW="45415200" imgH="5486400" progId="Equation.DSMT4">
                  <p:embed/>
                </p:oleObj>
              </mc:Choice>
              <mc:Fallback>
                <p:oleObj name="" r:id="rId19" imgW="45415200" imgH="5486400" progId="Equation.DSMT4">
                  <p:embed/>
                  <p:pic>
                    <p:nvPicPr>
                      <p:cNvPr id="0" name="图片 225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6400" y="3457575"/>
                        <a:ext cx="35480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562600" y="4267200"/>
            <a:ext cx="327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486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6294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87630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7696200" y="42672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34" name="TextBox 72"/>
          <p:cNvSpPr txBox="1"/>
          <p:nvPr/>
        </p:nvSpPr>
        <p:spPr>
          <a:xfrm>
            <a:off x="5867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64" name="Object 12"/>
          <p:cNvGraphicFramePr/>
          <p:nvPr/>
        </p:nvGraphicFramePr>
        <p:xfrm>
          <a:off x="54102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" r:id="rId21" imgW="4267200" imgH="5486400" progId="Equation.DSMT4">
                  <p:embed/>
                </p:oleObj>
              </mc:Choice>
              <mc:Fallback>
                <p:oleObj name="" r:id="rId21" imgW="4267200" imgH="5486400" progId="Equation.DSMT4">
                  <p:embed/>
                  <p:pic>
                    <p:nvPicPr>
                      <p:cNvPr id="0" name="图片 2253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102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4"/>
          <p:cNvGraphicFramePr/>
          <p:nvPr/>
        </p:nvGraphicFramePr>
        <p:xfrm>
          <a:off x="5943600" y="4191000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" r:id="rId23" imgW="3962400" imgH="5486400" progId="Equation.DSMT4">
                  <p:embed/>
                </p:oleObj>
              </mc:Choice>
              <mc:Fallback>
                <p:oleObj name="" r:id="rId23" imgW="3962400" imgH="5486400" progId="Equation.DSMT4">
                  <p:embed/>
                  <p:pic>
                    <p:nvPicPr>
                      <p:cNvPr id="0" name="图片 2253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43600" y="4191000"/>
                        <a:ext cx="309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5" name="TextBox 85"/>
          <p:cNvSpPr txBox="1"/>
          <p:nvPr/>
        </p:nvSpPr>
        <p:spPr>
          <a:xfrm>
            <a:off x="7010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6" name="TextBox 86"/>
          <p:cNvSpPr txBox="1"/>
          <p:nvPr/>
        </p:nvSpPr>
        <p:spPr>
          <a:xfrm>
            <a:off x="8153400" y="38862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66" name="Object 45"/>
          <p:cNvGraphicFramePr/>
          <p:nvPr/>
        </p:nvGraphicFramePr>
        <p:xfrm>
          <a:off x="6577013" y="41910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" r:id="rId25" imgW="4572000" imgH="5486400" progId="Equation.DSMT4">
                  <p:embed/>
                </p:oleObj>
              </mc:Choice>
              <mc:Fallback>
                <p:oleObj name="" r:id="rId25" imgW="4572000" imgH="5486400" progId="Equation.DSMT4">
                  <p:embed/>
                  <p:pic>
                    <p:nvPicPr>
                      <p:cNvPr id="0" name="图片 2254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77013" y="41910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/>
          <p:nvPr/>
        </p:nvGraphicFramePr>
        <p:xfrm>
          <a:off x="7620000" y="419100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" r:id="rId27" imgW="4572000" imgH="5486400" progId="Equation.DSMT4">
                  <p:embed/>
                </p:oleObj>
              </mc:Choice>
              <mc:Fallback>
                <p:oleObj name="" r:id="rId27" imgW="4572000" imgH="5486400" progId="Equation.DSMT4">
                  <p:embed/>
                  <p:pic>
                    <p:nvPicPr>
                      <p:cNvPr id="0" name="图片 2254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0000" y="4191000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/>
          <p:nvPr/>
        </p:nvGraphicFramePr>
        <p:xfrm>
          <a:off x="8658225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" r:id="rId29" imgW="4267200" imgH="5486400" progId="Equation.DSMT4">
                  <p:embed/>
                </p:oleObj>
              </mc:Choice>
              <mc:Fallback>
                <p:oleObj name="" r:id="rId29" imgW="4267200" imgH="5486400" progId="Equation.DSMT4">
                  <p:embed/>
                  <p:pic>
                    <p:nvPicPr>
                      <p:cNvPr id="0" name="图片 2254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58225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/>
          <p:nvPr/>
        </p:nvGraphicFramePr>
        <p:xfrm>
          <a:off x="7075488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" r:id="rId31" imgW="4267200" imgH="5486400" progId="Equation.DSMT4">
                  <p:embed/>
                </p:oleObj>
              </mc:Choice>
              <mc:Fallback>
                <p:oleObj name="" r:id="rId31" imgW="4267200" imgH="5486400" progId="Equation.DSMT4">
                  <p:embed/>
                  <p:pic>
                    <p:nvPicPr>
                      <p:cNvPr id="0" name="图片 2254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75488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/>
          <p:nvPr/>
        </p:nvGraphicFramePr>
        <p:xfrm>
          <a:off x="8153400" y="41910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" r:id="rId33" imgW="4267200" imgH="5486400" progId="Equation.DSMT4">
                  <p:embed/>
                </p:oleObj>
              </mc:Choice>
              <mc:Fallback>
                <p:oleObj name="" r:id="rId33" imgW="4267200" imgH="5486400" progId="Equation.DSMT4">
                  <p:embed/>
                  <p:pic>
                    <p:nvPicPr>
                      <p:cNvPr id="0" name="图片 2254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53400" y="4191000"/>
                        <a:ext cx="33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4"/>
          <p:cNvSpPr txBox="1"/>
          <p:nvPr/>
        </p:nvSpPr>
        <p:spPr>
          <a:xfrm>
            <a:off x="304800" y="22860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415" name="Object 20"/>
          <p:cNvGraphicFramePr/>
          <p:nvPr/>
        </p:nvGraphicFramePr>
        <p:xfrm>
          <a:off x="476250" y="2819400"/>
          <a:ext cx="4476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" r:id="rId35" imgW="57302400" imgH="5486400" progId="Equation.DSMT4">
                  <p:embed/>
                </p:oleObj>
              </mc:Choice>
              <mc:Fallback>
                <p:oleObj name="" r:id="rId35" imgW="57302400" imgH="5486400" progId="Equation.DSMT4">
                  <p:embed/>
                  <p:pic>
                    <p:nvPicPr>
                      <p:cNvPr id="0" name="图片 2254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6250" y="2819400"/>
                        <a:ext cx="4476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667000" y="6157913"/>
            <a:ext cx="6400800" cy="623887"/>
            <a:chOff x="990600" y="5486400"/>
            <a:chExt cx="6400800" cy="623887"/>
          </a:xfrm>
        </p:grpSpPr>
        <p:sp>
          <p:nvSpPr>
            <p:cNvPr id="97" name="Rounded Rectangle 96"/>
            <p:cNvSpPr/>
            <p:nvPr/>
          </p:nvSpPr>
          <p:spPr>
            <a:xfrm>
              <a:off x="990600" y="5486400"/>
              <a:ext cx="6400800" cy="6096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78" name="Object 21"/>
            <p:cNvGraphicFramePr/>
            <p:nvPr/>
          </p:nvGraphicFramePr>
          <p:xfrm>
            <a:off x="1028700" y="5562600"/>
            <a:ext cx="62865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" r:id="rId37" imgW="80467200" imgH="7010400" progId="Equation.DSMT4">
                    <p:embed/>
                  </p:oleObj>
                </mc:Choice>
                <mc:Fallback>
                  <p:oleObj name="" r:id="rId37" imgW="80467200" imgH="7010400" progId="Equation.DSMT4">
                    <p:embed/>
                    <p:pic>
                      <p:nvPicPr>
                        <p:cNvPr id="0" name="图片 2254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028700" y="5562600"/>
                          <a:ext cx="6286500" cy="547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/>
          <p:cNvGrpSpPr/>
          <p:nvPr/>
        </p:nvGrpSpPr>
        <p:grpSpPr>
          <a:xfrm>
            <a:off x="3048000" y="6172200"/>
            <a:ext cx="5486400" cy="533400"/>
            <a:chOff x="457200" y="4419600"/>
            <a:chExt cx="5486400" cy="533400"/>
          </a:xfrm>
        </p:grpSpPr>
        <p:sp>
          <p:nvSpPr>
            <p:cNvPr id="49" name="Rounded Rectangle 48"/>
            <p:cNvSpPr/>
            <p:nvPr/>
          </p:nvSpPr>
          <p:spPr>
            <a:xfrm>
              <a:off x="457200" y="4419600"/>
              <a:ext cx="54864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577" name="Object 24"/>
            <p:cNvGraphicFramePr/>
            <p:nvPr/>
          </p:nvGraphicFramePr>
          <p:xfrm>
            <a:off x="533400" y="4495800"/>
            <a:ext cx="540543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" r:id="rId39" imgW="69189600" imgH="5486400" progId="Equation.DSMT4">
                    <p:embed/>
                  </p:oleObj>
                </mc:Choice>
                <mc:Fallback>
                  <p:oleObj name="" r:id="rId39" imgW="69189600" imgH="5486400" progId="Equation.DSMT4">
                    <p:embed/>
                    <p:pic>
                      <p:nvPicPr>
                        <p:cNvPr id="0" name="图片 2254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33400" y="4495800"/>
                          <a:ext cx="5405437" cy="428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27"/>
          <p:cNvGraphicFramePr/>
          <p:nvPr/>
        </p:nvGraphicFramePr>
        <p:xfrm>
          <a:off x="557213" y="3276600"/>
          <a:ext cx="402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" r:id="rId41" imgW="58521600" imgH="5486400" progId="Equation.DSMT4">
                  <p:embed/>
                </p:oleObj>
              </mc:Choice>
              <mc:Fallback>
                <p:oleObj name="" r:id="rId41" imgW="58521600" imgH="5486400" progId="Equation.DSMT4">
                  <p:embed/>
                  <p:pic>
                    <p:nvPicPr>
                      <p:cNvPr id="0" name="图片 2254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57213" y="3276600"/>
                        <a:ext cx="40227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22"/>
          <p:cNvGraphicFramePr/>
          <p:nvPr/>
        </p:nvGraphicFramePr>
        <p:xfrm>
          <a:off x="350838" y="4724400"/>
          <a:ext cx="53181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" r:id="rId43" imgW="71018400" imgH="7010400" progId="Equation.DSMT4">
                  <p:embed/>
                </p:oleObj>
              </mc:Choice>
              <mc:Fallback>
                <p:oleObj name="" r:id="rId43" imgW="71018400" imgH="7010400" progId="Equation.DSMT4">
                  <p:embed/>
                  <p:pic>
                    <p:nvPicPr>
                      <p:cNvPr id="0" name="图片 2254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50838" y="4724400"/>
                        <a:ext cx="531812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2"/>
          <p:cNvGraphicFramePr/>
          <p:nvPr/>
        </p:nvGraphicFramePr>
        <p:xfrm>
          <a:off x="933450" y="5257800"/>
          <a:ext cx="48085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" r:id="rId45" imgW="62788800" imgH="7010400" progId="Equation.DSMT4">
                  <p:embed/>
                </p:oleObj>
              </mc:Choice>
              <mc:Fallback>
                <p:oleObj name="" r:id="rId45" imgW="62788800" imgH="7010400" progId="Equation.DSMT4">
                  <p:embed/>
                  <p:pic>
                    <p:nvPicPr>
                      <p:cNvPr id="0" name="图片 225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33450" y="5257800"/>
                        <a:ext cx="480853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5"/>
          <p:cNvGraphicFramePr/>
          <p:nvPr/>
        </p:nvGraphicFramePr>
        <p:xfrm>
          <a:off x="2209800" y="2362200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" r:id="rId47" imgW="12801600" imgH="5486400" progId="Equation.DSMT4">
                  <p:embed/>
                </p:oleObj>
              </mc:Choice>
              <mc:Fallback>
                <p:oleObj name="" r:id="rId47" imgW="12801600" imgH="5486400" progId="Equation.DSMT4">
                  <p:embed/>
                  <p:pic>
                    <p:nvPicPr>
                      <p:cNvPr id="0" name="图片 2255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209800" y="2362200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/>
          <p:nvPr/>
        </p:nvGraphicFramePr>
        <p:xfrm>
          <a:off x="1143000" y="3762375"/>
          <a:ext cx="2701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" r:id="rId49" imgW="39319200" imgH="5486400" progId="Equation.DSMT4">
                  <p:embed/>
                </p:oleObj>
              </mc:Choice>
              <mc:Fallback>
                <p:oleObj name="" r:id="rId49" imgW="39319200" imgH="5486400" progId="Equation.DSMT4">
                  <p:embed/>
                  <p:pic>
                    <p:nvPicPr>
                      <p:cNvPr id="0" name="图片 22552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143000" y="3762375"/>
                        <a:ext cx="27019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/>
          <p:nvPr/>
        </p:nvSpPr>
        <p:spPr>
          <a:xfrm>
            <a:off x="1066800" y="1219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多阶段生产安排问题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问题的提出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建立动态规划基本方程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计算举例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2" name="AutoShape 4"/>
          <p:cNvSpPr/>
          <p:nvPr/>
        </p:nvSpPr>
        <p:spPr>
          <a:xfrm>
            <a:off x="1828800" y="2286000"/>
            <a:ext cx="533400" cy="457200"/>
          </a:xfrm>
          <a:prstGeom prst="notchedRigh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381000" y="3048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994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4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90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578" name="Object 30"/>
          <p:cNvGraphicFramePr/>
          <p:nvPr/>
        </p:nvGraphicFramePr>
        <p:xfrm>
          <a:off x="1676400" y="1295400"/>
          <a:ext cx="134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23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1346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31"/>
          <p:cNvSpPr txBox="1"/>
          <p:nvPr/>
        </p:nvSpPr>
        <p:spPr>
          <a:xfrm>
            <a:off x="381000" y="1752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92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3" name="Text Box 4"/>
          <p:cNvSpPr txBox="1"/>
          <p:nvPr/>
        </p:nvSpPr>
        <p:spPr>
          <a:xfrm>
            <a:off x="304800" y="22860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Object 20"/>
          <p:cNvGraphicFramePr/>
          <p:nvPr/>
        </p:nvGraphicFramePr>
        <p:xfrm>
          <a:off x="3252788" y="2362200"/>
          <a:ext cx="1547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" r:id="rId3" imgW="19812000" imgH="5486400" progId="Equation.DSMT4">
                  <p:embed/>
                </p:oleObj>
              </mc:Choice>
              <mc:Fallback>
                <p:oleObj name="" r:id="rId3" imgW="19812000" imgH="5486400" progId="Equation.DSMT4">
                  <p:embed/>
                  <p:pic>
                    <p:nvPicPr>
                      <p:cNvPr id="0" name="图片 23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788" y="2362200"/>
                        <a:ext cx="15478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2"/>
          <p:cNvGraphicFramePr/>
          <p:nvPr/>
        </p:nvGraphicFramePr>
        <p:xfrm>
          <a:off x="441325" y="2895600"/>
          <a:ext cx="56022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" r:id="rId5" imgW="73152000" imgH="7010400" progId="Equation.DSMT4">
                  <p:embed/>
                </p:oleObj>
              </mc:Choice>
              <mc:Fallback>
                <p:oleObj name="" r:id="rId5" imgW="73152000" imgH="7010400" progId="Equation.DSMT4">
                  <p:embed/>
                  <p:pic>
                    <p:nvPicPr>
                      <p:cNvPr id="0" name="图片 23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325" y="2895600"/>
                        <a:ext cx="560228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7"/>
          <p:cNvGraphicFramePr/>
          <p:nvPr/>
        </p:nvGraphicFramePr>
        <p:xfrm>
          <a:off x="2209800" y="2362200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" r:id="rId7" imgW="12801600" imgH="5486400" progId="Equation.DSMT4">
                  <p:embed/>
                </p:oleObj>
              </mc:Choice>
              <mc:Fallback>
                <p:oleObj name="" r:id="rId7" imgW="12801600" imgH="5486400" progId="Equation.DSMT4">
                  <p:embed/>
                  <p:pic>
                    <p:nvPicPr>
                      <p:cNvPr id="0" name="图片 23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362200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8"/>
          <p:cNvGraphicFramePr/>
          <p:nvPr/>
        </p:nvGraphicFramePr>
        <p:xfrm>
          <a:off x="4972050" y="2362200"/>
          <a:ext cx="1047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" r:id="rId9" imgW="15240000" imgH="5486400" progId="Equation.DSMT4">
                  <p:embed/>
                </p:oleObj>
              </mc:Choice>
              <mc:Fallback>
                <p:oleObj name="" r:id="rId9" imgW="15240000" imgH="5486400" progId="Equation.DSMT4">
                  <p:embed/>
                  <p:pic>
                    <p:nvPicPr>
                      <p:cNvPr id="0" name="图片 235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2050" y="2362200"/>
                        <a:ext cx="10477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表格 24593"/>
          <p:cNvGraphicFramePr/>
          <p:nvPr/>
        </p:nvGraphicFramePr>
        <p:xfrm>
          <a:off x="5029200" y="3946525"/>
          <a:ext cx="1447800" cy="2228850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6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Object 62"/>
          <p:cNvGraphicFramePr/>
          <p:nvPr/>
        </p:nvGraphicFramePr>
        <p:xfrm>
          <a:off x="5153025" y="3886200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" r:id="rId11" imgW="3962400" imgH="5486400" progId="Equation.DSMT4">
                  <p:embed/>
                </p:oleObj>
              </mc:Choice>
              <mc:Fallback>
                <p:oleObj name="" r:id="rId11" imgW="3962400" imgH="5486400" progId="Equation.DSMT4">
                  <p:embed/>
                  <p:pic>
                    <p:nvPicPr>
                      <p:cNvPr id="0" name="图片 23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53025" y="3886200"/>
                        <a:ext cx="3095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8"/>
          <p:cNvGraphicFramePr/>
          <p:nvPr/>
        </p:nvGraphicFramePr>
        <p:xfrm>
          <a:off x="5792788" y="3910013"/>
          <a:ext cx="547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" r:id="rId13" imgW="7010400" imgH="4876800" progId="Equation.DSMT4">
                  <p:embed/>
                </p:oleObj>
              </mc:Choice>
              <mc:Fallback>
                <p:oleObj name="" r:id="rId13" imgW="7010400" imgH="4876800" progId="Equation.DSMT4">
                  <p:embed/>
                  <p:pic>
                    <p:nvPicPr>
                      <p:cNvPr id="0" name="图片 235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2788" y="3910013"/>
                        <a:ext cx="5476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00600" y="3211513"/>
            <a:ext cx="609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1800" y="32115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0600" y="3440113"/>
            <a:ext cx="609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28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1800" y="34401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0600" y="3668713"/>
            <a:ext cx="609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26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800" y="3668713"/>
            <a:ext cx="381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" name="Object 33"/>
          <p:cNvGraphicFramePr/>
          <p:nvPr/>
        </p:nvGraphicFramePr>
        <p:xfrm>
          <a:off x="6019800" y="2895600"/>
          <a:ext cx="14874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" r:id="rId15" imgW="19507200" imgH="5791200" progId="Equation.DSMT4">
                  <p:embed/>
                </p:oleObj>
              </mc:Choice>
              <mc:Fallback>
                <p:oleObj name="" r:id="rId15" imgW="19507200" imgH="5791200" progId="Equation.DSMT4">
                  <p:embed/>
                  <p:pic>
                    <p:nvPicPr>
                      <p:cNvPr id="0" name="图片 235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9800" y="2895600"/>
                        <a:ext cx="148748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表格 24622"/>
          <p:cNvGraphicFramePr/>
          <p:nvPr/>
        </p:nvGraphicFramePr>
        <p:xfrm>
          <a:off x="6781800" y="3937000"/>
          <a:ext cx="2133600" cy="2228850"/>
        </p:xfrm>
        <a:graphic>
          <a:graphicData uri="http://schemas.openxmlformats.org/drawingml/2006/table">
            <a:tbl>
              <a:tblPr/>
              <a:tblGrid>
                <a:gridCol w="5588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Object 45"/>
          <p:cNvGraphicFramePr/>
          <p:nvPr/>
        </p:nvGraphicFramePr>
        <p:xfrm>
          <a:off x="6881813" y="38862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" r:id="rId17" imgW="4572000" imgH="5486400" progId="Equation.DSMT4">
                  <p:embed/>
                </p:oleObj>
              </mc:Choice>
              <mc:Fallback>
                <p:oleObj name="" r:id="rId17" imgW="4572000" imgH="5486400" progId="Equation.DSMT4">
                  <p:embed/>
                  <p:pic>
                    <p:nvPicPr>
                      <p:cNvPr id="0" name="图片 235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1813" y="38862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6"/>
          <p:cNvGraphicFramePr/>
          <p:nvPr/>
        </p:nvGraphicFramePr>
        <p:xfrm>
          <a:off x="7315200" y="388937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" r:id="rId19" imgW="10972800" imgH="5486400" progId="Equation.DSMT4">
                  <p:embed/>
                </p:oleObj>
              </mc:Choice>
              <mc:Fallback>
                <p:oleObj name="" r:id="rId19" imgW="10972800" imgH="5486400" progId="Equation.DSMT4">
                  <p:embed/>
                  <p:pic>
                    <p:nvPicPr>
                      <p:cNvPr id="0" name="图片 235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15200" y="388937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7"/>
          <p:cNvGraphicFramePr/>
          <p:nvPr/>
        </p:nvGraphicFramePr>
        <p:xfrm>
          <a:off x="8382000" y="3889375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" r:id="rId21" imgW="4267200" imgH="5791200" progId="Equation.DSMT4">
                  <p:embed/>
                </p:oleObj>
              </mc:Choice>
              <mc:Fallback>
                <p:oleObj name="" r:id="rId21" imgW="4267200" imgH="5791200" progId="Equation.DSMT4">
                  <p:embed/>
                  <p:pic>
                    <p:nvPicPr>
                      <p:cNvPr id="0" name="图片 2356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82000" y="3889375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5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55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2" grpId="0"/>
      <p:bldP spid="63" grpId="0"/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2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7-10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5602" name="Object 30"/>
          <p:cNvGraphicFramePr/>
          <p:nvPr/>
        </p:nvGraphicFramePr>
        <p:xfrm>
          <a:off x="1676400" y="1295400"/>
          <a:ext cx="1346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" r:id="rId1" imgW="16154400" imgH="5486400" progId="Equation.DSMT4">
                  <p:embed/>
                </p:oleObj>
              </mc:Choice>
              <mc:Fallback>
                <p:oleObj name="" r:id="rId1" imgW="16154400" imgH="5486400" progId="Equation.DSMT4">
                  <p:embed/>
                  <p:pic>
                    <p:nvPicPr>
                      <p:cNvPr id="0" name="图片 245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1346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Text Box 31"/>
          <p:cNvSpPr txBox="1"/>
          <p:nvPr/>
        </p:nvSpPr>
        <p:spPr>
          <a:xfrm>
            <a:off x="381000" y="1752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4" name="Text Box 46"/>
          <p:cNvSpPr txBox="1"/>
          <p:nvPr/>
        </p:nvSpPr>
        <p:spPr>
          <a:xfrm>
            <a:off x="1600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求解生产与库存问题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35" name="Text Box 4"/>
          <p:cNvSpPr txBox="1"/>
          <p:nvPr/>
        </p:nvSpPr>
        <p:spPr>
          <a:xfrm>
            <a:off x="304800" y="2286000"/>
            <a:ext cx="2362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3" name="Object 20"/>
          <p:cNvGraphicFramePr/>
          <p:nvPr/>
        </p:nvGraphicFramePr>
        <p:xfrm>
          <a:off x="3252788" y="2362200"/>
          <a:ext cx="1547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" r:id="rId3" imgW="19812000" imgH="5486400" progId="Equation.DSMT4">
                  <p:embed/>
                </p:oleObj>
              </mc:Choice>
              <mc:Fallback>
                <p:oleObj name="" r:id="rId3" imgW="19812000" imgH="5486400" progId="Equation.DSMT4">
                  <p:embed/>
                  <p:pic>
                    <p:nvPicPr>
                      <p:cNvPr id="0" name="图片 245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788" y="2362200"/>
                        <a:ext cx="15478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2"/>
          <p:cNvGraphicFramePr/>
          <p:nvPr/>
        </p:nvGraphicFramePr>
        <p:xfrm>
          <a:off x="441325" y="2895600"/>
          <a:ext cx="56022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" r:id="rId5" imgW="73152000" imgH="7010400" progId="Equation.DSMT4">
                  <p:embed/>
                </p:oleObj>
              </mc:Choice>
              <mc:Fallback>
                <p:oleObj name="" r:id="rId5" imgW="73152000" imgH="7010400" progId="Equation.DSMT4">
                  <p:embed/>
                  <p:pic>
                    <p:nvPicPr>
                      <p:cNvPr id="0" name="图片 245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325" y="2895600"/>
                        <a:ext cx="560228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7"/>
          <p:cNvGraphicFramePr/>
          <p:nvPr/>
        </p:nvGraphicFramePr>
        <p:xfrm>
          <a:off x="2209800" y="2362200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" r:id="rId7" imgW="12801600" imgH="5486400" progId="Equation.DSMT4">
                  <p:embed/>
                </p:oleObj>
              </mc:Choice>
              <mc:Fallback>
                <p:oleObj name="" r:id="rId7" imgW="12801600" imgH="5486400" progId="Equation.DSMT4">
                  <p:embed/>
                  <p:pic>
                    <p:nvPicPr>
                      <p:cNvPr id="0" name="图片 245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362200"/>
                        <a:ext cx="1000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3"/>
          <p:cNvGraphicFramePr/>
          <p:nvPr/>
        </p:nvGraphicFramePr>
        <p:xfrm>
          <a:off x="6019800" y="2895600"/>
          <a:ext cx="14874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" r:id="rId9" imgW="19507200" imgH="5791200" progId="Equation.DSMT4">
                  <p:embed/>
                </p:oleObj>
              </mc:Choice>
              <mc:Fallback>
                <p:oleObj name="" r:id="rId9" imgW="19507200" imgH="5791200" progId="Equation.DSMT4">
                  <p:embed/>
                  <p:pic>
                    <p:nvPicPr>
                      <p:cNvPr id="0" name="图片 245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9800" y="2895600"/>
                        <a:ext cx="148748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表格 25635"/>
          <p:cNvGraphicFramePr/>
          <p:nvPr/>
        </p:nvGraphicFramePr>
        <p:xfrm>
          <a:off x="2286000" y="4689475"/>
          <a:ext cx="1828800" cy="14859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2C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CAA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Object 10"/>
          <p:cNvGraphicFramePr/>
          <p:nvPr/>
        </p:nvGraphicFramePr>
        <p:xfrm>
          <a:off x="3048000" y="4613275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" r:id="rId11" imgW="4267200" imgH="5791200" progId="Equation.DSMT4">
                  <p:embed/>
                </p:oleObj>
              </mc:Choice>
              <mc:Fallback>
                <p:oleObj name="" r:id="rId11" imgW="4267200" imgH="5791200" progId="Equation.DSMT4">
                  <p:embed/>
                  <p:pic>
                    <p:nvPicPr>
                      <p:cNvPr id="0" name="图片 245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4613275"/>
                        <a:ext cx="3238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1"/>
          <p:cNvGraphicFramePr/>
          <p:nvPr/>
        </p:nvGraphicFramePr>
        <p:xfrm>
          <a:off x="2473325" y="4670425"/>
          <a:ext cx="254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" r:id="rId13" imgW="3352800" imgH="4267200" progId="Equation.DSMT4">
                  <p:embed/>
                </p:oleObj>
              </mc:Choice>
              <mc:Fallback>
                <p:oleObj name="" r:id="rId13" imgW="3352800" imgH="4267200" progId="Equation.DSMT4">
                  <p:embed/>
                  <p:pic>
                    <p:nvPicPr>
                      <p:cNvPr id="0" name="图片 245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73325" y="4670425"/>
                        <a:ext cx="2540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/>
          <p:nvPr/>
        </p:nvGraphicFramePr>
        <p:xfrm>
          <a:off x="3627438" y="4613275"/>
          <a:ext cx="346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" r:id="rId15" imgW="4572000" imgH="5791200" progId="Equation.DSMT4">
                  <p:embed/>
                </p:oleObj>
              </mc:Choice>
              <mc:Fallback>
                <p:oleObj name="" r:id="rId15" imgW="4572000" imgH="5791200" progId="Equation.DSMT4">
                  <p:embed/>
                  <p:pic>
                    <p:nvPicPr>
                      <p:cNvPr id="0" name="图片 245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7438" y="4613275"/>
                        <a:ext cx="3460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58" name="Group 70"/>
          <p:cNvGrpSpPr/>
          <p:nvPr/>
        </p:nvGrpSpPr>
        <p:grpSpPr>
          <a:xfrm>
            <a:off x="5334000" y="228600"/>
            <a:ext cx="3581400" cy="809625"/>
            <a:chOff x="5410200" y="3886200"/>
            <a:chExt cx="3581400" cy="809625"/>
          </a:xfrm>
        </p:grpSpPr>
        <p:grpSp>
          <p:nvGrpSpPr>
            <p:cNvPr id="25732" name="Group 48"/>
            <p:cNvGrpSpPr/>
            <p:nvPr/>
          </p:nvGrpSpPr>
          <p:grpSpPr>
            <a:xfrm>
              <a:off x="5562600" y="4191000"/>
              <a:ext cx="3276600" cy="152400"/>
              <a:chOff x="5562600" y="4191000"/>
              <a:chExt cx="3276600" cy="15240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5562600" y="42672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5400000">
                <a:off x="5486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>
                <a:off x="66294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>
                <a:off x="87630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7696200" y="4267200"/>
                <a:ext cx="152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49"/>
            <p:cNvGrpSpPr/>
            <p:nvPr/>
          </p:nvGrpSpPr>
          <p:grpSpPr>
            <a:xfrm>
              <a:off x="5867400" y="3886200"/>
              <a:ext cx="2590800" cy="381000"/>
              <a:chOff x="5867400" y="3886200"/>
              <a:chExt cx="2590800" cy="381000"/>
            </a:xfrm>
          </p:grpSpPr>
          <p:sp>
            <p:nvSpPr>
              <p:cNvPr id="25735" name="TextBox 72"/>
              <p:cNvSpPr txBox="1"/>
              <p:nvPr/>
            </p:nvSpPr>
            <p:spPr>
              <a:xfrm>
                <a:off x="5867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36" name="TextBox 85"/>
              <p:cNvSpPr txBox="1"/>
              <p:nvPr/>
            </p:nvSpPr>
            <p:spPr>
              <a:xfrm>
                <a:off x="7010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37" name="TextBox 86"/>
              <p:cNvSpPr txBox="1"/>
              <p:nvPr/>
            </p:nvSpPr>
            <p:spPr>
              <a:xfrm>
                <a:off x="8153400" y="3886200"/>
                <a:ext cx="304800" cy="38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734" name="Group 47"/>
            <p:cNvGrpSpPr/>
            <p:nvPr/>
          </p:nvGrpSpPr>
          <p:grpSpPr>
            <a:xfrm>
              <a:off x="5410200" y="4267200"/>
              <a:ext cx="3581400" cy="428625"/>
              <a:chOff x="5410200" y="4191000"/>
              <a:chExt cx="3581400" cy="428625"/>
            </a:xfrm>
          </p:grpSpPr>
          <p:graphicFrame>
            <p:nvGraphicFramePr>
              <p:cNvPr id="25624" name="Object 45"/>
              <p:cNvGraphicFramePr/>
              <p:nvPr/>
            </p:nvGraphicFramePr>
            <p:xfrm>
              <a:off x="5410200" y="4191000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5" name="" r:id="rId17" imgW="4267200" imgH="5486400" progId="Equation.DSMT4">
                      <p:embed/>
                    </p:oleObj>
                  </mc:Choice>
                  <mc:Fallback>
                    <p:oleObj name="" r:id="rId17" imgW="4267200" imgH="5486400" progId="Equation.DSMT4">
                      <p:embed/>
                      <p:pic>
                        <p:nvPicPr>
                          <p:cNvPr id="0" name="图片 2458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410200" y="4191000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5" name="Object 14"/>
              <p:cNvGraphicFramePr/>
              <p:nvPr/>
            </p:nvGraphicFramePr>
            <p:xfrm>
              <a:off x="5943600" y="4191000"/>
              <a:ext cx="309563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6" name="" r:id="rId19" imgW="3962400" imgH="5486400" progId="Equation.DSMT4">
                      <p:embed/>
                    </p:oleObj>
                  </mc:Choice>
                  <mc:Fallback>
                    <p:oleObj name="" r:id="rId19" imgW="3962400" imgH="5486400" progId="Equation.DSMT4">
                      <p:embed/>
                      <p:pic>
                        <p:nvPicPr>
                          <p:cNvPr id="0" name="图片 2458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943600" y="4191000"/>
                            <a:ext cx="309563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15"/>
              <p:cNvGraphicFramePr/>
              <p:nvPr/>
            </p:nvGraphicFramePr>
            <p:xfrm>
              <a:off x="6577013" y="4191000"/>
              <a:ext cx="357187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7" name="" r:id="rId21" imgW="4572000" imgH="5486400" progId="Equation.DSMT4">
                      <p:embed/>
                    </p:oleObj>
                  </mc:Choice>
                  <mc:Fallback>
                    <p:oleObj name="" r:id="rId21" imgW="4572000" imgH="5486400" progId="Equation.DSMT4">
                      <p:embed/>
                      <p:pic>
                        <p:nvPicPr>
                          <p:cNvPr id="0" name="图片 24586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577013" y="4191000"/>
                            <a:ext cx="357187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7" name="Object 50"/>
              <p:cNvGraphicFramePr/>
              <p:nvPr/>
            </p:nvGraphicFramePr>
            <p:xfrm>
              <a:off x="7620000" y="4191000"/>
              <a:ext cx="357188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8" name="" r:id="rId23" imgW="4572000" imgH="5486400" progId="Equation.DSMT4">
                      <p:embed/>
                    </p:oleObj>
                  </mc:Choice>
                  <mc:Fallback>
                    <p:oleObj name="" r:id="rId23" imgW="4572000" imgH="5486400" progId="Equation.DSMT4">
                      <p:embed/>
                      <p:pic>
                        <p:nvPicPr>
                          <p:cNvPr id="0" name="图片 2458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7620000" y="4191000"/>
                            <a:ext cx="357188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8" name="Object 51"/>
              <p:cNvGraphicFramePr/>
              <p:nvPr/>
            </p:nvGraphicFramePr>
            <p:xfrm>
              <a:off x="8658225" y="4191000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9" name="" r:id="rId25" imgW="4267200" imgH="5486400" progId="Equation.DSMT4">
                      <p:embed/>
                    </p:oleObj>
                  </mc:Choice>
                  <mc:Fallback>
                    <p:oleObj name="" r:id="rId25" imgW="4267200" imgH="5486400" progId="Equation.DSMT4">
                      <p:embed/>
                      <p:pic>
                        <p:nvPicPr>
                          <p:cNvPr id="0" name="图片 2458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8658225" y="4191000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9" name="Object 52"/>
              <p:cNvGraphicFramePr/>
              <p:nvPr/>
            </p:nvGraphicFramePr>
            <p:xfrm>
              <a:off x="7075488" y="4191000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90" name="" r:id="rId27" imgW="4267200" imgH="5486400" progId="Equation.DSMT4">
                      <p:embed/>
                    </p:oleObj>
                  </mc:Choice>
                  <mc:Fallback>
                    <p:oleObj name="" r:id="rId27" imgW="4267200" imgH="5486400" progId="Equation.DSMT4">
                      <p:embed/>
                      <p:pic>
                        <p:nvPicPr>
                          <p:cNvPr id="0" name="图片 2458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7075488" y="4191000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0" name="Object 53"/>
              <p:cNvGraphicFramePr/>
              <p:nvPr/>
            </p:nvGraphicFramePr>
            <p:xfrm>
              <a:off x="8153400" y="4191000"/>
              <a:ext cx="33337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91" name="" r:id="rId29" imgW="4267200" imgH="5486400" progId="Equation.DSMT4">
                      <p:embed/>
                    </p:oleObj>
                  </mc:Choice>
                  <mc:Fallback>
                    <p:oleObj name="" r:id="rId29" imgW="4267200" imgH="5486400" progId="Equation.DSMT4">
                      <p:embed/>
                      <p:pic>
                        <p:nvPicPr>
                          <p:cNvPr id="0" name="图片 24590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8153400" y="4191000"/>
                            <a:ext cx="333375" cy="428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659" name="表格 25658"/>
          <p:cNvGraphicFramePr/>
          <p:nvPr/>
        </p:nvGraphicFramePr>
        <p:xfrm>
          <a:off x="6781800" y="3937000"/>
          <a:ext cx="2133600" cy="2228850"/>
        </p:xfrm>
        <a:graphic>
          <a:graphicData uri="http://schemas.openxmlformats.org/drawingml/2006/table">
            <a:tbl>
              <a:tblPr/>
              <a:tblGrid>
                <a:gridCol w="5588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Object 17"/>
          <p:cNvGraphicFramePr/>
          <p:nvPr/>
        </p:nvGraphicFramePr>
        <p:xfrm>
          <a:off x="6881813" y="388620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" r:id="rId31" imgW="4572000" imgH="5486400" progId="Equation.DSMT4">
                  <p:embed/>
                </p:oleObj>
              </mc:Choice>
              <mc:Fallback>
                <p:oleObj name="" r:id="rId31" imgW="4572000" imgH="5486400" progId="Equation.DSMT4">
                  <p:embed/>
                  <p:pic>
                    <p:nvPicPr>
                      <p:cNvPr id="0" name="图片 2459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881813" y="3886200"/>
                        <a:ext cx="357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21"/>
          <p:cNvGraphicFramePr/>
          <p:nvPr/>
        </p:nvGraphicFramePr>
        <p:xfrm>
          <a:off x="7315200" y="388937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" r:id="rId33" imgW="10972800" imgH="5486400" progId="Equation.DSMT4">
                  <p:embed/>
                </p:oleObj>
              </mc:Choice>
              <mc:Fallback>
                <p:oleObj name="" r:id="rId33" imgW="10972800" imgH="5486400" progId="Equation.DSMT4">
                  <p:embed/>
                  <p:pic>
                    <p:nvPicPr>
                      <p:cNvPr id="0" name="图片 2459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15200" y="388937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22"/>
          <p:cNvGraphicFramePr/>
          <p:nvPr/>
        </p:nvGraphicFramePr>
        <p:xfrm>
          <a:off x="8382000" y="3889375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" r:id="rId35" imgW="4267200" imgH="5791200" progId="Equation.DSMT4">
                  <p:embed/>
                </p:oleObj>
              </mc:Choice>
              <mc:Fallback>
                <p:oleObj name="" r:id="rId35" imgW="4267200" imgH="5791200" progId="Equation.DSMT4">
                  <p:embed/>
                  <p:pic>
                    <p:nvPicPr>
                      <p:cNvPr id="0" name="图片 2459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382000" y="3889375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9" name="表格 25688"/>
          <p:cNvGraphicFramePr/>
          <p:nvPr/>
        </p:nvGraphicFramePr>
        <p:xfrm>
          <a:off x="4343400" y="4318000"/>
          <a:ext cx="2362200" cy="1857375"/>
        </p:xfrm>
        <a:graphic>
          <a:graphicData uri="http://schemas.openxmlformats.org/drawingml/2006/table">
            <a:tbl>
              <a:tblPr/>
              <a:tblGrid>
                <a:gridCol w="787400"/>
                <a:gridCol w="889000"/>
                <a:gridCol w="6858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CD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Object 62"/>
          <p:cNvGraphicFramePr/>
          <p:nvPr/>
        </p:nvGraphicFramePr>
        <p:xfrm>
          <a:off x="4495800" y="4270375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" r:id="rId37" imgW="4572000" imgH="5486400" progId="Equation.DSMT4">
                  <p:embed/>
                </p:oleObj>
              </mc:Choice>
              <mc:Fallback>
                <p:oleObj name="" r:id="rId37" imgW="4572000" imgH="5486400" progId="Equation.DSMT4">
                  <p:embed/>
                  <p:pic>
                    <p:nvPicPr>
                      <p:cNvPr id="0" name="图片 2459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495800" y="4270375"/>
                        <a:ext cx="3571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24"/>
          <p:cNvGraphicFramePr/>
          <p:nvPr/>
        </p:nvGraphicFramePr>
        <p:xfrm>
          <a:off x="5105400" y="427037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" r:id="rId39" imgW="10972800" imgH="5486400" progId="Equation.DSMT4">
                  <p:embed/>
                </p:oleObj>
              </mc:Choice>
              <mc:Fallback>
                <p:oleObj name="" r:id="rId39" imgW="10972800" imgH="5486400" progId="Equation.DSMT4">
                  <p:embed/>
                  <p:pic>
                    <p:nvPicPr>
                      <p:cNvPr id="0" name="图片 2459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05400" y="4270375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25"/>
          <p:cNvGraphicFramePr/>
          <p:nvPr/>
        </p:nvGraphicFramePr>
        <p:xfrm>
          <a:off x="6172200" y="4270375"/>
          <a:ext cx="325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" r:id="rId41" imgW="4267200" imgH="5791200" progId="Equation.DSMT4">
                  <p:embed/>
                </p:oleObj>
              </mc:Choice>
              <mc:Fallback>
                <p:oleObj name="" r:id="rId41" imgW="4267200" imgH="5791200" progId="Equation.DSMT4">
                  <p:embed/>
                  <p:pic>
                    <p:nvPicPr>
                      <p:cNvPr id="0" name="图片 2459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172200" y="4270375"/>
                        <a:ext cx="325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34000" y="990600"/>
            <a:ext cx="381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57"/>
          <p:cNvSpPr txBox="1"/>
          <p:nvPr/>
        </p:nvSpPr>
        <p:spPr>
          <a:xfrm>
            <a:off x="58674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800600" y="2589213"/>
            <a:ext cx="3048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23"/>
          <p:cNvGraphicFramePr/>
          <p:nvPr/>
        </p:nvGraphicFramePr>
        <p:xfrm>
          <a:off x="5094288" y="2362200"/>
          <a:ext cx="884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" r:id="rId43" imgW="11582400" imgH="5791200" progId="Equation.DSMT4">
                  <p:embed/>
                </p:oleObj>
              </mc:Choice>
              <mc:Fallback>
                <p:oleObj name="" r:id="rId43" imgW="11582400" imgH="5791200" progId="Equation.DSMT4">
                  <p:embed/>
                  <p:pic>
                    <p:nvPicPr>
                      <p:cNvPr id="0" name="图片 2459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094288" y="2362200"/>
                        <a:ext cx="88423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64770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04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29"/>
          <p:cNvGraphicFramePr/>
          <p:nvPr/>
        </p:nvGraphicFramePr>
        <p:xfrm>
          <a:off x="5638800" y="1905000"/>
          <a:ext cx="1976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" r:id="rId45" imgW="25298400" imgH="5486400" progId="Equation.DSMT4">
                  <p:embed/>
                </p:oleObj>
              </mc:Choice>
              <mc:Fallback>
                <p:oleObj name="" r:id="rId45" imgW="25298400" imgH="5486400" progId="Equation.DSMT4">
                  <p:embed/>
                  <p:pic>
                    <p:nvPicPr>
                      <p:cNvPr id="0" name="图片 2459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638800" y="1905000"/>
                        <a:ext cx="19764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Arrow Connector 79"/>
          <p:cNvCxnSpPr/>
          <p:nvPr/>
        </p:nvCxnSpPr>
        <p:spPr>
          <a:xfrm>
            <a:off x="7250113" y="2589213"/>
            <a:ext cx="3048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18"/>
          <p:cNvGraphicFramePr/>
          <p:nvPr/>
        </p:nvGraphicFramePr>
        <p:xfrm>
          <a:off x="7543800" y="2362200"/>
          <a:ext cx="884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" r:id="rId47" imgW="11582400" imgH="5791200" progId="Equation.DSMT4">
                  <p:embed/>
                </p:oleObj>
              </mc:Choice>
              <mc:Fallback>
                <p:oleObj name="" r:id="rId47" imgW="11582400" imgH="5791200" progId="Equation.DSMT4">
                  <p:embed/>
                  <p:pic>
                    <p:nvPicPr>
                      <p:cNvPr id="0" name="图片 2459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543800" y="2362200"/>
                        <a:ext cx="8842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75438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72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10600" y="9906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19" name="Object 7"/>
          <p:cNvGraphicFramePr/>
          <p:nvPr/>
        </p:nvGraphicFramePr>
        <p:xfrm>
          <a:off x="5334000" y="1447800"/>
          <a:ext cx="3548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" r:id="rId49" imgW="45415200" imgH="5486400" progId="Equation.DSMT4">
                  <p:embed/>
                </p:oleObj>
              </mc:Choice>
              <mc:Fallback>
                <p:oleObj name="" r:id="rId49" imgW="45415200" imgH="5486400" progId="Equation.DSMT4">
                  <p:embed/>
                  <p:pic>
                    <p:nvPicPr>
                      <p:cNvPr id="0" name="图片 2460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34000" y="1447800"/>
                        <a:ext cx="35480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46"/>
          <p:cNvSpPr txBox="1"/>
          <p:nvPr/>
        </p:nvSpPr>
        <p:spPr>
          <a:xfrm>
            <a:off x="381000" y="4648200"/>
            <a:ext cx="228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最优产量    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Text Box 46"/>
          <p:cNvSpPr txBox="1"/>
          <p:nvPr/>
        </p:nvSpPr>
        <p:spPr>
          <a:xfrm>
            <a:off x="76200" y="5181600"/>
            <a:ext cx="228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最优库存量    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8" name="Object 20"/>
          <p:cNvGraphicFramePr/>
          <p:nvPr/>
        </p:nvGraphicFramePr>
        <p:xfrm>
          <a:off x="1676400" y="4648200"/>
          <a:ext cx="323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" r:id="rId51" imgW="4267200" imgH="5791200" progId="Equation.DSMT4">
                  <p:embed/>
                </p:oleObj>
              </mc:Choice>
              <mc:Fallback>
                <p:oleObj name="" r:id="rId51" imgW="4267200" imgH="5791200" progId="Equation.DSMT4">
                  <p:embed/>
                  <p:pic>
                    <p:nvPicPr>
                      <p:cNvPr id="0" name="图片 246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3238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28"/>
          <p:cNvGraphicFramePr/>
          <p:nvPr/>
        </p:nvGraphicFramePr>
        <p:xfrm>
          <a:off x="1676400" y="5181600"/>
          <a:ext cx="346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" r:id="rId52" imgW="4572000" imgH="5791200" progId="Equation.DSMT4">
                  <p:embed/>
                </p:oleObj>
              </mc:Choice>
              <mc:Fallback>
                <p:oleObj name="" r:id="rId52" imgW="4572000" imgH="5791200" progId="Equation.DSMT4">
                  <p:embed/>
                  <p:pic>
                    <p:nvPicPr>
                      <p:cNvPr id="0" name="图片 246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3460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>
            <a:off x="6061075" y="2589213"/>
            <a:ext cx="3048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Object 22"/>
          <p:cNvGraphicFramePr/>
          <p:nvPr/>
        </p:nvGraphicFramePr>
        <p:xfrm>
          <a:off x="6365875" y="2362200"/>
          <a:ext cx="860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" r:id="rId53" imgW="11277600" imgH="5791200" progId="Equation.DSMT4">
                  <p:embed/>
                </p:oleObj>
              </mc:Choice>
              <mc:Fallback>
                <p:oleObj name="" r:id="rId53" imgW="11277600" imgH="5791200" progId="Equation.DSMT4">
                  <p:embed/>
                  <p:pic>
                    <p:nvPicPr>
                      <p:cNvPr id="0" name="图片 2460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365875" y="2362200"/>
                        <a:ext cx="8604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 rot="5400000">
            <a:off x="7924800" y="2895600"/>
            <a:ext cx="304800" cy="31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23"/>
          <p:cNvGraphicFramePr/>
          <p:nvPr/>
        </p:nvGraphicFramePr>
        <p:xfrm>
          <a:off x="7631113" y="2911475"/>
          <a:ext cx="860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" r:id="rId55" imgW="11277600" imgH="5791200" progId="Equation.DSMT4">
                  <p:embed/>
                </p:oleObj>
              </mc:Choice>
              <mc:Fallback>
                <p:oleObj name="" r:id="rId55" imgW="11277600" imgH="5791200" progId="Equation.DSMT4">
                  <p:embed/>
                  <p:pic>
                    <p:nvPicPr>
                      <p:cNvPr id="0" name="图片 2460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31113" y="2911475"/>
                        <a:ext cx="8604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46"/>
          <p:cNvSpPr txBox="1"/>
          <p:nvPr/>
        </p:nvSpPr>
        <p:spPr>
          <a:xfrm>
            <a:off x="76200" y="5634038"/>
            <a:ext cx="2286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最小费用：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729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31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74" grpId="0"/>
      <p:bldP spid="78" grpId="0"/>
      <p:bldP spid="84" grpId="0"/>
      <p:bldP spid="97" grpId="0"/>
      <p:bldP spid="105" grpId="0"/>
      <p:bldP spid="106" grpId="0"/>
      <p:bldP spid="107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66800" y="12192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五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  <a:r>
              <a:rPr kumimoji="0" lang="zh-CN" altLang="en-US" sz="2800" b="1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生产与库存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问题</a:t>
            </a:r>
            <a:endParaRPr kumimoji="0" lang="en-US" altLang="zh-CN" sz="2800" b="1" kern="1200" cap="none" spc="0" normalizeH="0" baseline="0" noProof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问题的提出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建立动态规划基本方程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计算举例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0" name="Text Box 5"/>
          <p:cNvSpPr txBox="1"/>
          <p:nvPr/>
        </p:nvSpPr>
        <p:spPr>
          <a:xfrm>
            <a:off x="381000" y="3048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981200" y="2362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1981200" y="2819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>
          <a:xfrm>
            <a:off x="1981200" y="32766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动态规划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3" name="Text Box 3"/>
          <p:cNvSpPr txBox="1"/>
          <p:nvPr/>
        </p:nvSpPr>
        <p:spPr>
          <a:xfrm>
            <a:off x="762000" y="1219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第五节 动态规划的应用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1981200" y="2209800"/>
            <a:ext cx="5410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最短路问题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投资分配问题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背包问题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多阶段生产安排问题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生产与库存问题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1" name="Freeform 5"/>
          <p:cNvSpPr/>
          <p:nvPr/>
        </p:nvSpPr>
        <p:spPr>
          <a:xfrm>
            <a:off x="1981200" y="2362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Freeform 6"/>
          <p:cNvSpPr/>
          <p:nvPr/>
        </p:nvSpPr>
        <p:spPr>
          <a:xfrm>
            <a:off x="1981200" y="2819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4" name="Freeform 8"/>
          <p:cNvSpPr/>
          <p:nvPr/>
        </p:nvSpPr>
        <p:spPr>
          <a:xfrm>
            <a:off x="1981200" y="33528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5" name="Freeform 9"/>
          <p:cNvSpPr/>
          <p:nvPr/>
        </p:nvSpPr>
        <p:spPr>
          <a:xfrm>
            <a:off x="1981200" y="38862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9"/>
          <p:cNvSpPr/>
          <p:nvPr/>
        </p:nvSpPr>
        <p:spPr>
          <a:xfrm>
            <a:off x="1981200" y="4343400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多阶段生产安排问题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457200" y="7762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问题的提出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533400" y="1309688"/>
            <a:ext cx="990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有某种原料，可用于两种方式的生产。原料用于生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533400" y="1828800"/>
            <a:ext cx="944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产后，除产生一定的收益外，还可以回收一部分。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457200" y="2819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问题：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60" name="Text Box 8"/>
          <p:cNvSpPr txBox="1"/>
          <p:nvPr/>
        </p:nvSpPr>
        <p:spPr>
          <a:xfrm>
            <a:off x="1447800" y="2833688"/>
            <a:ext cx="906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今有原料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吨，计划进行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个阶段的生产，问每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Text Box 9"/>
          <p:cNvSpPr txBox="1"/>
          <p:nvPr/>
        </p:nvSpPr>
        <p:spPr>
          <a:xfrm>
            <a:off x="533400" y="22860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生产信息由下表给出：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617" name="Group 65"/>
          <p:cNvGraphicFramePr>
            <a:graphicFrameLocks noGrp="1"/>
          </p:cNvGraphicFramePr>
          <p:nvPr/>
        </p:nvGraphicFramePr>
        <p:xfrm>
          <a:off x="609600" y="4600575"/>
          <a:ext cx="3657600" cy="1571626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9906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生产方式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收益函数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回收函数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96" name="Object 44"/>
          <p:cNvGraphicFramePr/>
          <p:nvPr/>
        </p:nvGraphicFramePr>
        <p:xfrm>
          <a:off x="2417763" y="5667375"/>
          <a:ext cx="581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400800" imgH="5181600" progId="Equation.3">
                  <p:embed/>
                </p:oleObj>
              </mc:Choice>
              <mc:Fallback>
                <p:oleObj name="" r:id="rId1" imgW="6400800" imgH="518160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7763" y="5667375"/>
                        <a:ext cx="581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8" name="Object 46"/>
          <p:cNvGraphicFramePr/>
          <p:nvPr/>
        </p:nvGraphicFramePr>
        <p:xfrm>
          <a:off x="2362200" y="5157788"/>
          <a:ext cx="78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448800" imgH="5181600" progId="Equation.3">
                  <p:embed/>
                </p:oleObj>
              </mc:Choice>
              <mc:Fallback>
                <p:oleObj name="" r:id="rId3" imgW="9448800" imgH="5181600" progId="Equation.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5157788"/>
                        <a:ext cx="7874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1" name="Object 59"/>
          <p:cNvGraphicFramePr/>
          <p:nvPr/>
        </p:nvGraphicFramePr>
        <p:xfrm>
          <a:off x="3390900" y="5133975"/>
          <a:ext cx="812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753600" imgH="5181600" progId="Equation.3">
                  <p:embed/>
                </p:oleObj>
              </mc:Choice>
              <mc:Fallback>
                <p:oleObj name="" r:id="rId5" imgW="9753600" imgH="5181600" progId="Equation.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0900" y="5133975"/>
                        <a:ext cx="8128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5" name="Object 63"/>
          <p:cNvGraphicFramePr/>
          <p:nvPr/>
        </p:nvGraphicFramePr>
        <p:xfrm>
          <a:off x="3519488" y="5667375"/>
          <a:ext cx="609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6705600" imgH="5181600" progId="Equation.3">
                  <p:embed/>
                </p:oleObj>
              </mc:Choice>
              <mc:Fallback>
                <p:oleObj name="" r:id="rId7" imgW="6705600" imgH="5181600" progId="Equation.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9488" y="5667375"/>
                        <a:ext cx="6096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0" name="Object 68"/>
          <p:cNvGraphicFramePr/>
          <p:nvPr/>
        </p:nvGraphicFramePr>
        <p:xfrm>
          <a:off x="4495800" y="5548313"/>
          <a:ext cx="196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21640800" imgH="5181600" progId="Equation.3">
                  <p:embed/>
                </p:oleObj>
              </mc:Choice>
              <mc:Fallback>
                <p:oleObj name="" r:id="rId9" imgW="21640800" imgH="5181600" progId="Equation.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5548313"/>
                        <a:ext cx="19653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1" name="Text Box 69"/>
          <p:cNvSpPr txBox="1"/>
          <p:nvPr/>
        </p:nvSpPr>
        <p:spPr>
          <a:xfrm>
            <a:off x="1447800" y="3367088"/>
            <a:ext cx="922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阶段如何分别确定两种生产方式原料的投入量，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22" name="Text Box 70"/>
          <p:cNvSpPr txBox="1"/>
          <p:nvPr/>
        </p:nvSpPr>
        <p:spPr>
          <a:xfrm>
            <a:off x="1447800" y="3900488"/>
            <a:ext cx="746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使总收益最大？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23" name="Text Box 71"/>
          <p:cNvSpPr txBox="1"/>
          <p:nvPr/>
        </p:nvSpPr>
        <p:spPr>
          <a:xfrm>
            <a:off x="4419600" y="44338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是原料投入量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624" name="Text Box 72"/>
          <p:cNvSpPr txBox="1"/>
          <p:nvPr/>
        </p:nvSpPr>
        <p:spPr>
          <a:xfrm>
            <a:off x="4419600" y="49672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是原料回收率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419600" y="157163"/>
            <a:ext cx="4419600" cy="1824037"/>
            <a:chOff x="4419600" y="157162"/>
            <a:chExt cx="4419600" cy="1824038"/>
          </a:xfrm>
        </p:grpSpPr>
        <p:sp>
          <p:nvSpPr>
            <p:cNvPr id="38" name="Rectangle 37"/>
            <p:cNvSpPr/>
            <p:nvPr/>
          </p:nvSpPr>
          <p:spPr>
            <a:xfrm>
              <a:off x="4419600" y="304799"/>
              <a:ext cx="4419600" cy="167640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lvl="0" algn="ctr" eaLnBrk="1" hangingPunct="1">
                <a:buNone/>
              </a:pPr>
              <a:endParaRPr lang="en-US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74" name="Group 30"/>
            <p:cNvGrpSpPr/>
            <p:nvPr/>
          </p:nvGrpSpPr>
          <p:grpSpPr>
            <a:xfrm>
              <a:off x="4572000" y="157162"/>
              <a:ext cx="4114800" cy="1671638"/>
              <a:chOff x="4800600" y="1905000"/>
              <a:chExt cx="4114800" cy="1671638"/>
            </a:xfrm>
          </p:grpSpPr>
          <p:grpSp>
            <p:nvGrpSpPr>
              <p:cNvPr id="1075" name="Group 52"/>
              <p:cNvGrpSpPr/>
              <p:nvPr/>
            </p:nvGrpSpPr>
            <p:grpSpPr>
              <a:xfrm>
                <a:off x="4800600" y="2362200"/>
                <a:ext cx="4114800" cy="1214438"/>
                <a:chOff x="4800600" y="2362200"/>
                <a:chExt cx="4114800" cy="1214438"/>
              </a:xfrm>
            </p:grpSpPr>
            <p:grpSp>
              <p:nvGrpSpPr>
                <p:cNvPr id="1078" name="Group 50"/>
                <p:cNvGrpSpPr/>
                <p:nvPr/>
              </p:nvGrpSpPr>
              <p:grpSpPr>
                <a:xfrm>
                  <a:off x="5105400" y="2895600"/>
                  <a:ext cx="3505200" cy="152400"/>
                  <a:chOff x="5105400" y="2895600"/>
                  <a:chExt cx="3505200" cy="152400"/>
                </a:xfrm>
              </p:grpSpPr>
              <p:sp>
                <p:nvSpPr>
                  <p:cNvPr id="1089" name="Line 37"/>
                  <p:cNvSpPr/>
                  <p:nvPr/>
                </p:nvSpPr>
                <p:spPr>
                  <a:xfrm>
                    <a:off x="5105400" y="3048000"/>
                    <a:ext cx="3505200" cy="0"/>
                  </a:xfrm>
                  <a:prstGeom prst="line">
                    <a:avLst/>
                  </a:prstGeom>
                  <a:ln w="3810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0" name="Line 38"/>
                  <p:cNvSpPr/>
                  <p:nvPr/>
                </p:nvSpPr>
                <p:spPr>
                  <a:xfrm>
                    <a:off x="5181600" y="2895600"/>
                    <a:ext cx="0" cy="152400"/>
                  </a:xfrm>
                  <a:prstGeom prst="line">
                    <a:avLst/>
                  </a:prstGeom>
                  <a:ln w="5715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1" name="Line 39"/>
                  <p:cNvSpPr/>
                  <p:nvPr/>
                </p:nvSpPr>
                <p:spPr>
                  <a:xfrm>
                    <a:off x="6781800" y="2895600"/>
                    <a:ext cx="0" cy="152400"/>
                  </a:xfrm>
                  <a:prstGeom prst="line">
                    <a:avLst/>
                  </a:prstGeom>
                  <a:ln w="5715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92" name="Line 40"/>
                  <p:cNvSpPr/>
                  <p:nvPr/>
                </p:nvSpPr>
                <p:spPr>
                  <a:xfrm>
                    <a:off x="8534400" y="2895600"/>
                    <a:ext cx="0" cy="152400"/>
                  </a:xfrm>
                  <a:prstGeom prst="line">
                    <a:avLst/>
                  </a:prstGeom>
                  <a:ln w="5715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79" name="Group 51"/>
                <p:cNvGrpSpPr/>
                <p:nvPr/>
              </p:nvGrpSpPr>
              <p:grpSpPr>
                <a:xfrm>
                  <a:off x="4800600" y="2362200"/>
                  <a:ext cx="4114800" cy="1214438"/>
                  <a:chOff x="4800600" y="2362200"/>
                  <a:chExt cx="4114800" cy="1214438"/>
                </a:xfrm>
              </p:grpSpPr>
              <p:sp>
                <p:nvSpPr>
                  <p:cNvPr id="1080" name="Text Box 42"/>
                  <p:cNvSpPr txBox="1"/>
                  <p:nvPr/>
                </p:nvSpPr>
                <p:spPr>
                  <a:xfrm>
                    <a:off x="5029200" y="3200400"/>
                    <a:ext cx="381000" cy="3762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chemeClr val="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1" name="Text Box 43"/>
                  <p:cNvSpPr txBox="1"/>
                  <p:nvPr/>
                </p:nvSpPr>
                <p:spPr>
                  <a:xfrm>
                    <a:off x="6629400" y="3200400"/>
                    <a:ext cx="381000" cy="3762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chemeClr val="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2" name="Text Box 44"/>
                  <p:cNvSpPr txBox="1"/>
                  <p:nvPr/>
                </p:nvSpPr>
                <p:spPr>
                  <a:xfrm>
                    <a:off x="8382000" y="3200400"/>
                    <a:ext cx="381000" cy="3762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chemeClr val="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3" name="Text Box 45"/>
                  <p:cNvSpPr txBox="1"/>
                  <p:nvPr/>
                </p:nvSpPr>
                <p:spPr>
                  <a:xfrm>
                    <a:off x="48006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4" name="Text Box 46"/>
                  <p:cNvSpPr txBox="1"/>
                  <p:nvPr/>
                </p:nvSpPr>
                <p:spPr>
                  <a:xfrm>
                    <a:off x="52578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5" name="Text Box 47"/>
                  <p:cNvSpPr txBox="1"/>
                  <p:nvPr/>
                </p:nvSpPr>
                <p:spPr>
                  <a:xfrm>
                    <a:off x="63246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6" name="Text Box 48"/>
                  <p:cNvSpPr txBox="1"/>
                  <p:nvPr/>
                </p:nvSpPr>
                <p:spPr>
                  <a:xfrm>
                    <a:off x="67818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7" name="Text Box 49"/>
                  <p:cNvSpPr txBox="1"/>
                  <p:nvPr/>
                </p:nvSpPr>
                <p:spPr>
                  <a:xfrm>
                    <a:off x="80772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88" name="Text Box 50"/>
                  <p:cNvSpPr txBox="1"/>
                  <p:nvPr/>
                </p:nvSpPr>
                <p:spPr>
                  <a:xfrm>
                    <a:off x="8534400" y="2362200"/>
                    <a:ext cx="381000" cy="37623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rgbClr val="0000CC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076" name="Text Box 58"/>
              <p:cNvSpPr txBox="1"/>
              <p:nvPr/>
            </p:nvSpPr>
            <p:spPr>
              <a:xfrm>
                <a:off x="4800600" y="1905000"/>
                <a:ext cx="685800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7" name="Text Box 59"/>
              <p:cNvSpPr txBox="1"/>
              <p:nvPr/>
            </p:nvSpPr>
            <p:spPr>
              <a:xfrm>
                <a:off x="5181600" y="1905000"/>
                <a:ext cx="838200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44958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530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0" y="1447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98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70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1800" y="1447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24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9600" y="3048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34400" y="1447800"/>
            <a:ext cx="457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7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2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9" grpId="0"/>
      <p:bldP spid="23560" grpId="0"/>
      <p:bldP spid="23561" grpId="0"/>
      <p:bldP spid="23621" grpId="0"/>
      <p:bldP spid="23622" grpId="0"/>
      <p:bldP spid="23623" grpId="0"/>
      <p:bldP spid="2362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1981200" y="838200"/>
            <a:ext cx="6705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原料投入量为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个阶段的生产所得的最大总收益。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Object 4"/>
          <p:cNvGraphicFramePr/>
          <p:nvPr/>
        </p:nvGraphicFramePr>
        <p:xfrm>
          <a:off x="508000" y="873125"/>
          <a:ext cx="1549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7068800" imgH="5486400" progId="Equation.3">
                  <p:embed/>
                </p:oleObj>
              </mc:Choice>
              <mc:Fallback>
                <p:oleObj name="" r:id="rId1" imgW="17068800" imgH="5486400" progId="Equation.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000" y="873125"/>
                        <a:ext cx="1549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990600" y="4724400"/>
            <a:ext cx="7848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990600" y="5486400"/>
            <a:ext cx="45720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122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建立动态规划基本方程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457200" y="17668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1" name="AutoShape 7"/>
          <p:cNvSpPr/>
          <p:nvPr/>
        </p:nvSpPr>
        <p:spPr>
          <a:xfrm rot="5400000">
            <a:off x="5410200" y="457200"/>
            <a:ext cx="304800" cy="3352800"/>
          </a:xfrm>
          <a:prstGeom prst="leftBrace">
            <a:avLst>
              <a:gd name="adj1" fmla="val 9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graphicFrame>
        <p:nvGraphicFramePr>
          <p:cNvPr id="26634" name="Object 10"/>
          <p:cNvGraphicFramePr/>
          <p:nvPr/>
        </p:nvGraphicFramePr>
        <p:xfrm>
          <a:off x="4397375" y="3282950"/>
          <a:ext cx="803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839200" imgH="3962400" progId="Equation.3">
                  <p:embed/>
                </p:oleObj>
              </mc:Choice>
              <mc:Fallback>
                <p:oleObj name="" r:id="rId1" imgW="8839200" imgH="3962400" progId="Equation.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7375" y="3282950"/>
                        <a:ext cx="80327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/>
          <p:nvPr/>
        </p:nvGraphicFramePr>
        <p:xfrm>
          <a:off x="3157538" y="3289300"/>
          <a:ext cx="3032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352800" imgH="3962400" progId="Equation.3">
                  <p:embed/>
                </p:oleObj>
              </mc:Choice>
              <mc:Fallback>
                <p:oleObj name="" r:id="rId3" imgW="3352800" imgH="3962400" progId="Equation.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7538" y="3289300"/>
                        <a:ext cx="303212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/>
          <p:nvPr/>
        </p:nvGraphicFramePr>
        <p:xfrm>
          <a:off x="4210050" y="3659188"/>
          <a:ext cx="1385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5240000" imgH="5181600" progId="Equation.3">
                  <p:embed/>
                </p:oleObj>
              </mc:Choice>
              <mc:Fallback>
                <p:oleObj name="" r:id="rId5" imgW="15240000" imgH="5181600" progId="Equation.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050" y="3659188"/>
                        <a:ext cx="13858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/>
          <p:nvPr/>
        </p:nvGraphicFramePr>
        <p:xfrm>
          <a:off x="2971800" y="3671888"/>
          <a:ext cx="8572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9448800" imgH="5181600" progId="Equation.3">
                  <p:embed/>
                </p:oleObj>
              </mc:Choice>
              <mc:Fallback>
                <p:oleObj name="" r:id="rId7" imgW="9448800" imgH="518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671888"/>
                        <a:ext cx="8572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/>
          <p:nvPr/>
        </p:nvGraphicFramePr>
        <p:xfrm>
          <a:off x="609600" y="4835525"/>
          <a:ext cx="1495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6459200" imgH="5486400" progId="Equation.3">
                  <p:embed/>
                </p:oleObj>
              </mc:Choice>
              <mc:Fallback>
                <p:oleObj name="" r:id="rId9" imgW="16459200" imgH="548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835525"/>
                        <a:ext cx="14954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/>
          <p:nvPr/>
        </p:nvGraphicFramePr>
        <p:xfrm>
          <a:off x="2986088" y="4759325"/>
          <a:ext cx="5838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64312800" imgH="5486400" progId="Equation.3">
                  <p:embed/>
                </p:oleObj>
              </mc:Choice>
              <mc:Fallback>
                <p:oleObj name="" r:id="rId11" imgW="64312800" imgH="548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6088" y="4759325"/>
                        <a:ext cx="58388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/>
          <p:nvPr/>
        </p:nvGraphicFramePr>
        <p:xfrm>
          <a:off x="2219325" y="4800600"/>
          <a:ext cx="719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7924800" imgH="7010400" progId="Equation.3">
                  <p:embed/>
                </p:oleObj>
              </mc:Choice>
              <mc:Fallback>
                <p:oleObj name="" r:id="rId13" imgW="7924800" imgH="7010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9325" y="4800600"/>
                        <a:ext cx="7191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/>
          <p:nvPr/>
        </p:nvGraphicFramePr>
        <p:xfrm>
          <a:off x="7086600" y="5257800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18592800" imgH="4876800" progId="Equation.3">
                  <p:embed/>
                </p:oleObj>
              </mc:Choice>
              <mc:Fallback>
                <p:oleObj name="" r:id="rId15" imgW="18592800" imgH="4876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86600" y="5257800"/>
                        <a:ext cx="1689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/>
          <p:nvPr/>
        </p:nvGraphicFramePr>
        <p:xfrm>
          <a:off x="3829050" y="3810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7" imgW="3352800" imgH="3352800" progId="Equation.3">
                  <p:embed/>
                </p:oleObj>
              </mc:Choice>
              <mc:Fallback>
                <p:oleObj name="" r:id="rId17" imgW="3352800" imgH="3352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9050" y="3810000"/>
                        <a:ext cx="304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21"/>
          <p:cNvGraphicFramePr/>
          <p:nvPr/>
        </p:nvGraphicFramePr>
        <p:xfrm>
          <a:off x="508000" y="873125"/>
          <a:ext cx="1549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17068800" imgH="5486400" progId="Equation.3">
                  <p:embed/>
                </p:oleObj>
              </mc:Choice>
              <mc:Fallback>
                <p:oleObj name="" r:id="rId19" imgW="17068800" imgH="5486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8000" y="873125"/>
                        <a:ext cx="1549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/>
          <p:nvPr/>
        </p:nvGraphicFramePr>
        <p:xfrm>
          <a:off x="990600" y="5548313"/>
          <a:ext cx="11334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1" imgW="12496800" imgH="5181600" progId="Equation.3">
                  <p:embed/>
                </p:oleObj>
              </mc:Choice>
              <mc:Fallback>
                <p:oleObj name="" r:id="rId21" imgW="12496800" imgH="5181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5548313"/>
                        <a:ext cx="11334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Text Box 27"/>
          <p:cNvSpPr txBox="1"/>
          <p:nvPr/>
        </p:nvSpPr>
        <p:spPr>
          <a:xfrm>
            <a:off x="1981200" y="838200"/>
            <a:ext cx="6705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原料投入量为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个阶段的生产所得的最大总收益。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55" name="Object 31"/>
          <p:cNvGraphicFramePr/>
          <p:nvPr/>
        </p:nvGraphicFramePr>
        <p:xfrm>
          <a:off x="3067050" y="4203700"/>
          <a:ext cx="581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3" imgW="6400800" imgH="5181600" progId="Equation.3">
                  <p:embed/>
                </p:oleObj>
              </mc:Choice>
              <mc:Fallback>
                <p:oleObj name="" r:id="rId23" imgW="6400800" imgH="5181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67050" y="4203700"/>
                        <a:ext cx="581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/>
          <p:nvPr/>
        </p:nvGraphicFramePr>
        <p:xfrm>
          <a:off x="4283075" y="4217988"/>
          <a:ext cx="13557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5" imgW="14935200" imgH="5181600" progId="Equation.3">
                  <p:embed/>
                </p:oleObj>
              </mc:Choice>
              <mc:Fallback>
                <p:oleObj name="" r:id="rId25" imgW="14935200" imgH="5181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83075" y="4217988"/>
                        <a:ext cx="13557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Object 33"/>
          <p:cNvGraphicFramePr/>
          <p:nvPr/>
        </p:nvGraphicFramePr>
        <p:xfrm>
          <a:off x="3829050" y="4343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7" imgW="3352800" imgH="3352800" progId="Equation.3">
                  <p:embed/>
                </p:oleObj>
              </mc:Choice>
              <mc:Fallback>
                <p:oleObj name="" r:id="rId27" imgW="3352800" imgH="3352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9050" y="4343400"/>
                        <a:ext cx="304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34"/>
          <p:cNvGraphicFramePr/>
          <p:nvPr/>
        </p:nvGraphicFramePr>
        <p:xfrm>
          <a:off x="6505575" y="3109913"/>
          <a:ext cx="5810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8" imgW="6400800" imgH="5181600" progId="Equation.3">
                  <p:embed/>
                </p:oleObj>
              </mc:Choice>
              <mc:Fallback>
                <p:oleObj name="" r:id="rId28" imgW="6400800" imgH="5181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05575" y="3109913"/>
                        <a:ext cx="5810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35"/>
          <p:cNvGraphicFramePr/>
          <p:nvPr/>
        </p:nvGraphicFramePr>
        <p:xfrm>
          <a:off x="7315200" y="3124200"/>
          <a:ext cx="1355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0" imgW="14935200" imgH="5181600" progId="Equation.3">
                  <p:embed/>
                </p:oleObj>
              </mc:Choice>
              <mc:Fallback>
                <p:oleObj name="" r:id="rId30" imgW="14935200" imgH="5181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15200" y="3124200"/>
                        <a:ext cx="13557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36"/>
          <p:cNvGraphicFramePr/>
          <p:nvPr/>
        </p:nvGraphicFramePr>
        <p:xfrm>
          <a:off x="7010400" y="3276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1" imgW="3352800" imgH="3352800" progId="Equation.3">
                  <p:embed/>
                </p:oleObj>
              </mc:Choice>
              <mc:Fallback>
                <p:oleObj name="" r:id="rId31" imgW="3352800" imgH="3352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10400" y="3276600"/>
                        <a:ext cx="304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37"/>
          <p:cNvGraphicFramePr/>
          <p:nvPr/>
        </p:nvGraphicFramePr>
        <p:xfrm>
          <a:off x="6019800" y="3671888"/>
          <a:ext cx="2878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2" imgW="31699200" imgH="5486400" progId="Equation.3">
                  <p:embed/>
                </p:oleObj>
              </mc:Choice>
              <mc:Fallback>
                <p:oleObj name="" r:id="rId32" imgW="31699200" imgH="5486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19800" y="3671888"/>
                        <a:ext cx="287813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8"/>
          <p:cNvGraphicFramePr/>
          <p:nvPr/>
        </p:nvGraphicFramePr>
        <p:xfrm>
          <a:off x="5638800" y="3810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4" imgW="3352800" imgH="3352800" progId="Equation.3">
                  <p:embed/>
                </p:oleObj>
              </mc:Choice>
              <mc:Fallback>
                <p:oleObj name="" r:id="rId34" imgW="3352800" imgH="3352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38800" y="3810000"/>
                        <a:ext cx="304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39"/>
          <p:cNvGraphicFramePr/>
          <p:nvPr/>
        </p:nvGraphicFramePr>
        <p:xfrm>
          <a:off x="2746375" y="5486400"/>
          <a:ext cx="2740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5" imgW="30175200" imgH="5181600" progId="Equation.3">
                  <p:embed/>
                </p:oleObj>
              </mc:Choice>
              <mc:Fallback>
                <p:oleObj name="" r:id="rId35" imgW="30175200" imgH="5181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46375" y="5486400"/>
                        <a:ext cx="2740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/>
          <p:cNvGraphicFramePr/>
          <p:nvPr/>
        </p:nvGraphicFramePr>
        <p:xfrm>
          <a:off x="2057400" y="5514975"/>
          <a:ext cx="719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7" imgW="7924800" imgH="7010400" progId="Equation.3">
                  <p:embed/>
                </p:oleObj>
              </mc:Choice>
              <mc:Fallback>
                <p:oleObj name="" r:id="rId37" imgW="7924800" imgH="7010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5514975"/>
                        <a:ext cx="7191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Text Box 41"/>
          <p:cNvSpPr txBox="1"/>
          <p:nvPr/>
        </p:nvSpPr>
        <p:spPr>
          <a:xfrm>
            <a:off x="4876800" y="15382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66" name="Text Box 42"/>
          <p:cNvSpPr txBox="1"/>
          <p:nvPr/>
        </p:nvSpPr>
        <p:spPr>
          <a:xfrm>
            <a:off x="5943600" y="2209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k-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个阶段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67" name="Text Box 43"/>
          <p:cNvSpPr txBox="1"/>
          <p:nvPr/>
        </p:nvSpPr>
        <p:spPr>
          <a:xfrm>
            <a:off x="2971800" y="22098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68" name="Text Box 44"/>
          <p:cNvSpPr txBox="1"/>
          <p:nvPr/>
        </p:nvSpPr>
        <p:spPr>
          <a:xfrm>
            <a:off x="228600" y="32004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原料投入量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吨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69" name="Text Box 45"/>
          <p:cNvSpPr txBox="1"/>
          <p:nvPr/>
        </p:nvSpPr>
        <p:spPr>
          <a:xfrm>
            <a:off x="1600200" y="36718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总收益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70" name="Text Box 46"/>
          <p:cNvSpPr txBox="1"/>
          <p:nvPr/>
        </p:nvSpPr>
        <p:spPr>
          <a:xfrm>
            <a:off x="838200" y="42052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原料回收量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71" name="Text Box 47"/>
          <p:cNvSpPr txBox="1"/>
          <p:nvPr/>
        </p:nvSpPr>
        <p:spPr>
          <a:xfrm>
            <a:off x="2971800" y="2667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72" name="Text Box 48"/>
          <p:cNvSpPr txBox="1"/>
          <p:nvPr/>
        </p:nvSpPr>
        <p:spPr>
          <a:xfrm>
            <a:off x="4191000" y="2667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7" name="Object 23"/>
          <p:cNvGraphicFramePr/>
          <p:nvPr/>
        </p:nvGraphicFramePr>
        <p:xfrm>
          <a:off x="1609725" y="2701925"/>
          <a:ext cx="1350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8" imgW="14935200" imgH="4876800" progId="Equation.DSMT4">
                  <p:embed/>
                </p:oleObj>
              </mc:Choice>
              <mc:Fallback>
                <p:oleObj name="" r:id="rId38" imgW="14935200" imgH="4876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609725" y="2701925"/>
                        <a:ext cx="13509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4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6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3" grpId="0" animBg="1"/>
      <p:bldP spid="26674" grpId="0" animBg="1"/>
      <p:bldP spid="26627" grpId="0"/>
      <p:bldP spid="26631" grpId="0" animBg="1"/>
      <p:bldP spid="26665" grpId="0"/>
      <p:bldP spid="26666" grpId="0"/>
      <p:bldP spid="26667" grpId="0"/>
      <p:bldP spid="26668" grpId="0"/>
      <p:bldP spid="26669" grpId="0"/>
      <p:bldP spid="26670" grpId="0"/>
      <p:bldP spid="26671" grpId="0"/>
      <p:bldP spid="266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8702" name="Object 30"/>
          <p:cNvGraphicFramePr/>
          <p:nvPr/>
        </p:nvGraphicFramePr>
        <p:xfrm>
          <a:off x="6172200" y="3200400"/>
          <a:ext cx="1524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3200400"/>
                        <a:ext cx="15240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8" name="Text Box 46"/>
          <p:cNvSpPr txBox="1"/>
          <p:nvPr/>
        </p:nvSpPr>
        <p:spPr>
          <a:xfrm>
            <a:off x="1219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在多阶段生产安排问题中，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9" name="Text Box 47"/>
          <p:cNvSpPr txBox="1"/>
          <p:nvPr/>
        </p:nvSpPr>
        <p:spPr>
          <a:xfrm>
            <a:off x="1219200" y="1233488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设收益函数分别为：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720" name="Object 48"/>
          <p:cNvGraphicFramePr/>
          <p:nvPr/>
        </p:nvGraphicFramePr>
        <p:xfrm>
          <a:off x="4468813" y="12827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30480000" imgH="5181600" progId="Equation.3">
                  <p:embed/>
                </p:oleObj>
              </mc:Choice>
              <mc:Fallback>
                <p:oleObj name="" r:id="rId3" imgW="30480000" imgH="5181600" progId="Equation.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8813" y="12827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49"/>
          <p:cNvGraphicFramePr/>
          <p:nvPr/>
        </p:nvGraphicFramePr>
        <p:xfrm>
          <a:off x="4495800" y="17399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17399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2" name="Text Box 50"/>
          <p:cNvSpPr txBox="1"/>
          <p:nvPr/>
        </p:nvSpPr>
        <p:spPr>
          <a:xfrm>
            <a:off x="1600200" y="2147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回收率分别为：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723" name="Object 51"/>
          <p:cNvGraphicFramePr/>
          <p:nvPr/>
        </p:nvGraphicFramePr>
        <p:xfrm>
          <a:off x="4191000" y="2209800"/>
          <a:ext cx="2354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2209800"/>
                        <a:ext cx="23542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4" name="Text Box 52"/>
          <p:cNvSpPr txBox="1"/>
          <p:nvPr/>
        </p:nvSpPr>
        <p:spPr>
          <a:xfrm>
            <a:off x="1600200" y="26812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生产阶段数为：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725" name="Object 53"/>
          <p:cNvGraphicFramePr/>
          <p:nvPr/>
        </p:nvGraphicFramePr>
        <p:xfrm>
          <a:off x="4302125" y="2771775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2125" y="2771775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6" name="Text Box 54"/>
          <p:cNvSpPr txBox="1"/>
          <p:nvPr/>
        </p:nvSpPr>
        <p:spPr>
          <a:xfrm>
            <a:off x="1600200" y="32146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原料投入量：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727" name="Object 55"/>
          <p:cNvGraphicFramePr/>
          <p:nvPr/>
        </p:nvGraphicFramePr>
        <p:xfrm>
          <a:off x="4267200" y="3262313"/>
          <a:ext cx="14954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3262313"/>
                        <a:ext cx="14954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7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718" grpId="0"/>
      <p:bldP spid="28719" grpId="0"/>
      <p:bldP spid="28722" grpId="0"/>
      <p:bldP spid="28724" grpId="0"/>
      <p:bldP spid="287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65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146" name="Object 30"/>
          <p:cNvGraphicFramePr/>
          <p:nvPr/>
        </p:nvGraphicFramePr>
        <p:xfrm>
          <a:off x="6934200" y="16303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4200" y="16303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Text Box 31"/>
          <p:cNvSpPr txBox="1"/>
          <p:nvPr/>
        </p:nvSpPr>
        <p:spPr>
          <a:xfrm>
            <a:off x="381000" y="2057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67" name="Text Box 46"/>
          <p:cNvSpPr txBox="1"/>
          <p:nvPr/>
        </p:nvSpPr>
        <p:spPr>
          <a:xfrm>
            <a:off x="12192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在多阶段生产安排问题中，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7" name="Object 48"/>
          <p:cNvGraphicFramePr/>
          <p:nvPr/>
        </p:nvGraphicFramePr>
        <p:xfrm>
          <a:off x="1538288" y="1204913"/>
          <a:ext cx="1827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0116800" imgH="5486400" progId="Equation.DSMT4">
                  <p:embed/>
                </p:oleObj>
              </mc:Choice>
              <mc:Fallback>
                <p:oleObj name="" r:id="rId3" imgW="20116800" imgH="5486400" progId="Equation.DSMT4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1204913"/>
                        <a:ext cx="182721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9"/>
          <p:cNvGraphicFramePr/>
          <p:nvPr/>
        </p:nvGraphicFramePr>
        <p:xfrm>
          <a:off x="1495425" y="1662113"/>
          <a:ext cx="1911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21031200" imgH="5486400" progId="Equation.DSMT4">
                  <p:embed/>
                </p:oleObj>
              </mc:Choice>
              <mc:Fallback>
                <p:oleObj name="" r:id="rId5" imgW="21031200" imgH="5486400" progId="Equation.DSMT4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5" y="1662113"/>
                        <a:ext cx="19113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1"/>
          <p:cNvGraphicFramePr/>
          <p:nvPr/>
        </p:nvGraphicFramePr>
        <p:xfrm>
          <a:off x="3886200" y="1219200"/>
          <a:ext cx="2354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1219200"/>
                        <a:ext cx="23542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3"/>
          <p:cNvGraphicFramePr/>
          <p:nvPr/>
        </p:nvGraphicFramePr>
        <p:xfrm>
          <a:off x="3954463" y="17526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4463" y="17526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5"/>
          <p:cNvGraphicFramePr/>
          <p:nvPr/>
        </p:nvGraphicFramePr>
        <p:xfrm>
          <a:off x="5049838" y="1690688"/>
          <a:ext cx="1190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1" imgW="13106400" imgH="4876800" progId="Equation.DSMT4">
                  <p:embed/>
                </p:oleObj>
              </mc:Choice>
              <mc:Fallback>
                <p:oleObj name="" r:id="rId11" imgW="13106400" imgH="4876800" progId="Equation.DSMT4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9838" y="1690688"/>
                        <a:ext cx="11906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8" name="Object 56"/>
          <p:cNvGraphicFramePr/>
          <p:nvPr/>
        </p:nvGraphicFramePr>
        <p:xfrm>
          <a:off x="1143000" y="2576513"/>
          <a:ext cx="11334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3" imgW="12496800" imgH="5181600" progId="Equation.3">
                  <p:embed/>
                </p:oleObj>
              </mc:Choice>
              <mc:Fallback>
                <p:oleObj name="" r:id="rId13" imgW="12496800" imgH="5181600" progId="Equation.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2576513"/>
                        <a:ext cx="11334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9" name="Object 57"/>
          <p:cNvGraphicFramePr/>
          <p:nvPr/>
        </p:nvGraphicFramePr>
        <p:xfrm>
          <a:off x="2898775" y="2555875"/>
          <a:ext cx="2740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15" imgW="30175200" imgH="5181600" progId="Equation.3">
                  <p:embed/>
                </p:oleObj>
              </mc:Choice>
              <mc:Fallback>
                <p:oleObj name="" r:id="rId15" imgW="30175200" imgH="5181600" progId="Equation.3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8775" y="2555875"/>
                        <a:ext cx="27400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0" name="Object 58"/>
          <p:cNvGraphicFramePr/>
          <p:nvPr/>
        </p:nvGraphicFramePr>
        <p:xfrm>
          <a:off x="2209800" y="2543175"/>
          <a:ext cx="719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17" imgW="7924800" imgH="7010400" progId="Equation.3">
                  <p:embed/>
                </p:oleObj>
              </mc:Choice>
              <mc:Fallback>
                <p:oleObj name="" r:id="rId17" imgW="7924800" imgH="7010400" progId="Equation.3">
                  <p:embed/>
                  <p:pic>
                    <p:nvPicPr>
                      <p:cNvPr id="0" name="图片 5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9800" y="2543175"/>
                        <a:ext cx="7191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1" name="Object 59"/>
          <p:cNvGraphicFramePr/>
          <p:nvPr/>
        </p:nvGraphicFramePr>
        <p:xfrm>
          <a:off x="2922588" y="3122613"/>
          <a:ext cx="2684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19" imgW="29565600" imgH="4876800" progId="Equation.3">
                  <p:embed/>
                </p:oleObj>
              </mc:Choice>
              <mc:Fallback>
                <p:oleObj name="" r:id="rId19" imgW="29565600" imgH="4876800" progId="Equation.3">
                  <p:embed/>
                  <p:pic>
                    <p:nvPicPr>
                      <p:cNvPr id="0" name="图片 51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22588" y="3122613"/>
                        <a:ext cx="268446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2" name="Object 60"/>
          <p:cNvGraphicFramePr/>
          <p:nvPr/>
        </p:nvGraphicFramePr>
        <p:xfrm>
          <a:off x="1981200" y="3097213"/>
          <a:ext cx="968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21" imgW="10668000" imgH="7010400" progId="Equation.3">
                  <p:embed/>
                </p:oleObj>
              </mc:Choice>
              <mc:Fallback>
                <p:oleObj name="" r:id="rId21" imgW="10668000" imgH="7010400" progId="Equation.3">
                  <p:embed/>
                  <p:pic>
                    <p:nvPicPr>
                      <p:cNvPr id="0" name="图片 5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1200" y="3097213"/>
                        <a:ext cx="96837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3" name="Object 61"/>
          <p:cNvGraphicFramePr/>
          <p:nvPr/>
        </p:nvGraphicFramePr>
        <p:xfrm>
          <a:off x="2971800" y="3759200"/>
          <a:ext cx="207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23" imgW="22860000" imgH="4876800" progId="Equation.3">
                  <p:embed/>
                </p:oleObj>
              </mc:Choice>
              <mc:Fallback>
                <p:oleObj name="" r:id="rId23" imgW="22860000" imgH="4876800" progId="Equation.3">
                  <p:embed/>
                  <p:pic>
                    <p:nvPicPr>
                      <p:cNvPr id="0" name="图片 51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71800" y="3759200"/>
                        <a:ext cx="207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/>
          <p:cNvGraphicFramePr/>
          <p:nvPr/>
        </p:nvGraphicFramePr>
        <p:xfrm>
          <a:off x="2012950" y="3733800"/>
          <a:ext cx="9683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" r:id="rId25" imgW="10668000" imgH="7010400" progId="Equation.3">
                  <p:embed/>
                </p:oleObj>
              </mc:Choice>
              <mc:Fallback>
                <p:oleObj name="" r:id="rId25" imgW="10668000" imgH="7010400" progId="Equation.3">
                  <p:embed/>
                  <p:pic>
                    <p:nvPicPr>
                      <p:cNvPr id="0" name="图片 51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12950" y="3733800"/>
                        <a:ext cx="968375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5" name="Object 63"/>
          <p:cNvGraphicFramePr/>
          <p:nvPr/>
        </p:nvGraphicFramePr>
        <p:xfrm>
          <a:off x="5016500" y="3733800"/>
          <a:ext cx="995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" r:id="rId26" imgW="10972800" imgH="4267200" progId="Equation.3">
                  <p:embed/>
                </p:oleObj>
              </mc:Choice>
              <mc:Fallback>
                <p:oleObj name="" r:id="rId26" imgW="10972800" imgH="4267200" progId="Equation.3">
                  <p:embed/>
                  <p:pic>
                    <p:nvPicPr>
                      <p:cNvPr id="0" name="图片 513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16500" y="3733800"/>
                        <a:ext cx="99536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6" name="Object 64"/>
          <p:cNvGraphicFramePr/>
          <p:nvPr/>
        </p:nvGraphicFramePr>
        <p:xfrm>
          <a:off x="6049963" y="3706813"/>
          <a:ext cx="10779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28" imgW="11887200" imgH="4876800" progId="Equation.3">
                  <p:embed/>
                </p:oleObj>
              </mc:Choice>
              <mc:Fallback>
                <p:oleObj name="" r:id="rId28" imgW="11887200" imgH="4876800" progId="Equation.3">
                  <p:embed/>
                  <p:pic>
                    <p:nvPicPr>
                      <p:cNvPr id="0" name="图片 513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49963" y="3706813"/>
                        <a:ext cx="10779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7" name="Text Box 65"/>
          <p:cNvSpPr txBox="1">
            <a:spLocks noChangeArrowheads="1"/>
          </p:cNvSpPr>
          <p:nvPr/>
        </p:nvSpPr>
        <p:spPr bwMode="auto">
          <a:xfrm>
            <a:off x="1066800" y="5791200"/>
            <a:ext cx="77724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当投入量为</a:t>
            </a:r>
            <a:r>
              <a:rPr kumimoji="0" lang="en-US" altLang="zh-CN" sz="2400" b="1" i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只进行一个阶段生产时，最优策略是把全部原料都投入生产方式</a:t>
            </a:r>
            <a:r>
              <a:rPr kumimoji="0" lang="en-US" altLang="zh-CN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所得最大收益为</a:t>
            </a:r>
            <a:r>
              <a:rPr kumimoji="0" lang="en-US" altLang="zh-CN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0.6</a:t>
            </a:r>
            <a:r>
              <a:rPr kumimoji="0" lang="en-US" altLang="zh-CN" sz="2400" b="1" i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</a:t>
            </a:r>
            <a:r>
              <a:rPr kumimoji="0" lang="en-US" altLang="zh-CN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0"/>
          <p:cNvGrpSpPr/>
          <p:nvPr/>
        </p:nvGrpSpPr>
        <p:grpSpPr>
          <a:xfrm>
            <a:off x="4343400" y="76200"/>
            <a:ext cx="4572000" cy="685800"/>
            <a:chOff x="624" y="3456"/>
            <a:chExt cx="2880" cy="432"/>
          </a:xfrm>
        </p:grpSpPr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624" y="3456"/>
              <a:ext cx="2880" cy="43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161" name="Object 67"/>
            <p:cNvGraphicFramePr/>
            <p:nvPr/>
          </p:nvGraphicFramePr>
          <p:xfrm>
            <a:off x="624" y="3495"/>
            <a:ext cx="71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" r:id="rId30" imgW="12496800" imgH="5181600" progId="Equation.3">
                    <p:embed/>
                  </p:oleObj>
                </mc:Choice>
                <mc:Fallback>
                  <p:oleObj name="" r:id="rId30" imgW="12496800" imgH="5181600" progId="Equation.3">
                    <p:embed/>
                    <p:pic>
                      <p:nvPicPr>
                        <p:cNvPr id="0" name="图片 513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24" y="3495"/>
                          <a:ext cx="714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68"/>
            <p:cNvGraphicFramePr/>
            <p:nvPr/>
          </p:nvGraphicFramePr>
          <p:xfrm>
            <a:off x="1730" y="3456"/>
            <a:ext cx="17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" r:id="rId32" imgW="30175200" imgH="5181600" progId="Equation.3">
                    <p:embed/>
                  </p:oleObj>
                </mc:Choice>
                <mc:Fallback>
                  <p:oleObj name="" r:id="rId32" imgW="30175200" imgH="5181600" progId="Equation.3">
                    <p:embed/>
                    <p:pic>
                      <p:nvPicPr>
                        <p:cNvPr id="0" name="图片 513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30" y="3456"/>
                          <a:ext cx="172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69"/>
            <p:cNvGraphicFramePr/>
            <p:nvPr/>
          </p:nvGraphicFramePr>
          <p:xfrm>
            <a:off x="1296" y="3474"/>
            <a:ext cx="45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" r:id="rId33" imgW="7924800" imgH="7010400" progId="Equation.3">
                    <p:embed/>
                  </p:oleObj>
                </mc:Choice>
                <mc:Fallback>
                  <p:oleObj name="" r:id="rId33" imgW="7924800" imgH="7010400" progId="Equation.3">
                    <p:embed/>
                    <p:pic>
                      <p:nvPicPr>
                        <p:cNvPr id="0" name="图片 513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96" y="3474"/>
                          <a:ext cx="453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/>
          <p:nvPr/>
        </p:nvGrpSpPr>
        <p:grpSpPr>
          <a:xfrm>
            <a:off x="4648200" y="4043363"/>
            <a:ext cx="4114800" cy="1671637"/>
            <a:chOff x="4800600" y="1905000"/>
            <a:chExt cx="4114800" cy="1671638"/>
          </a:xfrm>
        </p:grpSpPr>
        <p:grpSp>
          <p:nvGrpSpPr>
            <p:cNvPr id="6172" name="Group 52"/>
            <p:cNvGrpSpPr/>
            <p:nvPr/>
          </p:nvGrpSpPr>
          <p:grpSpPr>
            <a:xfrm>
              <a:off x="4800600" y="2362200"/>
              <a:ext cx="4114800" cy="1214438"/>
              <a:chOff x="4800600" y="2362200"/>
              <a:chExt cx="4114800" cy="1214438"/>
            </a:xfrm>
          </p:grpSpPr>
          <p:grpSp>
            <p:nvGrpSpPr>
              <p:cNvPr id="6175" name="Group 50"/>
              <p:cNvGrpSpPr/>
              <p:nvPr/>
            </p:nvGrpSpPr>
            <p:grpSpPr>
              <a:xfrm>
                <a:off x="5105400" y="2895600"/>
                <a:ext cx="3505200" cy="152400"/>
                <a:chOff x="5105400" y="2895600"/>
                <a:chExt cx="3505200" cy="152400"/>
              </a:xfrm>
            </p:grpSpPr>
            <p:sp>
              <p:nvSpPr>
                <p:cNvPr id="6186" name="Line 37"/>
                <p:cNvSpPr/>
                <p:nvPr/>
              </p:nvSpPr>
              <p:spPr>
                <a:xfrm>
                  <a:off x="5105400" y="3048000"/>
                  <a:ext cx="3505200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87" name="Line 38"/>
                <p:cNvSpPr/>
                <p:nvPr/>
              </p:nvSpPr>
              <p:spPr>
                <a:xfrm>
                  <a:off x="51816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88" name="Line 39"/>
                <p:cNvSpPr/>
                <p:nvPr/>
              </p:nvSpPr>
              <p:spPr>
                <a:xfrm>
                  <a:off x="67818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89" name="Line 40"/>
                <p:cNvSpPr/>
                <p:nvPr/>
              </p:nvSpPr>
              <p:spPr>
                <a:xfrm>
                  <a:off x="8534400" y="2895600"/>
                  <a:ext cx="0" cy="15240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176" name="Group 51"/>
              <p:cNvGrpSpPr/>
              <p:nvPr/>
            </p:nvGrpSpPr>
            <p:grpSpPr>
              <a:xfrm>
                <a:off x="4800600" y="2362200"/>
                <a:ext cx="4114800" cy="1214438"/>
                <a:chOff x="4800600" y="2362200"/>
                <a:chExt cx="4114800" cy="1214438"/>
              </a:xfrm>
            </p:grpSpPr>
            <p:sp>
              <p:nvSpPr>
                <p:cNvPr id="6177" name="Text Box 42"/>
                <p:cNvSpPr txBox="1"/>
                <p:nvPr/>
              </p:nvSpPr>
              <p:spPr>
                <a:xfrm>
                  <a:off x="50292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8" name="Text Box 43"/>
                <p:cNvSpPr txBox="1"/>
                <p:nvPr/>
              </p:nvSpPr>
              <p:spPr>
                <a:xfrm>
                  <a:off x="66294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9" name="Text Box 44"/>
                <p:cNvSpPr txBox="1"/>
                <p:nvPr/>
              </p:nvSpPr>
              <p:spPr>
                <a:xfrm>
                  <a:off x="8382000" y="3200400"/>
                  <a:ext cx="381000" cy="37623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0" name="Text Box 45"/>
                <p:cNvSpPr txBox="1"/>
                <p:nvPr/>
              </p:nvSpPr>
              <p:spPr>
                <a:xfrm>
                  <a:off x="4800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1" name="Text Box 46"/>
                <p:cNvSpPr txBox="1"/>
                <p:nvPr/>
              </p:nvSpPr>
              <p:spPr>
                <a:xfrm>
                  <a:off x="5257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2" name="Text Box 47"/>
                <p:cNvSpPr txBox="1"/>
                <p:nvPr/>
              </p:nvSpPr>
              <p:spPr>
                <a:xfrm>
                  <a:off x="63246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3" name="Text Box 48"/>
                <p:cNvSpPr txBox="1"/>
                <p:nvPr/>
              </p:nvSpPr>
              <p:spPr>
                <a:xfrm>
                  <a:off x="67818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4" name="Text Box 49"/>
                <p:cNvSpPr txBox="1"/>
                <p:nvPr/>
              </p:nvSpPr>
              <p:spPr>
                <a:xfrm>
                  <a:off x="80772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5" name="Text Box 50"/>
                <p:cNvSpPr txBox="1"/>
                <p:nvPr/>
              </p:nvSpPr>
              <p:spPr>
                <a:xfrm>
                  <a:off x="8534400" y="2362200"/>
                  <a:ext cx="381000" cy="376238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173" name="Text Box 58"/>
            <p:cNvSpPr txBox="1"/>
            <p:nvPr/>
          </p:nvSpPr>
          <p:spPr>
            <a:xfrm>
              <a:off x="4800600" y="1905000"/>
              <a:ext cx="685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" name="Text Box 59"/>
            <p:cNvSpPr txBox="1"/>
            <p:nvPr/>
          </p:nvSpPr>
          <p:spPr>
            <a:xfrm>
              <a:off x="5181600" y="1905000"/>
              <a:ext cx="838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x-y</a:t>
              </a:r>
              <a:endPara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019800" y="4419600"/>
            <a:ext cx="28956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/>
      <p:bldP spid="2873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 Box 2"/>
          <p:cNvSpPr txBox="1"/>
          <p:nvPr/>
        </p:nvSpPr>
        <p:spPr>
          <a:xfrm>
            <a:off x="457200" y="228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计算举例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89" name="Text Box 3"/>
          <p:cNvSpPr txBox="1"/>
          <p:nvPr/>
        </p:nvSpPr>
        <p:spPr>
          <a:xfrm>
            <a:off x="381000" y="762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0" name="Object 4"/>
          <p:cNvGraphicFramePr/>
          <p:nvPr/>
        </p:nvGraphicFramePr>
        <p:xfrm>
          <a:off x="6248400" y="1096963"/>
          <a:ext cx="1524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8288000" imgH="5486400" progId="Equation.3">
                  <p:embed/>
                </p:oleObj>
              </mc:Choice>
              <mc:Fallback>
                <p:oleObj name="" r:id="rId1" imgW="18288000" imgH="5486400" progId="Equation.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096963"/>
                        <a:ext cx="1524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5"/>
          <p:cNvSpPr txBox="1"/>
          <p:nvPr/>
        </p:nvSpPr>
        <p:spPr>
          <a:xfrm>
            <a:off x="457200" y="1676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1" name="Object 8"/>
          <p:cNvGraphicFramePr/>
          <p:nvPr/>
        </p:nvGraphicFramePr>
        <p:xfrm>
          <a:off x="1447800" y="749300"/>
          <a:ext cx="277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30480000" imgH="5181600" progId="Equation.DSMT4">
                  <p:embed/>
                </p:oleObj>
              </mc:Choice>
              <mc:Fallback>
                <p:oleObj name="" r:id="rId3" imgW="30480000" imgH="5181600" progId="Equation.DSMT4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749300"/>
                        <a:ext cx="27701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/>
          <p:nvPr/>
        </p:nvGraphicFramePr>
        <p:xfrm>
          <a:off x="1474788" y="1206500"/>
          <a:ext cx="2770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30480000" imgH="5181600" progId="Equation.3">
                  <p:embed/>
                </p:oleObj>
              </mc:Choice>
              <mc:Fallback>
                <p:oleObj name="" r:id="rId5" imgW="30480000" imgH="5181600" progId="Equation.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1206500"/>
                        <a:ext cx="277018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/>
          <p:cNvGraphicFramePr/>
          <p:nvPr/>
        </p:nvGraphicFramePr>
        <p:xfrm>
          <a:off x="4503738" y="685800"/>
          <a:ext cx="2354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7" imgW="25908000" imgH="5181600" progId="Equation.3">
                  <p:embed/>
                </p:oleObj>
              </mc:Choice>
              <mc:Fallback>
                <p:oleObj name="" r:id="rId7" imgW="25908000" imgH="5181600" progId="Equation.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738" y="685800"/>
                        <a:ext cx="23542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/>
          <p:cNvGraphicFramePr/>
          <p:nvPr/>
        </p:nvGraphicFramePr>
        <p:xfrm>
          <a:off x="7010400" y="685800"/>
          <a:ext cx="803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9" imgW="8839200" imgH="4267200" progId="Equation.3">
                  <p:embed/>
                </p:oleObj>
              </mc:Choice>
              <mc:Fallback>
                <p:oleObj name="" r:id="rId9" imgW="8839200" imgH="4267200" progId="Equation.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685800"/>
                        <a:ext cx="8032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5"/>
          <p:cNvGraphicFramePr/>
          <p:nvPr/>
        </p:nvGraphicFramePr>
        <p:xfrm>
          <a:off x="4572000" y="1143000"/>
          <a:ext cx="149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1" imgW="16459200" imgH="5181600" progId="Equation.3">
                  <p:embed/>
                </p:oleObj>
              </mc:Choice>
              <mc:Fallback>
                <p:oleObj name="" r:id="rId11" imgW="16459200" imgH="5181600" progId="Equation.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143000"/>
                        <a:ext cx="14954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/>
          <p:nvPr/>
        </p:nvGraphicFramePr>
        <p:xfrm>
          <a:off x="1074738" y="2146300"/>
          <a:ext cx="11350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3" imgW="12496800" imgH="5181600" progId="Equation.3">
                  <p:embed/>
                </p:oleObj>
              </mc:Choice>
              <mc:Fallback>
                <p:oleObj name="" r:id="rId13" imgW="12496800" imgH="5181600" progId="Equation.3">
                  <p:embed/>
                  <p:pic>
                    <p:nvPicPr>
                      <p:cNvPr id="0" name="图片 6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4738" y="2146300"/>
                        <a:ext cx="11350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/>
          <p:nvPr/>
        </p:nvGraphicFramePr>
        <p:xfrm>
          <a:off x="2895600" y="2106613"/>
          <a:ext cx="558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15" imgW="61569600" imgH="5181600" progId="Equation.3">
                  <p:embed/>
                </p:oleObj>
              </mc:Choice>
              <mc:Fallback>
                <p:oleObj name="" r:id="rId15" imgW="61569600" imgH="5181600" progId="Equation.3">
                  <p:embed/>
                  <p:pic>
                    <p:nvPicPr>
                      <p:cNvPr id="0" name="图片 6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5600" y="2106613"/>
                        <a:ext cx="55895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/>
          <p:nvPr/>
        </p:nvGraphicFramePr>
        <p:xfrm>
          <a:off x="2219325" y="2098675"/>
          <a:ext cx="7191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17" imgW="7924800" imgH="7010400" progId="Equation.3">
                  <p:embed/>
                </p:oleObj>
              </mc:Choice>
              <mc:Fallback>
                <p:oleObj name="" r:id="rId17" imgW="7924800" imgH="7010400" progId="Equation.3">
                  <p:embed/>
                  <p:pic>
                    <p:nvPicPr>
                      <p:cNvPr id="0" name="图片 6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9325" y="2098675"/>
                        <a:ext cx="7191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/>
          <p:nvPr/>
        </p:nvGraphicFramePr>
        <p:xfrm>
          <a:off x="2871788" y="2735263"/>
          <a:ext cx="586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19" imgW="64617600" imgH="4876800" progId="Equation.3">
                  <p:embed/>
                </p:oleObj>
              </mc:Choice>
              <mc:Fallback>
                <p:oleObj name="" r:id="rId19" imgW="64617600" imgH="4876800" progId="Equation.3">
                  <p:embed/>
                  <p:pic>
                    <p:nvPicPr>
                      <p:cNvPr id="0" name="图片 6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1788" y="2735263"/>
                        <a:ext cx="586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/>
          <p:nvPr/>
        </p:nvGraphicFramePr>
        <p:xfrm>
          <a:off x="1927225" y="2716213"/>
          <a:ext cx="9683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1" imgW="10668000" imgH="7010400" progId="Equation.3">
                  <p:embed/>
                </p:oleObj>
              </mc:Choice>
              <mc:Fallback>
                <p:oleObj name="" r:id="rId21" imgW="10668000" imgH="7010400" progId="Equation.3">
                  <p:embed/>
                  <p:pic>
                    <p:nvPicPr>
                      <p:cNvPr id="0" name="图片 6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27225" y="2716213"/>
                        <a:ext cx="968375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/>
          <p:cNvGraphicFramePr/>
          <p:nvPr/>
        </p:nvGraphicFramePr>
        <p:xfrm>
          <a:off x="6096000" y="61913"/>
          <a:ext cx="2874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23" imgW="31699200" imgH="5181600" progId="Equation.3">
                  <p:embed/>
                </p:oleObj>
              </mc:Choice>
              <mc:Fallback>
                <p:oleObj name="" r:id="rId23" imgW="31699200" imgH="5181600" progId="Equation.3">
                  <p:embed/>
                  <p:pic>
                    <p:nvPicPr>
                      <p:cNvPr id="0" name="图片 61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96000" y="61913"/>
                        <a:ext cx="2874963" cy="4714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/>
          <p:nvPr/>
        </p:nvGraphicFramePr>
        <p:xfrm>
          <a:off x="2884488" y="3295650"/>
          <a:ext cx="2297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25" imgW="25298400" imgH="4876800" progId="Equation.3">
                  <p:embed/>
                </p:oleObj>
              </mc:Choice>
              <mc:Fallback>
                <p:oleObj name="" r:id="rId25" imgW="25298400" imgH="4876800" progId="Equation.3">
                  <p:embed/>
                  <p:pic>
                    <p:nvPicPr>
                      <p:cNvPr id="0" name="图片 615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84488" y="3295650"/>
                        <a:ext cx="22971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/>
          <p:nvPr/>
        </p:nvGraphicFramePr>
        <p:xfrm>
          <a:off x="1951038" y="3276600"/>
          <a:ext cx="9683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" r:id="rId27" imgW="10668000" imgH="7010400" progId="Equation.3">
                  <p:embed/>
                </p:oleObj>
              </mc:Choice>
              <mc:Fallback>
                <p:oleObj name="" r:id="rId27" imgW="10668000" imgH="7010400" progId="Equation.3">
                  <p:embed/>
                  <p:pic>
                    <p:nvPicPr>
                      <p:cNvPr id="0" name="图片 61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1038" y="3276600"/>
                        <a:ext cx="968375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/>
          <p:nvPr/>
        </p:nvGraphicFramePr>
        <p:xfrm>
          <a:off x="1981200" y="397510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" r:id="rId28" imgW="23774400" imgH="4876800" progId="Equation.3">
                  <p:embed/>
                </p:oleObj>
              </mc:Choice>
              <mc:Fallback>
                <p:oleObj name="" r:id="rId28" imgW="23774400" imgH="4876800" progId="Equation.3">
                  <p:embed/>
                  <p:pic>
                    <p:nvPicPr>
                      <p:cNvPr id="0" name="图片 615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81200" y="3975100"/>
                        <a:ext cx="215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>
          <a:xfrm>
            <a:off x="609600" y="4724400"/>
            <a:ext cx="8215313" cy="712788"/>
            <a:chOff x="393" y="2976"/>
            <a:chExt cx="5175" cy="449"/>
          </a:xfrm>
        </p:grpSpPr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624" y="2976"/>
              <a:ext cx="4944" cy="43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7185" name="Object 36"/>
            <p:cNvGraphicFramePr/>
            <p:nvPr/>
          </p:nvGraphicFramePr>
          <p:xfrm>
            <a:off x="393" y="3046"/>
            <a:ext cx="92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" r:id="rId30" imgW="16154400" imgH="5486400" progId="Equation.DSMT4">
                    <p:embed/>
                  </p:oleObj>
                </mc:Choice>
                <mc:Fallback>
                  <p:oleObj name="" r:id="rId30" imgW="16154400" imgH="5486400" progId="Equation.DSMT4">
                    <p:embed/>
                    <p:pic>
                      <p:nvPicPr>
                        <p:cNvPr id="0" name="图片 615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93" y="3046"/>
                          <a:ext cx="924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37"/>
            <p:cNvGraphicFramePr/>
            <p:nvPr/>
          </p:nvGraphicFramePr>
          <p:xfrm>
            <a:off x="1881" y="2998"/>
            <a:ext cx="367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" r:id="rId32" imgW="64312800" imgH="5486400" progId="Equation.3">
                    <p:embed/>
                  </p:oleObj>
                </mc:Choice>
                <mc:Fallback>
                  <p:oleObj name="" r:id="rId32" imgW="64312800" imgH="5486400" progId="Equation.3">
                    <p:embed/>
                    <p:pic>
                      <p:nvPicPr>
                        <p:cNvPr id="0" name="图片 6160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881" y="2998"/>
                          <a:ext cx="3678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38"/>
            <p:cNvGraphicFramePr/>
            <p:nvPr/>
          </p:nvGraphicFramePr>
          <p:xfrm>
            <a:off x="1398" y="3024"/>
            <a:ext cx="45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" r:id="rId34" imgW="7924800" imgH="7010400" progId="Equation.3">
                    <p:embed/>
                  </p:oleObj>
                </mc:Choice>
                <mc:Fallback>
                  <p:oleObj name="" r:id="rId34" imgW="7924800" imgH="7010400" progId="Equation.3">
                    <p:embed/>
                    <p:pic>
                      <p:nvPicPr>
                        <p:cNvPr id="0" name="图片 616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98" y="3024"/>
                          <a:ext cx="453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4" name="Text Box 4"/>
            <p:cNvSpPr txBox="1"/>
            <p:nvPr/>
          </p:nvSpPr>
          <p:spPr>
            <a:xfrm>
              <a:off x="3851" y="3936"/>
              <a:ext cx="14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2" charset="-122"/>
                </a:rPr>
                <a:t>动态规划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2" charset="-122"/>
                </a:rPr>
                <a:t>7-5</a:t>
              </a:r>
              <a:endParaRPr lang="en-US" altLang="zh-CN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WPS 演示</Application>
  <PresentationFormat>全屏显示(4:3)</PresentationFormat>
  <Paragraphs>1230</Paragraphs>
  <Slides>33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386</vt:i4>
      </vt:variant>
      <vt:variant>
        <vt:lpstr>幻灯片标题</vt:lpstr>
      </vt:variant>
      <vt:variant>
        <vt:i4>33</vt:i4>
      </vt:variant>
    </vt:vector>
  </HeadingPairs>
  <TitlesOfParts>
    <vt:vector size="430" baseType="lpstr">
      <vt:lpstr>Arial</vt:lpstr>
      <vt:lpstr>宋体</vt:lpstr>
      <vt:lpstr>Wingdings</vt:lpstr>
      <vt:lpstr>Garamond</vt:lpstr>
      <vt:lpstr>华文新魏</vt:lpstr>
      <vt:lpstr>黑体</vt:lpstr>
      <vt:lpstr>Times New Roman</vt:lpstr>
      <vt:lpstr>微软雅黑</vt:lpstr>
      <vt:lpstr>Arial Unicode MS</vt:lpstr>
      <vt:lpstr>Calibri</vt:lpstr>
      <vt:lpstr>Edge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第七章 动态规划</vt:lpstr>
      <vt:lpstr>第七章 动态规划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动态规划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动态规划 </vt:lpstr>
    </vt:vector>
  </TitlesOfParts>
  <Company>Beijing DianJi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动态规划 </dc:title>
  <dc:creator>xuer</dc:creator>
  <cp:lastModifiedBy>谢秉磊</cp:lastModifiedBy>
  <cp:revision>176</cp:revision>
  <dcterms:created xsi:type="dcterms:W3CDTF">2007-11-27T14:31:00Z</dcterms:created>
  <dcterms:modified xsi:type="dcterms:W3CDTF">2022-05-18T09:55:41Z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