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2420" y="1857375"/>
            <a:ext cx="11360785" cy="2696845"/>
          </a:xfrm>
        </p:spPr>
        <p:txBody>
          <a:bodyPr>
            <a:normAutofit/>
          </a:bodyPr>
          <a:p>
            <a:r>
              <a:rPr lang="zh-CN" altLang="en-US"/>
              <a:t>《创新训练课B》课程设计答辩</a:t>
            </a:r>
            <a:br>
              <a:rPr lang="zh-CN" altLang="en-US"/>
            </a:br>
            <a:br>
              <a:rPr lang="zh-CN" altLang="en-US"/>
            </a:br>
            <a:r>
              <a:rPr lang="zh-CN" altLang="en-US" sz="4400">
                <a:sym typeface="+mn-ea"/>
              </a:rPr>
              <a:t>大鱼吃小鱼双人版 </a:t>
            </a:r>
            <a:endParaRPr lang="zh-CN" altLang="en-US" sz="440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83430" y="5621655"/>
            <a:ext cx="9144000" cy="581025"/>
          </a:xfrm>
        </p:spPr>
        <p:txBody>
          <a:bodyPr>
            <a:normAutofit/>
          </a:bodyPr>
          <a:p>
            <a:r>
              <a:rPr lang="zh-CN" altLang="en-US"/>
              <a:t>           自动化4班，吴坤远， 200320428 </a:t>
            </a:r>
            <a:endParaRPr lang="zh-CN" altLang="en-US"/>
          </a:p>
        </p:txBody>
      </p:sp>
      <p:pic>
        <p:nvPicPr>
          <p:cNvPr id="12" name="图片 12" descr="校徽英语bs copy"/>
          <p:cNvPicPr>
            <a:picLocks noChangeAspect="1" noChangeArrowheads="1"/>
          </p:cNvPicPr>
          <p:nvPr/>
        </p:nvPicPr>
        <p:blipFill>
          <a:blip r:embed="rId1">
            <a:lum bright="-100000" contrast="-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30340" y="0"/>
            <a:ext cx="1794510" cy="1709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24850" y="395605"/>
            <a:ext cx="3729990" cy="918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5400"/>
              <a:t>答辩主要内容</a:t>
            </a:r>
            <a:endParaRPr lang="zh-CN" altLang="en-US" sz="5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效果展示（</a:t>
            </a:r>
            <a:r>
              <a:rPr lang="en-US" altLang="zh-CN" sz="4000"/>
              <a:t>3min</a:t>
            </a:r>
            <a:r>
              <a:rPr lang="zh-CN" altLang="en-US" sz="4000"/>
              <a:t>）</a:t>
            </a:r>
            <a:endParaRPr lang="zh-CN" altLang="en-US" sz="4000"/>
          </a:p>
          <a:p>
            <a:r>
              <a:rPr lang="zh-CN" altLang="en-US" sz="4000"/>
              <a:t>项目介绍（</a:t>
            </a:r>
            <a:r>
              <a:rPr lang="en-US" altLang="zh-CN" sz="4000"/>
              <a:t>3min</a:t>
            </a:r>
            <a:r>
              <a:rPr lang="zh-CN" altLang="en-US" sz="4000"/>
              <a:t>）</a:t>
            </a:r>
            <a:endParaRPr lang="zh-CN" altLang="en-US" sz="4000"/>
          </a:p>
          <a:p>
            <a:r>
              <a:rPr lang="en-US" altLang="zh-CN" sz="4000"/>
              <a:t>Q&amp;A</a:t>
            </a:r>
            <a:r>
              <a:rPr lang="zh-CN" altLang="en-US" sz="4000"/>
              <a:t>（</a:t>
            </a:r>
            <a:r>
              <a:rPr lang="en-US" altLang="zh-CN" sz="4000"/>
              <a:t>3min</a:t>
            </a:r>
            <a:r>
              <a:rPr lang="zh-CN" altLang="en-US" sz="4000"/>
              <a:t>）</a:t>
            </a:r>
            <a:endParaRPr lang="zh-CN" alt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82270"/>
            <a:ext cx="10515600" cy="1325563"/>
          </a:xfrm>
        </p:spPr>
        <p:txBody>
          <a:bodyPr/>
          <a:p>
            <a:r>
              <a:rPr lang="zh-CN" altLang="en-US"/>
              <a:t>一、效果</a:t>
            </a:r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32015" y="3354070"/>
            <a:ext cx="4959985" cy="3503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</a:t>
            </a:r>
            <a:r>
              <a:rPr lang="zh-CN" altLang="en-US"/>
              <a:t>项目介绍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参考资料：</a:t>
            </a:r>
            <a:br>
              <a:rPr lang="zh-CN" altLang="en-US"/>
            </a:br>
            <a:r>
              <a:rPr lang="zh-CN" altLang="en-US"/>
              <a:t>http://www.4399.com/flash/93398.htm</a:t>
            </a:r>
            <a:r>
              <a:rPr lang="en-US" altLang="zh-CN"/>
              <a:t>l</a:t>
            </a:r>
            <a:r>
              <a:rPr lang="zh-CN" altLang="en-US"/>
              <a:t> 大鱼吃小鱼双人版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https://docs.easyx.cn/zh-cn/intro easyX使用文档</a:t>
            </a:r>
            <a:endParaRPr lang="zh-CN" altLang="en-US"/>
          </a:p>
          <a:p>
            <a:r>
              <a:rPr lang="zh-CN" altLang="en-US"/>
              <a:t>项目</a:t>
            </a:r>
            <a:r>
              <a:rPr lang="zh-CN" altLang="en-US"/>
              <a:t>背景：</a:t>
            </a:r>
            <a:br>
              <a:rPr lang="zh-CN" altLang="en-US"/>
            </a:br>
            <a:r>
              <a:rPr lang="zh-CN" altLang="en-US"/>
              <a:t>操作系统：</a:t>
            </a:r>
            <a:r>
              <a:rPr lang="en-US" altLang="zh-CN"/>
              <a:t>W</a:t>
            </a:r>
            <a:r>
              <a:rPr lang="zh-CN" altLang="en-US"/>
              <a:t>indows10</a:t>
            </a:r>
            <a:br>
              <a:rPr lang="zh-CN" altLang="en-US"/>
            </a:br>
            <a:r>
              <a:rPr lang="en-US" altLang="zh-CN"/>
              <a:t>IDE</a:t>
            </a:r>
            <a:r>
              <a:rPr lang="zh-CN" altLang="en-US"/>
              <a:t>：</a:t>
            </a:r>
            <a:r>
              <a:rPr lang="en-US" altLang="zh-CN"/>
              <a:t>Visual Studio 2019</a:t>
            </a:r>
            <a:br>
              <a:rPr lang="en-US" altLang="zh-CN"/>
            </a:br>
            <a:r>
              <a:rPr lang="en-US" altLang="zh-CN"/>
              <a:t>Library</a:t>
            </a:r>
            <a:r>
              <a:rPr lang="zh-CN" altLang="en-US"/>
              <a:t>：EasyX Library for C++ (Ver:20210730)</a:t>
            </a:r>
            <a:endParaRPr lang="zh-CN" altLang="en-US"/>
          </a:p>
          <a:p>
            <a:r>
              <a:rPr lang="zh-CN" altLang="en-US"/>
              <a:t>素材</a:t>
            </a:r>
            <a:r>
              <a:rPr lang="zh-CN" altLang="en-US"/>
              <a:t>来源：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</a:t>
            </a:r>
            <a:r>
              <a:rPr lang="zh-CN" altLang="en-US">
                <a:sym typeface="+mn-ea"/>
              </a:rPr>
              <a:t>http://www.4399.com/flash/93398.htm</a:t>
            </a:r>
            <a:r>
              <a:rPr lang="en-US" altLang="zh-CN">
                <a:sym typeface="+mn-ea"/>
              </a:rPr>
              <a:t>l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游戏内容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①点击fish_game.exe进入游戏。</a:t>
            </a:r>
            <a:endParaRPr lang="zh-CN" altLang="en-US"/>
          </a:p>
          <a:p>
            <a:r>
              <a:rPr lang="zh-CN" altLang="en-US"/>
              <a:t>②可在菜单界面查看操作说明、游戏介绍，并开始游戏。</a:t>
            </a:r>
            <a:endParaRPr lang="zh-CN" altLang="en-US"/>
          </a:p>
          <a:p>
            <a:r>
              <a:rPr lang="zh-CN" altLang="en-US"/>
              <a:t>③可选择单人模式或双人模式。</a:t>
            </a:r>
            <a:endParaRPr lang="zh-CN" altLang="en-US"/>
          </a:p>
          <a:p>
            <a:r>
              <a:rPr lang="zh-CN" altLang="en-US"/>
              <a:t>④在游戏界面使用WASD和上下左右键进行角色操控。</a:t>
            </a:r>
            <a:endParaRPr lang="zh-CN" altLang="en-US"/>
          </a:p>
          <a:p>
            <a:r>
              <a:rPr lang="zh-CN" altLang="en-US"/>
              <a:t>⑤鱼会在游戏界面左右边界随机生成并横向移动。</a:t>
            </a:r>
            <a:endParaRPr lang="zh-CN" altLang="en-US"/>
          </a:p>
          <a:p>
            <a:r>
              <a:rPr lang="zh-CN" altLang="en-US"/>
              <a:t>⑥当玩家碰撞到大鱼时生命值减少，生命值减为</a:t>
            </a:r>
            <a:r>
              <a:rPr lang="en-US" altLang="zh-CN"/>
              <a:t>0</a:t>
            </a:r>
            <a:r>
              <a:rPr lang="zh-CN" altLang="en-US"/>
              <a:t>后</a:t>
            </a:r>
            <a:r>
              <a:rPr lang="zh-CN" altLang="en-US"/>
              <a:t>死亡。</a:t>
            </a:r>
            <a:endParaRPr lang="zh-CN" altLang="en-US"/>
          </a:p>
          <a:p>
            <a:r>
              <a:rPr lang="zh-CN" altLang="en-US"/>
              <a:t>⑦玩家会随着吃掉鱼（分数增加）而变大。</a:t>
            </a:r>
            <a:endParaRPr lang="zh-CN" altLang="en-US"/>
          </a:p>
          <a:p>
            <a:r>
              <a:rPr lang="zh-CN" altLang="en-US"/>
              <a:t>⑧当玩家全部死亡或玩家体积大于</a:t>
            </a:r>
            <a:r>
              <a:rPr lang="zh-CN" altLang="en-US"/>
              <a:t>界面时游戏结束并显示</a:t>
            </a:r>
            <a:r>
              <a:rPr lang="zh-CN" altLang="en-US"/>
              <a:t>分数。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365" y="270510"/>
            <a:ext cx="10515600" cy="1325563"/>
          </a:xfrm>
        </p:spPr>
        <p:txBody>
          <a:bodyPr/>
          <a:p>
            <a:r>
              <a:rPr lang="zh-CN" altLang="en-US"/>
              <a:t>代码</a:t>
            </a:r>
            <a:r>
              <a:rPr lang="zh-CN" altLang="en-US"/>
              <a:t>框架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786120" y="2286000"/>
            <a:ext cx="2603500" cy="4572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8300720" y="0"/>
            <a:ext cx="3891280" cy="69996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2647950"/>
            <a:ext cx="2914650" cy="4210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6410" y="2371725"/>
            <a:ext cx="2647950" cy="44862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</a:t>
            </a:r>
            <a:r>
              <a:rPr lang="en-US" altLang="zh-CN"/>
              <a:t>Q&amp;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848610"/>
            <a:ext cx="10515600" cy="1325563"/>
          </a:xfrm>
        </p:spPr>
        <p:txBody>
          <a:bodyPr>
            <a:noAutofit/>
          </a:bodyPr>
          <a:p>
            <a:pPr algn="ctr"/>
            <a:r>
              <a:rPr lang="zh-CN" altLang="en-US" sz="19900"/>
              <a:t>谢谢</a:t>
            </a:r>
            <a:endParaRPr lang="zh-CN" altLang="en-US" sz="199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10575,&quot;width&quot;:14970}"/>
</p:tagLst>
</file>

<file path=ppt/tags/tag2.xml><?xml version="1.0" encoding="utf-8"?>
<p:tagLst xmlns:p="http://schemas.openxmlformats.org/presentationml/2006/main">
  <p:tag name="COMMONDATA" val="eyJoZGlkIjoiYmE5NjY2YzM1NDljOGJhMDgwOWQ3ODNiM2ViNzM5NGY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</Words>
  <Application>WPS 演示</Application>
  <PresentationFormat>宽屏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《创新训练课B》课程设计答辩  大鱼吃小鱼双人版 </vt:lpstr>
      <vt:lpstr>答辩主要内容</vt:lpstr>
      <vt:lpstr>一、效果展示</vt:lpstr>
      <vt:lpstr>二、项目介绍</vt:lpstr>
      <vt:lpstr>游戏内容</vt:lpstr>
      <vt:lpstr>代码框架</vt:lpstr>
      <vt:lpstr>三、Q&amp;A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86186</dc:creator>
  <cp:lastModifiedBy>红豆奶茶调浓点</cp:lastModifiedBy>
  <cp:revision>5</cp:revision>
  <dcterms:created xsi:type="dcterms:W3CDTF">2021-10-08T06:38:00Z</dcterms:created>
  <dcterms:modified xsi:type="dcterms:W3CDTF">2022-08-24T07:41:06Z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CFC9BEB92F9F4B6AB031A130E6BDF48A</vt:lpwstr>
  </property>
  <property fmtid="{D5CDD505-2E9C-101B-9397-08002B2CF9AE}" pid="3" name="KSOProductBuildVer">
    <vt:lpwstr>2052-11.1.0.12302</vt:lpwstr>
  </property>
</Properties>
</file>