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57" r:id="rId7"/>
    <p:sldId id="264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EE5335-105B-A65E-8DA7-AE256A08EA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87A8DE-01B2-41FF-9902-1F65C1203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E06C818-F7A3-AE73-1C48-A2B543F34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23F0-5B6C-468A-9320-64D2566E2D1F}" type="datetimeFigureOut">
              <a:rPr lang="zh-CN" altLang="en-US" smtClean="0"/>
              <a:t>2024.5.15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9A431A-8379-3D6A-2271-2B81012F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90BDA4-D735-0C72-43F3-31C350CD3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A773-1B66-40AF-9EB2-42E5AB732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008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F954A-88B0-DF63-D10F-C0915AD9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A9D8845-6F0D-0091-F526-04F5F5789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F352C4-8893-ABB6-D479-AE6F7D2AF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23F0-5B6C-468A-9320-64D2566E2D1F}" type="datetimeFigureOut">
              <a:rPr lang="zh-CN" altLang="en-US" smtClean="0"/>
              <a:t>2024.5.15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B5177A-E18E-4877-4F24-E137DCFC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857E0C-ECD3-31B7-8D19-392E9DE02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A773-1B66-40AF-9EB2-42E5AB732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38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A6AD39-15DF-CB29-A350-9586CB430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1EDAB5-6065-6CEB-FEE9-4896558CC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ADD95A-A597-AE23-63F3-0A8FDABF9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23F0-5B6C-468A-9320-64D2566E2D1F}" type="datetimeFigureOut">
              <a:rPr lang="zh-CN" altLang="en-US" smtClean="0"/>
              <a:t>2024.5.15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7A3C83-C143-EB4D-141E-922F1660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1CCDAC-D880-8CB7-595B-F164AFFE3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A773-1B66-40AF-9EB2-42E5AB732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918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4869F-A387-7E99-6C85-A0884AFC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884914-637E-D487-9FBF-9D86B2012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FB7B84-9B01-F2FA-7F9E-1A1CBC00A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23F0-5B6C-468A-9320-64D2566E2D1F}" type="datetimeFigureOut">
              <a:rPr lang="zh-CN" altLang="en-US" smtClean="0"/>
              <a:t>2024.5.15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E45578-A4A2-2397-5A22-08B6FDAF3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C14D21-FE14-58FE-D808-F539891D9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A773-1B66-40AF-9EB2-42E5AB732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62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FEBE48-063F-C044-5C1D-31B9879F3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2077DA-EAFC-39F3-E8D8-BF4ECDF68A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A6E9F5-B267-D5E5-943E-8755D647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23F0-5B6C-468A-9320-64D2566E2D1F}" type="datetimeFigureOut">
              <a:rPr lang="zh-CN" altLang="en-US" smtClean="0"/>
              <a:t>2024.5.15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EE557A-301F-C7B1-2C2A-087FAFF8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6A05FE-614A-BFD9-682A-34BBE7F9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A773-1B66-40AF-9EB2-42E5AB732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806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A371A3-CC47-2A00-8F8D-672ACEA28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2E9D3D-C26D-D575-F6A8-8DDD78C17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5392DBC-C854-224B-5F9F-91CB3EC160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1DDD77-C179-E2C7-87C6-02176903C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23F0-5B6C-468A-9320-64D2566E2D1F}" type="datetimeFigureOut">
              <a:rPr lang="zh-CN" altLang="en-US" smtClean="0"/>
              <a:t>2024.5.15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F69982-B274-69C1-7249-71F35C85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C24281-31AC-5BFD-707B-549E38477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A773-1B66-40AF-9EB2-42E5AB732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874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02D239-6C9C-8233-3073-2E06F1B2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4253EB0-FFCC-9250-17BC-2A78FEC7D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5EDDE2-067D-1A19-6341-511CE58F2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6B004AB-2B1D-97EC-BB57-A35FBC74F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C1681D-42C0-DE5A-229A-C1579AAF1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10877BC-C03A-5CFC-A32D-8D735CECA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23F0-5B6C-468A-9320-64D2566E2D1F}" type="datetimeFigureOut">
              <a:rPr lang="zh-CN" altLang="en-US" smtClean="0"/>
              <a:t>2024.5.15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890C99-43E9-5049-A627-7CBB415BF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CE34949-42DC-3055-7EFD-1877848C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A773-1B66-40AF-9EB2-42E5AB732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9523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0171C3-A70B-E8C3-9AEC-A181B888A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111A39B-EB5E-0057-4DEE-4169EA462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23F0-5B6C-468A-9320-64D2566E2D1F}" type="datetimeFigureOut">
              <a:rPr lang="zh-CN" altLang="en-US" smtClean="0"/>
              <a:t>2024.5.15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1A107F-5370-FAD4-7E95-A89812EC4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64E235C-F936-4DC6-A5DC-227F7714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A773-1B66-40AF-9EB2-42E5AB732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1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1F2AC4-EC9E-BD66-F60D-5A4854F41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23F0-5B6C-468A-9320-64D2566E2D1F}" type="datetimeFigureOut">
              <a:rPr lang="zh-CN" altLang="en-US" smtClean="0"/>
              <a:t>2024.5.15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9AE9323-FA8E-53E5-A629-48C3C93B7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9807F9-32BF-88DC-6A5A-27E16BA8B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A773-1B66-40AF-9EB2-42E5AB732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13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E4FDC9-45AC-F831-306C-4AF84D99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94DB92-E1AB-6F94-E5B0-DE8555BDD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7190789-4E43-EB70-19B9-97AC23B40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3537C5-63E1-1BB7-632C-2DB15C36F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23F0-5B6C-468A-9320-64D2566E2D1F}" type="datetimeFigureOut">
              <a:rPr lang="zh-CN" altLang="en-US" smtClean="0"/>
              <a:t>2024.5.15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8A125E-072E-DCC6-BBCD-1CC82B88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59D87F-4377-F439-C60A-993A908D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A773-1B66-40AF-9EB2-42E5AB732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403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73D888-D4B7-F462-1F9B-BAF67C55A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13D830D-EAAB-5136-B490-0A392ECD48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9A56DA-7A21-D0E0-8403-004D30067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B6F96E9-8183-E73D-9EA2-87C1AC2B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DF23F0-5B6C-468A-9320-64D2566E2D1F}" type="datetimeFigureOut">
              <a:rPr lang="zh-CN" altLang="en-US" smtClean="0"/>
              <a:t>2024.5.15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646FCE-08CA-DDDC-12CF-3C324D5C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558AEA-2DA0-8E9C-F8BA-86B47AE23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AA773-1B66-40AF-9EB2-42E5AB732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576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719445-6D9A-1096-6EE4-F499AD7AC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864874-5290-BA86-4DA3-81AC88FEE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C40DF1-23E6-7490-A5D7-A9D22FC6AA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DF23F0-5B6C-468A-9320-64D2566E2D1F}" type="datetimeFigureOut">
              <a:rPr lang="zh-CN" altLang="en-US" smtClean="0"/>
              <a:t>2024.5.15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E5E822-A3CB-DC7A-CA9C-99AB6FA1E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CE36AF-0F78-341E-B3A5-12BE1D273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0AA773-1B66-40AF-9EB2-42E5AB7327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7496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《流浪地球》原片片长146分钟，被删减的那半个小时剧情是什么？_哔哩哔哩_bilibili">
            <a:extLst>
              <a:ext uri="{FF2B5EF4-FFF2-40B4-BE49-F238E27FC236}">
                <a16:creationId xmlns:a16="http://schemas.microsoft.com/office/drawing/2014/main" id="{E2739C0B-53DA-FD32-2A2E-4D5D590C4F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013"/>
          <a:stretch/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CDDEE232-C983-4E48-229E-DCAD6B04B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501" y="1834854"/>
            <a:ext cx="777462" cy="744843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FCF9B8-FACD-A585-AF82-15EBAA98BD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1296" y="5174762"/>
            <a:ext cx="2577910" cy="376952"/>
          </a:xfrm>
          <a:solidFill>
            <a:schemeClr val="bg1"/>
          </a:solidFill>
        </p:spPr>
        <p:txBody>
          <a:bodyPr>
            <a:normAutofit fontScale="92500" lnSpcReduction="10000"/>
          </a:bodyPr>
          <a:lstStyle/>
          <a:p>
            <a:pPr algn="l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机器人学课程设计</a:t>
            </a: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9136DBA1-A61B-DBEB-94EA-168288C757BA}"/>
              </a:ext>
            </a:extLst>
          </p:cNvPr>
          <p:cNvSpPr txBox="1">
            <a:spLocks/>
          </p:cNvSpPr>
          <p:nvPr/>
        </p:nvSpPr>
        <p:spPr>
          <a:xfrm>
            <a:off x="1373297" y="3565251"/>
            <a:ext cx="1224569" cy="74484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48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ball</a:t>
            </a:r>
            <a:endParaRPr lang="zh-CN" altLang="en-US" sz="48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5935475A-538C-B4EC-B5F3-F627295D6B5D}"/>
              </a:ext>
            </a:extLst>
          </p:cNvPr>
          <p:cNvSpPr txBox="1">
            <a:spLocks/>
          </p:cNvSpPr>
          <p:nvPr/>
        </p:nvSpPr>
        <p:spPr>
          <a:xfrm>
            <a:off x="3026523" y="1842538"/>
            <a:ext cx="2192683" cy="74484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CN" altLang="en-US" sz="4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青春版</a:t>
            </a:r>
          </a:p>
        </p:txBody>
      </p:sp>
    </p:spTree>
    <p:extLst>
      <p:ext uri="{BB962C8B-B14F-4D97-AF65-F5344CB8AC3E}">
        <p14:creationId xmlns:p14="http://schemas.microsoft.com/office/powerpoint/2010/main" val="3337657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1A881DF-C3B8-6E4A-2B16-1C8E8315E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07355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BFD9F55-1FD6-C009-79B7-CB7C64BEC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9560" y="0"/>
            <a:ext cx="4932440" cy="6858000"/>
          </a:xfrm>
          <a:prstGeom prst="rect">
            <a:avLst/>
          </a:prstGeom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27FC8367-89E9-B889-987D-724C9BC2606B}"/>
              </a:ext>
            </a:extLst>
          </p:cNvPr>
          <p:cNvCxnSpPr/>
          <p:nvPr/>
        </p:nvCxnSpPr>
        <p:spPr>
          <a:xfrm>
            <a:off x="1098468" y="3657600"/>
            <a:ext cx="429292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BE5F8DE5-F90F-A3E4-0A78-FC40D315DB2F}"/>
              </a:ext>
            </a:extLst>
          </p:cNvPr>
          <p:cNvCxnSpPr>
            <a:cxnSpLocks/>
          </p:cNvCxnSpPr>
          <p:nvPr/>
        </p:nvCxnSpPr>
        <p:spPr>
          <a:xfrm>
            <a:off x="3219202" y="1180716"/>
            <a:ext cx="0" cy="4952011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B55976-2E37-4AD7-6485-DA9A1A7B6806}"/>
                  </a:ext>
                </a:extLst>
              </p:cNvPr>
              <p:cNvSpPr txBox="1"/>
              <p:nvPr/>
            </p:nvSpPr>
            <p:spPr>
              <a:xfrm>
                <a:off x="2603665" y="2857293"/>
                <a:ext cx="1958548" cy="3431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1000+0.5∗</m:t>
                          </m:r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B55976-2E37-4AD7-6485-DA9A1A7B68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665" y="2857293"/>
                <a:ext cx="1958548" cy="343107"/>
              </a:xfrm>
              <a:prstGeom prst="rect">
                <a:avLst/>
              </a:prstGeom>
              <a:blipFill>
                <a:blip r:embed="rId4"/>
                <a:stretch>
                  <a:fillRect r="-623" b="-71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11DF9E8-D3FF-D80D-ECB0-22D8C115AA52}"/>
                  </a:ext>
                </a:extLst>
              </p:cNvPr>
              <p:cNvSpPr txBox="1"/>
              <p:nvPr/>
            </p:nvSpPr>
            <p:spPr>
              <a:xfrm>
                <a:off x="1919996" y="1352470"/>
                <a:ext cx="727059" cy="3096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15</m:t>
                      </m:r>
                      <m:rad>
                        <m:radPr>
                          <m:deg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</m:e>
                      </m:ra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611DF9E8-D3FF-D80D-ECB0-22D8C115A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996" y="1352470"/>
                <a:ext cx="727059" cy="309637"/>
              </a:xfrm>
              <a:prstGeom prst="rect">
                <a:avLst/>
              </a:prstGeom>
              <a:blipFill>
                <a:blip r:embed="rId5"/>
                <a:stretch>
                  <a:fillRect l="-6723" r="-6723" b="-78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A0BD1B18-B5B3-8938-C40B-C1F4CF1A2953}"/>
              </a:ext>
            </a:extLst>
          </p:cNvPr>
          <p:cNvCxnSpPr/>
          <p:nvPr/>
        </p:nvCxnSpPr>
        <p:spPr>
          <a:xfrm>
            <a:off x="1347849" y="1288472"/>
            <a:ext cx="1871353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CD6F76B3-3A89-FD28-A510-07ACF9BAC605}"/>
              </a:ext>
            </a:extLst>
          </p:cNvPr>
          <p:cNvCxnSpPr>
            <a:cxnSpLocks/>
          </p:cNvCxnSpPr>
          <p:nvPr/>
        </p:nvCxnSpPr>
        <p:spPr>
          <a:xfrm>
            <a:off x="1347849" y="1074717"/>
            <a:ext cx="0" cy="2582004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232B5BF6-77F9-E366-1827-E99DA7AF54BD}"/>
              </a:ext>
            </a:extLst>
          </p:cNvPr>
          <p:cNvSpPr txBox="1"/>
          <p:nvPr/>
        </p:nvSpPr>
        <p:spPr>
          <a:xfrm>
            <a:off x="1347849" y="2290521"/>
            <a:ext cx="550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4012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336C8-079D-B265-9CBC-2865496F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8E4C3-3660-786C-F417-09996B624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6636" cy="4351338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流浪的球来到了木星旁边，试图利用木星引力弹弓加速，但轨道上布满了小行星碎片，需要避开它们。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同时为了给漫长的旅行提供一些乐趣，最好去轨道中离木星最近的区域点燃一下木星。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209E276-A378-E34E-9660-DCF2A974A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312223"/>
            <a:ext cx="5437169" cy="4233553"/>
          </a:xfrm>
          <a:prstGeom prst="rect">
            <a:avLst/>
          </a:prstGeom>
        </p:spPr>
      </p:pic>
      <p:pic>
        <p:nvPicPr>
          <p:cNvPr id="1028" name="Picture 4" descr="木星设计图__科学研究_现代科技_设计图库_昵图网nipic.com">
            <a:extLst>
              <a:ext uri="{FF2B5EF4-FFF2-40B4-BE49-F238E27FC236}">
                <a16:creationId xmlns:a16="http://schemas.microsoft.com/office/drawing/2014/main" id="{73723873-3337-8CF3-881B-4F364B23C6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06599"/>
            <a:ext cx="2240316" cy="2240316"/>
          </a:xfrm>
          <a:prstGeom prst="rect">
            <a:avLst/>
          </a:prstGeom>
          <a:noFill/>
          <a:effectLst>
            <a:softEdge rad="1270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2397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336C8-079D-B265-9CBC-2865496F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8E4C3-3660-786C-F417-09996B624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766952" cy="4782993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机械臂的末端固定有一个半球，需要控制机械臂，让半球在跑道上移动，并避开圆柱体障碍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跑道为一张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A4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纸打印而成，上面打印有跑道的轮廓和障碍物的位置。障碍物为尼龙圆柱（直径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8mm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，高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20mm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），放置在跑道上，而不是刚性连接。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半球下方会粘有一个纸片，用于指示小球的位置和高度。跑道中运动时，纸片需要一直与跑道接触，并不能离开跑道边界。纸片形状固定，打印以后从纸上剪下，比赛前会检查是否正确粘贴。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2CECEF0-51DA-DCB8-3C2F-C6BA66268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036" y="3766487"/>
            <a:ext cx="2127764" cy="220732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0FA602E-3703-E3AB-48F4-3C3E6C4DC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418" y="3830002"/>
            <a:ext cx="2528973" cy="214381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B22BB52-D02A-E2F4-5753-FD812846A2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849" y="179615"/>
            <a:ext cx="4606634" cy="3586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290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336C8-079D-B265-9CBC-2865496F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8E4C3-3660-786C-F417-09996B624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5143791" cy="4351338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备阶段：控制机械臂移动到跑道之外的区域。然后让小球下方纸片接触跑道平面，并越过起点线。越过起点后，纸片不能离开跑道，且纸片与跑道的接触部分完全不能脱离跑道的外圈边缘，直至纸片完全越过终点线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完成上述任务，获得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分基础分。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跑道中设置有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个圆柱体障碍物，小球碰到一个障碍物将扣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分，若碰倒障碍物，则扣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437EF7-010F-F489-AB03-8E5F17758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733" y="503319"/>
            <a:ext cx="4298135" cy="5989556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37157A71-8516-21B5-EFB9-7D21521CFC5C}"/>
              </a:ext>
            </a:extLst>
          </p:cNvPr>
          <p:cNvCxnSpPr/>
          <p:nvPr/>
        </p:nvCxnSpPr>
        <p:spPr>
          <a:xfrm>
            <a:off x="7481455" y="1022659"/>
            <a:ext cx="223256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D7B0720F-88AA-DF01-79E5-95A723A64AB8}"/>
              </a:ext>
            </a:extLst>
          </p:cNvPr>
          <p:cNvSpPr txBox="1"/>
          <p:nvPr/>
        </p:nvSpPr>
        <p:spPr>
          <a:xfrm>
            <a:off x="7879278" y="58423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起点线</a:t>
            </a: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C79B907-9770-02C6-D68C-25172BE5295F}"/>
              </a:ext>
            </a:extLst>
          </p:cNvPr>
          <p:cNvCxnSpPr/>
          <p:nvPr/>
        </p:nvCxnSpPr>
        <p:spPr>
          <a:xfrm>
            <a:off x="7481455" y="6091443"/>
            <a:ext cx="2232561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4D835FBD-AEB2-8457-52FB-4BEF7384B5BD}"/>
              </a:ext>
            </a:extLst>
          </p:cNvPr>
          <p:cNvSpPr txBox="1"/>
          <p:nvPr/>
        </p:nvSpPr>
        <p:spPr>
          <a:xfrm>
            <a:off x="7879278" y="565301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终点线</a:t>
            </a:r>
          </a:p>
        </p:txBody>
      </p:sp>
    </p:spTree>
    <p:extLst>
      <p:ext uri="{BB962C8B-B14F-4D97-AF65-F5344CB8AC3E}">
        <p14:creationId xmlns:p14="http://schemas.microsoft.com/office/powerpoint/2010/main" val="2096528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336C8-079D-B265-9CBC-2865496F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规则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48E4C3-3660-786C-F417-09996B624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55722" cy="4515798"/>
          </a:xfrm>
        </p:spPr>
        <p:txBody>
          <a:bodyPr>
            <a:normAutofit/>
          </a:bodyPr>
          <a:lstStyle/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跑道中设置有一个加分点（红色圆圈表示），控制小球经过该区域（纸片经过该区域），并且全程没有碰到其附近的三个障碍物（蓝色圆圈表示），可以获得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若碰到（倒）了其周围的三个障碍物且经过了该区域，可以获得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对整个移动过程，设置有一个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分的主观分，运动地更加快速、流畅，可以获得更高分。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4437EF7-010F-F489-AB03-8E5F177581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1733" y="503319"/>
            <a:ext cx="4298135" cy="5989556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E4C0179B-27EB-0CC7-35AF-0AFBD6DACFF8}"/>
              </a:ext>
            </a:extLst>
          </p:cNvPr>
          <p:cNvSpPr/>
          <p:nvPr/>
        </p:nvSpPr>
        <p:spPr>
          <a:xfrm>
            <a:off x="8894619" y="3376377"/>
            <a:ext cx="326572" cy="326572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0D1A7AB-8084-8885-8DF5-6A27B0460BAB}"/>
              </a:ext>
            </a:extLst>
          </p:cNvPr>
          <p:cNvSpPr txBox="1"/>
          <p:nvPr/>
        </p:nvSpPr>
        <p:spPr>
          <a:xfrm>
            <a:off x="7843652" y="335499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加分点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7B52949B-4A5F-7153-D939-E9ACC5DCABAE}"/>
              </a:ext>
            </a:extLst>
          </p:cNvPr>
          <p:cNvSpPr/>
          <p:nvPr/>
        </p:nvSpPr>
        <p:spPr>
          <a:xfrm>
            <a:off x="8894619" y="2800425"/>
            <a:ext cx="326572" cy="326572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7C2CA5A0-BC91-E6F1-BFFA-7A7574FCC0D5}"/>
              </a:ext>
            </a:extLst>
          </p:cNvPr>
          <p:cNvSpPr/>
          <p:nvPr/>
        </p:nvSpPr>
        <p:spPr>
          <a:xfrm>
            <a:off x="9270295" y="3376377"/>
            <a:ext cx="326572" cy="326572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A9CD413-20A6-A81C-4586-EF9F463BF660}"/>
              </a:ext>
            </a:extLst>
          </p:cNvPr>
          <p:cNvSpPr/>
          <p:nvPr/>
        </p:nvSpPr>
        <p:spPr>
          <a:xfrm>
            <a:off x="8709187" y="3765209"/>
            <a:ext cx="326572" cy="326572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47D8482-8601-8465-5E75-AAC1442080AA}"/>
              </a:ext>
            </a:extLst>
          </p:cNvPr>
          <p:cNvSpPr txBox="1"/>
          <p:nvPr/>
        </p:nvSpPr>
        <p:spPr>
          <a:xfrm>
            <a:off x="9057905" y="3841143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附近障碍物</a:t>
            </a:r>
          </a:p>
        </p:txBody>
      </p:sp>
    </p:spTree>
    <p:extLst>
      <p:ext uri="{BB962C8B-B14F-4D97-AF65-F5344CB8AC3E}">
        <p14:creationId xmlns:p14="http://schemas.microsoft.com/office/powerpoint/2010/main" val="1644698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5E33D-3199-4D7E-9761-7C49168B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其他事项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26867-B163-53D8-983F-666C02486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2201"/>
            <a:ext cx="7100455" cy="2663247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可以自由选择使用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SCARA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机械臂或者六轴机械臂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SCARA</a:t>
            </a:r>
            <a:r>
              <a:rPr lang="zh-CN" altLang="en-US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机械臂，获得的总分将乘以</a:t>
            </a:r>
            <a:r>
              <a:rPr lang="en-US" altLang="zh-CN" sz="2400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总运行时间（机械臂开始运行至停止）不得超过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秒，否则记该次总分为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分并终止。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4CCCD41-F076-06A5-E8D4-F523E26A2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320" y="958710"/>
            <a:ext cx="2610890" cy="20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机器臂推着地球在道路上滚动。第 3 个图像，共 4 个图像">
            <a:extLst>
              <a:ext uri="{FF2B5EF4-FFF2-40B4-BE49-F238E27FC236}">
                <a16:creationId xmlns:a16="http://schemas.microsoft.com/office/drawing/2014/main" id="{4A15548D-A301-5CEF-B5FE-EA8CE745E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008" y="3701010"/>
            <a:ext cx="2551514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0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5E33D-3199-4D7E-9761-7C49168B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其他事项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426867-B163-53D8-983F-666C02486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1364" cy="4351338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两人一个小组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每个小组有最多两次机会，取最高分。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会提供跑道及末端小球的图纸，最终展示时位置不会改动。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3199CB-3115-4C0B-E42B-355FD517A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2320" y="958710"/>
            <a:ext cx="2610890" cy="2067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机器臂推着地球在道路上滚动。第 3 个图像，共 4 个图像">
            <a:extLst>
              <a:ext uri="{FF2B5EF4-FFF2-40B4-BE49-F238E27FC236}">
                <a16:creationId xmlns:a16="http://schemas.microsoft.com/office/drawing/2014/main" id="{D566F8D0-2F3B-8489-B807-ED21A626A9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2008" y="3701010"/>
            <a:ext cx="2551514" cy="2551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86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336C8-079D-B265-9CBC-2865496FB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加分表</a:t>
            </a:r>
          </a:p>
        </p:txBody>
      </p:sp>
      <p:graphicFrame>
        <p:nvGraphicFramePr>
          <p:cNvPr id="12" name="内容占位符 11">
            <a:extLst>
              <a:ext uri="{FF2B5EF4-FFF2-40B4-BE49-F238E27FC236}">
                <a16:creationId xmlns:a16="http://schemas.microsoft.com/office/drawing/2014/main" id="{D4D3F2E0-8D67-C0D3-8478-ABEF9E19F9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104460"/>
              </p:ext>
            </p:extLst>
          </p:nvPr>
        </p:nvGraphicFramePr>
        <p:xfrm>
          <a:off x="838200" y="1825625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2817087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4432579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5392498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2508854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积分表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467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队伍编号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项目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轮分值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轮分值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6433612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r>
                        <a:rPr lang="zh-CN" altLang="en-US" dirty="0"/>
                        <a:t>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机型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六轴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686674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基础分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04523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碰撞扣分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170301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加分点加分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7881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主观分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563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用时（秒）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014193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dirty="0"/>
                        <a:t>总分</a:t>
                      </a:r>
                      <a:r>
                        <a:rPr lang="en-US" altLang="zh-CN" b="1" dirty="0"/>
                        <a:t>*</a:t>
                      </a:r>
                      <a:r>
                        <a:rPr lang="zh-CN" altLang="en-US" b="1" dirty="0"/>
                        <a:t>倍率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88*1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426131"/>
                  </a:ext>
                </a:extLst>
              </a:tr>
              <a:tr h="11125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r>
                        <a:rPr lang="zh-CN" altLang="en-US" dirty="0"/>
                        <a:t>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 …</a:t>
                      </a:r>
                      <a:endParaRPr lang="zh-CN" alt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9414802"/>
                  </a:ext>
                </a:extLst>
              </a:tr>
            </a:tbl>
          </a:graphicData>
        </a:graphic>
      </p:graphicFrame>
      <p:sp>
        <p:nvSpPr>
          <p:cNvPr id="17" name="内容占位符 2">
            <a:extLst>
              <a:ext uri="{FF2B5EF4-FFF2-40B4-BE49-F238E27FC236}">
                <a16:creationId xmlns:a16="http://schemas.microsoft.com/office/drawing/2014/main" id="{55E04D59-16E6-ACB9-011E-DD43C796030C}"/>
              </a:ext>
            </a:extLst>
          </p:cNvPr>
          <p:cNvSpPr txBox="1">
            <a:spLocks/>
          </p:cNvSpPr>
          <p:nvPr/>
        </p:nvSpPr>
        <p:spPr>
          <a:xfrm>
            <a:off x="3804062" y="365125"/>
            <a:ext cx="7893132" cy="1506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基础分：完成比赛且不出界、超时，获得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碰撞：碰到一个圆柱扣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分，碰倒一个扣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加分点加分：完美进入加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分，否则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主观分：满分十分，运动的更加快速、流畅，可以获得更高分</a:t>
            </a:r>
            <a:endParaRPr lang="en-US" altLang="zh-CN" sz="2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scrar</a:t>
            </a:r>
            <a:r>
              <a:rPr lang="zh-CN" altLang="en-US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机械臂，总分乘以</a:t>
            </a:r>
            <a:r>
              <a:rPr lang="en-US" altLang="zh-CN" sz="2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80%</a:t>
            </a:r>
          </a:p>
        </p:txBody>
      </p:sp>
    </p:spTree>
    <p:extLst>
      <p:ext uri="{BB962C8B-B14F-4D97-AF65-F5344CB8AC3E}">
        <p14:creationId xmlns:p14="http://schemas.microsoft.com/office/powerpoint/2010/main" val="649522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46CA3-D19B-4815-43D0-E8522F7FD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时间安排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C1313-6848-DBBD-1976-3A0AD0251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号之前：确定组队名单，并发给助教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号之前：提交一个进度报告（格式不限），简述一下项目的计划、实现方式、进度、遇到的困难和后续安排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号：验收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实验室开放时间咨询杜老师</a:t>
            </a:r>
          </a:p>
        </p:txBody>
      </p:sp>
    </p:spTree>
    <p:extLst>
      <p:ext uri="{BB962C8B-B14F-4D97-AF65-F5344CB8AC3E}">
        <p14:creationId xmlns:p14="http://schemas.microsoft.com/office/powerpoint/2010/main" val="36770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652</Words>
  <Application>Microsoft Office PowerPoint</Application>
  <PresentationFormat>宽屏</PresentationFormat>
  <Paragraphs>81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等线</vt:lpstr>
      <vt:lpstr>等线 Light</vt:lpstr>
      <vt:lpstr>黑体</vt:lpstr>
      <vt:lpstr>微软雅黑</vt:lpstr>
      <vt:lpstr>Arial</vt:lpstr>
      <vt:lpstr>Cambria Math</vt:lpstr>
      <vt:lpstr>Times New Roman</vt:lpstr>
      <vt:lpstr>Office 主题​​</vt:lpstr>
      <vt:lpstr>的</vt:lpstr>
      <vt:lpstr>背景</vt:lpstr>
      <vt:lpstr>概述</vt:lpstr>
      <vt:lpstr>规则</vt:lpstr>
      <vt:lpstr>规则</vt:lpstr>
      <vt:lpstr>其他事项</vt:lpstr>
      <vt:lpstr>其他事项</vt:lpstr>
      <vt:lpstr>加分表</vt:lpstr>
      <vt:lpstr>时间安排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的</dc:title>
  <dc:creator>敬超 冯</dc:creator>
  <cp:lastModifiedBy>敬超 冯</cp:lastModifiedBy>
  <cp:revision>21</cp:revision>
  <dcterms:created xsi:type="dcterms:W3CDTF">2024-04-28T07:48:00Z</dcterms:created>
  <dcterms:modified xsi:type="dcterms:W3CDTF">2024-05-15T06:09:33Z</dcterms:modified>
</cp:coreProperties>
</file>