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7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6" r:id="rId2"/>
    <p:sldId id="892" r:id="rId3"/>
    <p:sldId id="893" r:id="rId4"/>
    <p:sldId id="895" r:id="rId5"/>
    <p:sldId id="857" r:id="rId6"/>
    <p:sldId id="901" r:id="rId7"/>
    <p:sldId id="904" r:id="rId8"/>
    <p:sldId id="859" r:id="rId9"/>
    <p:sldId id="846" r:id="rId10"/>
    <p:sldId id="896" r:id="rId11"/>
    <p:sldId id="845" r:id="rId12"/>
    <p:sldId id="345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等线" panose="02010600030101010101" pitchFamily="2" charset="-122"/>
      <p:regular r:id="rId20"/>
      <p:bold r:id="rId21"/>
    </p:embeddedFont>
    <p:embeddedFont>
      <p:font typeface="方正大标宋_GBK" panose="03000509000000000000" pitchFamily="65" charset="-122"/>
      <p:regular r:id="rId22"/>
    </p:embeddedFont>
    <p:embeddedFont>
      <p:font typeface="仿宋" panose="02010609060101010101" pitchFamily="49" charset="-122"/>
      <p:regular r:id="rId23"/>
    </p:embeddedFont>
    <p:embeddedFont>
      <p:font typeface="微软雅黑" panose="020B0503020204020204" pitchFamily="34" charset="-122"/>
      <p:regular r:id="rId24"/>
      <p:bold r:id="rId25"/>
    </p:embeddedFont>
  </p:embeddedFontLst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98"/>
    <a:srgbClr val="EBEEF4"/>
    <a:srgbClr val="0F6D9C"/>
    <a:srgbClr val="CCD4E3"/>
    <a:srgbClr val="95A3C6"/>
    <a:srgbClr val="6C9EFF"/>
    <a:srgbClr val="469EFF"/>
    <a:srgbClr val="13568D"/>
    <a:srgbClr val="FFFFFF"/>
    <a:srgbClr val="919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4136" autoAdjust="0"/>
  </p:normalViewPr>
  <p:slideViewPr>
    <p:cSldViewPr>
      <p:cViewPr varScale="1">
        <p:scale>
          <a:sx n="72" d="100"/>
          <a:sy n="72" d="100"/>
        </p:scale>
        <p:origin x="1104" y="67"/>
      </p:cViewPr>
      <p:guideLst/>
    </p:cSldViewPr>
  </p:slideViewPr>
  <p:outlineViewPr>
    <p:cViewPr>
      <p:scale>
        <a:sx n="33" d="100"/>
        <a:sy n="33" d="100"/>
      </p:scale>
      <p:origin x="0" y="-40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1080001" cy="108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73FD-4896-4697-BA13-C4A784E3422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2D51C-6ABC-4687-9255-3BCF9BAFD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9FE5A-EF66-4766-8407-3544EDF3E8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254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FE5A-EF66-4766-8407-3544EDF3E80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483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9FE5A-EF66-4766-8407-3544EDF3E8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7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FE5A-EF66-4766-8407-3544EDF3E8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4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02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FE5A-EF66-4766-8407-3544EDF3E80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因为此步只是选点，</a:t>
            </a:r>
            <a:r>
              <a:rPr lang="zh-CN" altLang="en-US" b="1" dirty="0">
                <a:solidFill>
                  <a:srgbClr val="004E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并无得出分数的必要</a:t>
            </a:r>
            <a:r>
              <a:rPr lang="zh-CN" altLang="en-US" dirty="0"/>
              <a:t>，所以只要得出衡量指标的相对大小即可。</a:t>
            </a:r>
          </a:p>
        </p:txBody>
      </p:sp>
    </p:spTree>
    <p:extLst>
      <p:ext uri="{BB962C8B-B14F-4D97-AF65-F5344CB8AC3E}">
        <p14:creationId xmlns:p14="http://schemas.microsoft.com/office/powerpoint/2010/main" val="367511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04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FE5A-EF66-4766-8407-3544EDF3E80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file:///C:\Users\1V994W2\PycharmProjects\PPT_Background_Generation/pic_temp/pic_sup.png" TargetMode="External"/><Relationship Id="rId4" Type="http://schemas.openxmlformats.org/officeDocument/2006/relationships/tags" Target="../tags/tag11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5.png"/><Relationship Id="rId5" Type="http://schemas.openxmlformats.org/officeDocument/2006/relationships/tags" Target="../tags/tag7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9.xml"/><Relationship Id="rId9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7.xml"/><Relationship Id="rId10" Type="http://schemas.openxmlformats.org/officeDocument/2006/relationships/image" Target="../media/image5.png"/><Relationship Id="rId4" Type="http://schemas.openxmlformats.org/officeDocument/2006/relationships/tags" Target="../tags/tag76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9.xml"/><Relationship Id="rId10" Type="http://schemas.openxmlformats.org/officeDocument/2006/relationships/image" Target="../media/image5.png"/><Relationship Id="rId4" Type="http://schemas.openxmlformats.org/officeDocument/2006/relationships/tags" Target="../tags/tag88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5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5.xml"/><Relationship Id="rId10" Type="http://schemas.openxmlformats.org/officeDocument/2006/relationships/image" Target="../media/image4.png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3.xml"/><Relationship Id="rId10" Type="http://schemas.openxmlformats.org/officeDocument/2006/relationships/image" Target="../media/image4.png"/><Relationship Id="rId4" Type="http://schemas.openxmlformats.org/officeDocument/2006/relationships/tags" Target="../tags/tag102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5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4.png"/><Relationship Id="rId5" Type="http://schemas.openxmlformats.org/officeDocument/2006/relationships/tags" Target="../tags/tag11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5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4.png"/><Relationship Id="rId5" Type="http://schemas.openxmlformats.org/officeDocument/2006/relationships/tags" Target="../tags/tag1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../media/image4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6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image" Target="../media/image5.png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40.xml"/><Relationship Id="rId10" Type="http://schemas.openxmlformats.org/officeDocument/2006/relationships/image" Target="../media/image4.png"/><Relationship Id="rId4" Type="http://schemas.openxmlformats.org/officeDocument/2006/relationships/tags" Target="../tags/tag139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5.png"/><Relationship Id="rId5" Type="http://schemas.openxmlformats.org/officeDocument/2006/relationships/tags" Target="../tags/tag21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7.png"/><Relationship Id="rId5" Type="http://schemas.openxmlformats.org/officeDocument/2006/relationships/tags" Target="../tags/tag28.xml"/><Relationship Id="rId10" Type="http://schemas.openxmlformats.org/officeDocument/2006/relationships/image" Target="file:///C:\Users\1V994W2\PycharmProjects\PPT_Background_Generation/pic_temp/pic_half_right.png" TargetMode="External"/><Relationship Id="rId4" Type="http://schemas.openxmlformats.org/officeDocument/2006/relationships/tags" Target="../tags/tag27.xm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5.xml"/><Relationship Id="rId10" Type="http://schemas.openxmlformats.org/officeDocument/2006/relationships/image" Target="../media/image4.png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file:///C:\Users\1V994W2\Documents\Tencent%20Files\574576071\FileRecv\&#25340;&#35013;&#32032;&#26448;\formiddle1\\35\subject_holdleft_91,155,213_0_staid_full_0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5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62.xml"/><Relationship Id="rId10" Type="http://schemas.openxmlformats.org/officeDocument/2006/relationships/image" Target="../media/image4.png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2921000" y="2746375"/>
            <a:ext cx="6350000" cy="13309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2921001" y="4376932"/>
            <a:ext cx="6350000" cy="46812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6" name="直接连接符 5"/>
          <p:cNvCxnSpPr/>
          <p:nvPr userDrawn="1">
            <p:custDataLst>
              <p:tags r:id="rId7"/>
            </p:custDataLst>
          </p:nvPr>
        </p:nvCxnSpPr>
        <p:spPr>
          <a:xfrm>
            <a:off x="3107055" y="4280535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2920683" y="3678238"/>
            <a:ext cx="6350000" cy="110363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2920683" y="2076133"/>
            <a:ext cx="6350635" cy="1398905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36543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797" y="5322752"/>
            <a:ext cx="1620202" cy="153524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749718"/>
            <a:ext cx="1620202" cy="11082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8733493" y="6366031"/>
            <a:ext cx="2700000" cy="316800"/>
          </a:xfrm>
        </p:spPr>
        <p:txBody>
          <a:bodyPr wrap="square">
            <a:noAutofit/>
          </a:bodyPr>
          <a:lstStyle>
            <a:lvl1pPr>
              <a:defRPr sz="160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r>
              <a:rPr lang="zh-CN" altLang="en-US" dirty="0">
                <a:sym typeface="+mn-ea"/>
              </a:rPr>
              <a:t>/</a:t>
            </a:r>
            <a:r>
              <a:rPr lang="en-US" altLang="zh-CN" dirty="0">
                <a:sym typeface="+mn-ea"/>
              </a:rPr>
              <a:t>18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AF641-CA24-432E-9E29-6254793325C8}"/>
              </a:ext>
            </a:extLst>
          </p:cNvPr>
          <p:cNvSpPr txBox="1"/>
          <p:nvPr userDrawn="1"/>
        </p:nvSpPr>
        <p:spPr>
          <a:xfrm>
            <a:off x="4816425" y="6359068"/>
            <a:ext cx="2559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kern="0" baseline="0" dirty="0">
                <a:solidFill>
                  <a:srgbClr val="004E98"/>
                </a:solidFill>
                <a:latin typeface="+mj-lt"/>
                <a:ea typeface="宋体" panose="02010600030101010101" pitchFamily="2" charset="-122"/>
              </a:rPr>
              <a:t>机器视觉课程设计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6F0BEE-556A-4796-9B60-F8084244AA06}"/>
              </a:ext>
            </a:extLst>
          </p:cNvPr>
          <p:cNvCxnSpPr>
            <a:cxnSpLocks/>
          </p:cNvCxnSpPr>
          <p:nvPr userDrawn="1"/>
        </p:nvCxnSpPr>
        <p:spPr>
          <a:xfrm>
            <a:off x="695325" y="6308875"/>
            <a:ext cx="10738168" cy="0"/>
          </a:xfrm>
          <a:prstGeom prst="line">
            <a:avLst/>
          </a:prstGeom>
          <a:ln>
            <a:solidFill>
              <a:srgbClr val="004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 1">
            <a:extLst>
              <a:ext uri="{FF2B5EF4-FFF2-40B4-BE49-F238E27FC236}">
                <a16:creationId xmlns:a16="http://schemas.microsoft.com/office/drawing/2014/main" id="{571755B7-8175-C3DB-EE3A-4330D13F2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6358508"/>
            <a:ext cx="2465805" cy="45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平行四边形 2">
            <a:extLst>
              <a:ext uri="{FF2B5EF4-FFF2-40B4-BE49-F238E27FC236}">
                <a16:creationId xmlns:a16="http://schemas.microsoft.com/office/drawing/2014/main" id="{2F52C2C9-592B-1ECC-79D6-1F7A18DC4DE0}"/>
              </a:ext>
            </a:extLst>
          </p:cNvPr>
          <p:cNvSpPr/>
          <p:nvPr userDrawn="1"/>
        </p:nvSpPr>
        <p:spPr>
          <a:xfrm>
            <a:off x="963386" y="0"/>
            <a:ext cx="11228097" cy="685800"/>
          </a:xfrm>
          <a:prstGeom prst="parallelogram">
            <a:avLst>
              <a:gd name="adj" fmla="val 44445"/>
            </a:avLst>
          </a:prstGeom>
          <a:solidFill>
            <a:srgbClr val="0F6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13473CD3-908E-9219-C39D-17640BF898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5" y="1"/>
            <a:ext cx="74961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C1E8466B-727D-1971-2AF9-FB4036CE4087}"/>
              </a:ext>
            </a:extLst>
          </p:cNvPr>
          <p:cNvSpPr/>
          <p:nvPr userDrawn="1"/>
        </p:nvSpPr>
        <p:spPr>
          <a:xfrm>
            <a:off x="11501400" y="11373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7749829-1B99-26F9-EEC5-79BFECF9BDC8}"/>
              </a:ext>
            </a:extLst>
          </p:cNvPr>
          <p:cNvSpPr/>
          <p:nvPr userDrawn="1"/>
        </p:nvSpPr>
        <p:spPr>
          <a:xfrm>
            <a:off x="11089348" y="31647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6B7327ED-3B09-2CCC-26E5-97932A2752C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35999" y="103450"/>
            <a:ext cx="4320004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校徽空白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33F08-8C22-4596-A84E-14440F96E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77FBA-7E1F-4ABE-A897-36CCA8204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51B45-0484-42E3-AEF7-A6A3689F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2A7A-06EE-4B90-8FCA-EA7A5ACFD9A6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4CA11-0549-45D8-B79A-7164C710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85B9F-D331-4B33-87E3-D9B8FE84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AA2C-C792-4D70-A6EA-D55D7E85E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1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1163956" y="2644457"/>
            <a:ext cx="5767705" cy="986445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1163956" y="3762393"/>
            <a:ext cx="5767705" cy="45115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cxnSp>
        <p:nvCxnSpPr>
          <p:cNvPr id="8" name="直接连接符 7"/>
          <p:cNvCxnSpPr/>
          <p:nvPr userDrawn="1">
            <p:custDataLst>
              <p:tags r:id="rId7"/>
            </p:custDataLst>
          </p:nvPr>
        </p:nvCxnSpPr>
        <p:spPr>
          <a:xfrm>
            <a:off x="1163955" y="3696653"/>
            <a:ext cx="64350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8F20F9A-D20E-563C-1DC0-53BE80A1DA9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1">
              <a:rPr lang="zh-CN" altLang="en-US" smtClean="0"/>
              <a:t>2024/6/11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/18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7"/>
            </p:custDataLst>
          </p:nvPr>
        </p:nvSpPr>
        <p:spPr>
          <a:xfrm>
            <a:off x="8822055" y="44306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/>
              <a:t>/18</a:t>
            </a:r>
          </a:p>
        </p:txBody>
      </p:sp>
      <p:sp>
        <p:nvSpPr>
          <p:cNvPr id="7" name="KSO_TEMPLATE" hidden="1"/>
          <p:cNvSpPr/>
          <p:nvPr userDrawn="1"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image" Target="../media/image7.pn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1A6F6BB-DF61-9ADE-745C-63F9634C7A2C}"/>
              </a:ext>
            </a:extLst>
          </p:cNvPr>
          <p:cNvSpPr/>
          <p:nvPr/>
        </p:nvSpPr>
        <p:spPr>
          <a:xfrm>
            <a:off x="0" y="-3393"/>
            <a:ext cx="12192000" cy="5630286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73B8AC-D6C5-495B-A722-E5CAC8F4C05E}"/>
              </a:ext>
            </a:extLst>
          </p:cNvPr>
          <p:cNvSpPr txBox="1"/>
          <p:nvPr/>
        </p:nvSpPr>
        <p:spPr>
          <a:xfrm>
            <a:off x="3131349" y="1772151"/>
            <a:ext cx="62085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rgbClr val="035A80"/>
                </a:solidFill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机器视觉课程设计</a:t>
            </a:r>
            <a:endParaRPr lang="en-US" altLang="zh-CN" sz="4400" b="1" dirty="0">
              <a:solidFill>
                <a:srgbClr val="035A80"/>
              </a:solidFill>
              <a:latin typeface="方正大标宋_GBK" panose="03000509000000000000" pitchFamily="65" charset="-122"/>
              <a:ea typeface="方正大标宋_GBK" panose="03000509000000000000" pitchFamily="65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35A80"/>
                </a:solidFill>
                <a:effectLst/>
                <a:uLnTx/>
                <a:uFillTx/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结题汇报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45F983-C726-4F35-AC15-6576998B28A5}"/>
              </a:ext>
            </a:extLst>
          </p:cNvPr>
          <p:cNvSpPr/>
          <p:nvPr/>
        </p:nvSpPr>
        <p:spPr>
          <a:xfrm>
            <a:off x="0" y="5630286"/>
            <a:ext cx="12192000" cy="1227713"/>
          </a:xfrm>
          <a:prstGeom prst="rect">
            <a:avLst/>
          </a:prstGeom>
          <a:solidFill>
            <a:srgbClr val="035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6836FD-B899-46C1-A0F5-BDF14CDC0C67}"/>
              </a:ext>
            </a:extLst>
          </p:cNvPr>
          <p:cNvSpPr txBox="1"/>
          <p:nvPr/>
        </p:nvSpPr>
        <p:spPr>
          <a:xfrm>
            <a:off x="4586093" y="610017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规格严格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|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功夫到家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191650A-DFD3-4405-BA4F-A3C7325FEA15}"/>
              </a:ext>
            </a:extLst>
          </p:cNvPr>
          <p:cNvGrpSpPr/>
          <p:nvPr/>
        </p:nvGrpSpPr>
        <p:grpSpPr>
          <a:xfrm>
            <a:off x="4268948" y="3477067"/>
            <a:ext cx="3682290" cy="809099"/>
            <a:chOff x="3285725" y="4370615"/>
            <a:chExt cx="1826014" cy="92777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D923C09-50E0-4C69-8957-0BF8DA08C731}"/>
                </a:ext>
              </a:extLst>
            </p:cNvPr>
            <p:cNvSpPr/>
            <p:nvPr/>
          </p:nvSpPr>
          <p:spPr>
            <a:xfrm>
              <a:off x="3285725" y="4370615"/>
              <a:ext cx="1826014" cy="927778"/>
            </a:xfrm>
            <a:prstGeom prst="rect">
              <a:avLst/>
            </a:prstGeom>
            <a:solidFill>
              <a:srgbClr val="035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大标宋_GBK" panose="03000509000000000000" pitchFamily="65" charset="-122"/>
                <a:ea typeface="方正大标宋_GBK" panose="03000509000000000000" pitchFamily="65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2FF5F2A-620C-4A11-ABDF-B81C097F374F}"/>
                </a:ext>
              </a:extLst>
            </p:cNvPr>
            <p:cNvSpPr txBox="1"/>
            <p:nvPr/>
          </p:nvSpPr>
          <p:spPr>
            <a:xfrm>
              <a:off x="3362494" y="4471574"/>
              <a:ext cx="1675224" cy="388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小组成员：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C1F119E-6612-4017-B68B-56E0F43AA890}"/>
              </a:ext>
            </a:extLst>
          </p:cNvPr>
          <p:cNvGrpSpPr/>
          <p:nvPr/>
        </p:nvGrpSpPr>
        <p:grpSpPr>
          <a:xfrm>
            <a:off x="2852058" y="5628024"/>
            <a:ext cx="6487884" cy="148518"/>
            <a:chOff x="2950029" y="5627954"/>
            <a:chExt cx="6487884" cy="14851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CBB9FB5-4889-4D71-821B-C1BC831F5C31}"/>
                </a:ext>
              </a:extLst>
            </p:cNvPr>
            <p:cNvSpPr/>
            <p:nvPr/>
          </p:nvSpPr>
          <p:spPr>
            <a:xfrm>
              <a:off x="2950029" y="5627955"/>
              <a:ext cx="1621971" cy="14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1EF6DC-D65D-4D3C-9B80-D827BAA09D6D}"/>
                </a:ext>
              </a:extLst>
            </p:cNvPr>
            <p:cNvSpPr/>
            <p:nvPr/>
          </p:nvSpPr>
          <p:spPr>
            <a:xfrm>
              <a:off x="4572000" y="5627954"/>
              <a:ext cx="1621971" cy="1485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689CD9B-2A00-448D-9268-9D154D52B592}"/>
                </a:ext>
              </a:extLst>
            </p:cNvPr>
            <p:cNvSpPr/>
            <p:nvPr/>
          </p:nvSpPr>
          <p:spPr>
            <a:xfrm>
              <a:off x="6193971" y="5627957"/>
              <a:ext cx="1621971" cy="1485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DE3C14-BCC4-4AC0-95E4-C8FB00E5C026}"/>
                </a:ext>
              </a:extLst>
            </p:cNvPr>
            <p:cNvSpPr/>
            <p:nvPr/>
          </p:nvSpPr>
          <p:spPr>
            <a:xfrm>
              <a:off x="7815942" y="5627956"/>
              <a:ext cx="1621971" cy="1485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691D4C9-4E0F-3F39-4C8C-4B069C03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74" y="632539"/>
            <a:ext cx="4944239" cy="8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87FD15-D30C-E493-CD87-2DE3AFD017D3}"/>
              </a:ext>
            </a:extLst>
          </p:cNvPr>
          <p:cNvSpPr txBox="1"/>
          <p:nvPr/>
        </p:nvSpPr>
        <p:spPr>
          <a:xfrm>
            <a:off x="4793999" y="4470751"/>
            <a:ext cx="260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35A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2024.5.31</a:t>
            </a:r>
            <a:endParaRPr lang="zh-CN" altLang="en-US" dirty="0">
              <a:solidFill>
                <a:srgbClr val="035A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168000" y="2348865"/>
            <a:ext cx="897890" cy="89789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168000" y="2679700"/>
            <a:ext cx="1557655" cy="1557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1000"/>
                </a:schemeClr>
              </a:gs>
              <a:gs pos="5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528000" y="2953803"/>
            <a:ext cx="7686690" cy="1008256"/>
            <a:chOff x="4043304" y="2241962"/>
            <a:chExt cx="7686690" cy="1008256"/>
          </a:xfrm>
        </p:grpSpPr>
        <p:sp>
          <p:nvSpPr>
            <p:cNvPr id="47" name="文本框 46"/>
            <p:cNvSpPr txBox="1"/>
            <p:nvPr/>
          </p:nvSpPr>
          <p:spPr>
            <a:xfrm>
              <a:off x="5447304" y="2361977"/>
              <a:ext cx="6282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总结与展望</a:t>
              </a:r>
              <a:endParaRPr lang="zh-CN" altLang="en-US" sz="4800" b="1" dirty="0">
                <a:solidFill>
                  <a:srgbClr val="004E98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43304" y="2327815"/>
              <a:ext cx="171955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四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5231751" y="2241962"/>
              <a:ext cx="0" cy="1008256"/>
            </a:xfrm>
            <a:prstGeom prst="line">
              <a:avLst/>
            </a:prstGeom>
            <a:ln w="19050">
              <a:solidFill>
                <a:srgbClr val="004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94AE110-9F06-44D5-AE7E-AF9DCB1202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7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11</a:t>
            </a:fld>
            <a:r>
              <a:rPr lang="en-US" altLang="zh-CN" dirty="0">
                <a:sym typeface="+mn-ea"/>
              </a:rPr>
              <a:t>/18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5F295EE-A220-4F28-B511-5B2C4988E6DE}"/>
              </a:ext>
            </a:extLst>
          </p:cNvPr>
          <p:cNvGrpSpPr/>
          <p:nvPr/>
        </p:nvGrpSpPr>
        <p:grpSpPr>
          <a:xfrm rot="5400000">
            <a:off x="1169962" y="927217"/>
            <a:ext cx="2430942" cy="4770866"/>
            <a:chOff x="5287963" y="2346952"/>
            <a:chExt cx="1611313" cy="31623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5BC854D-A72A-4BB2-AF38-6E30858C7BD9}"/>
                </a:ext>
              </a:extLst>
            </p:cNvPr>
            <p:cNvGrpSpPr/>
            <p:nvPr/>
          </p:nvGrpSpPr>
          <p:grpSpPr>
            <a:xfrm>
              <a:off x="5287963" y="2346952"/>
              <a:ext cx="1611313" cy="1192212"/>
              <a:chOff x="5287963" y="1844676"/>
              <a:chExt cx="1611313" cy="1192212"/>
            </a:xfrm>
          </p:grpSpPr>
          <p:sp>
            <p:nvSpPr>
              <p:cNvPr id="39" name="Line 9">
                <a:extLst>
                  <a:ext uri="{FF2B5EF4-FFF2-40B4-BE49-F238E27FC236}">
                    <a16:creationId xmlns:a16="http://schemas.microsoft.com/office/drawing/2014/main" id="{477006D0-E747-49FE-A2B8-E70171A32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091238" y="1844676"/>
                <a:ext cx="0" cy="239713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Line 10">
                <a:extLst>
                  <a:ext uri="{FF2B5EF4-FFF2-40B4-BE49-F238E27FC236}">
                    <a16:creationId xmlns:a16="http://schemas.microsoft.com/office/drawing/2014/main" id="{2F6A0AA7-8FCB-4784-967F-E08DA7E41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370638" y="1949451"/>
                <a:ext cx="122238" cy="2095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Line 11">
                <a:extLst>
                  <a:ext uri="{FF2B5EF4-FFF2-40B4-BE49-F238E27FC236}">
                    <a16:creationId xmlns:a16="http://schemas.microsoft.com/office/drawing/2014/main" id="{2374A1B4-D0B6-4540-8C95-5A09AD8D7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73838" y="2239963"/>
                <a:ext cx="211138" cy="122238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0989B680-4A67-4C41-A4B0-D5EC3B67F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46863" y="2638426"/>
                <a:ext cx="252413" cy="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Line 13">
                <a:extLst>
                  <a:ext uri="{FF2B5EF4-FFF2-40B4-BE49-F238E27FC236}">
                    <a16:creationId xmlns:a16="http://schemas.microsoft.com/office/drawing/2014/main" id="{BD77D5B0-7CB6-4F84-BFAF-64A63A9EC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73838" y="2916238"/>
                <a:ext cx="211138" cy="1206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Line 14">
                <a:extLst>
                  <a:ext uri="{FF2B5EF4-FFF2-40B4-BE49-F238E27FC236}">
                    <a16:creationId xmlns:a16="http://schemas.microsoft.com/office/drawing/2014/main" id="{850410B2-E07E-48B7-BD41-22A27F601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689600" y="1949451"/>
                <a:ext cx="122238" cy="2095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Line 15">
                <a:extLst>
                  <a:ext uri="{FF2B5EF4-FFF2-40B4-BE49-F238E27FC236}">
                    <a16:creationId xmlns:a16="http://schemas.microsoft.com/office/drawing/2014/main" id="{165FFF24-3A2B-4663-8DDD-87CEAE071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397500" y="2239963"/>
                <a:ext cx="211138" cy="122238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Line 16">
                <a:extLst>
                  <a:ext uri="{FF2B5EF4-FFF2-40B4-BE49-F238E27FC236}">
                    <a16:creationId xmlns:a16="http://schemas.microsoft.com/office/drawing/2014/main" id="{71B67976-2BE6-41B3-BF62-AA13D0B0C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7963" y="2638426"/>
                <a:ext cx="244475" cy="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Line 17">
                <a:extLst>
                  <a:ext uri="{FF2B5EF4-FFF2-40B4-BE49-F238E27FC236}">
                    <a16:creationId xmlns:a16="http://schemas.microsoft.com/office/drawing/2014/main" id="{25ACDA04-D649-42EC-A3E9-E0271210A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397500" y="2916238"/>
                <a:ext cx="211138" cy="1206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EDE4FCB-FDEE-4A10-86C2-49BC4274AE15}"/>
                </a:ext>
              </a:extLst>
            </p:cNvPr>
            <p:cNvGrpSpPr/>
            <p:nvPr/>
          </p:nvGrpSpPr>
          <p:grpSpPr>
            <a:xfrm>
              <a:off x="5686425" y="2720014"/>
              <a:ext cx="809625" cy="1139825"/>
              <a:chOff x="5686425" y="2217738"/>
              <a:chExt cx="809625" cy="1139825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20BF4817-B0AB-42D8-AC31-86E8B3F4B0CE}"/>
                  </a:ext>
                </a:extLst>
              </p:cNvPr>
              <p:cNvSpPr/>
              <p:nvPr/>
            </p:nvSpPr>
            <p:spPr bwMode="auto">
              <a:xfrm>
                <a:off x="6091238" y="2336801"/>
                <a:ext cx="282575" cy="282575"/>
              </a:xfrm>
              <a:custGeom>
                <a:avLst/>
                <a:gdLst>
                  <a:gd name="T0" fmla="*/ 146 w 146"/>
                  <a:gd name="T1" fmla="*/ 147 h 147"/>
                  <a:gd name="T2" fmla="*/ 0 w 146"/>
                  <a:gd name="T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6" h="147">
                    <a:moveTo>
                      <a:pt x="146" y="147"/>
                    </a:moveTo>
                    <a:cubicBezTo>
                      <a:pt x="146" y="66"/>
                      <a:pt x="81" y="0"/>
                      <a:pt x="0" y="0"/>
                    </a:cubicBezTo>
                  </a:path>
                </a:pathLst>
              </a:custGeom>
              <a:noFill/>
              <a:ln w="46038" cap="rnd">
                <a:solidFill>
                  <a:srgbClr val="00B0F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C89A8F1C-DFBD-47AF-92BA-11F9E27A7445}"/>
                  </a:ext>
                </a:extLst>
              </p:cNvPr>
              <p:cNvSpPr/>
              <p:nvPr/>
            </p:nvSpPr>
            <p:spPr bwMode="auto">
              <a:xfrm>
                <a:off x="6144228" y="2778576"/>
                <a:ext cx="104775" cy="422275"/>
              </a:xfrm>
              <a:custGeom>
                <a:avLst/>
                <a:gdLst>
                  <a:gd name="T0" fmla="*/ 23 w 66"/>
                  <a:gd name="T1" fmla="*/ 266 h 266"/>
                  <a:gd name="T2" fmla="*/ 0 w 66"/>
                  <a:gd name="T3" fmla="*/ 262 h 266"/>
                  <a:gd name="T4" fmla="*/ 44 w 66"/>
                  <a:gd name="T5" fmla="*/ 0 h 266"/>
                  <a:gd name="T6" fmla="*/ 66 w 66"/>
                  <a:gd name="T7" fmla="*/ 4 h 266"/>
                  <a:gd name="T8" fmla="*/ 23 w 66"/>
                  <a:gd name="T9" fmla="*/ 266 h 266"/>
                  <a:gd name="T10" fmla="*/ 23 w 66"/>
                  <a:gd name="T11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66">
                    <a:moveTo>
                      <a:pt x="23" y="266"/>
                    </a:moveTo>
                    <a:lnTo>
                      <a:pt x="0" y="262"/>
                    </a:lnTo>
                    <a:lnTo>
                      <a:pt x="44" y="0"/>
                    </a:lnTo>
                    <a:lnTo>
                      <a:pt x="66" y="4"/>
                    </a:lnTo>
                    <a:lnTo>
                      <a:pt x="23" y="266"/>
                    </a:lnTo>
                    <a:lnTo>
                      <a:pt x="23" y="266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B0F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7">
                <a:extLst>
                  <a:ext uri="{FF2B5EF4-FFF2-40B4-BE49-F238E27FC236}">
                    <a16:creationId xmlns:a16="http://schemas.microsoft.com/office/drawing/2014/main" id="{F3562D7B-EDA3-43C0-AD59-16FAE600843D}"/>
                  </a:ext>
                </a:extLst>
              </p:cNvPr>
              <p:cNvSpPr/>
              <p:nvPr/>
            </p:nvSpPr>
            <p:spPr bwMode="auto">
              <a:xfrm>
                <a:off x="5933090" y="2778576"/>
                <a:ext cx="104775" cy="422275"/>
              </a:xfrm>
              <a:custGeom>
                <a:avLst/>
                <a:gdLst>
                  <a:gd name="T0" fmla="*/ 44 w 66"/>
                  <a:gd name="T1" fmla="*/ 266 h 266"/>
                  <a:gd name="T2" fmla="*/ 0 w 66"/>
                  <a:gd name="T3" fmla="*/ 4 h 266"/>
                  <a:gd name="T4" fmla="*/ 23 w 66"/>
                  <a:gd name="T5" fmla="*/ 0 h 266"/>
                  <a:gd name="T6" fmla="*/ 66 w 66"/>
                  <a:gd name="T7" fmla="*/ 262 h 266"/>
                  <a:gd name="T8" fmla="*/ 44 w 66"/>
                  <a:gd name="T9" fmla="*/ 266 h 266"/>
                  <a:gd name="T10" fmla="*/ 44 w 66"/>
                  <a:gd name="T11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66">
                    <a:moveTo>
                      <a:pt x="44" y="266"/>
                    </a:moveTo>
                    <a:lnTo>
                      <a:pt x="0" y="4"/>
                    </a:lnTo>
                    <a:lnTo>
                      <a:pt x="23" y="0"/>
                    </a:lnTo>
                    <a:lnTo>
                      <a:pt x="66" y="262"/>
                    </a:lnTo>
                    <a:lnTo>
                      <a:pt x="44" y="266"/>
                    </a:lnTo>
                    <a:lnTo>
                      <a:pt x="44" y="266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B0F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E117840C-9310-4381-BD3C-EDB5AA183ECD}"/>
                  </a:ext>
                </a:extLst>
              </p:cNvPr>
              <p:cNvSpPr/>
              <p:nvPr/>
            </p:nvSpPr>
            <p:spPr bwMode="auto">
              <a:xfrm>
                <a:off x="5960077" y="2780162"/>
                <a:ext cx="269875" cy="58738"/>
              </a:xfrm>
              <a:custGeom>
                <a:avLst/>
                <a:gdLst>
                  <a:gd name="T0" fmla="*/ 139 w 139"/>
                  <a:gd name="T1" fmla="*/ 30 h 30"/>
                  <a:gd name="T2" fmla="*/ 126 w 139"/>
                  <a:gd name="T3" fmla="*/ 17 h 30"/>
                  <a:gd name="T4" fmla="*/ 122 w 139"/>
                  <a:gd name="T5" fmla="*/ 10 h 30"/>
                  <a:gd name="T6" fmla="*/ 118 w 139"/>
                  <a:gd name="T7" fmla="*/ 17 h 30"/>
                  <a:gd name="T8" fmla="*/ 104 w 139"/>
                  <a:gd name="T9" fmla="*/ 30 h 30"/>
                  <a:gd name="T10" fmla="*/ 91 w 139"/>
                  <a:gd name="T11" fmla="*/ 17 h 30"/>
                  <a:gd name="T12" fmla="*/ 87 w 139"/>
                  <a:gd name="T13" fmla="*/ 10 h 30"/>
                  <a:gd name="T14" fmla="*/ 83 w 139"/>
                  <a:gd name="T15" fmla="*/ 17 h 30"/>
                  <a:gd name="T16" fmla="*/ 70 w 139"/>
                  <a:gd name="T17" fmla="*/ 30 h 30"/>
                  <a:gd name="T18" fmla="*/ 57 w 139"/>
                  <a:gd name="T19" fmla="*/ 17 h 30"/>
                  <a:gd name="T20" fmla="*/ 52 w 139"/>
                  <a:gd name="T21" fmla="*/ 10 h 30"/>
                  <a:gd name="T22" fmla="*/ 48 w 139"/>
                  <a:gd name="T23" fmla="*/ 17 h 30"/>
                  <a:gd name="T24" fmla="*/ 35 w 139"/>
                  <a:gd name="T25" fmla="*/ 30 h 30"/>
                  <a:gd name="T26" fmla="*/ 22 w 139"/>
                  <a:gd name="T27" fmla="*/ 17 h 30"/>
                  <a:gd name="T28" fmla="*/ 18 w 139"/>
                  <a:gd name="T29" fmla="*/ 10 h 30"/>
                  <a:gd name="T30" fmla="*/ 13 w 139"/>
                  <a:gd name="T31" fmla="*/ 17 h 30"/>
                  <a:gd name="T32" fmla="*/ 0 w 139"/>
                  <a:gd name="T33" fmla="*/ 30 h 30"/>
                  <a:gd name="T34" fmla="*/ 0 w 139"/>
                  <a:gd name="T35" fmla="*/ 20 h 30"/>
                  <a:gd name="T36" fmla="*/ 4 w 139"/>
                  <a:gd name="T37" fmla="*/ 13 h 30"/>
                  <a:gd name="T38" fmla="*/ 18 w 139"/>
                  <a:gd name="T39" fmla="*/ 0 h 30"/>
                  <a:gd name="T40" fmla="*/ 31 w 139"/>
                  <a:gd name="T41" fmla="*/ 13 h 30"/>
                  <a:gd name="T42" fmla="*/ 35 w 139"/>
                  <a:gd name="T43" fmla="*/ 20 h 30"/>
                  <a:gd name="T44" fmla="*/ 39 w 139"/>
                  <a:gd name="T45" fmla="*/ 13 h 30"/>
                  <a:gd name="T46" fmla="*/ 52 w 139"/>
                  <a:gd name="T47" fmla="*/ 0 h 30"/>
                  <a:gd name="T48" fmla="*/ 65 w 139"/>
                  <a:gd name="T49" fmla="*/ 13 h 30"/>
                  <a:gd name="T50" fmla="*/ 70 w 139"/>
                  <a:gd name="T51" fmla="*/ 20 h 30"/>
                  <a:gd name="T52" fmla="*/ 74 w 139"/>
                  <a:gd name="T53" fmla="*/ 13 h 30"/>
                  <a:gd name="T54" fmla="*/ 87 w 139"/>
                  <a:gd name="T55" fmla="*/ 0 h 30"/>
                  <a:gd name="T56" fmla="*/ 100 w 139"/>
                  <a:gd name="T57" fmla="*/ 13 h 30"/>
                  <a:gd name="T58" fmla="*/ 104 w 139"/>
                  <a:gd name="T59" fmla="*/ 20 h 30"/>
                  <a:gd name="T60" fmla="*/ 109 w 139"/>
                  <a:gd name="T61" fmla="*/ 13 h 30"/>
                  <a:gd name="T62" fmla="*/ 122 w 139"/>
                  <a:gd name="T63" fmla="*/ 0 h 30"/>
                  <a:gd name="T64" fmla="*/ 135 w 139"/>
                  <a:gd name="T65" fmla="*/ 13 h 30"/>
                  <a:gd name="T66" fmla="*/ 139 w 139"/>
                  <a:gd name="T67" fmla="*/ 20 h 30"/>
                  <a:gd name="T68" fmla="*/ 139 w 139"/>
                  <a:gd name="T6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9" h="30">
                    <a:moveTo>
                      <a:pt x="139" y="30"/>
                    </a:moveTo>
                    <a:cubicBezTo>
                      <a:pt x="132" y="30"/>
                      <a:pt x="128" y="22"/>
                      <a:pt x="126" y="17"/>
                    </a:cubicBezTo>
                    <a:cubicBezTo>
                      <a:pt x="125" y="15"/>
                      <a:pt x="123" y="10"/>
                      <a:pt x="122" y="10"/>
                    </a:cubicBezTo>
                    <a:cubicBezTo>
                      <a:pt x="121" y="10"/>
                      <a:pt x="119" y="15"/>
                      <a:pt x="118" y="17"/>
                    </a:cubicBezTo>
                    <a:cubicBezTo>
                      <a:pt x="115" y="22"/>
                      <a:pt x="112" y="30"/>
                      <a:pt x="104" y="30"/>
                    </a:cubicBezTo>
                    <a:cubicBezTo>
                      <a:pt x="97" y="30"/>
                      <a:pt x="94" y="22"/>
                      <a:pt x="91" y="17"/>
                    </a:cubicBezTo>
                    <a:cubicBezTo>
                      <a:pt x="90" y="15"/>
                      <a:pt x="88" y="10"/>
                      <a:pt x="87" y="10"/>
                    </a:cubicBezTo>
                    <a:cubicBezTo>
                      <a:pt x="86" y="10"/>
                      <a:pt x="84" y="15"/>
                      <a:pt x="83" y="17"/>
                    </a:cubicBezTo>
                    <a:cubicBezTo>
                      <a:pt x="80" y="22"/>
                      <a:pt x="77" y="30"/>
                      <a:pt x="70" y="30"/>
                    </a:cubicBezTo>
                    <a:cubicBezTo>
                      <a:pt x="62" y="30"/>
                      <a:pt x="59" y="22"/>
                      <a:pt x="57" y="17"/>
                    </a:cubicBezTo>
                    <a:cubicBezTo>
                      <a:pt x="56" y="15"/>
                      <a:pt x="53" y="10"/>
                      <a:pt x="52" y="10"/>
                    </a:cubicBezTo>
                    <a:cubicBezTo>
                      <a:pt x="51" y="10"/>
                      <a:pt x="49" y="15"/>
                      <a:pt x="48" y="17"/>
                    </a:cubicBezTo>
                    <a:cubicBezTo>
                      <a:pt x="46" y="22"/>
                      <a:pt x="42" y="30"/>
                      <a:pt x="35" y="30"/>
                    </a:cubicBezTo>
                    <a:cubicBezTo>
                      <a:pt x="27" y="30"/>
                      <a:pt x="24" y="22"/>
                      <a:pt x="22" y="17"/>
                    </a:cubicBezTo>
                    <a:cubicBezTo>
                      <a:pt x="21" y="15"/>
                      <a:pt x="19" y="10"/>
                      <a:pt x="18" y="10"/>
                    </a:cubicBezTo>
                    <a:cubicBezTo>
                      <a:pt x="16" y="10"/>
                      <a:pt x="14" y="15"/>
                      <a:pt x="13" y="17"/>
                    </a:cubicBezTo>
                    <a:cubicBezTo>
                      <a:pt x="11" y="22"/>
                      <a:pt x="8" y="30"/>
                      <a:pt x="0" y="3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3" y="15"/>
                      <a:pt x="4" y="13"/>
                    </a:cubicBezTo>
                    <a:cubicBezTo>
                      <a:pt x="7" y="8"/>
                      <a:pt x="10" y="0"/>
                      <a:pt x="18" y="0"/>
                    </a:cubicBezTo>
                    <a:cubicBezTo>
                      <a:pt x="25" y="0"/>
                      <a:pt x="28" y="8"/>
                      <a:pt x="31" y="13"/>
                    </a:cubicBezTo>
                    <a:cubicBezTo>
                      <a:pt x="32" y="15"/>
                      <a:pt x="34" y="20"/>
                      <a:pt x="35" y="20"/>
                    </a:cubicBezTo>
                    <a:cubicBezTo>
                      <a:pt x="36" y="20"/>
                      <a:pt x="38" y="15"/>
                      <a:pt x="39" y="13"/>
                    </a:cubicBezTo>
                    <a:cubicBezTo>
                      <a:pt x="42" y="8"/>
                      <a:pt x="45" y="0"/>
                      <a:pt x="52" y="0"/>
                    </a:cubicBezTo>
                    <a:cubicBezTo>
                      <a:pt x="60" y="0"/>
                      <a:pt x="63" y="8"/>
                      <a:pt x="65" y="13"/>
                    </a:cubicBezTo>
                    <a:cubicBezTo>
                      <a:pt x="66" y="15"/>
                      <a:pt x="68" y="20"/>
                      <a:pt x="70" y="20"/>
                    </a:cubicBezTo>
                    <a:cubicBezTo>
                      <a:pt x="71" y="20"/>
                      <a:pt x="73" y="15"/>
                      <a:pt x="74" y="13"/>
                    </a:cubicBezTo>
                    <a:cubicBezTo>
                      <a:pt x="76" y="8"/>
                      <a:pt x="80" y="0"/>
                      <a:pt x="87" y="0"/>
                    </a:cubicBezTo>
                    <a:cubicBezTo>
                      <a:pt x="95" y="0"/>
                      <a:pt x="98" y="8"/>
                      <a:pt x="100" y="13"/>
                    </a:cubicBezTo>
                    <a:cubicBezTo>
                      <a:pt x="101" y="15"/>
                      <a:pt x="103" y="20"/>
                      <a:pt x="104" y="20"/>
                    </a:cubicBezTo>
                    <a:cubicBezTo>
                      <a:pt x="106" y="20"/>
                      <a:pt x="108" y="15"/>
                      <a:pt x="109" y="13"/>
                    </a:cubicBezTo>
                    <a:cubicBezTo>
                      <a:pt x="111" y="8"/>
                      <a:pt x="114" y="0"/>
                      <a:pt x="122" y="0"/>
                    </a:cubicBezTo>
                    <a:cubicBezTo>
                      <a:pt x="129" y="0"/>
                      <a:pt x="132" y="8"/>
                      <a:pt x="135" y="13"/>
                    </a:cubicBezTo>
                    <a:cubicBezTo>
                      <a:pt x="136" y="15"/>
                      <a:pt x="138" y="20"/>
                      <a:pt x="139" y="20"/>
                    </a:cubicBezTo>
                    <a:cubicBezTo>
                      <a:pt x="139" y="30"/>
                      <a:pt x="139" y="30"/>
                      <a:pt x="139" y="3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B0F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C854A642-107B-44F7-9B28-EB2C5F0B1F4F}"/>
                  </a:ext>
                </a:extLst>
              </p:cNvPr>
              <p:cNvSpPr/>
              <p:nvPr/>
            </p:nvSpPr>
            <p:spPr bwMode="auto">
              <a:xfrm>
                <a:off x="5686425" y="2217738"/>
                <a:ext cx="809625" cy="973138"/>
              </a:xfrm>
              <a:custGeom>
                <a:avLst/>
                <a:gdLst>
                  <a:gd name="T0" fmla="*/ 0 w 418"/>
                  <a:gd name="T1" fmla="*/ 209 h 506"/>
                  <a:gd name="T2" fmla="*/ 209 w 418"/>
                  <a:gd name="T3" fmla="*/ 0 h 506"/>
                  <a:gd name="T4" fmla="*/ 418 w 418"/>
                  <a:gd name="T5" fmla="*/ 209 h 506"/>
                  <a:gd name="T6" fmla="*/ 334 w 418"/>
                  <a:gd name="T7" fmla="*/ 414 h 506"/>
                  <a:gd name="T8" fmla="*/ 315 w 418"/>
                  <a:gd name="T9" fmla="*/ 506 h 506"/>
                  <a:gd name="T10" fmla="*/ 224 w 418"/>
                  <a:gd name="T11" fmla="*/ 506 h 506"/>
                  <a:gd name="T12" fmla="*/ 194 w 418"/>
                  <a:gd name="T13" fmla="*/ 506 h 506"/>
                  <a:gd name="T14" fmla="*/ 102 w 418"/>
                  <a:gd name="T15" fmla="*/ 506 h 506"/>
                  <a:gd name="T16" fmla="*/ 83 w 418"/>
                  <a:gd name="T17" fmla="*/ 414 h 506"/>
                  <a:gd name="T18" fmla="*/ 0 w 418"/>
                  <a:gd name="T19" fmla="*/ 209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" h="506">
                    <a:moveTo>
                      <a:pt x="0" y="209"/>
                    </a:moveTo>
                    <a:cubicBezTo>
                      <a:pt x="0" y="93"/>
                      <a:pt x="93" y="0"/>
                      <a:pt x="209" y="0"/>
                    </a:cubicBezTo>
                    <a:cubicBezTo>
                      <a:pt x="325" y="0"/>
                      <a:pt x="418" y="93"/>
                      <a:pt x="418" y="209"/>
                    </a:cubicBezTo>
                    <a:cubicBezTo>
                      <a:pt x="418" y="216"/>
                      <a:pt x="413" y="312"/>
                      <a:pt x="334" y="414"/>
                    </a:cubicBezTo>
                    <a:cubicBezTo>
                      <a:pt x="311" y="445"/>
                      <a:pt x="315" y="506"/>
                      <a:pt x="315" y="506"/>
                    </a:cubicBezTo>
                    <a:cubicBezTo>
                      <a:pt x="283" y="506"/>
                      <a:pt x="256" y="506"/>
                      <a:pt x="224" y="506"/>
                    </a:cubicBezTo>
                    <a:cubicBezTo>
                      <a:pt x="214" y="506"/>
                      <a:pt x="204" y="506"/>
                      <a:pt x="194" y="506"/>
                    </a:cubicBezTo>
                    <a:cubicBezTo>
                      <a:pt x="162" y="506"/>
                      <a:pt x="134" y="506"/>
                      <a:pt x="102" y="506"/>
                    </a:cubicBezTo>
                    <a:cubicBezTo>
                      <a:pt x="102" y="506"/>
                      <a:pt x="106" y="445"/>
                      <a:pt x="83" y="414"/>
                    </a:cubicBezTo>
                    <a:cubicBezTo>
                      <a:pt x="5" y="312"/>
                      <a:pt x="0" y="216"/>
                      <a:pt x="0" y="209"/>
                    </a:cubicBezTo>
                    <a:close/>
                  </a:path>
                </a:pathLst>
              </a:cu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Line 19">
                <a:extLst>
                  <a:ext uri="{FF2B5EF4-FFF2-40B4-BE49-F238E27FC236}">
                    <a16:creationId xmlns:a16="http://schemas.microsoft.com/office/drawing/2014/main" id="{EBACB3CA-24B4-4F11-9C48-B6AE427C31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7563" y="3273426"/>
                <a:ext cx="385763" cy="0"/>
              </a:xfrm>
              <a:prstGeom prst="line">
                <a:avLst/>
              </a:pr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Line 20">
                <a:extLst>
                  <a:ext uri="{FF2B5EF4-FFF2-40B4-BE49-F238E27FC236}">
                    <a16:creationId xmlns:a16="http://schemas.microsoft.com/office/drawing/2014/main" id="{F7816713-CE2E-47C0-9A3E-6B8053F28D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26138" y="3357563"/>
                <a:ext cx="330200" cy="0"/>
              </a:xfrm>
              <a:prstGeom prst="line">
                <a:avLst/>
              </a:pr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1B0CE1F-3B09-4D1E-B4FB-4669D128F306}"/>
                </a:ext>
              </a:extLst>
            </p:cNvPr>
            <p:cNvGrpSpPr/>
            <p:nvPr/>
          </p:nvGrpSpPr>
          <p:grpSpPr>
            <a:xfrm>
              <a:off x="5664200" y="3937627"/>
              <a:ext cx="1074738" cy="1571625"/>
              <a:chOff x="5664200" y="3435351"/>
              <a:chExt cx="1074738" cy="1571625"/>
            </a:xfrm>
          </p:grpSpPr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B35B4E57-ADDC-482E-9042-797BBC1D0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75350" y="3435351"/>
                <a:ext cx="231775" cy="0"/>
              </a:xfrm>
              <a:prstGeom prst="line">
                <a:avLst/>
              </a:pr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22">
                <a:extLst>
                  <a:ext uri="{FF2B5EF4-FFF2-40B4-BE49-F238E27FC236}">
                    <a16:creationId xmlns:a16="http://schemas.microsoft.com/office/drawing/2014/main" id="{E7665389-97F6-41BD-94F6-B4ECC9EE9F02}"/>
                  </a:ext>
                </a:extLst>
              </p:cNvPr>
              <p:cNvSpPr/>
              <p:nvPr/>
            </p:nvSpPr>
            <p:spPr bwMode="auto">
              <a:xfrm>
                <a:off x="5880100" y="3644901"/>
                <a:ext cx="795338" cy="317500"/>
              </a:xfrm>
              <a:custGeom>
                <a:avLst/>
                <a:gdLst>
                  <a:gd name="T0" fmla="*/ 327 w 410"/>
                  <a:gd name="T1" fmla="*/ 0 h 165"/>
                  <a:gd name="T2" fmla="*/ 410 w 410"/>
                  <a:gd name="T3" fmla="*/ 82 h 165"/>
                  <a:gd name="T4" fmla="*/ 410 w 410"/>
                  <a:gd name="T5" fmla="*/ 82 h 165"/>
                  <a:gd name="T6" fmla="*/ 327 w 410"/>
                  <a:gd name="T7" fmla="*/ 165 h 165"/>
                  <a:gd name="T8" fmla="*/ 0 w 410"/>
                  <a:gd name="T9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165">
                    <a:moveTo>
                      <a:pt x="327" y="0"/>
                    </a:moveTo>
                    <a:cubicBezTo>
                      <a:pt x="373" y="0"/>
                      <a:pt x="410" y="37"/>
                      <a:pt x="410" y="82"/>
                    </a:cubicBezTo>
                    <a:cubicBezTo>
                      <a:pt x="410" y="82"/>
                      <a:pt x="410" y="82"/>
                      <a:pt x="410" y="82"/>
                    </a:cubicBezTo>
                    <a:cubicBezTo>
                      <a:pt x="410" y="128"/>
                      <a:pt x="373" y="165"/>
                      <a:pt x="327" y="165"/>
                    </a:cubicBezTo>
                    <a:cubicBezTo>
                      <a:pt x="0" y="165"/>
                      <a:pt x="0" y="165"/>
                      <a:pt x="0" y="165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:a16="http://schemas.microsoft.com/office/drawing/2014/main" id="{BC1BF499-405C-4DB3-AB70-93AC41BD658C}"/>
                  </a:ext>
                </a:extLst>
              </p:cNvPr>
              <p:cNvSpPr/>
              <p:nvPr/>
            </p:nvSpPr>
            <p:spPr bwMode="auto">
              <a:xfrm>
                <a:off x="6116638" y="4364038"/>
                <a:ext cx="622300" cy="642938"/>
              </a:xfrm>
              <a:custGeom>
                <a:avLst/>
                <a:gdLst>
                  <a:gd name="T0" fmla="*/ 213 w 321"/>
                  <a:gd name="T1" fmla="*/ 0 h 334"/>
                  <a:gd name="T2" fmla="*/ 321 w 321"/>
                  <a:gd name="T3" fmla="*/ 108 h 334"/>
                  <a:gd name="T4" fmla="*/ 321 w 321"/>
                  <a:gd name="T5" fmla="*/ 108 h 334"/>
                  <a:gd name="T6" fmla="*/ 213 w 321"/>
                  <a:gd name="T7" fmla="*/ 216 h 334"/>
                  <a:gd name="T8" fmla="*/ 0 w 321"/>
                  <a:gd name="T9" fmla="*/ 216 h 334"/>
                  <a:gd name="T10" fmla="*/ 0 w 321"/>
                  <a:gd name="T11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1" h="334">
                    <a:moveTo>
                      <a:pt x="213" y="0"/>
                    </a:moveTo>
                    <a:cubicBezTo>
                      <a:pt x="273" y="0"/>
                      <a:pt x="321" y="49"/>
                      <a:pt x="321" y="108"/>
                    </a:cubicBezTo>
                    <a:cubicBezTo>
                      <a:pt x="321" y="108"/>
                      <a:pt x="321" y="108"/>
                      <a:pt x="321" y="108"/>
                    </a:cubicBezTo>
                    <a:cubicBezTo>
                      <a:pt x="321" y="168"/>
                      <a:pt x="273" y="216"/>
                      <a:pt x="213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334"/>
                      <a:pt x="0" y="334"/>
                      <a:pt x="0" y="334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:a16="http://schemas.microsoft.com/office/drawing/2014/main" id="{F505837A-B22F-438F-9942-64AD340BCFC1}"/>
                  </a:ext>
                </a:extLst>
              </p:cNvPr>
              <p:cNvSpPr/>
              <p:nvPr/>
            </p:nvSpPr>
            <p:spPr bwMode="auto">
              <a:xfrm>
                <a:off x="5664200" y="3962401"/>
                <a:ext cx="879475" cy="401638"/>
              </a:xfrm>
              <a:custGeom>
                <a:avLst/>
                <a:gdLst>
                  <a:gd name="T0" fmla="*/ 453 w 453"/>
                  <a:gd name="T1" fmla="*/ 208 h 208"/>
                  <a:gd name="T2" fmla="*/ 104 w 453"/>
                  <a:gd name="T3" fmla="*/ 208 h 208"/>
                  <a:gd name="T4" fmla="*/ 0 w 453"/>
                  <a:gd name="T5" fmla="*/ 104 h 208"/>
                  <a:gd name="T6" fmla="*/ 0 w 453"/>
                  <a:gd name="T7" fmla="*/ 104 h 208"/>
                  <a:gd name="T8" fmla="*/ 104 w 453"/>
                  <a:gd name="T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08">
                    <a:moveTo>
                      <a:pt x="453" y="208"/>
                    </a:moveTo>
                    <a:cubicBezTo>
                      <a:pt x="104" y="208"/>
                      <a:pt x="104" y="208"/>
                      <a:pt x="104" y="208"/>
                    </a:cubicBezTo>
                    <a:cubicBezTo>
                      <a:pt x="47" y="208"/>
                      <a:pt x="0" y="161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46"/>
                      <a:pt x="47" y="0"/>
                      <a:pt x="104" y="0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:a16="http://schemas.microsoft.com/office/drawing/2014/main" id="{A4F53E48-A22E-4D14-8E09-07FCBD141C10}"/>
                  </a:ext>
                </a:extLst>
              </p:cNvPr>
              <p:cNvSpPr/>
              <p:nvPr/>
            </p:nvSpPr>
            <p:spPr bwMode="auto">
              <a:xfrm>
                <a:off x="6097588" y="3479801"/>
                <a:ext cx="415925" cy="165100"/>
              </a:xfrm>
              <a:custGeom>
                <a:avLst/>
                <a:gdLst>
                  <a:gd name="T0" fmla="*/ 215 w 215"/>
                  <a:gd name="T1" fmla="*/ 86 h 86"/>
                  <a:gd name="T2" fmla="*/ 86 w 215"/>
                  <a:gd name="T3" fmla="*/ 86 h 86"/>
                  <a:gd name="T4" fmla="*/ 0 w 215"/>
                  <a:gd name="T5" fmla="*/ 0 h 86"/>
                  <a:gd name="T6" fmla="*/ 0 w 215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86">
                    <a:moveTo>
                      <a:pt x="215" y="86"/>
                    </a:moveTo>
                    <a:cubicBezTo>
                      <a:pt x="86" y="86"/>
                      <a:pt x="86" y="86"/>
                      <a:pt x="86" y="86"/>
                    </a:cubicBezTo>
                    <a:cubicBezTo>
                      <a:pt x="39" y="86"/>
                      <a:pt x="0" y="48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93D9C213-B129-4905-9B3B-37484AE80B27}"/>
              </a:ext>
            </a:extLst>
          </p:cNvPr>
          <p:cNvSpPr txBox="1"/>
          <p:nvPr/>
        </p:nvSpPr>
        <p:spPr>
          <a:xfrm>
            <a:off x="5364150" y="756282"/>
            <a:ext cx="6325277" cy="160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+mj-ea"/>
                <a:ea typeface="+mj-ea"/>
              </a:rPr>
              <a:t>总结</a:t>
            </a:r>
            <a:r>
              <a:rPr lang="en-US" altLang="zh-CN" sz="2400" dirty="0">
                <a:latin typeface="+mj-ea"/>
                <a:ea typeface="+mj-ea"/>
              </a:rPr>
              <a:t>……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latin typeface="+mj-ea"/>
                <a:ea typeface="+mj-ea"/>
              </a:rPr>
              <a:t>改进：</a:t>
            </a:r>
            <a:endParaRPr lang="en-US" altLang="zh-CN" sz="2400" b="1" dirty="0">
              <a:latin typeface="+mj-ea"/>
              <a:ea typeface="+mj-ea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+mj-ea"/>
                <a:ea typeface="+mj-ea"/>
              </a:rPr>
              <a:t>……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74E2DE-D5E5-1609-5369-BD3C0CE2CDC2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四、总结与展望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1A6F6BB-DF61-9ADE-745C-63F9634C7A2C}"/>
              </a:ext>
            </a:extLst>
          </p:cNvPr>
          <p:cNvSpPr/>
          <p:nvPr/>
        </p:nvSpPr>
        <p:spPr>
          <a:xfrm>
            <a:off x="0" y="-3393"/>
            <a:ext cx="12192000" cy="5630286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73B8AC-D6C5-495B-A722-E5CAC8F4C05E}"/>
              </a:ext>
            </a:extLst>
          </p:cNvPr>
          <p:cNvSpPr txBox="1"/>
          <p:nvPr/>
        </p:nvSpPr>
        <p:spPr>
          <a:xfrm>
            <a:off x="1775996" y="1851286"/>
            <a:ext cx="86439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35A80"/>
                </a:solidFill>
                <a:effectLst/>
                <a:uLnTx/>
                <a:uFillTx/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谢谢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35A80"/>
                </a:solidFill>
                <a:effectLst/>
                <a:uLnTx/>
                <a:uFillTx/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!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35A80"/>
              </a:solidFill>
              <a:effectLst/>
              <a:uLnTx/>
              <a:uFillTx/>
              <a:latin typeface="方正大标宋_GBK" panose="03000509000000000000" pitchFamily="65" charset="-122"/>
              <a:ea typeface="方正大标宋_GBK" panose="03000509000000000000" pitchFamily="65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45F983-C726-4F35-AC15-6576998B28A5}"/>
              </a:ext>
            </a:extLst>
          </p:cNvPr>
          <p:cNvSpPr/>
          <p:nvPr/>
        </p:nvSpPr>
        <p:spPr>
          <a:xfrm>
            <a:off x="0" y="5630286"/>
            <a:ext cx="12192000" cy="1227713"/>
          </a:xfrm>
          <a:prstGeom prst="rect">
            <a:avLst/>
          </a:prstGeom>
          <a:solidFill>
            <a:srgbClr val="035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6836FD-B899-46C1-A0F5-BDF14CDC0C67}"/>
              </a:ext>
            </a:extLst>
          </p:cNvPr>
          <p:cNvSpPr txBox="1"/>
          <p:nvPr/>
        </p:nvSpPr>
        <p:spPr>
          <a:xfrm>
            <a:off x="4586093" y="610017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规格严格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|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功夫到家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C1F119E-6612-4017-B68B-56E0F43AA890}"/>
              </a:ext>
            </a:extLst>
          </p:cNvPr>
          <p:cNvGrpSpPr/>
          <p:nvPr/>
        </p:nvGrpSpPr>
        <p:grpSpPr>
          <a:xfrm>
            <a:off x="2852058" y="5628024"/>
            <a:ext cx="6487884" cy="148518"/>
            <a:chOff x="2950029" y="5627954"/>
            <a:chExt cx="6487884" cy="14851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CBB9FB5-4889-4D71-821B-C1BC831F5C31}"/>
                </a:ext>
              </a:extLst>
            </p:cNvPr>
            <p:cNvSpPr/>
            <p:nvPr/>
          </p:nvSpPr>
          <p:spPr>
            <a:xfrm>
              <a:off x="2950029" y="5627955"/>
              <a:ext cx="1621971" cy="14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1EF6DC-D65D-4D3C-9B80-D827BAA09D6D}"/>
                </a:ext>
              </a:extLst>
            </p:cNvPr>
            <p:cNvSpPr/>
            <p:nvPr/>
          </p:nvSpPr>
          <p:spPr>
            <a:xfrm>
              <a:off x="4572000" y="5627954"/>
              <a:ext cx="1621971" cy="1485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689CD9B-2A00-448D-9268-9D154D52B592}"/>
                </a:ext>
              </a:extLst>
            </p:cNvPr>
            <p:cNvSpPr/>
            <p:nvPr/>
          </p:nvSpPr>
          <p:spPr>
            <a:xfrm>
              <a:off x="6193971" y="5627957"/>
              <a:ext cx="1621971" cy="1485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DE3C14-BCC4-4AC0-95E4-C8FB00E5C026}"/>
                </a:ext>
              </a:extLst>
            </p:cNvPr>
            <p:cNvSpPr/>
            <p:nvPr/>
          </p:nvSpPr>
          <p:spPr>
            <a:xfrm>
              <a:off x="7815942" y="5627956"/>
              <a:ext cx="1621971" cy="1485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691D4C9-4E0F-3F39-4C8C-4B069C03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74" y="632539"/>
            <a:ext cx="4944239" cy="8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87FD15-D30C-E493-CD87-2DE3AFD017D3}"/>
              </a:ext>
            </a:extLst>
          </p:cNvPr>
          <p:cNvSpPr txBox="1"/>
          <p:nvPr/>
        </p:nvSpPr>
        <p:spPr>
          <a:xfrm>
            <a:off x="4793999" y="4470751"/>
            <a:ext cx="260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035A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2024.5.31</a:t>
            </a:r>
            <a:endParaRPr lang="zh-CN" altLang="en-US" dirty="0">
              <a:solidFill>
                <a:srgbClr val="035A80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B9EF757-A065-4563-A818-1AE354D8399C}"/>
              </a:ext>
            </a:extLst>
          </p:cNvPr>
          <p:cNvGrpSpPr/>
          <p:nvPr/>
        </p:nvGrpSpPr>
        <p:grpSpPr>
          <a:xfrm>
            <a:off x="4268948" y="3419108"/>
            <a:ext cx="3682290" cy="809099"/>
            <a:chOff x="3285725" y="4370615"/>
            <a:chExt cx="1826014" cy="92777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6EDD1D1-E3AA-4A09-8A73-82FC5B7460FD}"/>
                </a:ext>
              </a:extLst>
            </p:cNvPr>
            <p:cNvSpPr/>
            <p:nvPr/>
          </p:nvSpPr>
          <p:spPr>
            <a:xfrm>
              <a:off x="3285725" y="4370615"/>
              <a:ext cx="1826014" cy="927778"/>
            </a:xfrm>
            <a:prstGeom prst="rect">
              <a:avLst/>
            </a:prstGeom>
            <a:solidFill>
              <a:srgbClr val="035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大标宋_GBK" panose="03000509000000000000" pitchFamily="65" charset="-122"/>
                <a:ea typeface="方正大标宋_GBK" panose="03000509000000000000" pitchFamily="65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38482BB-FDC3-4A55-9815-2F0F51FD0E60}"/>
                </a:ext>
              </a:extLst>
            </p:cNvPr>
            <p:cNvSpPr txBox="1"/>
            <p:nvPr/>
          </p:nvSpPr>
          <p:spPr>
            <a:xfrm>
              <a:off x="3362494" y="4471574"/>
              <a:ext cx="1675224" cy="388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小组成员：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08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2"/>
            </p:custDataLst>
          </p:nvPr>
        </p:nvSpPr>
        <p:spPr bwMode="auto">
          <a:xfrm>
            <a:off x="4333875" y="1438275"/>
            <a:ext cx="7210800" cy="76835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梯形 5"/>
          <p:cNvSpPr/>
          <p:nvPr>
            <p:custDataLst>
              <p:tags r:id="rId3"/>
            </p:custDataLst>
          </p:nvPr>
        </p:nvSpPr>
        <p:spPr bwMode="auto">
          <a:xfrm flipV="1">
            <a:off x="4693997" y="2205565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梯形 6"/>
          <p:cNvSpPr/>
          <p:nvPr>
            <p:custDataLst>
              <p:tags r:id="rId4"/>
            </p:custDataLst>
          </p:nvPr>
        </p:nvSpPr>
        <p:spPr bwMode="auto">
          <a:xfrm>
            <a:off x="4695034" y="1362387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 bwMode="auto">
          <a:xfrm>
            <a:off x="4899536" y="1358583"/>
            <a:ext cx="1027701" cy="9249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132829" y="1443990"/>
            <a:ext cx="5411471" cy="77279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/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选题分析</a:t>
            </a:r>
          </a:p>
        </p:txBody>
      </p:sp>
      <p:sp>
        <p:nvSpPr>
          <p:cNvPr id="10" name="圆角矩形 9"/>
          <p:cNvSpPr/>
          <p:nvPr>
            <p:custDataLst>
              <p:tags r:id="rId7"/>
            </p:custDataLst>
          </p:nvPr>
        </p:nvSpPr>
        <p:spPr bwMode="auto">
          <a:xfrm>
            <a:off x="4333781" y="2714238"/>
            <a:ext cx="7210519" cy="768083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梯形 10"/>
          <p:cNvSpPr/>
          <p:nvPr>
            <p:custDataLst>
              <p:tags r:id="rId8"/>
            </p:custDataLst>
          </p:nvPr>
        </p:nvSpPr>
        <p:spPr bwMode="auto">
          <a:xfrm flipV="1">
            <a:off x="4693997" y="3481368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梯形 11"/>
          <p:cNvSpPr/>
          <p:nvPr>
            <p:custDataLst>
              <p:tags r:id="rId9"/>
            </p:custDataLst>
          </p:nvPr>
        </p:nvSpPr>
        <p:spPr bwMode="auto">
          <a:xfrm>
            <a:off x="4695034" y="2638189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 bwMode="auto">
          <a:xfrm>
            <a:off x="4899536" y="2634385"/>
            <a:ext cx="1027701" cy="9249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6151464" y="2720768"/>
            <a:ext cx="5256848" cy="77287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/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算法原理与程序设计</a:t>
            </a:r>
            <a:endParaRPr lang="zh-CN" altLang="en-US" sz="4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圆角矩形 14"/>
          <p:cNvSpPr/>
          <p:nvPr>
            <p:custDataLst>
              <p:tags r:id="rId12"/>
            </p:custDataLst>
          </p:nvPr>
        </p:nvSpPr>
        <p:spPr bwMode="auto">
          <a:xfrm>
            <a:off x="4333781" y="3990040"/>
            <a:ext cx="7210519" cy="768083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梯形 15"/>
          <p:cNvSpPr/>
          <p:nvPr>
            <p:custDataLst>
              <p:tags r:id="rId13"/>
            </p:custDataLst>
          </p:nvPr>
        </p:nvSpPr>
        <p:spPr bwMode="auto">
          <a:xfrm flipV="1">
            <a:off x="4693997" y="4757170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梯形 16"/>
          <p:cNvSpPr/>
          <p:nvPr>
            <p:custDataLst>
              <p:tags r:id="rId14"/>
            </p:custDataLst>
          </p:nvPr>
        </p:nvSpPr>
        <p:spPr bwMode="auto">
          <a:xfrm>
            <a:off x="4695034" y="3913991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15"/>
            </p:custDataLst>
          </p:nvPr>
        </p:nvSpPr>
        <p:spPr bwMode="auto">
          <a:xfrm>
            <a:off x="4899536" y="3910190"/>
            <a:ext cx="1027701" cy="9249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6151464" y="3996570"/>
            <a:ext cx="5256848" cy="77287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/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运行效果展示</a:t>
            </a:r>
            <a:endParaRPr lang="zh-CN" altLang="en-US" sz="4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圆角矩形 19"/>
          <p:cNvSpPr/>
          <p:nvPr>
            <p:custDataLst>
              <p:tags r:id="rId17"/>
            </p:custDataLst>
          </p:nvPr>
        </p:nvSpPr>
        <p:spPr bwMode="auto">
          <a:xfrm>
            <a:off x="4333781" y="5265842"/>
            <a:ext cx="7210519" cy="768083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梯形 20"/>
          <p:cNvSpPr/>
          <p:nvPr>
            <p:custDataLst>
              <p:tags r:id="rId18"/>
            </p:custDataLst>
          </p:nvPr>
        </p:nvSpPr>
        <p:spPr bwMode="auto">
          <a:xfrm flipV="1">
            <a:off x="4693997" y="6032975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梯形 21"/>
          <p:cNvSpPr/>
          <p:nvPr>
            <p:custDataLst>
              <p:tags r:id="rId19"/>
            </p:custDataLst>
          </p:nvPr>
        </p:nvSpPr>
        <p:spPr bwMode="auto">
          <a:xfrm>
            <a:off x="4695034" y="5189795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>
            <p:custDataLst>
              <p:tags r:id="rId20"/>
            </p:custDataLst>
          </p:nvPr>
        </p:nvSpPr>
        <p:spPr bwMode="auto">
          <a:xfrm>
            <a:off x="4899536" y="5185992"/>
            <a:ext cx="1027701" cy="9249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四</a:t>
            </a:r>
          </a:p>
        </p:txBody>
      </p:sp>
      <p:sp>
        <p:nvSpPr>
          <p:cNvPr id="24" name="文本框 23"/>
          <p:cNvSpPr txBox="1"/>
          <p:nvPr>
            <p:custDataLst>
              <p:tags r:id="rId21"/>
            </p:custDataLst>
          </p:nvPr>
        </p:nvSpPr>
        <p:spPr>
          <a:xfrm>
            <a:off x="6151464" y="5272373"/>
            <a:ext cx="5256848" cy="77287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/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总结与展望</a:t>
            </a:r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6912001" y="519430"/>
            <a:ext cx="2166620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algn="dist"/>
            <a:r>
              <a:rPr lang="zh-CN" altLang="en-US"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26E55B-495A-2786-41E0-17AACCE806FD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2000" y="2348865"/>
            <a:ext cx="897890" cy="89789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312000" y="2679700"/>
            <a:ext cx="1557655" cy="1557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1000"/>
                </a:schemeClr>
              </a:gs>
              <a:gs pos="5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708000" y="2953803"/>
            <a:ext cx="6132665" cy="1008256"/>
            <a:chOff x="4043304" y="2241962"/>
            <a:chExt cx="6132665" cy="1008256"/>
          </a:xfrm>
        </p:grpSpPr>
        <p:sp>
          <p:nvSpPr>
            <p:cNvPr id="47" name="文本框 46"/>
            <p:cNvSpPr txBox="1"/>
            <p:nvPr/>
          </p:nvSpPr>
          <p:spPr>
            <a:xfrm>
              <a:off x="5627304" y="2362240"/>
              <a:ext cx="4548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标题页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43304" y="2327815"/>
              <a:ext cx="171955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一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5231751" y="2241962"/>
              <a:ext cx="0" cy="1008256"/>
            </a:xfrm>
            <a:prstGeom prst="line">
              <a:avLst/>
            </a:prstGeom>
            <a:ln w="19050">
              <a:solidFill>
                <a:srgbClr val="004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6762230-245F-4498-BC26-B932ADD72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4</a:t>
            </a:fld>
            <a:r>
              <a:rPr lang="en-US" altLang="zh-CN" dirty="0">
                <a:sym typeface="+mn-ea"/>
              </a:rPr>
              <a:t>/18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A48D6C-7601-7F6E-05DB-43A0BCFAC0C1}"/>
              </a:ext>
            </a:extLst>
          </p:cNvPr>
          <p:cNvSpPr/>
          <p:nvPr/>
        </p:nvSpPr>
        <p:spPr>
          <a:xfrm>
            <a:off x="646529" y="1116000"/>
            <a:ext cx="10849476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内容：</a:t>
            </a:r>
            <a:r>
              <a:rPr lang="zh-CN" altLang="en-US" sz="2400" dirty="0"/>
              <a:t>内容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内容：</a:t>
            </a:r>
            <a:r>
              <a:rPr lang="zh-CN" altLang="en-US" sz="2400" dirty="0"/>
              <a:t>内容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B824DB-796D-15A6-8E8F-43678A2BE313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一、选题分析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09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459997" y="2319934"/>
            <a:ext cx="897890" cy="89789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459997" y="2650769"/>
            <a:ext cx="1557655" cy="1557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1000"/>
                </a:schemeClr>
              </a:gs>
              <a:gs pos="5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2855997" y="2924872"/>
            <a:ext cx="7788004" cy="1008256"/>
            <a:chOff x="4043304" y="2241962"/>
            <a:chExt cx="7788004" cy="1008256"/>
          </a:xfrm>
        </p:grpSpPr>
        <p:sp>
          <p:nvSpPr>
            <p:cNvPr id="47" name="文本框 46"/>
            <p:cNvSpPr txBox="1"/>
            <p:nvPr/>
          </p:nvSpPr>
          <p:spPr>
            <a:xfrm>
              <a:off x="5627303" y="2362240"/>
              <a:ext cx="62040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标题页标题页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43304" y="2327815"/>
              <a:ext cx="171955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二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5231751" y="2241962"/>
              <a:ext cx="0" cy="1008256"/>
            </a:xfrm>
            <a:prstGeom prst="line">
              <a:avLst/>
            </a:prstGeom>
            <a:ln w="19050">
              <a:solidFill>
                <a:srgbClr val="004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6762230-245F-4498-BC26-B932ADD72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6</a:t>
            </a:fld>
            <a:r>
              <a:rPr lang="en-US" altLang="zh-CN" dirty="0">
                <a:sym typeface="+mn-ea"/>
              </a:rPr>
              <a:t>/18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D9452-66F8-3D3E-DE41-A02727CB48B3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、算法原理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方法二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学论网-专注原创-www.xuelun.me">
            <a:extLst>
              <a:ext uri="{FF2B5EF4-FFF2-40B4-BE49-F238E27FC236}">
                <a16:creationId xmlns:a16="http://schemas.microsoft.com/office/drawing/2014/main" id="{80E4D1F0-1FB5-F31B-FA89-665FDA5EF7ED}"/>
              </a:ext>
            </a:extLst>
          </p:cNvPr>
          <p:cNvSpPr/>
          <p:nvPr/>
        </p:nvSpPr>
        <p:spPr>
          <a:xfrm>
            <a:off x="1361441" y="993880"/>
            <a:ext cx="1007205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学论网-专注原创-www.xuelun.me">
            <a:extLst>
              <a:ext uri="{FF2B5EF4-FFF2-40B4-BE49-F238E27FC236}">
                <a16:creationId xmlns:a16="http://schemas.microsoft.com/office/drawing/2014/main" id="{D3D5E41F-44CF-52F6-593C-CAD92842DF7F}"/>
              </a:ext>
            </a:extLst>
          </p:cNvPr>
          <p:cNvSpPr/>
          <p:nvPr/>
        </p:nvSpPr>
        <p:spPr>
          <a:xfrm>
            <a:off x="699133" y="1230507"/>
            <a:ext cx="530490" cy="489771"/>
          </a:xfrm>
          <a:prstGeom prst="rect">
            <a:avLst/>
          </a:prstGeom>
          <a:solidFill>
            <a:srgbClr val="0F6D9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5060C8E-818C-B873-2F46-F3340A386F15}"/>
              </a:ext>
            </a:extLst>
          </p:cNvPr>
          <p:cNvSpPr txBox="1"/>
          <p:nvPr/>
        </p:nvSpPr>
        <p:spPr>
          <a:xfrm>
            <a:off x="699133" y="1962953"/>
            <a:ext cx="10796871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4E9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6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7</a:t>
            </a:fld>
            <a:r>
              <a:rPr lang="en-US" altLang="zh-CN" dirty="0">
                <a:sym typeface="+mn-ea"/>
              </a:rPr>
              <a:t>/18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D9452-66F8-3D3E-DE41-A02727CB48B3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、算法原理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方法二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学论网-专注原创-www.xuelun.me">
            <a:extLst>
              <a:ext uri="{FF2B5EF4-FFF2-40B4-BE49-F238E27FC236}">
                <a16:creationId xmlns:a16="http://schemas.microsoft.com/office/drawing/2014/main" id="{27D20E75-AA1B-455F-101E-A46C6548B186}"/>
              </a:ext>
            </a:extLst>
          </p:cNvPr>
          <p:cNvSpPr/>
          <p:nvPr/>
        </p:nvSpPr>
        <p:spPr>
          <a:xfrm>
            <a:off x="1361441" y="2039700"/>
            <a:ext cx="1013142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学论网-专注原创-www.xuelun.me">
            <a:extLst>
              <a:ext uri="{FF2B5EF4-FFF2-40B4-BE49-F238E27FC236}">
                <a16:creationId xmlns:a16="http://schemas.microsoft.com/office/drawing/2014/main" id="{E0A37B50-A384-F888-9A0C-184CFF973E4C}"/>
              </a:ext>
            </a:extLst>
          </p:cNvPr>
          <p:cNvSpPr/>
          <p:nvPr/>
        </p:nvSpPr>
        <p:spPr>
          <a:xfrm>
            <a:off x="699135" y="2243038"/>
            <a:ext cx="530490" cy="489771"/>
          </a:xfrm>
          <a:prstGeom prst="rect">
            <a:avLst/>
          </a:prstGeom>
          <a:solidFill>
            <a:srgbClr val="0F6D9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学论网-专注原创-www.xuelun.me">
            <a:extLst>
              <a:ext uri="{FF2B5EF4-FFF2-40B4-BE49-F238E27FC236}">
                <a16:creationId xmlns:a16="http://schemas.microsoft.com/office/drawing/2014/main" id="{8A8DCFDB-CB08-799B-AF0A-32445DF87631}"/>
              </a:ext>
            </a:extLst>
          </p:cNvPr>
          <p:cNvSpPr/>
          <p:nvPr/>
        </p:nvSpPr>
        <p:spPr>
          <a:xfrm>
            <a:off x="699133" y="3227737"/>
            <a:ext cx="530490" cy="489771"/>
          </a:xfrm>
          <a:prstGeom prst="rect">
            <a:avLst/>
          </a:prstGeom>
          <a:solidFill>
            <a:srgbClr val="0F6D9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学论网-专注原创-www.xuelun.me">
            <a:extLst>
              <a:ext uri="{FF2B5EF4-FFF2-40B4-BE49-F238E27FC236}">
                <a16:creationId xmlns:a16="http://schemas.microsoft.com/office/drawing/2014/main" id="{6FFF7F6D-8E86-6788-406D-28EB01E25117}"/>
              </a:ext>
            </a:extLst>
          </p:cNvPr>
          <p:cNvSpPr/>
          <p:nvPr/>
        </p:nvSpPr>
        <p:spPr>
          <a:xfrm>
            <a:off x="1361439" y="5108692"/>
            <a:ext cx="1013142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学论网-专注原创-www.xuelun.me">
            <a:extLst>
              <a:ext uri="{FF2B5EF4-FFF2-40B4-BE49-F238E27FC236}">
                <a16:creationId xmlns:a16="http://schemas.microsoft.com/office/drawing/2014/main" id="{2FAAE742-2B1B-40A4-89F4-1A2D63F7B6DC}"/>
              </a:ext>
            </a:extLst>
          </p:cNvPr>
          <p:cNvSpPr/>
          <p:nvPr/>
        </p:nvSpPr>
        <p:spPr>
          <a:xfrm>
            <a:off x="699132" y="5149722"/>
            <a:ext cx="530490" cy="489771"/>
          </a:xfrm>
          <a:prstGeom prst="rect">
            <a:avLst/>
          </a:prstGeom>
          <a:solidFill>
            <a:srgbClr val="0F6D9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学论网-专注原创-www.xuelun.me">
            <a:extLst>
              <a:ext uri="{FF2B5EF4-FFF2-40B4-BE49-F238E27FC236}">
                <a16:creationId xmlns:a16="http://schemas.microsoft.com/office/drawing/2014/main" id="{64A624C7-7723-F160-611C-866D8A30F78E}"/>
              </a:ext>
            </a:extLst>
          </p:cNvPr>
          <p:cNvSpPr/>
          <p:nvPr/>
        </p:nvSpPr>
        <p:spPr>
          <a:xfrm>
            <a:off x="1361441" y="993880"/>
            <a:ext cx="10072051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学论网-专注原创-www.xuelun.me">
            <a:extLst>
              <a:ext uri="{FF2B5EF4-FFF2-40B4-BE49-F238E27FC236}">
                <a16:creationId xmlns:a16="http://schemas.microsoft.com/office/drawing/2014/main" id="{B3BC2781-0976-3BB1-C208-FE16B3DC4765}"/>
              </a:ext>
            </a:extLst>
          </p:cNvPr>
          <p:cNvSpPr/>
          <p:nvPr/>
        </p:nvSpPr>
        <p:spPr>
          <a:xfrm>
            <a:off x="699133" y="1230507"/>
            <a:ext cx="530490" cy="489771"/>
          </a:xfrm>
          <a:prstGeom prst="rect">
            <a:avLst/>
          </a:prstGeom>
          <a:solidFill>
            <a:srgbClr val="0F6D9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学论网-专注原创-www.xuelun.me">
            <a:extLst>
              <a:ext uri="{FF2B5EF4-FFF2-40B4-BE49-F238E27FC236}">
                <a16:creationId xmlns:a16="http://schemas.microsoft.com/office/drawing/2014/main" id="{851E5E5A-FC2D-F55A-F672-8D9DBE736040}"/>
              </a:ext>
            </a:extLst>
          </p:cNvPr>
          <p:cNvSpPr/>
          <p:nvPr/>
        </p:nvSpPr>
        <p:spPr>
          <a:xfrm>
            <a:off x="1361439" y="2962696"/>
            <a:ext cx="1013142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学论网-专注原创-www.xuelun.me">
            <a:extLst>
              <a:ext uri="{FF2B5EF4-FFF2-40B4-BE49-F238E27FC236}">
                <a16:creationId xmlns:a16="http://schemas.microsoft.com/office/drawing/2014/main" id="{BC67187D-8ACE-FF0E-FF5A-F1DAC163658C}"/>
              </a:ext>
            </a:extLst>
          </p:cNvPr>
          <p:cNvSpPr/>
          <p:nvPr/>
        </p:nvSpPr>
        <p:spPr>
          <a:xfrm>
            <a:off x="699133" y="4235264"/>
            <a:ext cx="530490" cy="489771"/>
          </a:xfrm>
          <a:prstGeom prst="rect">
            <a:avLst/>
          </a:prstGeom>
          <a:solidFill>
            <a:srgbClr val="0F6D9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学论网-专注原创-www.xuelun.me">
            <a:extLst>
              <a:ext uri="{FF2B5EF4-FFF2-40B4-BE49-F238E27FC236}">
                <a16:creationId xmlns:a16="http://schemas.microsoft.com/office/drawing/2014/main" id="{9A7C8A1B-51AA-AE77-693A-EE9A58C2CE60}"/>
              </a:ext>
            </a:extLst>
          </p:cNvPr>
          <p:cNvSpPr/>
          <p:nvPr/>
        </p:nvSpPr>
        <p:spPr>
          <a:xfrm>
            <a:off x="1361439" y="3970223"/>
            <a:ext cx="1013142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3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9" grpId="0" animBg="1"/>
      <p:bldP spid="13" grpId="0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168000" y="2348865"/>
            <a:ext cx="897890" cy="89789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168000" y="2679700"/>
            <a:ext cx="1557655" cy="1557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1000"/>
                </a:schemeClr>
              </a:gs>
              <a:gs pos="5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528000" y="2953803"/>
            <a:ext cx="7686690" cy="1008256"/>
            <a:chOff x="4043304" y="2241962"/>
            <a:chExt cx="7686690" cy="1008256"/>
          </a:xfrm>
        </p:grpSpPr>
        <p:sp>
          <p:nvSpPr>
            <p:cNvPr id="47" name="文本框 46"/>
            <p:cNvSpPr txBox="1"/>
            <p:nvPr/>
          </p:nvSpPr>
          <p:spPr>
            <a:xfrm>
              <a:off x="5447304" y="2361977"/>
              <a:ext cx="6282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标题页标题页</a:t>
              </a:r>
              <a:endParaRPr lang="zh-CN" altLang="en-US" sz="4800" b="1" dirty="0">
                <a:solidFill>
                  <a:srgbClr val="004E98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43304" y="2327815"/>
              <a:ext cx="171955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三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5231751" y="2241962"/>
              <a:ext cx="0" cy="1008256"/>
            </a:xfrm>
            <a:prstGeom prst="line">
              <a:avLst/>
            </a:prstGeom>
            <a:ln w="19050">
              <a:solidFill>
                <a:srgbClr val="004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94AE110-9F06-44D5-AE7E-AF9DCB1202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>
            <a:extLst>
              <a:ext uri="{FF2B5EF4-FFF2-40B4-BE49-F238E27FC236}">
                <a16:creationId xmlns:a16="http://schemas.microsoft.com/office/drawing/2014/main" id="{AA702728-1B50-4038-BFD6-6FB1F7CB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3493" y="6366031"/>
            <a:ext cx="2700000" cy="316800"/>
          </a:xfrm>
        </p:spPr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9</a:t>
            </a:fld>
            <a:r>
              <a:rPr lang="en-US" altLang="zh-CN" dirty="0">
                <a:sym typeface="+mn-ea"/>
              </a:rPr>
              <a:t>/18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E53C23-A4C3-14E6-717B-47D2C1AA92AE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、标题页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Y1NDNjMDc1OTFhMGExZjUxYjkwOTRhMGFkOWMwNT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87"/>
  <p:tag name="KSO_WM_SLIDE_ID" val="custom20204587_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1_4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1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1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文本内容"/>
  <p:tag name="KSO_WM_TEMPLATE_CATEGORY" val="custom"/>
  <p:tag name="KSO_WM_TEMPLATE_INDEX" val="20204587"/>
  <p:tag name="KSO_WM_UNIT_ID" val="custom20204587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2_4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2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2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文本内容"/>
  <p:tag name="KSO_WM_TEMPLATE_CATEGORY" val="custom"/>
  <p:tag name="KSO_WM_TEMPLATE_INDEX" val="20204587"/>
  <p:tag name="KSO_WM_UNIT_ID" val="custom20204587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4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文本内容"/>
  <p:tag name="KSO_WM_TEMPLATE_CATEGORY" val="custom"/>
  <p:tag name="KSO_WM_TEMPLATE_INDEX" val="20204587"/>
  <p:tag name="KSO_WM_UNIT_ID" val="custom20204587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4_4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4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4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4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LAYERLEVEL" val="1_1_1"/>
  <p:tag name="KSO_WM_TAG_VERSION" val="1.0"/>
  <p:tag name="KSO_WM_BEAUTIFY_FLAG" val="#wm#"/>
  <p:tag name="KSO_WM_UNIT_PRESET_TEXT" val="单击此处添加文本内容"/>
  <p:tag name="KSO_WM_TEMPLATE_CATEGORY" val="custom"/>
  <p:tag name="KSO_WM_TEMPLATE_INDEX" val="20204587"/>
  <p:tag name="KSO_WM_UNIT_ID" val="custom20204587_4*l_h_f*1_4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87"/>
  <p:tag name="KSO_WM_UNIT_ID" val="custom20204587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58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20、23、24、25、26、27、30、33、37、38、39、4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F3F8FC"/>
      </a:dk2>
      <a:lt2>
        <a:srgbClr val="FBFCFC"/>
      </a:lt2>
      <a:accent1>
        <a:srgbClr val="13568D"/>
      </a:accent1>
      <a:accent2>
        <a:srgbClr val="5A9AE0"/>
      </a:accent2>
      <a:accent3>
        <a:srgbClr val="33CBD5"/>
      </a:accent3>
      <a:accent4>
        <a:srgbClr val="4694CB"/>
      </a:accent4>
      <a:accent5>
        <a:srgbClr val="6775C8"/>
      </a:accent5>
      <a:accent6>
        <a:srgbClr val="D77F6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147</Words>
  <Application>Microsoft Office PowerPoint</Application>
  <PresentationFormat>宽屏</PresentationFormat>
  <Paragraphs>62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方正大标宋_GBK</vt:lpstr>
      <vt:lpstr>Calibri</vt:lpstr>
      <vt:lpstr>Arial</vt:lpstr>
      <vt:lpstr>等线</vt:lpstr>
      <vt:lpstr>仿宋</vt:lpstr>
      <vt:lpstr>Wingdings</vt:lpstr>
      <vt:lpstr>微软雅黑</vt:lpstr>
      <vt:lpstr>宋体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HITSZ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Oliver Wu</cp:lastModifiedBy>
  <cp:revision>237</cp:revision>
  <dcterms:created xsi:type="dcterms:W3CDTF">2022-07-10T16:35:00Z</dcterms:created>
  <dcterms:modified xsi:type="dcterms:W3CDTF">2024-06-11T13:34:13Z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1DBDC0377C03413E924F4CC224A72FD0_13</vt:lpwstr>
  </property>
  <property fmtid="{D5CDD505-2E9C-101B-9397-08002B2CF9AE}" pid="3" name="KSOProductBuildVer">
    <vt:lpwstr>2052-12.1.0.15398</vt:lpwstr>
  </property>
</Properties>
</file>