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7" r:id="rId2"/>
    <p:sldId id="258" r:id="rId3"/>
    <p:sldId id="264" r:id="rId4"/>
    <p:sldId id="260" r:id="rId5"/>
    <p:sldId id="261" r:id="rId6"/>
    <p:sldId id="262" r:id="rId7"/>
    <p:sldId id="263" r:id="rId8"/>
    <p:sldId id="265" r:id="rId9"/>
    <p:sldId id="266" r:id="rId10"/>
    <p:sldId id="267" r:id="rId11"/>
    <p:sldId id="268" r:id="rId12"/>
    <p:sldId id="269" r:id="rId13"/>
    <p:sldId id="270" r:id="rId14"/>
    <p:sldId id="271" r:id="rId15"/>
    <p:sldId id="272" r:id="rId16"/>
    <p:sldId id="276" r:id="rId17"/>
    <p:sldId id="273" r:id="rId18"/>
    <p:sldId id="274" r:id="rId19"/>
    <p:sldId id="275" r:id="rId20"/>
    <p:sldId id="277" r:id="rId21"/>
    <p:sldId id="278" r:id="rId22"/>
    <p:sldId id="280" r:id="rId23"/>
    <p:sldId id="281" r:id="rId24"/>
    <p:sldId id="282" r:id="rId25"/>
    <p:sldId id="283" r:id="rId26"/>
    <p:sldId id="284" r:id="rId27"/>
    <p:sldId id="285" r:id="rId28"/>
    <p:sldId id="286" r:id="rId29"/>
    <p:sldId id="287" r:id="rId30"/>
    <p:sldId id="289" r:id="rId31"/>
    <p:sldId id="29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C5FD"/>
    <a:srgbClr val="3A6695"/>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87" autoAdjust="0"/>
    <p:restoredTop sz="93963" autoAdjust="0"/>
  </p:normalViewPr>
  <p:slideViewPr>
    <p:cSldViewPr snapToGrid="0">
      <p:cViewPr varScale="1">
        <p:scale>
          <a:sx n="86" d="100"/>
          <a:sy n="86" d="100"/>
        </p:scale>
        <p:origin x="614"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pPr/>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pPr/>
              <a:t>‹#›</a:t>
            </a:fld>
            <a:endParaRPr lang="zh-CN" altLang="en-US"/>
          </a:p>
        </p:txBody>
      </p:sp>
    </p:spTree>
    <p:extLst>
      <p:ext uri="{BB962C8B-B14F-4D97-AF65-F5344CB8AC3E}">
        <p14:creationId xmlns:p14="http://schemas.microsoft.com/office/powerpoint/2010/main" val="1781050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a:t>
            </a:fld>
            <a:endParaRPr lang="zh-CN" altLang="en-US"/>
          </a:p>
        </p:txBody>
      </p:sp>
    </p:spTree>
    <p:extLst>
      <p:ext uri="{BB962C8B-B14F-4D97-AF65-F5344CB8AC3E}">
        <p14:creationId xmlns:p14="http://schemas.microsoft.com/office/powerpoint/2010/main" val="2855736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10</a:t>
            </a:fld>
            <a:endParaRPr lang="zh-CN" altLang="en-US"/>
          </a:p>
        </p:txBody>
      </p:sp>
    </p:spTree>
    <p:extLst>
      <p:ext uri="{BB962C8B-B14F-4D97-AF65-F5344CB8AC3E}">
        <p14:creationId xmlns:p14="http://schemas.microsoft.com/office/powerpoint/2010/main" val="197745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11</a:t>
            </a:fld>
            <a:endParaRPr lang="zh-CN" altLang="en-US"/>
          </a:p>
        </p:txBody>
      </p:sp>
    </p:spTree>
    <p:extLst>
      <p:ext uri="{BB962C8B-B14F-4D97-AF65-F5344CB8AC3E}">
        <p14:creationId xmlns:p14="http://schemas.microsoft.com/office/powerpoint/2010/main" val="3676517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12</a:t>
            </a:fld>
            <a:endParaRPr lang="zh-CN" altLang="en-US"/>
          </a:p>
        </p:txBody>
      </p:sp>
    </p:spTree>
    <p:extLst>
      <p:ext uri="{BB962C8B-B14F-4D97-AF65-F5344CB8AC3E}">
        <p14:creationId xmlns:p14="http://schemas.microsoft.com/office/powerpoint/2010/main" val="837987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13</a:t>
            </a:fld>
            <a:endParaRPr lang="zh-CN" altLang="en-US"/>
          </a:p>
        </p:txBody>
      </p:sp>
    </p:spTree>
    <p:extLst>
      <p:ext uri="{BB962C8B-B14F-4D97-AF65-F5344CB8AC3E}">
        <p14:creationId xmlns:p14="http://schemas.microsoft.com/office/powerpoint/2010/main" val="2604979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14</a:t>
            </a:fld>
            <a:endParaRPr lang="zh-CN" altLang="en-US"/>
          </a:p>
        </p:txBody>
      </p:sp>
    </p:spTree>
    <p:extLst>
      <p:ext uri="{BB962C8B-B14F-4D97-AF65-F5344CB8AC3E}">
        <p14:creationId xmlns:p14="http://schemas.microsoft.com/office/powerpoint/2010/main" val="2414774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15</a:t>
            </a:fld>
            <a:endParaRPr lang="zh-CN" altLang="en-US"/>
          </a:p>
        </p:txBody>
      </p:sp>
    </p:spTree>
    <p:extLst>
      <p:ext uri="{BB962C8B-B14F-4D97-AF65-F5344CB8AC3E}">
        <p14:creationId xmlns:p14="http://schemas.microsoft.com/office/powerpoint/2010/main" val="54214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16</a:t>
            </a:fld>
            <a:endParaRPr lang="zh-CN" altLang="en-US"/>
          </a:p>
        </p:txBody>
      </p:sp>
    </p:spTree>
    <p:extLst>
      <p:ext uri="{BB962C8B-B14F-4D97-AF65-F5344CB8AC3E}">
        <p14:creationId xmlns:p14="http://schemas.microsoft.com/office/powerpoint/2010/main" val="2427489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17</a:t>
            </a:fld>
            <a:endParaRPr lang="zh-CN" altLang="en-US"/>
          </a:p>
        </p:txBody>
      </p:sp>
    </p:spTree>
    <p:extLst>
      <p:ext uri="{BB962C8B-B14F-4D97-AF65-F5344CB8AC3E}">
        <p14:creationId xmlns:p14="http://schemas.microsoft.com/office/powerpoint/2010/main" val="2239649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18</a:t>
            </a:fld>
            <a:endParaRPr lang="zh-CN" altLang="en-US"/>
          </a:p>
        </p:txBody>
      </p:sp>
    </p:spTree>
    <p:extLst>
      <p:ext uri="{BB962C8B-B14F-4D97-AF65-F5344CB8AC3E}">
        <p14:creationId xmlns:p14="http://schemas.microsoft.com/office/powerpoint/2010/main" val="2857693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19</a:t>
            </a:fld>
            <a:endParaRPr lang="zh-CN" altLang="en-US"/>
          </a:p>
        </p:txBody>
      </p:sp>
    </p:spTree>
    <p:extLst>
      <p:ext uri="{BB962C8B-B14F-4D97-AF65-F5344CB8AC3E}">
        <p14:creationId xmlns:p14="http://schemas.microsoft.com/office/powerpoint/2010/main" val="61425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a:t>
            </a:fld>
            <a:endParaRPr lang="zh-CN" altLang="en-US"/>
          </a:p>
        </p:txBody>
      </p:sp>
    </p:spTree>
    <p:extLst>
      <p:ext uri="{BB962C8B-B14F-4D97-AF65-F5344CB8AC3E}">
        <p14:creationId xmlns:p14="http://schemas.microsoft.com/office/powerpoint/2010/main" val="1831066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20</a:t>
            </a:fld>
            <a:endParaRPr lang="zh-CN" altLang="en-US"/>
          </a:p>
        </p:txBody>
      </p:sp>
    </p:spTree>
    <p:extLst>
      <p:ext uri="{BB962C8B-B14F-4D97-AF65-F5344CB8AC3E}">
        <p14:creationId xmlns:p14="http://schemas.microsoft.com/office/powerpoint/2010/main" val="379900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21</a:t>
            </a:fld>
            <a:endParaRPr lang="zh-CN" altLang="en-US"/>
          </a:p>
        </p:txBody>
      </p:sp>
    </p:spTree>
    <p:extLst>
      <p:ext uri="{BB962C8B-B14F-4D97-AF65-F5344CB8AC3E}">
        <p14:creationId xmlns:p14="http://schemas.microsoft.com/office/powerpoint/2010/main" val="1378649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22</a:t>
            </a:fld>
            <a:endParaRPr lang="zh-CN" altLang="en-US"/>
          </a:p>
        </p:txBody>
      </p:sp>
    </p:spTree>
    <p:extLst>
      <p:ext uri="{BB962C8B-B14F-4D97-AF65-F5344CB8AC3E}">
        <p14:creationId xmlns:p14="http://schemas.microsoft.com/office/powerpoint/2010/main" val="2532798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23</a:t>
            </a:fld>
            <a:endParaRPr lang="zh-CN" altLang="en-US"/>
          </a:p>
        </p:txBody>
      </p:sp>
    </p:spTree>
    <p:extLst>
      <p:ext uri="{BB962C8B-B14F-4D97-AF65-F5344CB8AC3E}">
        <p14:creationId xmlns:p14="http://schemas.microsoft.com/office/powerpoint/2010/main" val="1074484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24</a:t>
            </a:fld>
            <a:endParaRPr lang="zh-CN" altLang="en-US"/>
          </a:p>
        </p:txBody>
      </p:sp>
    </p:spTree>
    <p:extLst>
      <p:ext uri="{BB962C8B-B14F-4D97-AF65-F5344CB8AC3E}">
        <p14:creationId xmlns:p14="http://schemas.microsoft.com/office/powerpoint/2010/main" val="1364954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25</a:t>
            </a:fld>
            <a:endParaRPr lang="zh-CN" altLang="en-US"/>
          </a:p>
        </p:txBody>
      </p:sp>
    </p:spTree>
    <p:extLst>
      <p:ext uri="{BB962C8B-B14F-4D97-AF65-F5344CB8AC3E}">
        <p14:creationId xmlns:p14="http://schemas.microsoft.com/office/powerpoint/2010/main" val="15006373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26</a:t>
            </a:fld>
            <a:endParaRPr lang="zh-CN" altLang="en-US"/>
          </a:p>
        </p:txBody>
      </p:sp>
    </p:spTree>
    <p:extLst>
      <p:ext uri="{BB962C8B-B14F-4D97-AF65-F5344CB8AC3E}">
        <p14:creationId xmlns:p14="http://schemas.microsoft.com/office/powerpoint/2010/main" val="29943791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27</a:t>
            </a:fld>
            <a:endParaRPr lang="zh-CN" altLang="en-US"/>
          </a:p>
        </p:txBody>
      </p:sp>
    </p:spTree>
    <p:extLst>
      <p:ext uri="{BB962C8B-B14F-4D97-AF65-F5344CB8AC3E}">
        <p14:creationId xmlns:p14="http://schemas.microsoft.com/office/powerpoint/2010/main" val="980811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28</a:t>
            </a:fld>
            <a:endParaRPr lang="zh-CN" altLang="en-US"/>
          </a:p>
        </p:txBody>
      </p:sp>
    </p:spTree>
    <p:extLst>
      <p:ext uri="{BB962C8B-B14F-4D97-AF65-F5344CB8AC3E}">
        <p14:creationId xmlns:p14="http://schemas.microsoft.com/office/powerpoint/2010/main" val="670610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29</a:t>
            </a:fld>
            <a:endParaRPr lang="zh-CN" altLang="en-US"/>
          </a:p>
        </p:txBody>
      </p:sp>
    </p:spTree>
    <p:extLst>
      <p:ext uri="{BB962C8B-B14F-4D97-AF65-F5344CB8AC3E}">
        <p14:creationId xmlns:p14="http://schemas.microsoft.com/office/powerpoint/2010/main" val="309938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a:t>
            </a:fld>
            <a:endParaRPr lang="zh-CN" altLang="en-US"/>
          </a:p>
        </p:txBody>
      </p:sp>
    </p:spTree>
    <p:extLst>
      <p:ext uri="{BB962C8B-B14F-4D97-AF65-F5344CB8AC3E}">
        <p14:creationId xmlns:p14="http://schemas.microsoft.com/office/powerpoint/2010/main" val="1939441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5D497C5-DF48-4905-961A-121FADD3E9FF}" type="slidenum">
              <a:rPr lang="zh-CN" altLang="en-US" smtClean="0"/>
              <a:pPr/>
              <a:t>30</a:t>
            </a:fld>
            <a:endParaRPr lang="zh-CN" altLang="en-US"/>
          </a:p>
        </p:txBody>
      </p:sp>
    </p:spTree>
    <p:extLst>
      <p:ext uri="{BB962C8B-B14F-4D97-AF65-F5344CB8AC3E}">
        <p14:creationId xmlns:p14="http://schemas.microsoft.com/office/powerpoint/2010/main" val="2254361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亮亮图文旗舰店</a:t>
            </a:r>
          </a:p>
          <a:p>
            <a:r>
              <a:rPr lang="en-US" altLang="zh-CN" dirty="0"/>
              <a:t>https://liangliangtuwen.tmall.com</a:t>
            </a:r>
          </a:p>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31</a:t>
            </a:fld>
            <a:endParaRPr lang="zh-CN" altLang="en-US"/>
          </a:p>
        </p:txBody>
      </p:sp>
    </p:spTree>
    <p:extLst>
      <p:ext uri="{BB962C8B-B14F-4D97-AF65-F5344CB8AC3E}">
        <p14:creationId xmlns:p14="http://schemas.microsoft.com/office/powerpoint/2010/main" val="1137596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a:t>
            </a:fld>
            <a:endParaRPr lang="zh-CN" altLang="en-US"/>
          </a:p>
        </p:txBody>
      </p:sp>
    </p:spTree>
    <p:extLst>
      <p:ext uri="{BB962C8B-B14F-4D97-AF65-F5344CB8AC3E}">
        <p14:creationId xmlns:p14="http://schemas.microsoft.com/office/powerpoint/2010/main" val="12207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5</a:t>
            </a:fld>
            <a:endParaRPr lang="zh-CN" altLang="en-US"/>
          </a:p>
        </p:txBody>
      </p:sp>
    </p:spTree>
    <p:extLst>
      <p:ext uri="{BB962C8B-B14F-4D97-AF65-F5344CB8AC3E}">
        <p14:creationId xmlns:p14="http://schemas.microsoft.com/office/powerpoint/2010/main" val="2505919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6</a:t>
            </a:fld>
            <a:endParaRPr lang="zh-CN" altLang="en-US"/>
          </a:p>
        </p:txBody>
      </p:sp>
    </p:spTree>
    <p:extLst>
      <p:ext uri="{BB962C8B-B14F-4D97-AF65-F5344CB8AC3E}">
        <p14:creationId xmlns:p14="http://schemas.microsoft.com/office/powerpoint/2010/main" val="3785085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7</a:t>
            </a:fld>
            <a:endParaRPr lang="zh-CN" altLang="en-US"/>
          </a:p>
        </p:txBody>
      </p:sp>
    </p:spTree>
    <p:extLst>
      <p:ext uri="{BB962C8B-B14F-4D97-AF65-F5344CB8AC3E}">
        <p14:creationId xmlns:p14="http://schemas.microsoft.com/office/powerpoint/2010/main" val="2950897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8</a:t>
            </a:fld>
            <a:endParaRPr lang="zh-CN" altLang="en-US"/>
          </a:p>
        </p:txBody>
      </p:sp>
    </p:spTree>
    <p:extLst>
      <p:ext uri="{BB962C8B-B14F-4D97-AF65-F5344CB8AC3E}">
        <p14:creationId xmlns:p14="http://schemas.microsoft.com/office/powerpoint/2010/main" val="184271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9</a:t>
            </a:fld>
            <a:endParaRPr lang="zh-CN" altLang="en-US"/>
          </a:p>
        </p:txBody>
      </p:sp>
    </p:spTree>
    <p:extLst>
      <p:ext uri="{BB962C8B-B14F-4D97-AF65-F5344CB8AC3E}">
        <p14:creationId xmlns:p14="http://schemas.microsoft.com/office/powerpoint/2010/main" val="363984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pPr/>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pPr/>
              <a:t>2024/10/23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pPr/>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notesSlide" Target="../notesSlides/notesSlide23.xml"/><Relationship Id="rId5" Type="http://schemas.openxmlformats.org/officeDocument/2006/relationships/tags" Target="../tags/tag7.xml"/><Relationship Id="rId10" Type="http://schemas.openxmlformats.org/officeDocument/2006/relationships/slideLayout" Target="../slideLayouts/slideLayout7.xml"/><Relationship Id="rId4" Type="http://schemas.openxmlformats.org/officeDocument/2006/relationships/tags" Target="../tags/tag6.xml"/><Relationship Id="rId9"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png"/><Relationship Id="rId4"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456144" y="2777567"/>
            <a:ext cx="7279710" cy="1015663"/>
          </a:xfrm>
          <a:prstGeom prst="rect">
            <a:avLst/>
          </a:prstGeom>
          <a:noFill/>
        </p:spPr>
        <p:txBody>
          <a:bodyPr wrap="square" rtlCol="0">
            <a:spAutoFit/>
          </a:bodyPr>
          <a:lstStyle/>
          <a:p>
            <a:pPr algn="ctr"/>
            <a:r>
              <a:rPr lang="zh-CN" altLang="en-US" sz="6000" b="1" dirty="0">
                <a:solidFill>
                  <a:schemeClr val="bg1">
                    <a:lumMod val="95000"/>
                  </a:schemeClr>
                </a:solidFill>
                <a:latin typeface="微软雅黑" panose="020B0503020204020204" pitchFamily="34" charset="-122"/>
                <a:ea typeface="微软雅黑" panose="020B0503020204020204" pitchFamily="34" charset="-122"/>
              </a:rPr>
              <a:t>哈尔滨工业大学模板</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en-US" altLang="zh-CN" sz="2800" dirty="0">
                <a:solidFill>
                  <a:schemeClr val="bg1">
                    <a:lumMod val="95000"/>
                  </a:schemeClr>
                </a:solidFill>
              </a:rPr>
              <a:t>Harbin Institute of Technology</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TextBox 6"/>
          <p:cNvSpPr txBox="1"/>
          <p:nvPr/>
        </p:nvSpPr>
        <p:spPr>
          <a:xfrm>
            <a:off x="3881770" y="5644929"/>
            <a:ext cx="2492943"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r>
              <a:rPr lang="zh-CN" altLang="en-US" b="1" dirty="0">
                <a:solidFill>
                  <a:srgbClr val="0070C0"/>
                </a:solidFill>
                <a:latin typeface="微软雅黑" panose="020B0503020204020204" pitchFamily="34" charset="-122"/>
                <a:ea typeface="微软雅黑" panose="020B0503020204020204" pitchFamily="34" charset="-122"/>
              </a:rPr>
              <a:t>答辩人</a:t>
            </a:r>
            <a:r>
              <a:rPr lang="zh-CN" altLang="en-US" dirty="0">
                <a:solidFill>
                  <a:srgbClr val="0070C0"/>
                </a:solidFill>
                <a:latin typeface="微软雅黑" panose="020B0503020204020204" pitchFamily="34" charset="-122"/>
                <a:ea typeface="微软雅黑" panose="020B0503020204020204" pitchFamily="34" charset="-122"/>
              </a:rPr>
              <a:t>：紫丁香书院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7185475" y="5644929"/>
            <a:ext cx="1979981" cy="400085"/>
          </a:xfrm>
          <a:prstGeom prst="rect">
            <a:avLst/>
          </a:prstGeom>
          <a:noFill/>
        </p:spPr>
        <p:txBody>
          <a:bodyPr wrap="none" lIns="91416" tIns="45708" rIns="91416" bIns="45708" rtlCol="0">
            <a:spAutoFit/>
          </a:bodyPr>
          <a:lstStyle/>
          <a:p>
            <a:pPr algn="ctr"/>
            <a:r>
              <a:rPr lang="zh-CN" altLang="en-US" sz="2000" b="1" dirty="0">
                <a:solidFill>
                  <a:srgbClr val="0070C0"/>
                </a:solidFill>
                <a:latin typeface="微软雅黑" panose="020B0503020204020204" pitchFamily="34" charset="-122"/>
                <a:ea typeface="微软雅黑" panose="020B0503020204020204" pitchFamily="34" charset="-122"/>
              </a:rPr>
              <a:t>指导老师</a:t>
            </a:r>
            <a:r>
              <a:rPr lang="zh-CN" altLang="en-US" sz="2000" dirty="0">
                <a:solidFill>
                  <a:srgbClr val="0070C0"/>
                </a:solidFill>
                <a:latin typeface="微软雅黑" panose="020B0503020204020204" pitchFamily="34" charset="-122"/>
                <a:ea typeface="微软雅黑" panose="020B0503020204020204" pitchFamily="34" charset="-122"/>
              </a:rPr>
              <a:t>：文社</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462450"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561887" y="5607163"/>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3959" y="591560"/>
            <a:ext cx="4624081" cy="1284467"/>
          </a:xfrm>
          <a:prstGeom prst="rect">
            <a:avLst/>
          </a:prstGeom>
        </p:spPr>
      </p:pic>
      <p:pic>
        <p:nvPicPr>
          <p:cNvPr id="5" name="图片 4">
            <a:extLst>
              <a:ext uri="{FF2B5EF4-FFF2-40B4-BE49-F238E27FC236}">
                <a16:creationId xmlns:a16="http://schemas.microsoft.com/office/drawing/2014/main" id="{4612A6D1-BD96-4543-B837-BD1648697238}"/>
              </a:ext>
            </a:extLst>
          </p:cNvPr>
          <p:cNvPicPr>
            <a:picLocks noChangeAspect="1"/>
          </p:cNvPicPr>
          <p:nvPr/>
        </p:nvPicPr>
        <p:blipFill rotWithShape="1">
          <a:blip r:embed="rId7">
            <a:extLst>
              <a:ext uri="{28A0092B-C50C-407E-A947-70E740481C1C}">
                <a14:useLocalDpi xmlns:a14="http://schemas.microsoft.com/office/drawing/2010/main" val="0"/>
              </a:ext>
            </a:extLst>
          </a:blip>
          <a:srcRect l="23470" t="24006" r="14626" b="15109"/>
          <a:stretch/>
        </p:blipFill>
        <p:spPr>
          <a:xfrm>
            <a:off x="10033686" y="30072"/>
            <a:ext cx="2158314" cy="21227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50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3300"/>
                            </p:stCondLst>
                            <p:childTnLst>
                              <p:par>
                                <p:cTn id="24" presetID="8" presetClass="entr" presetSubtype="32" fill="hold" grpId="0" nodeType="afterEffect">
                                  <p:stCondLst>
                                    <p:cond delay="0"/>
                                  </p:stCondLst>
                                  <p:iterate type="lt">
                                    <p:tmPct val="10000"/>
                                  </p:iterate>
                                  <p:childTnLst>
                                    <p:set>
                                      <p:cBhvr>
                                        <p:cTn id="25" dur="1" fill="hold">
                                          <p:stCondLst>
                                            <p:cond delay="0"/>
                                          </p:stCondLst>
                                        </p:cTn>
                                        <p:tgtEl>
                                          <p:spTgt spid="16"/>
                                        </p:tgtEl>
                                        <p:attrNameLst>
                                          <p:attrName>style.visibility</p:attrName>
                                        </p:attrNameLst>
                                      </p:cBhvr>
                                      <p:to>
                                        <p:strVal val="visible"/>
                                      </p:to>
                                    </p:set>
                                    <p:animEffect transition="in" filter="diamond(out)">
                                      <p:cBhvr>
                                        <p:cTn id="26" dur="1000"/>
                                        <p:tgtEl>
                                          <p:spTgt spid="16"/>
                                        </p:tgtEl>
                                      </p:cBhvr>
                                    </p:animEffect>
                                  </p:childTnLst>
                                </p:cTn>
                              </p:par>
                            </p:childTnLst>
                          </p:cTn>
                        </p:par>
                        <p:par>
                          <p:cTn id="27" fill="hold">
                            <p:stCondLst>
                              <p:cond delay="6900"/>
                            </p:stCondLst>
                            <p:childTnLst>
                              <p:par>
                                <p:cTn id="28" presetID="53" presetClass="entr" presetSubtype="16"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par>
                          <p:cTn id="33" fill="hold">
                            <p:stCondLst>
                              <p:cond delay="74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par>
                          <p:cTn id="37" fill="hold">
                            <p:stCondLst>
                              <p:cond delay="7900"/>
                            </p:stCondLst>
                            <p:childTnLst>
                              <p:par>
                                <p:cTn id="38" presetID="53" presetClass="entr" presetSubtype="16"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 calcmode="lin" valueType="num">
                                      <p:cBhvr>
                                        <p:cTn id="40" dur="500" fill="hold"/>
                                        <p:tgtEl>
                                          <p:spTgt spid="12"/>
                                        </p:tgtEl>
                                        <p:attrNameLst>
                                          <p:attrName>ppt_w</p:attrName>
                                        </p:attrNameLst>
                                      </p:cBhvr>
                                      <p:tavLst>
                                        <p:tav tm="0">
                                          <p:val>
                                            <p:fltVal val="0"/>
                                          </p:val>
                                        </p:tav>
                                        <p:tav tm="100000">
                                          <p:val>
                                            <p:strVal val="#ppt_w"/>
                                          </p:val>
                                        </p:tav>
                                      </p:tavLst>
                                    </p:anim>
                                    <p:anim calcmode="lin" valueType="num">
                                      <p:cBhvr>
                                        <p:cTn id="41" dur="500" fill="hold"/>
                                        <p:tgtEl>
                                          <p:spTgt spid="12"/>
                                        </p:tgtEl>
                                        <p:attrNameLst>
                                          <p:attrName>ppt_h</p:attrName>
                                        </p:attrNameLst>
                                      </p:cBhvr>
                                      <p:tavLst>
                                        <p:tav tm="0">
                                          <p:val>
                                            <p:fltVal val="0"/>
                                          </p:val>
                                        </p:tav>
                                        <p:tav tm="100000">
                                          <p:val>
                                            <p:strVal val="#ppt_h"/>
                                          </p:val>
                                        </p:tav>
                                      </p:tavLst>
                                    </p:anim>
                                    <p:animEffect transition="in" filter="fade">
                                      <p:cBhvr>
                                        <p:cTn id="42" dur="500"/>
                                        <p:tgtEl>
                                          <p:spTgt spid="12"/>
                                        </p:tgtEl>
                                      </p:cBhvr>
                                    </p:animEffect>
                                  </p:childTnLst>
                                </p:cTn>
                              </p:par>
                            </p:childTnLst>
                          </p:cTn>
                        </p:par>
                        <p:par>
                          <p:cTn id="43" fill="hold">
                            <p:stCondLst>
                              <p:cond delay="8400"/>
                            </p:stCondLst>
                            <p:childTnLst>
                              <p:par>
                                <p:cTn id="44" presetID="22" presetClass="entr" presetSubtype="8"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6" grpId="0"/>
      <p:bldP spid="13" grpId="0"/>
      <p:bldP spid="14" grpId="0"/>
      <p:bldP spid="11"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研究方法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743887" y="2605819"/>
            <a:ext cx="3216164" cy="3216164"/>
            <a:chOff x="1068251" y="2861983"/>
            <a:chExt cx="3343834" cy="3343834"/>
          </a:xfrm>
          <a:solidFill>
            <a:srgbClr val="0080CB"/>
          </a:solidFill>
        </p:grpSpPr>
        <p:sp>
          <p:nvSpPr>
            <p:cNvPr id="17" name="椭圆 16"/>
            <p:cNvSpPr/>
            <p:nvPr/>
          </p:nvSpPr>
          <p:spPr>
            <a:xfrm>
              <a:off x="1068251" y="2861983"/>
              <a:ext cx="3343834" cy="3343834"/>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latin typeface="微软雅黑" panose="020B0503020204020204" pitchFamily="34" charset="-122"/>
                <a:ea typeface="微软雅黑" panose="020B0503020204020204" pitchFamily="34" charset="-122"/>
              </a:endParaRPr>
            </a:p>
          </p:txBody>
        </p:sp>
        <p:sp>
          <p:nvSpPr>
            <p:cNvPr id="18" name="椭圆 17"/>
            <p:cNvSpPr/>
            <p:nvPr/>
          </p:nvSpPr>
          <p:spPr>
            <a:xfrm>
              <a:off x="1225836" y="3019568"/>
              <a:ext cx="3028664" cy="302866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solidFill>
                    <a:srgbClr val="0070C0"/>
                  </a:solidFill>
                  <a:latin typeface="微软雅黑" panose="020B0503020204020204" pitchFamily="34" charset="-122"/>
                  <a:ea typeface="微软雅黑" panose="020B0503020204020204" pitchFamily="34" charset="-122"/>
                </a:rPr>
                <a:t>研究方法概述</a:t>
              </a:r>
            </a:p>
          </p:txBody>
        </p:sp>
      </p:grpSp>
      <p:sp>
        <p:nvSpPr>
          <p:cNvPr id="19" name="Freeform 11"/>
          <p:cNvSpPr/>
          <p:nvPr/>
        </p:nvSpPr>
        <p:spPr bwMode="auto">
          <a:xfrm flipH="1">
            <a:off x="4336200" y="1818467"/>
            <a:ext cx="617919" cy="4724352"/>
          </a:xfrm>
          <a:custGeom>
            <a:avLst/>
            <a:gdLst>
              <a:gd name="T0" fmla="*/ 0 w 1412"/>
              <a:gd name="T1" fmla="*/ 82 h 6009"/>
              <a:gd name="T2" fmla="*/ 0 w 1412"/>
              <a:gd name="T3" fmla="*/ 0 h 6009"/>
              <a:gd name="T4" fmla="*/ 283 w 1412"/>
              <a:gd name="T5" fmla="*/ 71 h 6009"/>
              <a:gd name="T6" fmla="*/ 518 w 1412"/>
              <a:gd name="T7" fmla="*/ 182 h 6009"/>
              <a:gd name="T8" fmla="*/ 723 w 1412"/>
              <a:gd name="T9" fmla="*/ 367 h 6009"/>
              <a:gd name="T10" fmla="*/ 863 w 1412"/>
              <a:gd name="T11" fmla="*/ 597 h 6009"/>
              <a:gd name="T12" fmla="*/ 935 w 1412"/>
              <a:gd name="T13" fmla="*/ 848 h 6009"/>
              <a:gd name="T14" fmla="*/ 966 w 1412"/>
              <a:gd name="T15" fmla="*/ 1141 h 6009"/>
              <a:gd name="T16" fmla="*/ 931 w 1412"/>
              <a:gd name="T17" fmla="*/ 1500 h 6009"/>
              <a:gd name="T18" fmla="*/ 856 w 1412"/>
              <a:gd name="T19" fmla="*/ 1831 h 6009"/>
              <a:gd name="T20" fmla="*/ 828 w 1412"/>
              <a:gd name="T21" fmla="*/ 2176 h 6009"/>
              <a:gd name="T22" fmla="*/ 869 w 1412"/>
              <a:gd name="T23" fmla="*/ 2502 h 6009"/>
              <a:gd name="T24" fmla="*/ 961 w 1412"/>
              <a:gd name="T25" fmla="*/ 2687 h 6009"/>
              <a:gd name="T26" fmla="*/ 1110 w 1412"/>
              <a:gd name="T27" fmla="*/ 2815 h 6009"/>
              <a:gd name="T28" fmla="*/ 1244 w 1412"/>
              <a:gd name="T29" fmla="*/ 2889 h 6009"/>
              <a:gd name="T30" fmla="*/ 1412 w 1412"/>
              <a:gd name="T31" fmla="*/ 2920 h 6009"/>
              <a:gd name="T32" fmla="*/ 1412 w 1412"/>
              <a:gd name="T33" fmla="*/ 3079 h 6009"/>
              <a:gd name="T34" fmla="*/ 1156 w 1412"/>
              <a:gd name="T35" fmla="*/ 3164 h 6009"/>
              <a:gd name="T36" fmla="*/ 999 w 1412"/>
              <a:gd name="T37" fmla="*/ 3291 h 6009"/>
              <a:gd name="T38" fmla="*/ 880 w 1412"/>
              <a:gd name="T39" fmla="*/ 3508 h 6009"/>
              <a:gd name="T40" fmla="*/ 826 w 1412"/>
              <a:gd name="T41" fmla="*/ 3804 h 6009"/>
              <a:gd name="T42" fmla="*/ 850 w 1412"/>
              <a:gd name="T43" fmla="*/ 4193 h 6009"/>
              <a:gd name="T44" fmla="*/ 884 w 1412"/>
              <a:gd name="T45" fmla="*/ 4452 h 6009"/>
              <a:gd name="T46" fmla="*/ 935 w 1412"/>
              <a:gd name="T47" fmla="*/ 4752 h 6009"/>
              <a:gd name="T48" fmla="*/ 944 w 1412"/>
              <a:gd name="T49" fmla="*/ 5046 h 6009"/>
              <a:gd name="T50" fmla="*/ 893 w 1412"/>
              <a:gd name="T51" fmla="*/ 5331 h 6009"/>
              <a:gd name="T52" fmla="*/ 792 w 1412"/>
              <a:gd name="T53" fmla="*/ 5553 h 6009"/>
              <a:gd name="T54" fmla="*/ 639 w 1412"/>
              <a:gd name="T55" fmla="*/ 5737 h 6009"/>
              <a:gd name="T56" fmla="*/ 458 w 1412"/>
              <a:gd name="T57" fmla="*/ 5879 h 6009"/>
              <a:gd name="T58" fmla="*/ 310 w 1412"/>
              <a:gd name="T59" fmla="*/ 5967 h 6009"/>
              <a:gd name="T60" fmla="*/ 212 w 1412"/>
              <a:gd name="T61" fmla="*/ 6005 h 6009"/>
              <a:gd name="T62" fmla="*/ 171 w 1412"/>
              <a:gd name="T63" fmla="*/ 5973 h 6009"/>
              <a:gd name="T64" fmla="*/ 208 w 1412"/>
              <a:gd name="T65" fmla="*/ 5905 h 6009"/>
              <a:gd name="T66" fmla="*/ 300 w 1412"/>
              <a:gd name="T67" fmla="*/ 5840 h 6009"/>
              <a:gd name="T68" fmla="*/ 445 w 1412"/>
              <a:gd name="T69" fmla="*/ 5705 h 6009"/>
              <a:gd name="T70" fmla="*/ 564 w 1412"/>
              <a:gd name="T71" fmla="*/ 5512 h 6009"/>
              <a:gd name="T72" fmla="*/ 625 w 1412"/>
              <a:gd name="T73" fmla="*/ 5315 h 6009"/>
              <a:gd name="T74" fmla="*/ 638 w 1412"/>
              <a:gd name="T75" fmla="*/ 5121 h 6009"/>
              <a:gd name="T76" fmla="*/ 618 w 1412"/>
              <a:gd name="T77" fmla="*/ 4825 h 6009"/>
              <a:gd name="T78" fmla="*/ 584 w 1412"/>
              <a:gd name="T79" fmla="*/ 4415 h 6009"/>
              <a:gd name="T80" fmla="*/ 578 w 1412"/>
              <a:gd name="T81" fmla="*/ 4048 h 6009"/>
              <a:gd name="T82" fmla="*/ 632 w 1412"/>
              <a:gd name="T83" fmla="*/ 3704 h 6009"/>
              <a:gd name="T84" fmla="*/ 772 w 1412"/>
              <a:gd name="T85" fmla="*/ 3412 h 6009"/>
              <a:gd name="T86" fmla="*/ 941 w 1412"/>
              <a:gd name="T87" fmla="*/ 3215 h 6009"/>
              <a:gd name="T88" fmla="*/ 1273 w 1412"/>
              <a:gd name="T89" fmla="*/ 3012 h 6009"/>
              <a:gd name="T90" fmla="*/ 1034 w 1412"/>
              <a:gd name="T91" fmla="*/ 2880 h 6009"/>
              <a:gd name="T92" fmla="*/ 884 w 1412"/>
              <a:gd name="T93" fmla="*/ 2767 h 6009"/>
              <a:gd name="T94" fmla="*/ 739 w 1412"/>
              <a:gd name="T95" fmla="*/ 2564 h 6009"/>
              <a:gd name="T96" fmla="*/ 611 w 1412"/>
              <a:gd name="T97" fmla="*/ 2279 h 6009"/>
              <a:gd name="T98" fmla="*/ 558 w 1412"/>
              <a:gd name="T99" fmla="*/ 1973 h 6009"/>
              <a:gd name="T100" fmla="*/ 562 w 1412"/>
              <a:gd name="T101" fmla="*/ 1648 h 6009"/>
              <a:gd name="T102" fmla="*/ 605 w 1412"/>
              <a:gd name="T103" fmla="*/ 1308 h 6009"/>
              <a:gd name="T104" fmla="*/ 646 w 1412"/>
              <a:gd name="T105" fmla="*/ 904 h 6009"/>
              <a:gd name="T106" fmla="*/ 619 w 1412"/>
              <a:gd name="T107" fmla="*/ 644 h 6009"/>
              <a:gd name="T108" fmla="*/ 520 w 1412"/>
              <a:gd name="T109" fmla="*/ 441 h 6009"/>
              <a:gd name="T110" fmla="*/ 341 w 1412"/>
              <a:gd name="T111" fmla="*/ 240 h 6009"/>
              <a:gd name="T112" fmla="*/ 152 w 1412"/>
              <a:gd name="T113" fmla="*/ 132 h 6009"/>
              <a:gd name="T114" fmla="*/ 0 w 1412"/>
              <a:gd name="T115" fmla="*/ 82 h 6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2" h="6009">
                <a:moveTo>
                  <a:pt x="0" y="82"/>
                </a:moveTo>
                <a:lnTo>
                  <a:pt x="0" y="0"/>
                </a:lnTo>
                <a:cubicBezTo>
                  <a:pt x="108" y="24"/>
                  <a:pt x="202" y="47"/>
                  <a:pt x="283" y="71"/>
                </a:cubicBezTo>
                <a:cubicBezTo>
                  <a:pt x="364" y="95"/>
                  <a:pt x="442" y="132"/>
                  <a:pt x="518" y="182"/>
                </a:cubicBezTo>
                <a:cubicBezTo>
                  <a:pt x="594" y="231"/>
                  <a:pt x="662" y="293"/>
                  <a:pt x="723" y="367"/>
                </a:cubicBezTo>
                <a:cubicBezTo>
                  <a:pt x="784" y="443"/>
                  <a:pt x="830" y="519"/>
                  <a:pt x="863" y="597"/>
                </a:cubicBezTo>
                <a:cubicBezTo>
                  <a:pt x="894" y="675"/>
                  <a:pt x="917" y="759"/>
                  <a:pt x="935" y="848"/>
                </a:cubicBezTo>
                <a:cubicBezTo>
                  <a:pt x="952" y="937"/>
                  <a:pt x="963" y="1036"/>
                  <a:pt x="966" y="1141"/>
                </a:cubicBezTo>
                <a:cubicBezTo>
                  <a:pt x="970" y="1248"/>
                  <a:pt x="959" y="1368"/>
                  <a:pt x="931" y="1500"/>
                </a:cubicBezTo>
                <a:lnTo>
                  <a:pt x="856" y="1831"/>
                </a:lnTo>
                <a:cubicBezTo>
                  <a:pt x="834" y="1941"/>
                  <a:pt x="826" y="2055"/>
                  <a:pt x="828" y="2176"/>
                </a:cubicBezTo>
                <a:cubicBezTo>
                  <a:pt x="828" y="2308"/>
                  <a:pt x="841" y="2417"/>
                  <a:pt x="869" y="2502"/>
                </a:cubicBezTo>
                <a:cubicBezTo>
                  <a:pt x="896" y="2587"/>
                  <a:pt x="926" y="2649"/>
                  <a:pt x="961" y="2687"/>
                </a:cubicBezTo>
                <a:cubicBezTo>
                  <a:pt x="994" y="2724"/>
                  <a:pt x="1044" y="2767"/>
                  <a:pt x="1110" y="2815"/>
                </a:cubicBezTo>
                <a:cubicBezTo>
                  <a:pt x="1176" y="2862"/>
                  <a:pt x="1221" y="2887"/>
                  <a:pt x="1244" y="2889"/>
                </a:cubicBezTo>
                <a:lnTo>
                  <a:pt x="1412" y="2920"/>
                </a:lnTo>
                <a:lnTo>
                  <a:pt x="1412" y="3079"/>
                </a:lnTo>
                <a:cubicBezTo>
                  <a:pt x="1298" y="3106"/>
                  <a:pt x="1213" y="3134"/>
                  <a:pt x="1156" y="3164"/>
                </a:cubicBezTo>
                <a:cubicBezTo>
                  <a:pt x="1099" y="3193"/>
                  <a:pt x="1047" y="3236"/>
                  <a:pt x="999" y="3291"/>
                </a:cubicBezTo>
                <a:cubicBezTo>
                  <a:pt x="952" y="3347"/>
                  <a:pt x="912" y="3419"/>
                  <a:pt x="880" y="3508"/>
                </a:cubicBezTo>
                <a:cubicBezTo>
                  <a:pt x="847" y="3596"/>
                  <a:pt x="829" y="3695"/>
                  <a:pt x="826" y="3804"/>
                </a:cubicBezTo>
                <a:cubicBezTo>
                  <a:pt x="823" y="3914"/>
                  <a:pt x="830" y="4043"/>
                  <a:pt x="850" y="4193"/>
                </a:cubicBezTo>
                <a:cubicBezTo>
                  <a:pt x="860" y="4296"/>
                  <a:pt x="872" y="4383"/>
                  <a:pt x="884" y="4452"/>
                </a:cubicBezTo>
                <a:lnTo>
                  <a:pt x="935" y="4752"/>
                </a:lnTo>
                <a:cubicBezTo>
                  <a:pt x="948" y="4855"/>
                  <a:pt x="951" y="4953"/>
                  <a:pt x="944" y="5046"/>
                </a:cubicBezTo>
                <a:cubicBezTo>
                  <a:pt x="936" y="5150"/>
                  <a:pt x="919" y="5246"/>
                  <a:pt x="893" y="5331"/>
                </a:cubicBezTo>
                <a:cubicBezTo>
                  <a:pt x="866" y="5416"/>
                  <a:pt x="832" y="5491"/>
                  <a:pt x="792" y="5553"/>
                </a:cubicBezTo>
                <a:cubicBezTo>
                  <a:pt x="753" y="5617"/>
                  <a:pt x="702" y="5678"/>
                  <a:pt x="639" y="5737"/>
                </a:cubicBezTo>
                <a:cubicBezTo>
                  <a:pt x="578" y="5796"/>
                  <a:pt x="517" y="5843"/>
                  <a:pt x="458" y="5879"/>
                </a:cubicBezTo>
                <a:lnTo>
                  <a:pt x="310" y="5967"/>
                </a:lnTo>
                <a:cubicBezTo>
                  <a:pt x="268" y="5997"/>
                  <a:pt x="235" y="6009"/>
                  <a:pt x="212" y="6005"/>
                </a:cubicBezTo>
                <a:cubicBezTo>
                  <a:pt x="189" y="6001"/>
                  <a:pt x="175" y="5990"/>
                  <a:pt x="171" y="5973"/>
                </a:cubicBezTo>
                <a:cubicBezTo>
                  <a:pt x="166" y="5954"/>
                  <a:pt x="179" y="5932"/>
                  <a:pt x="208" y="5905"/>
                </a:cubicBezTo>
                <a:cubicBezTo>
                  <a:pt x="219" y="5896"/>
                  <a:pt x="249" y="5874"/>
                  <a:pt x="300" y="5840"/>
                </a:cubicBezTo>
                <a:cubicBezTo>
                  <a:pt x="351" y="5804"/>
                  <a:pt x="399" y="5760"/>
                  <a:pt x="445" y="5705"/>
                </a:cubicBezTo>
                <a:cubicBezTo>
                  <a:pt x="492" y="5650"/>
                  <a:pt x="532" y="5587"/>
                  <a:pt x="564" y="5512"/>
                </a:cubicBezTo>
                <a:cubicBezTo>
                  <a:pt x="596" y="5439"/>
                  <a:pt x="617" y="5373"/>
                  <a:pt x="625" y="5315"/>
                </a:cubicBezTo>
                <a:cubicBezTo>
                  <a:pt x="634" y="5258"/>
                  <a:pt x="638" y="5192"/>
                  <a:pt x="638" y="5121"/>
                </a:cubicBezTo>
                <a:cubicBezTo>
                  <a:pt x="636" y="5058"/>
                  <a:pt x="629" y="4960"/>
                  <a:pt x="618" y="4825"/>
                </a:cubicBezTo>
                <a:cubicBezTo>
                  <a:pt x="606" y="4690"/>
                  <a:pt x="595" y="4553"/>
                  <a:pt x="584" y="4415"/>
                </a:cubicBezTo>
                <a:cubicBezTo>
                  <a:pt x="574" y="4277"/>
                  <a:pt x="572" y="4156"/>
                  <a:pt x="578" y="4048"/>
                </a:cubicBezTo>
                <a:cubicBezTo>
                  <a:pt x="584" y="3907"/>
                  <a:pt x="603" y="3792"/>
                  <a:pt x="632" y="3704"/>
                </a:cubicBezTo>
                <a:cubicBezTo>
                  <a:pt x="661" y="3616"/>
                  <a:pt x="708" y="3518"/>
                  <a:pt x="772" y="3412"/>
                </a:cubicBezTo>
                <a:cubicBezTo>
                  <a:pt x="837" y="3305"/>
                  <a:pt x="893" y="3239"/>
                  <a:pt x="941" y="3215"/>
                </a:cubicBezTo>
                <a:lnTo>
                  <a:pt x="1273" y="3012"/>
                </a:lnTo>
                <a:cubicBezTo>
                  <a:pt x="1174" y="2959"/>
                  <a:pt x="1094" y="2915"/>
                  <a:pt x="1034" y="2880"/>
                </a:cubicBezTo>
                <a:cubicBezTo>
                  <a:pt x="975" y="2844"/>
                  <a:pt x="924" y="2806"/>
                  <a:pt x="884" y="2767"/>
                </a:cubicBezTo>
                <a:cubicBezTo>
                  <a:pt x="844" y="2729"/>
                  <a:pt x="796" y="2661"/>
                  <a:pt x="739" y="2564"/>
                </a:cubicBezTo>
                <a:cubicBezTo>
                  <a:pt x="683" y="2467"/>
                  <a:pt x="639" y="2372"/>
                  <a:pt x="611" y="2279"/>
                </a:cubicBezTo>
                <a:cubicBezTo>
                  <a:pt x="582" y="2187"/>
                  <a:pt x="565" y="2085"/>
                  <a:pt x="558" y="1973"/>
                </a:cubicBezTo>
                <a:cubicBezTo>
                  <a:pt x="550" y="1862"/>
                  <a:pt x="552" y="1753"/>
                  <a:pt x="562" y="1648"/>
                </a:cubicBezTo>
                <a:cubicBezTo>
                  <a:pt x="566" y="1592"/>
                  <a:pt x="580" y="1478"/>
                  <a:pt x="605" y="1308"/>
                </a:cubicBezTo>
                <a:cubicBezTo>
                  <a:pt x="629" y="1139"/>
                  <a:pt x="643" y="1004"/>
                  <a:pt x="646" y="904"/>
                </a:cubicBezTo>
                <a:cubicBezTo>
                  <a:pt x="649" y="805"/>
                  <a:pt x="641" y="718"/>
                  <a:pt x="619" y="644"/>
                </a:cubicBezTo>
                <a:cubicBezTo>
                  <a:pt x="603" y="589"/>
                  <a:pt x="569" y="522"/>
                  <a:pt x="520" y="441"/>
                </a:cubicBezTo>
                <a:cubicBezTo>
                  <a:pt x="470" y="360"/>
                  <a:pt x="411" y="293"/>
                  <a:pt x="341" y="240"/>
                </a:cubicBezTo>
                <a:cubicBezTo>
                  <a:pt x="272" y="187"/>
                  <a:pt x="208" y="152"/>
                  <a:pt x="152" y="132"/>
                </a:cubicBezTo>
                <a:lnTo>
                  <a:pt x="0" y="82"/>
                </a:lnTo>
                <a:close/>
              </a:path>
            </a:pathLst>
          </a:custGeom>
          <a:solidFill>
            <a:srgbClr val="0070C0"/>
          </a:solidFill>
          <a:ln>
            <a:noFill/>
          </a:ln>
        </p:spPr>
        <p:txBody>
          <a:bodyPr vert="horz" wrap="square" lIns="91440" tIns="45720" rIns="91440" bIns="45720" numCol="1" anchor="t" anchorCtr="0" compatLnSpc="1"/>
          <a:lstStyle/>
          <a:p>
            <a:endParaRPr lang="zh-CN" altLang="en-US"/>
          </a:p>
        </p:txBody>
      </p:sp>
      <p:grpSp>
        <p:nvGrpSpPr>
          <p:cNvPr id="20" name="组合 19"/>
          <p:cNvGrpSpPr/>
          <p:nvPr/>
        </p:nvGrpSpPr>
        <p:grpSpPr>
          <a:xfrm>
            <a:off x="5004920" y="1810196"/>
            <a:ext cx="6577480" cy="1187262"/>
            <a:chOff x="5710619" y="2505937"/>
            <a:chExt cx="6096000" cy="1187262"/>
          </a:xfrm>
        </p:grpSpPr>
        <p:sp>
          <p:nvSpPr>
            <p:cNvPr id="21" name="矩形 20"/>
            <p:cNvSpPr/>
            <p:nvPr/>
          </p:nvSpPr>
          <p:spPr>
            <a:xfrm>
              <a:off x="5710619" y="2505937"/>
              <a:ext cx="1946514" cy="369332"/>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添加相关方法</a:t>
              </a:r>
              <a:r>
                <a:rPr lang="en-US" altLang="zh-CN" b="1" dirty="0" err="1">
                  <a:solidFill>
                    <a:srgbClr val="00B0F0"/>
                  </a:solidFill>
                  <a:latin typeface="微软雅黑" panose="020B0503020204020204" pitchFamily="34" charset="-122"/>
                  <a:ea typeface="微软雅黑" panose="020B0503020204020204" pitchFamily="34" charset="-122"/>
                </a:rPr>
                <a:t>i</a:t>
              </a:r>
              <a:r>
                <a:rPr lang="zh-CN" altLang="en-US" b="1" dirty="0">
                  <a:solidFill>
                    <a:srgbClr val="00B0F0"/>
                  </a:solidFill>
                  <a:latin typeface="微软雅黑" panose="020B0503020204020204" pitchFamily="34" charset="-122"/>
                  <a:ea typeface="微软雅黑" panose="020B0503020204020204" pitchFamily="34" charset="-122"/>
                </a:rPr>
                <a:t>概述</a:t>
              </a:r>
            </a:p>
          </p:txBody>
        </p:sp>
        <p:sp>
          <p:nvSpPr>
            <p:cNvPr id="32" name="矩形 31"/>
            <p:cNvSpPr/>
            <p:nvPr/>
          </p:nvSpPr>
          <p:spPr>
            <a:xfrm>
              <a:off x="5710619" y="286325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6" name="组合 35"/>
          <p:cNvGrpSpPr/>
          <p:nvPr/>
        </p:nvGrpSpPr>
        <p:grpSpPr>
          <a:xfrm>
            <a:off x="5004920" y="3009115"/>
            <a:ext cx="6577480" cy="1187262"/>
            <a:chOff x="5710619" y="3709905"/>
            <a:chExt cx="6096000" cy="1187262"/>
          </a:xfrm>
        </p:grpSpPr>
        <p:sp>
          <p:nvSpPr>
            <p:cNvPr id="37" name="矩形 36"/>
            <p:cNvSpPr/>
            <p:nvPr/>
          </p:nvSpPr>
          <p:spPr>
            <a:xfrm>
              <a:off x="5710619" y="3709905"/>
              <a:ext cx="1946514" cy="369332"/>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添加相关方法</a:t>
              </a:r>
              <a:r>
                <a:rPr lang="en-US" altLang="zh-CN" b="1" dirty="0" err="1">
                  <a:solidFill>
                    <a:srgbClr val="00B0F0"/>
                  </a:solidFill>
                  <a:latin typeface="微软雅黑" panose="020B0503020204020204" pitchFamily="34" charset="-122"/>
                  <a:ea typeface="微软雅黑" panose="020B0503020204020204" pitchFamily="34" charset="-122"/>
                </a:rPr>
                <a:t>i</a:t>
              </a:r>
              <a:r>
                <a:rPr lang="zh-CN" altLang="en-US" b="1" dirty="0">
                  <a:solidFill>
                    <a:srgbClr val="00B0F0"/>
                  </a:solidFill>
                  <a:latin typeface="微软雅黑" panose="020B0503020204020204" pitchFamily="34" charset="-122"/>
                  <a:ea typeface="微软雅黑" panose="020B0503020204020204" pitchFamily="34" charset="-122"/>
                </a:rPr>
                <a:t>概述</a:t>
              </a:r>
            </a:p>
          </p:txBody>
        </p:sp>
        <p:sp>
          <p:nvSpPr>
            <p:cNvPr id="38" name="矩形 37"/>
            <p:cNvSpPr/>
            <p:nvPr/>
          </p:nvSpPr>
          <p:spPr>
            <a:xfrm>
              <a:off x="5710619" y="4067222"/>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39" name="组合 38"/>
          <p:cNvGrpSpPr/>
          <p:nvPr/>
        </p:nvGrpSpPr>
        <p:grpSpPr>
          <a:xfrm>
            <a:off x="5004920" y="4235259"/>
            <a:ext cx="6577480" cy="1187262"/>
            <a:chOff x="5710619" y="5026457"/>
            <a:chExt cx="6096000" cy="1187262"/>
          </a:xfrm>
        </p:grpSpPr>
        <p:sp>
          <p:nvSpPr>
            <p:cNvPr id="40" name="矩形 39"/>
            <p:cNvSpPr/>
            <p:nvPr/>
          </p:nvSpPr>
          <p:spPr>
            <a:xfrm>
              <a:off x="5710619" y="5026457"/>
              <a:ext cx="1946514" cy="369332"/>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添加相关方法</a:t>
              </a:r>
              <a:r>
                <a:rPr lang="en-US" altLang="zh-CN" b="1" dirty="0" err="1">
                  <a:solidFill>
                    <a:srgbClr val="00B0F0"/>
                  </a:solidFill>
                  <a:latin typeface="微软雅黑" panose="020B0503020204020204" pitchFamily="34" charset="-122"/>
                  <a:ea typeface="微软雅黑" panose="020B0503020204020204" pitchFamily="34" charset="-122"/>
                </a:rPr>
                <a:t>i</a:t>
              </a:r>
              <a:r>
                <a:rPr lang="zh-CN" altLang="en-US" b="1" dirty="0">
                  <a:solidFill>
                    <a:srgbClr val="00B0F0"/>
                  </a:solidFill>
                  <a:latin typeface="微软雅黑" panose="020B0503020204020204" pitchFamily="34" charset="-122"/>
                  <a:ea typeface="微软雅黑" panose="020B0503020204020204" pitchFamily="34" charset="-122"/>
                </a:rPr>
                <a:t>概述</a:t>
              </a:r>
            </a:p>
          </p:txBody>
        </p:sp>
        <p:sp>
          <p:nvSpPr>
            <p:cNvPr id="41" name="矩形 40"/>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grpSp>
        <p:nvGrpSpPr>
          <p:cNvPr id="42" name="组合 41"/>
          <p:cNvGrpSpPr/>
          <p:nvPr/>
        </p:nvGrpSpPr>
        <p:grpSpPr>
          <a:xfrm>
            <a:off x="5004920" y="5434179"/>
            <a:ext cx="6577480" cy="1187262"/>
            <a:chOff x="5710619" y="5026457"/>
            <a:chExt cx="6096000" cy="1187262"/>
          </a:xfrm>
        </p:grpSpPr>
        <p:sp>
          <p:nvSpPr>
            <p:cNvPr id="43" name="矩形 42"/>
            <p:cNvSpPr/>
            <p:nvPr/>
          </p:nvSpPr>
          <p:spPr>
            <a:xfrm>
              <a:off x="5710619" y="5026457"/>
              <a:ext cx="1946514" cy="369332"/>
            </a:xfrm>
            <a:prstGeom prst="rect">
              <a:avLst/>
            </a:prstGeom>
          </p:spPr>
          <p:txBody>
            <a:bodyPr wrap="none">
              <a:spAutoFit/>
            </a:bodyPr>
            <a:lstStyle/>
            <a:p>
              <a:r>
                <a:rPr lang="zh-CN" altLang="en-US" b="1" dirty="0">
                  <a:solidFill>
                    <a:srgbClr val="00B0F0"/>
                  </a:solidFill>
                  <a:latin typeface="微软雅黑" panose="020B0503020204020204" pitchFamily="34" charset="-122"/>
                  <a:ea typeface="微软雅黑" panose="020B0503020204020204" pitchFamily="34" charset="-122"/>
                </a:rPr>
                <a:t>添加相关方法</a:t>
              </a:r>
              <a:r>
                <a:rPr lang="en-US" altLang="zh-CN" b="1" dirty="0" err="1">
                  <a:solidFill>
                    <a:srgbClr val="00B0F0"/>
                  </a:solidFill>
                  <a:latin typeface="微软雅黑" panose="020B0503020204020204" pitchFamily="34" charset="-122"/>
                  <a:ea typeface="微软雅黑" panose="020B0503020204020204" pitchFamily="34" charset="-122"/>
                </a:rPr>
                <a:t>i</a:t>
              </a:r>
              <a:r>
                <a:rPr lang="zh-CN" altLang="en-US" b="1" dirty="0">
                  <a:solidFill>
                    <a:srgbClr val="00B0F0"/>
                  </a:solidFill>
                  <a:latin typeface="微软雅黑" panose="020B0503020204020204" pitchFamily="34" charset="-122"/>
                  <a:ea typeface="微软雅黑" panose="020B0503020204020204" pitchFamily="34" charset="-122"/>
                </a:rPr>
                <a:t>概述</a:t>
              </a:r>
            </a:p>
          </p:txBody>
        </p:sp>
        <p:sp>
          <p:nvSpPr>
            <p:cNvPr id="44" name="矩形 43"/>
            <p:cNvSpPr/>
            <p:nvPr/>
          </p:nvSpPr>
          <p:spPr>
            <a:xfrm>
              <a:off x="5710619" y="5383774"/>
              <a:ext cx="6096000" cy="829945"/>
            </a:xfrm>
            <a:prstGeom prst="rect">
              <a:avLst/>
            </a:prstGeom>
          </p:spPr>
          <p:txBody>
            <a:bodyPr>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grpSp>
      <p:pic>
        <p:nvPicPr>
          <p:cNvPr id="45" name="图片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2" presetClass="entr" presetSubtype="0"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Scale>
                                      <p:cBhvr>
                                        <p:cTn id="2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16"/>
                                        </p:tgtEl>
                                        <p:attrNameLst>
                                          <p:attrName>ppt_x</p:attrName>
                                          <p:attrName>ppt_y</p:attrName>
                                        </p:attrNameLst>
                                      </p:cBhvr>
                                    </p:animMotion>
                                    <p:animEffect transition="in" filter="fade">
                                      <p:cBhvr>
                                        <p:cTn id="22" dur="1000"/>
                                        <p:tgtEl>
                                          <p:spTgt spid="16"/>
                                        </p:tgtEl>
                                      </p:cBhvr>
                                    </p:animEffect>
                                  </p:childTnLst>
                                </p:cTn>
                              </p:par>
                            </p:childTnLst>
                          </p:cTn>
                        </p:par>
                        <p:par>
                          <p:cTn id="23" fill="hold">
                            <p:stCondLst>
                              <p:cond delay="2000"/>
                            </p:stCondLst>
                            <p:childTnLst>
                              <p:par>
                                <p:cTn id="24" presetID="16" presetClass="entr" presetSubtype="26"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inHorizontal)">
                                      <p:cBhvr>
                                        <p:cTn id="26" dur="500"/>
                                        <p:tgtEl>
                                          <p:spTgt spid="19"/>
                                        </p:tgtEl>
                                      </p:cBhvr>
                                    </p:animEffect>
                                  </p:childTnLst>
                                </p:cTn>
                              </p:par>
                            </p:childTnLst>
                          </p:cTn>
                        </p:par>
                        <p:par>
                          <p:cTn id="27" fill="hold">
                            <p:stCondLst>
                              <p:cond delay="2500"/>
                            </p:stCondLst>
                            <p:childTnLst>
                              <p:par>
                                <p:cTn id="28" presetID="2" presetClass="entr" presetSubtype="2" decel="53300"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750" fill="hold"/>
                                        <p:tgtEl>
                                          <p:spTgt spid="20"/>
                                        </p:tgtEl>
                                        <p:attrNameLst>
                                          <p:attrName>ppt_x</p:attrName>
                                        </p:attrNameLst>
                                      </p:cBhvr>
                                      <p:tavLst>
                                        <p:tav tm="0">
                                          <p:val>
                                            <p:strVal val="1+#ppt_w/2"/>
                                          </p:val>
                                        </p:tav>
                                        <p:tav tm="100000">
                                          <p:val>
                                            <p:strVal val="#ppt_x"/>
                                          </p:val>
                                        </p:tav>
                                      </p:tavLst>
                                    </p:anim>
                                    <p:anim calcmode="lin" valueType="num">
                                      <p:cBhvr additive="base">
                                        <p:cTn id="31" dur="750" fill="hold"/>
                                        <p:tgtEl>
                                          <p:spTgt spid="20"/>
                                        </p:tgtEl>
                                        <p:attrNameLst>
                                          <p:attrName>ppt_y</p:attrName>
                                        </p:attrNameLst>
                                      </p:cBhvr>
                                      <p:tavLst>
                                        <p:tav tm="0">
                                          <p:val>
                                            <p:strVal val="#ppt_y"/>
                                          </p:val>
                                        </p:tav>
                                        <p:tav tm="100000">
                                          <p:val>
                                            <p:strVal val="#ppt_y"/>
                                          </p:val>
                                        </p:tav>
                                      </p:tavLst>
                                    </p:anim>
                                  </p:childTnLst>
                                </p:cTn>
                              </p:par>
                              <p:par>
                                <p:cTn id="32" presetID="2" presetClass="entr" presetSubtype="2" decel="53300" fill="hold" nodeType="withEffect">
                                  <p:stCondLst>
                                    <p:cond delay="25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750" fill="hold"/>
                                        <p:tgtEl>
                                          <p:spTgt spid="36"/>
                                        </p:tgtEl>
                                        <p:attrNameLst>
                                          <p:attrName>ppt_x</p:attrName>
                                        </p:attrNameLst>
                                      </p:cBhvr>
                                      <p:tavLst>
                                        <p:tav tm="0">
                                          <p:val>
                                            <p:strVal val="1+#ppt_w/2"/>
                                          </p:val>
                                        </p:tav>
                                        <p:tav tm="100000">
                                          <p:val>
                                            <p:strVal val="#ppt_x"/>
                                          </p:val>
                                        </p:tav>
                                      </p:tavLst>
                                    </p:anim>
                                    <p:anim calcmode="lin" valueType="num">
                                      <p:cBhvr additive="base">
                                        <p:cTn id="35" dur="75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39"/>
                                        </p:tgtEl>
                                        <p:attrNameLst>
                                          <p:attrName>style.visibility</p:attrName>
                                        </p:attrNameLst>
                                      </p:cBhvr>
                                      <p:to>
                                        <p:strVal val="visible"/>
                                      </p:to>
                                    </p:set>
                                    <p:anim calcmode="lin" valueType="num">
                                      <p:cBhvr additive="base">
                                        <p:cTn id="38" dur="750" fill="hold"/>
                                        <p:tgtEl>
                                          <p:spTgt spid="39"/>
                                        </p:tgtEl>
                                        <p:attrNameLst>
                                          <p:attrName>ppt_x</p:attrName>
                                        </p:attrNameLst>
                                      </p:cBhvr>
                                      <p:tavLst>
                                        <p:tav tm="0">
                                          <p:val>
                                            <p:strVal val="1+#ppt_w/2"/>
                                          </p:val>
                                        </p:tav>
                                        <p:tav tm="100000">
                                          <p:val>
                                            <p:strVal val="#ppt_x"/>
                                          </p:val>
                                        </p:tav>
                                      </p:tavLst>
                                    </p:anim>
                                    <p:anim calcmode="lin" valueType="num">
                                      <p:cBhvr additive="base">
                                        <p:cTn id="39" dur="750" fill="hold"/>
                                        <p:tgtEl>
                                          <p:spTgt spid="39"/>
                                        </p:tgtEl>
                                        <p:attrNameLst>
                                          <p:attrName>ppt_y</p:attrName>
                                        </p:attrNameLst>
                                      </p:cBhvr>
                                      <p:tavLst>
                                        <p:tav tm="0">
                                          <p:val>
                                            <p:strVal val="#ppt_y"/>
                                          </p:val>
                                        </p:tav>
                                        <p:tav tm="100000">
                                          <p:val>
                                            <p:strVal val="#ppt_y"/>
                                          </p:val>
                                        </p:tav>
                                      </p:tavLst>
                                    </p:anim>
                                  </p:childTnLst>
                                </p:cTn>
                              </p:par>
                              <p:par>
                                <p:cTn id="40" presetID="2" presetClass="entr" presetSubtype="2" decel="53300" fill="hold" nodeType="withEffect">
                                  <p:stCondLst>
                                    <p:cond delay="750"/>
                                  </p:stCondLst>
                                  <p:childTnLst>
                                    <p:set>
                                      <p:cBhvr>
                                        <p:cTn id="41" dur="1" fill="hold">
                                          <p:stCondLst>
                                            <p:cond delay="0"/>
                                          </p:stCondLst>
                                        </p:cTn>
                                        <p:tgtEl>
                                          <p:spTgt spid="42"/>
                                        </p:tgtEl>
                                        <p:attrNameLst>
                                          <p:attrName>style.visibility</p:attrName>
                                        </p:attrNameLst>
                                      </p:cBhvr>
                                      <p:to>
                                        <p:strVal val="visible"/>
                                      </p:to>
                                    </p:set>
                                    <p:anim calcmode="lin" valueType="num">
                                      <p:cBhvr additive="base">
                                        <p:cTn id="42" dur="750" fill="hold"/>
                                        <p:tgtEl>
                                          <p:spTgt spid="42"/>
                                        </p:tgtEl>
                                        <p:attrNameLst>
                                          <p:attrName>ppt_x</p:attrName>
                                        </p:attrNameLst>
                                      </p:cBhvr>
                                      <p:tavLst>
                                        <p:tav tm="0">
                                          <p:val>
                                            <p:strVal val="1+#ppt_w/2"/>
                                          </p:val>
                                        </p:tav>
                                        <p:tav tm="100000">
                                          <p:val>
                                            <p:strVal val="#ppt_x"/>
                                          </p:val>
                                        </p:tav>
                                      </p:tavLst>
                                    </p:anim>
                                    <p:anim calcmode="lin" valueType="num">
                                      <p:cBhvr additive="base">
                                        <p:cTn id="43"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实验步骤</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2"/>
          <p:cNvGrpSpPr/>
          <p:nvPr/>
        </p:nvGrpSpPr>
        <p:grpSpPr bwMode="auto">
          <a:xfrm>
            <a:off x="8122550" y="3151875"/>
            <a:ext cx="2041172" cy="1967442"/>
            <a:chOff x="0" y="0"/>
            <a:chExt cx="1671177" cy="1609411"/>
          </a:xfrm>
          <a:solidFill>
            <a:srgbClr val="0070C0"/>
          </a:solidFill>
          <a:effectLst/>
        </p:grpSpPr>
        <p:sp>
          <p:nvSpPr>
            <p:cNvPr id="17"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18" name="TextBox 14"/>
            <p:cNvSpPr txBox="1">
              <a:spLocks noChangeArrowheads="1"/>
            </p:cNvSpPr>
            <p:nvPr/>
          </p:nvSpPr>
          <p:spPr bwMode="auto">
            <a:xfrm>
              <a:off x="680641" y="543095"/>
              <a:ext cx="53704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05</a:t>
              </a:r>
              <a:endParaRPr lang="zh-CN" altLang="en-US" sz="3420" dirty="0">
                <a:solidFill>
                  <a:srgbClr val="FFFFFF"/>
                </a:solidFill>
                <a:latin typeface="Impact" panose="020B0806030902050204" pitchFamily="34" charset="0"/>
              </a:endParaRPr>
            </a:p>
          </p:txBody>
        </p:sp>
      </p:grpSp>
      <p:grpSp>
        <p:nvGrpSpPr>
          <p:cNvPr id="19" name="组合 15"/>
          <p:cNvGrpSpPr/>
          <p:nvPr/>
        </p:nvGrpSpPr>
        <p:grpSpPr bwMode="auto">
          <a:xfrm>
            <a:off x="6467941" y="3151875"/>
            <a:ext cx="2041924" cy="1967442"/>
            <a:chOff x="0" y="0"/>
            <a:chExt cx="1671177" cy="1609411"/>
          </a:xfrm>
          <a:solidFill>
            <a:srgbClr val="009DD9"/>
          </a:solidFill>
        </p:grpSpPr>
        <p:sp>
          <p:nvSpPr>
            <p:cNvPr id="20"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21" name="TextBox 1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04</a:t>
              </a:r>
              <a:endParaRPr lang="zh-CN" altLang="en-US" sz="3420">
                <a:solidFill>
                  <a:srgbClr val="FFFFFF"/>
                </a:solidFill>
                <a:latin typeface="Impact" panose="020B0806030902050204" pitchFamily="34" charset="0"/>
              </a:endParaRPr>
            </a:p>
          </p:txBody>
        </p:sp>
      </p:grpSp>
      <p:grpSp>
        <p:nvGrpSpPr>
          <p:cNvPr id="32" name="组合 20"/>
          <p:cNvGrpSpPr/>
          <p:nvPr/>
        </p:nvGrpSpPr>
        <p:grpSpPr bwMode="auto">
          <a:xfrm>
            <a:off x="4813335" y="3151875"/>
            <a:ext cx="2041922" cy="1967442"/>
            <a:chOff x="0" y="0"/>
            <a:chExt cx="1671177" cy="1609411"/>
          </a:xfrm>
          <a:solidFill>
            <a:srgbClr val="0070C0"/>
          </a:solidFill>
          <a:effectLst/>
        </p:grpSpPr>
        <p:sp>
          <p:nvSpPr>
            <p:cNvPr id="36"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37" name="TextBox 22"/>
            <p:cNvSpPr txBox="1">
              <a:spLocks noChangeArrowheads="1"/>
            </p:cNvSpPr>
            <p:nvPr/>
          </p:nvSpPr>
          <p:spPr bwMode="auto">
            <a:xfrm>
              <a:off x="681551" y="543095"/>
              <a:ext cx="53422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03</a:t>
              </a:r>
              <a:endParaRPr lang="zh-CN" altLang="en-US" sz="3420">
                <a:solidFill>
                  <a:srgbClr val="FFFFFF"/>
                </a:solidFill>
                <a:latin typeface="Impact" panose="020B0806030902050204" pitchFamily="34" charset="0"/>
              </a:endParaRPr>
            </a:p>
          </p:txBody>
        </p:sp>
      </p:grpSp>
      <p:grpSp>
        <p:nvGrpSpPr>
          <p:cNvPr id="38" name="组合 25"/>
          <p:cNvGrpSpPr/>
          <p:nvPr/>
        </p:nvGrpSpPr>
        <p:grpSpPr bwMode="auto">
          <a:xfrm>
            <a:off x="3158726" y="3151875"/>
            <a:ext cx="2041924" cy="1967442"/>
            <a:chOff x="0" y="0"/>
            <a:chExt cx="1671177" cy="1609411"/>
          </a:xfrm>
          <a:solidFill>
            <a:srgbClr val="009DD9"/>
          </a:solidFill>
        </p:grpSpPr>
        <p:sp>
          <p:nvSpPr>
            <p:cNvPr id="39"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0" name="TextBox 27"/>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a:solidFill>
                    <a:srgbClr val="FFFFFF"/>
                  </a:solidFill>
                  <a:latin typeface="Impact" panose="020B0806030902050204" pitchFamily="34" charset="0"/>
                </a:rPr>
                <a:t>02</a:t>
              </a:r>
              <a:endParaRPr lang="zh-CN" altLang="en-US" sz="3420">
                <a:solidFill>
                  <a:srgbClr val="FFFFFF"/>
                </a:solidFill>
                <a:latin typeface="Impact" panose="020B0806030902050204" pitchFamily="34" charset="0"/>
              </a:endParaRPr>
            </a:p>
          </p:txBody>
        </p:sp>
      </p:grpSp>
      <p:grpSp>
        <p:nvGrpSpPr>
          <p:cNvPr id="41" name="组合 31"/>
          <p:cNvGrpSpPr/>
          <p:nvPr/>
        </p:nvGrpSpPr>
        <p:grpSpPr bwMode="auto">
          <a:xfrm>
            <a:off x="1502290" y="3151875"/>
            <a:ext cx="2043752" cy="1967442"/>
            <a:chOff x="0" y="0"/>
            <a:chExt cx="1671177" cy="1609411"/>
          </a:xfrm>
          <a:solidFill>
            <a:srgbClr val="0070C0"/>
          </a:solidFill>
          <a:effectLst/>
        </p:grpSpPr>
        <p:sp>
          <p:nvSpPr>
            <p:cNvPr id="42" name="右箭头 55"/>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2420"/>
            </a:p>
          </p:txBody>
        </p:sp>
        <p:sp>
          <p:nvSpPr>
            <p:cNvPr id="43" name="TextBox 33"/>
            <p:cNvSpPr txBox="1">
              <a:spLocks noChangeArrowheads="1"/>
            </p:cNvSpPr>
            <p:nvPr/>
          </p:nvSpPr>
          <p:spPr bwMode="auto">
            <a:xfrm>
              <a:off x="681551" y="543095"/>
              <a:ext cx="48000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420" dirty="0">
                  <a:solidFill>
                    <a:srgbClr val="FFFFFF"/>
                  </a:solidFill>
                  <a:latin typeface="Impact" panose="020B0806030902050204" pitchFamily="34" charset="0"/>
                </a:rPr>
                <a:t>01</a:t>
              </a:r>
              <a:endParaRPr lang="zh-CN" altLang="en-US" sz="3420" dirty="0">
                <a:solidFill>
                  <a:srgbClr val="FFFFFF"/>
                </a:solidFill>
                <a:latin typeface="Impact" panose="020B0806030902050204" pitchFamily="34" charset="0"/>
              </a:endParaRPr>
            </a:p>
          </p:txBody>
        </p:sp>
      </p:grpSp>
      <p:cxnSp>
        <p:nvCxnSpPr>
          <p:cNvPr id="44" name="直接连接符 36"/>
          <p:cNvCxnSpPr>
            <a:cxnSpLocks noChangeShapeType="1"/>
          </p:cNvCxnSpPr>
          <p:nvPr/>
        </p:nvCxnSpPr>
        <p:spPr bwMode="auto">
          <a:xfrm flipV="1">
            <a:off x="1873854"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5" name="矩形 1"/>
          <p:cNvSpPr>
            <a:spLocks noChangeArrowheads="1"/>
          </p:cNvSpPr>
          <p:nvPr/>
        </p:nvSpPr>
        <p:spPr bwMode="auto">
          <a:xfrm>
            <a:off x="1873855"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6" name="直接连接符 38"/>
          <p:cNvCxnSpPr>
            <a:cxnSpLocks noChangeShapeType="1"/>
          </p:cNvCxnSpPr>
          <p:nvPr/>
        </p:nvCxnSpPr>
        <p:spPr bwMode="auto">
          <a:xfrm flipV="1">
            <a:off x="3458031"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7" name="矩形 1"/>
          <p:cNvSpPr>
            <a:spLocks noChangeArrowheads="1"/>
          </p:cNvSpPr>
          <p:nvPr/>
        </p:nvSpPr>
        <p:spPr bwMode="auto">
          <a:xfrm>
            <a:off x="3519543"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48" name="直接连接符 40"/>
          <p:cNvCxnSpPr>
            <a:cxnSpLocks noChangeShapeType="1"/>
          </p:cNvCxnSpPr>
          <p:nvPr/>
        </p:nvCxnSpPr>
        <p:spPr bwMode="auto">
          <a:xfrm flipV="1">
            <a:off x="5130217"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49" name="矩形 1"/>
          <p:cNvSpPr>
            <a:spLocks noChangeArrowheads="1"/>
          </p:cNvSpPr>
          <p:nvPr/>
        </p:nvSpPr>
        <p:spPr bwMode="auto">
          <a:xfrm>
            <a:off x="5130218" y="2111188"/>
            <a:ext cx="2314751"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0" name="直接连接符 43"/>
          <p:cNvCxnSpPr>
            <a:cxnSpLocks noChangeShapeType="1"/>
          </p:cNvCxnSpPr>
          <p:nvPr/>
        </p:nvCxnSpPr>
        <p:spPr bwMode="auto">
          <a:xfrm flipV="1">
            <a:off x="6714392" y="5045586"/>
            <a:ext cx="0" cy="1069092"/>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1" name="矩形 1"/>
          <p:cNvSpPr>
            <a:spLocks noChangeArrowheads="1"/>
          </p:cNvSpPr>
          <p:nvPr/>
        </p:nvSpPr>
        <p:spPr bwMode="auto">
          <a:xfrm>
            <a:off x="6775905" y="5240292"/>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cxnSp>
        <p:nvCxnSpPr>
          <p:cNvPr id="52" name="直接连接符 51"/>
          <p:cNvCxnSpPr>
            <a:cxnSpLocks noChangeShapeType="1"/>
          </p:cNvCxnSpPr>
          <p:nvPr/>
        </p:nvCxnSpPr>
        <p:spPr bwMode="auto">
          <a:xfrm flipV="1">
            <a:off x="8386578" y="2272929"/>
            <a:ext cx="0" cy="1069093"/>
          </a:xfrm>
          <a:prstGeom prst="line">
            <a:avLst/>
          </a:prstGeom>
          <a:noFill/>
          <a:ln w="6350">
            <a:solidFill>
              <a:schemeClr val="tx1">
                <a:lumMod val="75000"/>
                <a:lumOff val="25000"/>
                <a:alpha val="98038"/>
              </a:scheme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53" name="矩形 1"/>
          <p:cNvSpPr>
            <a:spLocks noChangeArrowheads="1"/>
          </p:cNvSpPr>
          <p:nvPr/>
        </p:nvSpPr>
        <p:spPr bwMode="auto">
          <a:xfrm>
            <a:off x="8386578" y="2111188"/>
            <a:ext cx="2314752" cy="10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prstClr val="black">
                    <a:lumMod val="65000"/>
                    <a:lumOff val="35000"/>
                  </a:prstClr>
                </a:solidFill>
                <a:latin typeface="微软雅黑" panose="020B0503020204020204" pitchFamily="34" charset="-122"/>
                <a:ea typeface="微软雅黑" panose="020B0503020204020204" pitchFamily="34" charset="-122"/>
              </a:rPr>
              <a:t>200,</a:t>
            </a:r>
            <a:r>
              <a:rPr lang="zh-CN" altLang="en-US" sz="1345" dirty="0">
                <a:solidFill>
                  <a:prstClr val="black">
                    <a:lumMod val="65000"/>
                    <a:lumOff val="35000"/>
                  </a:prstClr>
                </a:solidFill>
                <a:latin typeface="微软雅黑" panose="020B0503020204020204" pitchFamily="34" charset="-122"/>
                <a:ea typeface="微软雅黑" panose="020B0503020204020204" pitchFamily="34" charset="-122"/>
              </a:rPr>
              <a:t>添加适当的文字，添加适当的文字</a:t>
            </a:r>
            <a:endParaRPr lang="zh-CN" altLang="en-US" sz="1345" dirty="0">
              <a:solidFill>
                <a:srgbClr val="F79646"/>
              </a:solidFill>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8"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0-#ppt_w/2"/>
                                          </p:val>
                                        </p:tav>
                                        <p:tav tm="100000">
                                          <p:val>
                                            <p:strVal val="#ppt_x"/>
                                          </p:val>
                                        </p:tav>
                                      </p:tavLst>
                                    </p:anim>
                                    <p:anim calcmode="lin" valueType="num">
                                      <p:cBhvr additive="base">
                                        <p:cTn id="21" dur="500" fill="hold"/>
                                        <p:tgtEl>
                                          <p:spTgt spid="41"/>
                                        </p:tgtEl>
                                        <p:attrNameLst>
                                          <p:attrName>ppt_y</p:attrName>
                                        </p:attrNameLst>
                                      </p:cBhvr>
                                      <p:tavLst>
                                        <p:tav tm="0">
                                          <p:val>
                                            <p:strVal val="#ppt_y"/>
                                          </p:val>
                                        </p:tav>
                                        <p:tav tm="100000">
                                          <p:val>
                                            <p:strVal val="#ppt_y"/>
                                          </p:val>
                                        </p:tav>
                                      </p:tavLst>
                                    </p:anim>
                                  </p:childTnLst>
                                </p:cTn>
                              </p:par>
                              <p:par>
                                <p:cTn id="22" presetID="12" presetClass="entr" presetSubtype="8" fill="hold" nodeType="withEffect">
                                  <p:stCondLst>
                                    <p:cond delay="20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p:tgtEl>
                                          <p:spTgt spid="38"/>
                                        </p:tgtEl>
                                        <p:attrNameLst>
                                          <p:attrName>ppt_x</p:attrName>
                                        </p:attrNameLst>
                                      </p:cBhvr>
                                      <p:tavLst>
                                        <p:tav tm="0">
                                          <p:val>
                                            <p:strVal val="#ppt_x-#ppt_w*1.125000"/>
                                          </p:val>
                                        </p:tav>
                                        <p:tav tm="100000">
                                          <p:val>
                                            <p:strVal val="#ppt_x"/>
                                          </p:val>
                                        </p:tav>
                                      </p:tavLst>
                                    </p:anim>
                                    <p:animEffect transition="in" filter="wipe(right)">
                                      <p:cBhvr>
                                        <p:cTn id="25" dur="500"/>
                                        <p:tgtEl>
                                          <p:spTgt spid="38"/>
                                        </p:tgtEl>
                                      </p:cBhvr>
                                    </p:animEffect>
                                  </p:childTnLst>
                                </p:cTn>
                              </p:par>
                              <p:par>
                                <p:cTn id="26" presetID="12" presetClass="entr" presetSubtype="8" fill="hold" nodeType="withEffect">
                                  <p:stCondLst>
                                    <p:cond delay="40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p:tgtEl>
                                          <p:spTgt spid="32"/>
                                        </p:tgtEl>
                                        <p:attrNameLst>
                                          <p:attrName>ppt_x</p:attrName>
                                        </p:attrNameLst>
                                      </p:cBhvr>
                                      <p:tavLst>
                                        <p:tav tm="0">
                                          <p:val>
                                            <p:strVal val="#ppt_x-#ppt_w*1.125000"/>
                                          </p:val>
                                        </p:tav>
                                        <p:tav tm="100000">
                                          <p:val>
                                            <p:strVal val="#ppt_x"/>
                                          </p:val>
                                        </p:tav>
                                      </p:tavLst>
                                    </p:anim>
                                    <p:animEffect transition="in" filter="wipe(right)">
                                      <p:cBhvr>
                                        <p:cTn id="29" dur="500"/>
                                        <p:tgtEl>
                                          <p:spTgt spid="32"/>
                                        </p:tgtEl>
                                      </p:cBhvr>
                                    </p:animEffect>
                                  </p:childTnLst>
                                </p:cTn>
                              </p:par>
                              <p:par>
                                <p:cTn id="30" presetID="12" presetClass="entr" presetSubtype="8" fill="hold" nodeType="withEffect">
                                  <p:stCondLst>
                                    <p:cond delay="6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p:tgtEl>
                                          <p:spTgt spid="19"/>
                                        </p:tgtEl>
                                        <p:attrNameLst>
                                          <p:attrName>ppt_x</p:attrName>
                                        </p:attrNameLst>
                                      </p:cBhvr>
                                      <p:tavLst>
                                        <p:tav tm="0">
                                          <p:val>
                                            <p:strVal val="#ppt_x-#ppt_w*1.125000"/>
                                          </p:val>
                                        </p:tav>
                                        <p:tav tm="100000">
                                          <p:val>
                                            <p:strVal val="#ppt_x"/>
                                          </p:val>
                                        </p:tav>
                                      </p:tavLst>
                                    </p:anim>
                                    <p:animEffect transition="in" filter="wipe(right)">
                                      <p:cBhvr>
                                        <p:cTn id="33" dur="500"/>
                                        <p:tgtEl>
                                          <p:spTgt spid="19"/>
                                        </p:tgtEl>
                                      </p:cBhvr>
                                    </p:animEffect>
                                  </p:childTnLst>
                                </p:cTn>
                              </p:par>
                              <p:par>
                                <p:cTn id="34" presetID="12" presetClass="entr" presetSubtype="8" fill="hold" nodeType="withEffect">
                                  <p:stCondLst>
                                    <p:cond delay="80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p:tgtEl>
                                          <p:spTgt spid="16"/>
                                        </p:tgtEl>
                                        <p:attrNameLst>
                                          <p:attrName>ppt_x</p:attrName>
                                        </p:attrNameLst>
                                      </p:cBhvr>
                                      <p:tavLst>
                                        <p:tav tm="0">
                                          <p:val>
                                            <p:strVal val="#ppt_x-#ppt_w*1.125000"/>
                                          </p:val>
                                        </p:tav>
                                        <p:tav tm="100000">
                                          <p:val>
                                            <p:strVal val="#ppt_x"/>
                                          </p:val>
                                        </p:tav>
                                      </p:tavLst>
                                    </p:anim>
                                    <p:animEffect transition="in" filter="wipe(right)">
                                      <p:cBhvr>
                                        <p:cTn id="37" dur="500"/>
                                        <p:tgtEl>
                                          <p:spTgt spid="16"/>
                                        </p:tgtEl>
                                      </p:cBhvr>
                                    </p:animEffect>
                                  </p:childTnLst>
                                </p:cTn>
                              </p:par>
                            </p:childTnLst>
                          </p:cTn>
                        </p:par>
                        <p:par>
                          <p:cTn id="38" fill="hold">
                            <p:stCondLst>
                              <p:cond delay="1500"/>
                            </p:stCondLst>
                            <p:childTnLst>
                              <p:par>
                                <p:cTn id="39" presetID="22" presetClass="entr" presetSubtype="4"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2000"/>
                            </p:stCondLst>
                            <p:childTnLst>
                              <p:par>
                                <p:cTn id="43" presetID="2" presetClass="entr" presetSubtype="8"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 calcmode="lin" valueType="num">
                                      <p:cBhvr additive="base">
                                        <p:cTn id="45" dur="300" fill="hold"/>
                                        <p:tgtEl>
                                          <p:spTgt spid="45"/>
                                        </p:tgtEl>
                                        <p:attrNameLst>
                                          <p:attrName>ppt_x</p:attrName>
                                        </p:attrNameLst>
                                      </p:cBhvr>
                                      <p:tavLst>
                                        <p:tav tm="0">
                                          <p:val>
                                            <p:strVal val="0-#ppt_w/2"/>
                                          </p:val>
                                        </p:tav>
                                        <p:tav tm="100000">
                                          <p:val>
                                            <p:strVal val="#ppt_x"/>
                                          </p:val>
                                        </p:tav>
                                      </p:tavLst>
                                    </p:anim>
                                    <p:anim calcmode="lin" valueType="num">
                                      <p:cBhvr additive="base">
                                        <p:cTn id="46" dur="300" fill="hold"/>
                                        <p:tgtEl>
                                          <p:spTgt spid="45"/>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2" presetClass="entr" presetSubtype="4"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down)">
                                      <p:cBhvr>
                                        <p:cTn id="50" dur="500"/>
                                        <p:tgtEl>
                                          <p:spTgt spid="46"/>
                                        </p:tgtEl>
                                      </p:cBhvr>
                                    </p:animEffect>
                                  </p:childTnLst>
                                </p:cTn>
                              </p:par>
                            </p:childTnLst>
                          </p:cTn>
                        </p:par>
                        <p:par>
                          <p:cTn id="51" fill="hold">
                            <p:stCondLst>
                              <p:cond delay="3000"/>
                            </p:stCondLst>
                            <p:childTnLst>
                              <p:par>
                                <p:cTn id="52" presetID="2" presetClass="entr" presetSubtype="8"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300" fill="hold"/>
                                        <p:tgtEl>
                                          <p:spTgt spid="47"/>
                                        </p:tgtEl>
                                        <p:attrNameLst>
                                          <p:attrName>ppt_x</p:attrName>
                                        </p:attrNameLst>
                                      </p:cBhvr>
                                      <p:tavLst>
                                        <p:tav tm="0">
                                          <p:val>
                                            <p:strVal val="0-#ppt_w/2"/>
                                          </p:val>
                                        </p:tav>
                                        <p:tav tm="100000">
                                          <p:val>
                                            <p:strVal val="#ppt_x"/>
                                          </p:val>
                                        </p:tav>
                                      </p:tavLst>
                                    </p:anim>
                                    <p:anim calcmode="lin" valueType="num">
                                      <p:cBhvr additive="base">
                                        <p:cTn id="55" dur="300" fill="hold"/>
                                        <p:tgtEl>
                                          <p:spTgt spid="47"/>
                                        </p:tgtEl>
                                        <p:attrNameLst>
                                          <p:attrName>ppt_y</p:attrName>
                                        </p:attrNameLst>
                                      </p:cBhvr>
                                      <p:tavLst>
                                        <p:tav tm="0">
                                          <p:val>
                                            <p:strVal val="#ppt_y"/>
                                          </p:val>
                                        </p:tav>
                                        <p:tav tm="100000">
                                          <p:val>
                                            <p:strVal val="#ppt_y"/>
                                          </p:val>
                                        </p:tav>
                                      </p:tavLst>
                                    </p:anim>
                                  </p:childTnLst>
                                </p:cTn>
                              </p:par>
                            </p:childTnLst>
                          </p:cTn>
                        </p:par>
                        <p:par>
                          <p:cTn id="56" fill="hold">
                            <p:stCondLst>
                              <p:cond delay="3500"/>
                            </p:stCondLst>
                            <p:childTnLst>
                              <p:par>
                                <p:cTn id="57" presetID="22" presetClass="entr" presetSubtype="4" fill="hold"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ipe(down)">
                                      <p:cBhvr>
                                        <p:cTn id="59" dur="500"/>
                                        <p:tgtEl>
                                          <p:spTgt spid="48"/>
                                        </p:tgtEl>
                                      </p:cBhvr>
                                    </p:animEffect>
                                  </p:childTnLst>
                                </p:cTn>
                              </p:par>
                            </p:childTnLst>
                          </p:cTn>
                        </p:par>
                        <p:par>
                          <p:cTn id="60" fill="hold">
                            <p:stCondLst>
                              <p:cond delay="4000"/>
                            </p:stCondLst>
                            <p:childTnLst>
                              <p:par>
                                <p:cTn id="61" presetID="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300" fill="hold"/>
                                        <p:tgtEl>
                                          <p:spTgt spid="49"/>
                                        </p:tgtEl>
                                        <p:attrNameLst>
                                          <p:attrName>ppt_x</p:attrName>
                                        </p:attrNameLst>
                                      </p:cBhvr>
                                      <p:tavLst>
                                        <p:tav tm="0">
                                          <p:val>
                                            <p:strVal val="0-#ppt_w/2"/>
                                          </p:val>
                                        </p:tav>
                                        <p:tav tm="100000">
                                          <p:val>
                                            <p:strVal val="#ppt_x"/>
                                          </p:val>
                                        </p:tav>
                                      </p:tavLst>
                                    </p:anim>
                                    <p:anim calcmode="lin" valueType="num">
                                      <p:cBhvr additive="base">
                                        <p:cTn id="64" dur="300" fill="hold"/>
                                        <p:tgtEl>
                                          <p:spTgt spid="49"/>
                                        </p:tgtEl>
                                        <p:attrNameLst>
                                          <p:attrName>ppt_y</p:attrName>
                                        </p:attrNameLst>
                                      </p:cBhvr>
                                      <p:tavLst>
                                        <p:tav tm="0">
                                          <p:val>
                                            <p:strVal val="#ppt_y"/>
                                          </p:val>
                                        </p:tav>
                                        <p:tav tm="100000">
                                          <p:val>
                                            <p:strVal val="#ppt_y"/>
                                          </p:val>
                                        </p:tav>
                                      </p:tavLst>
                                    </p:anim>
                                  </p:childTnLst>
                                </p:cTn>
                              </p:par>
                            </p:childTnLst>
                          </p:cTn>
                        </p:par>
                        <p:par>
                          <p:cTn id="65" fill="hold">
                            <p:stCondLst>
                              <p:cond delay="4500"/>
                            </p:stCondLst>
                            <p:childTnLst>
                              <p:par>
                                <p:cTn id="66" presetID="22" presetClass="entr" presetSubtype="4" fill="hold" nodeType="after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ipe(down)">
                                      <p:cBhvr>
                                        <p:cTn id="68" dur="500"/>
                                        <p:tgtEl>
                                          <p:spTgt spid="50"/>
                                        </p:tgtEl>
                                      </p:cBhvr>
                                    </p:animEffect>
                                  </p:childTnLst>
                                </p:cTn>
                              </p:par>
                            </p:childTnLst>
                          </p:cTn>
                        </p:par>
                        <p:par>
                          <p:cTn id="69" fill="hold">
                            <p:stCondLst>
                              <p:cond delay="5000"/>
                            </p:stCondLst>
                            <p:childTnLst>
                              <p:par>
                                <p:cTn id="70" presetID="2" presetClass="entr" presetSubtype="8"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 calcmode="lin" valueType="num">
                                      <p:cBhvr additive="base">
                                        <p:cTn id="72" dur="300" fill="hold"/>
                                        <p:tgtEl>
                                          <p:spTgt spid="51"/>
                                        </p:tgtEl>
                                        <p:attrNameLst>
                                          <p:attrName>ppt_x</p:attrName>
                                        </p:attrNameLst>
                                      </p:cBhvr>
                                      <p:tavLst>
                                        <p:tav tm="0">
                                          <p:val>
                                            <p:strVal val="0-#ppt_w/2"/>
                                          </p:val>
                                        </p:tav>
                                        <p:tav tm="100000">
                                          <p:val>
                                            <p:strVal val="#ppt_x"/>
                                          </p:val>
                                        </p:tav>
                                      </p:tavLst>
                                    </p:anim>
                                    <p:anim calcmode="lin" valueType="num">
                                      <p:cBhvr additive="base">
                                        <p:cTn id="73" dur="300" fill="hold"/>
                                        <p:tgtEl>
                                          <p:spTgt spid="51"/>
                                        </p:tgtEl>
                                        <p:attrNameLst>
                                          <p:attrName>ppt_y</p:attrName>
                                        </p:attrNameLst>
                                      </p:cBhvr>
                                      <p:tavLst>
                                        <p:tav tm="0">
                                          <p:val>
                                            <p:strVal val="#ppt_y"/>
                                          </p:val>
                                        </p:tav>
                                        <p:tav tm="100000">
                                          <p:val>
                                            <p:strVal val="#ppt_y"/>
                                          </p:val>
                                        </p:tav>
                                      </p:tavLst>
                                    </p:anim>
                                  </p:childTnLst>
                                </p:cTn>
                              </p:par>
                            </p:childTnLst>
                          </p:cTn>
                        </p:par>
                        <p:par>
                          <p:cTn id="74" fill="hold">
                            <p:stCondLst>
                              <p:cond delay="5500"/>
                            </p:stCondLst>
                            <p:childTnLst>
                              <p:par>
                                <p:cTn id="75" presetID="22" presetClass="entr" presetSubtype="4" fill="hold" nodeType="after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wipe(down)">
                                      <p:cBhvr>
                                        <p:cTn id="77" dur="500"/>
                                        <p:tgtEl>
                                          <p:spTgt spid="52"/>
                                        </p:tgtEl>
                                      </p:cBhvr>
                                    </p:animEffect>
                                  </p:childTnLst>
                                </p:cTn>
                              </p:par>
                            </p:childTnLst>
                          </p:cTn>
                        </p:par>
                        <p:par>
                          <p:cTn id="78" fill="hold">
                            <p:stCondLst>
                              <p:cond delay="6000"/>
                            </p:stCondLst>
                            <p:childTnLst>
                              <p:par>
                                <p:cTn id="79" presetID="2" presetClass="entr" presetSubtype="8" fill="hold" grpId="0" nodeType="afterEffect">
                                  <p:stCondLst>
                                    <p:cond delay="0"/>
                                  </p:stCondLst>
                                  <p:childTnLst>
                                    <p:set>
                                      <p:cBhvr>
                                        <p:cTn id="80" dur="1" fill="hold">
                                          <p:stCondLst>
                                            <p:cond delay="0"/>
                                          </p:stCondLst>
                                        </p:cTn>
                                        <p:tgtEl>
                                          <p:spTgt spid="53"/>
                                        </p:tgtEl>
                                        <p:attrNameLst>
                                          <p:attrName>style.visibility</p:attrName>
                                        </p:attrNameLst>
                                      </p:cBhvr>
                                      <p:to>
                                        <p:strVal val="visible"/>
                                      </p:to>
                                    </p:set>
                                    <p:anim calcmode="lin" valueType="num">
                                      <p:cBhvr additive="base">
                                        <p:cTn id="81" dur="300" fill="hold"/>
                                        <p:tgtEl>
                                          <p:spTgt spid="53"/>
                                        </p:tgtEl>
                                        <p:attrNameLst>
                                          <p:attrName>ppt_x</p:attrName>
                                        </p:attrNameLst>
                                      </p:cBhvr>
                                      <p:tavLst>
                                        <p:tav tm="0">
                                          <p:val>
                                            <p:strVal val="0-#ppt_w/2"/>
                                          </p:val>
                                        </p:tav>
                                        <p:tav tm="100000">
                                          <p:val>
                                            <p:strVal val="#ppt_x"/>
                                          </p:val>
                                        </p:tav>
                                      </p:tavLst>
                                    </p:anim>
                                    <p:anim calcmode="lin" valueType="num">
                                      <p:cBhvr additive="base">
                                        <p:cTn id="82" dur="300" fill="hold"/>
                                        <p:tgtEl>
                                          <p:spTgt spid="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45" grpId="0" autoUpdateAnimBg="0"/>
      <p:bldP spid="47" grpId="0" autoUpdateAnimBg="0"/>
      <p:bldP spid="49" grpId="0" autoUpdateAnimBg="0"/>
      <p:bldP spid="51" grpId="0" autoUpdateAnimBg="0"/>
      <p:bldP spid="5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研究目标</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1245291" y="2543552"/>
            <a:ext cx="3508519" cy="3508519"/>
          </a:xfrm>
          <a:prstGeom prst="ellipse">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5" name="椭圆 44"/>
          <p:cNvSpPr>
            <a:spLocks noChangeAspect="1"/>
          </p:cNvSpPr>
          <p:nvPr/>
        </p:nvSpPr>
        <p:spPr>
          <a:xfrm>
            <a:off x="1635127" y="2933386"/>
            <a:ext cx="2728848" cy="2728848"/>
          </a:xfrm>
          <a:prstGeom prst="ellipse">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6" name="椭圆 45"/>
          <p:cNvSpPr>
            <a:spLocks noChangeAspect="1"/>
          </p:cNvSpPr>
          <p:nvPr/>
        </p:nvSpPr>
        <p:spPr>
          <a:xfrm>
            <a:off x="2024965" y="3323223"/>
            <a:ext cx="1949177" cy="1949177"/>
          </a:xfrm>
          <a:prstGeom prst="ellipse">
            <a:avLst/>
          </a:prstGeom>
          <a:solidFill>
            <a:schemeClr val="bg1">
              <a:lumMod val="6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47" name="椭圆 46"/>
          <p:cNvSpPr>
            <a:spLocks noChangeAspect="1"/>
          </p:cNvSpPr>
          <p:nvPr/>
        </p:nvSpPr>
        <p:spPr>
          <a:xfrm>
            <a:off x="2414797" y="3713057"/>
            <a:ext cx="1169507" cy="1169507"/>
          </a:xfrm>
          <a:prstGeom prst="ellipse">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cxnSp>
        <p:nvCxnSpPr>
          <p:cNvPr id="48" name="直线连接符 27"/>
          <p:cNvCxnSpPr/>
          <p:nvPr/>
        </p:nvCxnSpPr>
        <p:spPr>
          <a:xfrm>
            <a:off x="4125158" y="2065347"/>
            <a:ext cx="2362529"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49" name="直线连接符 28"/>
          <p:cNvCxnSpPr/>
          <p:nvPr/>
        </p:nvCxnSpPr>
        <p:spPr>
          <a:xfrm>
            <a:off x="4503200" y="3074146"/>
            <a:ext cx="1984485"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50" name="直线连接符 30"/>
          <p:cNvCxnSpPr/>
          <p:nvPr/>
        </p:nvCxnSpPr>
        <p:spPr>
          <a:xfrm>
            <a:off x="4125157" y="4181907"/>
            <a:ext cx="2362529"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51" name="直线连接符 31"/>
          <p:cNvCxnSpPr/>
          <p:nvPr/>
        </p:nvCxnSpPr>
        <p:spPr>
          <a:xfrm>
            <a:off x="3833999" y="5220085"/>
            <a:ext cx="2653687" cy="0"/>
          </a:xfrm>
          <a:prstGeom prst="line">
            <a:avLst/>
          </a:prstGeom>
          <a:ln w="12700" cmpd="sng">
            <a:solidFill>
              <a:schemeClr val="tx1">
                <a:lumMod val="65000"/>
                <a:lumOff val="3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52" name="文本框 34"/>
          <p:cNvSpPr>
            <a:spLocks noChangeArrowheads="1"/>
          </p:cNvSpPr>
          <p:nvPr/>
        </p:nvSpPr>
        <p:spPr bwMode="auto">
          <a:xfrm>
            <a:off x="6480976" y="1820389"/>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01.</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3" name="文本框 34"/>
          <p:cNvSpPr>
            <a:spLocks noChangeArrowheads="1"/>
          </p:cNvSpPr>
          <p:nvPr/>
        </p:nvSpPr>
        <p:spPr bwMode="auto">
          <a:xfrm>
            <a:off x="6480976" y="2858171"/>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4" name="文本框 34"/>
          <p:cNvSpPr>
            <a:spLocks noChangeArrowheads="1"/>
          </p:cNvSpPr>
          <p:nvPr/>
        </p:nvSpPr>
        <p:spPr bwMode="auto">
          <a:xfrm>
            <a:off x="6480976" y="3976537"/>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5" name="文本框 34"/>
          <p:cNvSpPr>
            <a:spLocks noChangeArrowheads="1"/>
          </p:cNvSpPr>
          <p:nvPr/>
        </p:nvSpPr>
        <p:spPr bwMode="auto">
          <a:xfrm>
            <a:off x="6480976" y="5001853"/>
            <a:ext cx="4389000"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nSpc>
                <a:spcPct val="150000"/>
              </a:lnSpc>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04.</a:t>
            </a: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endPar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US" altLang="zh-CN" sz="1400" dirty="0">
              <a:solidFill>
                <a:srgbClr val="2F2637"/>
              </a:solidFill>
              <a:latin typeface="华文宋体" panose="02010600040101010101" pitchFamily="2" charset="-122"/>
              <a:ea typeface="华文宋体" panose="02010600040101010101" pitchFamily="2" charset="-122"/>
              <a:sym typeface="华文宋体" panose="02010600040101010101" pitchFamily="2" charset="-122"/>
            </a:endParaRPr>
          </a:p>
        </p:txBody>
      </p:sp>
      <p:sp>
        <p:nvSpPr>
          <p:cNvPr id="56" name="饼形 7"/>
          <p:cNvSpPr>
            <a:spLocks noChangeAspect="1"/>
          </p:cNvSpPr>
          <p:nvPr/>
        </p:nvSpPr>
        <p:spPr>
          <a:xfrm>
            <a:off x="493467" y="1791726"/>
            <a:ext cx="5012168" cy="5012168"/>
          </a:xfrm>
          <a:prstGeom prst="pie">
            <a:avLst>
              <a:gd name="adj1" fmla="val 16891099"/>
              <a:gd name="adj2" fmla="val 1838917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7" name="饼形 8"/>
          <p:cNvSpPr>
            <a:spLocks noChangeAspect="1"/>
          </p:cNvSpPr>
          <p:nvPr/>
        </p:nvSpPr>
        <p:spPr>
          <a:xfrm>
            <a:off x="994686" y="2306595"/>
            <a:ext cx="4009735" cy="4009735"/>
          </a:xfrm>
          <a:prstGeom prst="pie">
            <a:avLst>
              <a:gd name="adj1" fmla="val 18800821"/>
              <a:gd name="adj2" fmla="val 20487076"/>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8" name="饼形 9"/>
          <p:cNvSpPr>
            <a:spLocks noChangeAspect="1"/>
          </p:cNvSpPr>
          <p:nvPr/>
        </p:nvSpPr>
        <p:spPr>
          <a:xfrm>
            <a:off x="1487434" y="2811093"/>
            <a:ext cx="3007301" cy="3007301"/>
          </a:xfrm>
          <a:prstGeom prst="pie">
            <a:avLst>
              <a:gd name="adj1" fmla="val 21086868"/>
              <a:gd name="adj2" fmla="val 17728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sp>
        <p:nvSpPr>
          <p:cNvPr id="59" name="饼形 10"/>
          <p:cNvSpPr>
            <a:spLocks noChangeAspect="1"/>
          </p:cNvSpPr>
          <p:nvPr/>
        </p:nvSpPr>
        <p:spPr>
          <a:xfrm>
            <a:off x="1746508" y="3078634"/>
            <a:ext cx="2506085" cy="2506085"/>
          </a:xfrm>
          <a:prstGeom prst="pie">
            <a:avLst>
              <a:gd name="adj1" fmla="val 2573177"/>
              <a:gd name="adj2" fmla="val 630420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1F1F1F"/>
              </a:solidFill>
            </a:endParaRP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47"/>
                                        </p:tgtEl>
                                        <p:attrNameLst>
                                          <p:attrName>style.visibility</p:attrName>
                                        </p:attrNameLst>
                                      </p:cBhvr>
                                      <p:to>
                                        <p:strVal val="visible"/>
                                      </p:to>
                                    </p:set>
                                    <p:anim calcmode="lin" valueType="num">
                                      <p:cBhvr>
                                        <p:cTn id="20" dur="500" fill="hold"/>
                                        <p:tgtEl>
                                          <p:spTgt spid="47"/>
                                        </p:tgtEl>
                                        <p:attrNameLst>
                                          <p:attrName>ppt_w</p:attrName>
                                        </p:attrNameLst>
                                      </p:cBhvr>
                                      <p:tavLst>
                                        <p:tav tm="0">
                                          <p:val>
                                            <p:fltVal val="0"/>
                                          </p:val>
                                        </p:tav>
                                        <p:tav tm="100000">
                                          <p:val>
                                            <p:strVal val="#ppt_w"/>
                                          </p:val>
                                        </p:tav>
                                      </p:tavLst>
                                    </p:anim>
                                    <p:anim calcmode="lin" valueType="num">
                                      <p:cBhvr>
                                        <p:cTn id="21" dur="500" fill="hold"/>
                                        <p:tgtEl>
                                          <p:spTgt spid="47"/>
                                        </p:tgtEl>
                                        <p:attrNameLst>
                                          <p:attrName>ppt_h</p:attrName>
                                        </p:attrNameLst>
                                      </p:cBhvr>
                                      <p:tavLst>
                                        <p:tav tm="0">
                                          <p:val>
                                            <p:fltVal val="0"/>
                                          </p:val>
                                        </p:tav>
                                        <p:tav tm="100000">
                                          <p:val>
                                            <p:strVal val="#ppt_h"/>
                                          </p:val>
                                        </p:tav>
                                      </p:tavLst>
                                    </p:anim>
                                    <p:animEffect transition="in" filter="fade">
                                      <p:cBhvr>
                                        <p:cTn id="22" dur="500"/>
                                        <p:tgtEl>
                                          <p:spTgt spid="47"/>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Effect transition="in" filter="fade">
                                      <p:cBhvr>
                                        <p:cTn id="27" dur="500"/>
                                        <p:tgtEl>
                                          <p:spTgt spid="4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 calcmode="lin" valueType="num">
                                      <p:cBhvr>
                                        <p:cTn id="30" dur="500" fill="hold"/>
                                        <p:tgtEl>
                                          <p:spTgt spid="45"/>
                                        </p:tgtEl>
                                        <p:attrNameLst>
                                          <p:attrName>ppt_w</p:attrName>
                                        </p:attrNameLst>
                                      </p:cBhvr>
                                      <p:tavLst>
                                        <p:tav tm="0">
                                          <p:val>
                                            <p:fltVal val="0"/>
                                          </p:val>
                                        </p:tav>
                                        <p:tav tm="100000">
                                          <p:val>
                                            <p:strVal val="#ppt_w"/>
                                          </p:val>
                                        </p:tav>
                                      </p:tavLst>
                                    </p:anim>
                                    <p:anim calcmode="lin" valueType="num">
                                      <p:cBhvr>
                                        <p:cTn id="31" dur="500" fill="hold"/>
                                        <p:tgtEl>
                                          <p:spTgt spid="45"/>
                                        </p:tgtEl>
                                        <p:attrNameLst>
                                          <p:attrName>ppt_h</p:attrName>
                                        </p:attrNameLst>
                                      </p:cBhvr>
                                      <p:tavLst>
                                        <p:tav tm="0">
                                          <p:val>
                                            <p:fltVal val="0"/>
                                          </p:val>
                                        </p:tav>
                                        <p:tav tm="100000">
                                          <p:val>
                                            <p:strVal val="#ppt_h"/>
                                          </p:val>
                                        </p:tav>
                                      </p:tavLst>
                                    </p:anim>
                                    <p:animEffect transition="in" filter="fade">
                                      <p:cBhvr>
                                        <p:cTn id="32" dur="500"/>
                                        <p:tgtEl>
                                          <p:spTgt spid="4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42" presetClass="path" presetSubtype="0" accel="50000" decel="50000" fill="hold" grpId="1" nodeType="withEffect">
                                  <p:stCondLst>
                                    <p:cond delay="0"/>
                                  </p:stCondLst>
                                  <p:childTnLst>
                                    <p:animMotion origin="layout" path="M -3.54167E-6 -3.7037E-7 L 0.16667 -0.68356 " pathEditMode="relative" rAng="0" ptsTypes="AA">
                                      <p:cBhvr>
                                        <p:cTn id="48" dur="1250" spd="-100000" fill="hold"/>
                                        <p:tgtEl>
                                          <p:spTgt spid="56"/>
                                        </p:tgtEl>
                                        <p:attrNameLst>
                                          <p:attrName>ppt_x</p:attrName>
                                          <p:attrName>ppt_y</p:attrName>
                                        </p:attrNameLst>
                                      </p:cBhvr>
                                      <p:rCtr x="8333" y="-34190"/>
                                    </p:animMotion>
                                  </p:childTnLst>
                                </p:cTn>
                              </p:par>
                              <p:par>
                                <p:cTn id="49" presetID="42" presetClass="path" presetSubtype="0" accel="50000" decel="50000" fill="hold" grpId="1" nodeType="withEffect">
                                  <p:stCondLst>
                                    <p:cond delay="0"/>
                                  </p:stCondLst>
                                  <p:childTnLst>
                                    <p:animMotion origin="layout" path="M -3.54167E-6 -3.7037E-6 L 0.55404 -0.64884 " pathEditMode="relative" rAng="0" ptsTypes="AA">
                                      <p:cBhvr>
                                        <p:cTn id="50" dur="1250" spd="-100000" fill="hold"/>
                                        <p:tgtEl>
                                          <p:spTgt spid="57"/>
                                        </p:tgtEl>
                                        <p:attrNameLst>
                                          <p:attrName>ppt_x</p:attrName>
                                          <p:attrName>ppt_y</p:attrName>
                                        </p:attrNameLst>
                                      </p:cBhvr>
                                      <p:rCtr x="27695" y="-32454"/>
                                    </p:animMotion>
                                  </p:childTnLst>
                                </p:cTn>
                              </p:par>
                              <p:par>
                                <p:cTn id="51" presetID="42" presetClass="path" presetSubtype="0" accel="50000" decel="50000" fill="hold" grpId="1" nodeType="withEffect">
                                  <p:stCondLst>
                                    <p:cond delay="0"/>
                                  </p:stCondLst>
                                  <p:childTnLst>
                                    <p:animMotion origin="layout" path="M -2.5E-6 3.33333E-6 L 0.78802 0.16921 " pathEditMode="relative" rAng="0" ptsTypes="AA">
                                      <p:cBhvr>
                                        <p:cTn id="52" dur="1250" spd="-100000" fill="hold"/>
                                        <p:tgtEl>
                                          <p:spTgt spid="58"/>
                                        </p:tgtEl>
                                        <p:attrNameLst>
                                          <p:attrName>ppt_x</p:attrName>
                                          <p:attrName>ppt_y</p:attrName>
                                        </p:attrNameLst>
                                      </p:cBhvr>
                                      <p:rCtr x="39401" y="8449"/>
                                    </p:animMotion>
                                  </p:childTnLst>
                                </p:cTn>
                              </p:par>
                              <p:par>
                                <p:cTn id="53" presetID="42" presetClass="path" presetSubtype="0" accel="50000" decel="50000" fill="hold" grpId="1" nodeType="withEffect">
                                  <p:stCondLst>
                                    <p:cond delay="0"/>
                                  </p:stCondLst>
                                  <p:childTnLst>
                                    <p:animMotion origin="layout" path="M -3.54167E-6 -1.48148E-6 L 0.08555 0.43588 " pathEditMode="relative" rAng="0" ptsTypes="AA">
                                      <p:cBhvr>
                                        <p:cTn id="54" dur="1250" spd="-100000" fill="hold"/>
                                        <p:tgtEl>
                                          <p:spTgt spid="59"/>
                                        </p:tgtEl>
                                        <p:attrNameLst>
                                          <p:attrName>ppt_x</p:attrName>
                                          <p:attrName>ppt_y</p:attrName>
                                        </p:attrNameLst>
                                      </p:cBhvr>
                                      <p:rCtr x="4271" y="21782"/>
                                    </p:animMotion>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48"/>
                                        </p:tgtEl>
                                        <p:attrNameLst>
                                          <p:attrName>style.visibility</p:attrName>
                                        </p:attrNameLst>
                                      </p:cBhvr>
                                      <p:to>
                                        <p:strVal val="visible"/>
                                      </p:to>
                                    </p:set>
                                    <p:animEffect transition="in" filter="wipe(left)">
                                      <p:cBhvr>
                                        <p:cTn id="58" dur="500"/>
                                        <p:tgtEl>
                                          <p:spTgt spid="48"/>
                                        </p:tgtEl>
                                      </p:cBhvr>
                                    </p:animEffect>
                                  </p:childTnLst>
                                </p:cTn>
                              </p:par>
                              <p:par>
                                <p:cTn id="59" presetID="22" presetClass="entr" presetSubtype="8"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left)">
                                      <p:cBhvr>
                                        <p:cTn id="61" dur="500"/>
                                        <p:tgtEl>
                                          <p:spTgt spid="49"/>
                                        </p:tgtEl>
                                      </p:cBhvr>
                                    </p:animEffect>
                                  </p:childTnLst>
                                </p:cTn>
                              </p:par>
                              <p:par>
                                <p:cTn id="62" presetID="22" presetClass="entr" presetSubtype="8"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left)">
                                      <p:cBhvr>
                                        <p:cTn id="64" dur="500"/>
                                        <p:tgtEl>
                                          <p:spTgt spid="50"/>
                                        </p:tgtEl>
                                      </p:cBhvr>
                                    </p:animEffect>
                                  </p:childTnLst>
                                </p:cTn>
                              </p:par>
                              <p:par>
                                <p:cTn id="65" presetID="22" presetClass="entr" presetSubtype="8"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wipe(left)">
                                      <p:cBhvr>
                                        <p:cTn id="67" dur="500"/>
                                        <p:tgtEl>
                                          <p:spTgt spid="51"/>
                                        </p:tgtEl>
                                      </p:cBhvr>
                                    </p:animEffect>
                                  </p:childTnLst>
                                </p:cTn>
                              </p:par>
                            </p:childTnLst>
                          </p:cTn>
                        </p:par>
                        <p:par>
                          <p:cTn id="68" fill="hold">
                            <p:stCondLst>
                              <p:cond delay="2000"/>
                            </p:stCondLst>
                            <p:childTnLst>
                              <p:par>
                                <p:cTn id="69" presetID="2" presetClass="entr" presetSubtype="2" decel="53300" fill="hold" grpId="0" nodeType="after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750" fill="hold"/>
                                        <p:tgtEl>
                                          <p:spTgt spid="52"/>
                                        </p:tgtEl>
                                        <p:attrNameLst>
                                          <p:attrName>ppt_x</p:attrName>
                                        </p:attrNameLst>
                                      </p:cBhvr>
                                      <p:tavLst>
                                        <p:tav tm="0">
                                          <p:val>
                                            <p:strVal val="1+#ppt_w/2"/>
                                          </p:val>
                                        </p:tav>
                                        <p:tav tm="100000">
                                          <p:val>
                                            <p:strVal val="#ppt_x"/>
                                          </p:val>
                                        </p:tav>
                                      </p:tavLst>
                                    </p:anim>
                                    <p:anim calcmode="lin" valueType="num">
                                      <p:cBhvr additive="base">
                                        <p:cTn id="72" dur="750" fill="hold"/>
                                        <p:tgtEl>
                                          <p:spTgt spid="52"/>
                                        </p:tgtEl>
                                        <p:attrNameLst>
                                          <p:attrName>ppt_y</p:attrName>
                                        </p:attrNameLst>
                                      </p:cBhvr>
                                      <p:tavLst>
                                        <p:tav tm="0">
                                          <p:val>
                                            <p:strVal val="#ppt_y"/>
                                          </p:val>
                                        </p:tav>
                                        <p:tav tm="100000">
                                          <p:val>
                                            <p:strVal val="#ppt_y"/>
                                          </p:val>
                                        </p:tav>
                                      </p:tavLst>
                                    </p:anim>
                                  </p:childTnLst>
                                </p:cTn>
                              </p:par>
                              <p:par>
                                <p:cTn id="73" presetID="2" presetClass="entr" presetSubtype="2" decel="53300" fill="hold" grpId="0" nodeType="withEffect">
                                  <p:stCondLst>
                                    <p:cond delay="25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750" fill="hold"/>
                                        <p:tgtEl>
                                          <p:spTgt spid="53"/>
                                        </p:tgtEl>
                                        <p:attrNameLst>
                                          <p:attrName>ppt_x</p:attrName>
                                        </p:attrNameLst>
                                      </p:cBhvr>
                                      <p:tavLst>
                                        <p:tav tm="0">
                                          <p:val>
                                            <p:strVal val="1+#ppt_w/2"/>
                                          </p:val>
                                        </p:tav>
                                        <p:tav tm="100000">
                                          <p:val>
                                            <p:strVal val="#ppt_x"/>
                                          </p:val>
                                        </p:tav>
                                      </p:tavLst>
                                    </p:anim>
                                    <p:anim calcmode="lin" valueType="num">
                                      <p:cBhvr additive="base">
                                        <p:cTn id="76" dur="750" fill="hold"/>
                                        <p:tgtEl>
                                          <p:spTgt spid="53"/>
                                        </p:tgtEl>
                                        <p:attrNameLst>
                                          <p:attrName>ppt_y</p:attrName>
                                        </p:attrNameLst>
                                      </p:cBhvr>
                                      <p:tavLst>
                                        <p:tav tm="0">
                                          <p:val>
                                            <p:strVal val="#ppt_y"/>
                                          </p:val>
                                        </p:tav>
                                        <p:tav tm="100000">
                                          <p:val>
                                            <p:strVal val="#ppt_y"/>
                                          </p:val>
                                        </p:tav>
                                      </p:tavLst>
                                    </p:anim>
                                  </p:childTnLst>
                                </p:cTn>
                              </p:par>
                              <p:par>
                                <p:cTn id="77" presetID="2" presetClass="entr" presetSubtype="2" decel="53300" fill="hold" grpId="0" nodeType="withEffect">
                                  <p:stCondLst>
                                    <p:cond delay="50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750" fill="hold"/>
                                        <p:tgtEl>
                                          <p:spTgt spid="54"/>
                                        </p:tgtEl>
                                        <p:attrNameLst>
                                          <p:attrName>ppt_x</p:attrName>
                                        </p:attrNameLst>
                                      </p:cBhvr>
                                      <p:tavLst>
                                        <p:tav tm="0">
                                          <p:val>
                                            <p:strVal val="1+#ppt_w/2"/>
                                          </p:val>
                                        </p:tav>
                                        <p:tav tm="100000">
                                          <p:val>
                                            <p:strVal val="#ppt_x"/>
                                          </p:val>
                                        </p:tav>
                                      </p:tavLst>
                                    </p:anim>
                                    <p:anim calcmode="lin" valueType="num">
                                      <p:cBhvr additive="base">
                                        <p:cTn id="80" dur="750" fill="hold"/>
                                        <p:tgtEl>
                                          <p:spTgt spid="54"/>
                                        </p:tgtEl>
                                        <p:attrNameLst>
                                          <p:attrName>ppt_y</p:attrName>
                                        </p:attrNameLst>
                                      </p:cBhvr>
                                      <p:tavLst>
                                        <p:tav tm="0">
                                          <p:val>
                                            <p:strVal val="#ppt_y"/>
                                          </p:val>
                                        </p:tav>
                                        <p:tav tm="100000">
                                          <p:val>
                                            <p:strVal val="#ppt_y"/>
                                          </p:val>
                                        </p:tav>
                                      </p:tavLst>
                                    </p:anim>
                                  </p:childTnLst>
                                </p:cTn>
                              </p:par>
                              <p:par>
                                <p:cTn id="81" presetID="2" presetClass="entr" presetSubtype="2" decel="53300"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750" fill="hold"/>
                                        <p:tgtEl>
                                          <p:spTgt spid="55"/>
                                        </p:tgtEl>
                                        <p:attrNameLst>
                                          <p:attrName>ppt_x</p:attrName>
                                        </p:attrNameLst>
                                      </p:cBhvr>
                                      <p:tavLst>
                                        <p:tav tm="0">
                                          <p:val>
                                            <p:strVal val="1+#ppt_w/2"/>
                                          </p:val>
                                        </p:tav>
                                        <p:tav tm="100000">
                                          <p:val>
                                            <p:strVal val="#ppt_x"/>
                                          </p:val>
                                        </p:tav>
                                      </p:tavLst>
                                    </p:anim>
                                    <p:anim calcmode="lin" valueType="num">
                                      <p:cBhvr additive="base">
                                        <p:cTn id="84" dur="750" fill="hold"/>
                                        <p:tgtEl>
                                          <p:spTgt spid="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44" grpId="0" animBg="1"/>
      <p:bldP spid="45" grpId="0" animBg="1"/>
      <p:bldP spid="46" grpId="0" animBg="1"/>
      <p:bldP spid="47" grpId="0" animBg="1"/>
      <p:bldP spid="52" grpId="0"/>
      <p:bldP spid="53" grpId="0"/>
      <p:bldP spid="54" grpId="0"/>
      <p:bldP spid="55" grpId="0"/>
      <p:bldP spid="56" grpId="0" animBg="1"/>
      <p:bldP spid="56" grpId="1" animBg="1"/>
      <p:bldP spid="57" grpId="0" animBg="1"/>
      <p:bldP spid="57" grpId="1" animBg="1"/>
      <p:bldP spid="58" grpId="0" animBg="1"/>
      <p:bldP spid="58" grpId="1" animBg="1"/>
      <p:bldP spid="59" grpId="0" animBg="1"/>
      <p:bldP spid="5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2.5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可行性分析</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Freeform 25"/>
          <p:cNvSpPr/>
          <p:nvPr/>
        </p:nvSpPr>
        <p:spPr bwMode="auto">
          <a:xfrm>
            <a:off x="4360333" y="2362545"/>
            <a:ext cx="1981200" cy="2061633"/>
          </a:xfrm>
          <a:custGeom>
            <a:avLst/>
            <a:gdLst>
              <a:gd name="T0" fmla="*/ 2147483647 w 968"/>
              <a:gd name="T1" fmla="*/ 2147483647 h 1008"/>
              <a:gd name="T2" fmla="*/ 2147483647 w 968"/>
              <a:gd name="T3" fmla="*/ 0 h 1008"/>
              <a:gd name="T4" fmla="*/ 2147483647 w 968"/>
              <a:gd name="T5" fmla="*/ 2147483647 h 1008"/>
              <a:gd name="T6" fmla="*/ 2147483647 w 968"/>
              <a:gd name="T7" fmla="*/ 2147483647 h 1008"/>
              <a:gd name="T8" fmla="*/ 2147483647 w 968"/>
              <a:gd name="T9" fmla="*/ 2147483647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8" h="1008">
                <a:moveTo>
                  <a:pt x="593" y="1008"/>
                </a:moveTo>
                <a:cubicBezTo>
                  <a:pt x="593" y="1008"/>
                  <a:pt x="0" y="806"/>
                  <a:pt x="142" y="0"/>
                </a:cubicBezTo>
                <a:cubicBezTo>
                  <a:pt x="142" y="0"/>
                  <a:pt x="968" y="186"/>
                  <a:pt x="671" y="957"/>
                </a:cubicBezTo>
                <a:cubicBezTo>
                  <a:pt x="671" y="957"/>
                  <a:pt x="434" y="615"/>
                  <a:pt x="395" y="432"/>
                </a:cubicBezTo>
                <a:cubicBezTo>
                  <a:pt x="395" y="432"/>
                  <a:pt x="449" y="854"/>
                  <a:pt x="593" y="1008"/>
                </a:cubicBezTo>
                <a:close/>
              </a:path>
            </a:pathLst>
          </a:custGeom>
          <a:solidFill>
            <a:srgbClr val="00B0F0"/>
          </a:solidFill>
          <a:ln>
            <a:noFill/>
          </a:ln>
        </p:spPr>
        <p:txBody>
          <a:bodyPr/>
          <a:lstStyle/>
          <a:p>
            <a:endParaRPr lang="zh-CN" altLang="en-US" sz="3200"/>
          </a:p>
        </p:txBody>
      </p:sp>
      <p:sp>
        <p:nvSpPr>
          <p:cNvPr id="47" name="Freeform 19"/>
          <p:cNvSpPr/>
          <p:nvPr/>
        </p:nvSpPr>
        <p:spPr bwMode="auto">
          <a:xfrm>
            <a:off x="5490634" y="2178393"/>
            <a:ext cx="2582333" cy="2438400"/>
          </a:xfrm>
          <a:custGeom>
            <a:avLst/>
            <a:gdLst>
              <a:gd name="T0" fmla="*/ 2147483647 w 1261"/>
              <a:gd name="T1" fmla="*/ 2147483647 h 1191"/>
              <a:gd name="T2" fmla="*/ 2147483647 w 1261"/>
              <a:gd name="T3" fmla="*/ 0 h 1191"/>
              <a:gd name="T4" fmla="*/ 2147483647 w 1261"/>
              <a:gd name="T5" fmla="*/ 2147483647 h 1191"/>
              <a:gd name="T6" fmla="*/ 2147483647 w 1261"/>
              <a:gd name="T7" fmla="*/ 2147483647 h 1191"/>
              <a:gd name="T8" fmla="*/ 2147483647 w 1261"/>
              <a:gd name="T9" fmla="*/ 2147483647 h 11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1" h="1191">
                <a:moveTo>
                  <a:pt x="388" y="1185"/>
                </a:moveTo>
                <a:cubicBezTo>
                  <a:pt x="388" y="1185"/>
                  <a:pt x="0" y="614"/>
                  <a:pt x="659" y="0"/>
                </a:cubicBezTo>
                <a:cubicBezTo>
                  <a:pt x="659" y="0"/>
                  <a:pt x="1261" y="709"/>
                  <a:pt x="490" y="1191"/>
                </a:cubicBezTo>
                <a:cubicBezTo>
                  <a:pt x="490" y="1191"/>
                  <a:pt x="508" y="734"/>
                  <a:pt x="595" y="547"/>
                </a:cubicBezTo>
                <a:cubicBezTo>
                  <a:pt x="595" y="547"/>
                  <a:pt x="363" y="953"/>
                  <a:pt x="388" y="1185"/>
                </a:cubicBezTo>
                <a:close/>
              </a:path>
            </a:pathLst>
          </a:custGeom>
          <a:solidFill>
            <a:srgbClr val="00B0F0"/>
          </a:solidFill>
          <a:ln>
            <a:noFill/>
          </a:ln>
        </p:spPr>
        <p:txBody>
          <a:bodyPr/>
          <a:lstStyle/>
          <a:p>
            <a:endParaRPr lang="zh-CN" altLang="en-US" sz="3200"/>
          </a:p>
        </p:txBody>
      </p:sp>
      <p:sp>
        <p:nvSpPr>
          <p:cNvPr id="48" name="Freeform 21"/>
          <p:cNvSpPr/>
          <p:nvPr/>
        </p:nvSpPr>
        <p:spPr bwMode="auto">
          <a:xfrm>
            <a:off x="6822018" y="3689693"/>
            <a:ext cx="1909233" cy="1871133"/>
          </a:xfrm>
          <a:custGeom>
            <a:avLst/>
            <a:gdLst>
              <a:gd name="T0" fmla="*/ 0 w 933"/>
              <a:gd name="T1" fmla="*/ 2147483647 h 915"/>
              <a:gd name="T2" fmla="*/ 2147483647 w 933"/>
              <a:gd name="T3" fmla="*/ 2147483647 h 915"/>
              <a:gd name="T4" fmla="*/ 2147483647 w 933"/>
              <a:gd name="T5" fmla="*/ 2147483647 h 915"/>
              <a:gd name="T6" fmla="*/ 2147483647 w 933"/>
              <a:gd name="T7" fmla="*/ 2147483647 h 915"/>
              <a:gd name="T8" fmla="*/ 0 w 933"/>
              <a:gd name="T9" fmla="*/ 2147483647 h 9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3" h="915">
                <a:moveTo>
                  <a:pt x="0" y="502"/>
                </a:moveTo>
                <a:cubicBezTo>
                  <a:pt x="0" y="502"/>
                  <a:pt x="238" y="0"/>
                  <a:pt x="933" y="207"/>
                </a:cubicBezTo>
                <a:cubicBezTo>
                  <a:pt x="933" y="207"/>
                  <a:pt x="686" y="915"/>
                  <a:pt x="37" y="575"/>
                </a:cubicBezTo>
                <a:cubicBezTo>
                  <a:pt x="37" y="575"/>
                  <a:pt x="362" y="402"/>
                  <a:pt x="527" y="386"/>
                </a:cubicBezTo>
                <a:cubicBezTo>
                  <a:pt x="527" y="386"/>
                  <a:pt x="151" y="390"/>
                  <a:pt x="0" y="502"/>
                </a:cubicBezTo>
                <a:close/>
              </a:path>
            </a:pathLst>
          </a:custGeom>
          <a:solidFill>
            <a:srgbClr val="00B0F0"/>
          </a:solidFill>
          <a:ln>
            <a:noFill/>
          </a:ln>
        </p:spPr>
        <p:txBody>
          <a:bodyPr/>
          <a:lstStyle/>
          <a:p>
            <a:endParaRPr lang="zh-CN" altLang="en-US" sz="3200"/>
          </a:p>
        </p:txBody>
      </p:sp>
      <p:sp>
        <p:nvSpPr>
          <p:cNvPr id="49" name="Freeform 23"/>
          <p:cNvSpPr/>
          <p:nvPr/>
        </p:nvSpPr>
        <p:spPr bwMode="auto">
          <a:xfrm>
            <a:off x="3363385" y="3298111"/>
            <a:ext cx="1983316" cy="2095500"/>
          </a:xfrm>
          <a:custGeom>
            <a:avLst/>
            <a:gdLst>
              <a:gd name="T0" fmla="*/ 2147483647 w 969"/>
              <a:gd name="T1" fmla="*/ 2147483647 h 1025"/>
              <a:gd name="T2" fmla="*/ 0 w 969"/>
              <a:gd name="T3" fmla="*/ 2147483647 h 1025"/>
              <a:gd name="T4" fmla="*/ 2147483647 w 969"/>
              <a:gd name="T5" fmla="*/ 2147483647 h 1025"/>
              <a:gd name="T6" fmla="*/ 2147483647 w 969"/>
              <a:gd name="T7" fmla="*/ 2147483647 h 1025"/>
              <a:gd name="T8" fmla="*/ 2147483647 w 969"/>
              <a:gd name="T9" fmla="*/ 2147483647 h 10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9" h="1025">
                <a:moveTo>
                  <a:pt x="965" y="703"/>
                </a:moveTo>
                <a:cubicBezTo>
                  <a:pt x="965" y="703"/>
                  <a:pt x="507" y="1025"/>
                  <a:pt x="0" y="498"/>
                </a:cubicBezTo>
                <a:cubicBezTo>
                  <a:pt x="0" y="498"/>
                  <a:pt x="568" y="0"/>
                  <a:pt x="969" y="620"/>
                </a:cubicBezTo>
                <a:cubicBezTo>
                  <a:pt x="969" y="620"/>
                  <a:pt x="598" y="611"/>
                  <a:pt x="445" y="543"/>
                </a:cubicBezTo>
                <a:cubicBezTo>
                  <a:pt x="445" y="543"/>
                  <a:pt x="777" y="726"/>
                  <a:pt x="965" y="703"/>
                </a:cubicBezTo>
                <a:close/>
              </a:path>
            </a:pathLst>
          </a:custGeom>
          <a:solidFill>
            <a:srgbClr val="00B0F0"/>
          </a:solidFill>
          <a:ln>
            <a:noFill/>
          </a:ln>
        </p:spPr>
        <p:txBody>
          <a:bodyPr/>
          <a:lstStyle/>
          <a:p>
            <a:endParaRPr lang="zh-CN" altLang="en-US" sz="3200"/>
          </a:p>
        </p:txBody>
      </p:sp>
      <p:sp>
        <p:nvSpPr>
          <p:cNvPr id="50" name="任意多边形 49"/>
          <p:cNvSpPr/>
          <p:nvPr/>
        </p:nvSpPr>
        <p:spPr bwMode="auto">
          <a:xfrm>
            <a:off x="5384762" y="4422061"/>
            <a:ext cx="1334713" cy="2671232"/>
          </a:xfrm>
          <a:custGeom>
            <a:avLst/>
            <a:gdLst>
              <a:gd name="connsiteX0" fmla="*/ 459739 w 1001035"/>
              <a:gd name="connsiteY0" fmla="*/ 628 h 2003424"/>
              <a:gd name="connsiteX1" fmla="*/ 480996 w 1001035"/>
              <a:gd name="connsiteY1" fmla="*/ 4973 h 2003424"/>
              <a:gd name="connsiteX2" fmla="*/ 665242 w 1001035"/>
              <a:gd name="connsiteY2" fmla="*/ 442549 h 2003424"/>
              <a:gd name="connsiteX3" fmla="*/ 883267 w 1001035"/>
              <a:gd name="connsiteY3" fmla="*/ 284408 h 2003424"/>
              <a:gd name="connsiteX4" fmla="*/ 999957 w 1001035"/>
              <a:gd name="connsiteY4" fmla="*/ 261378 h 2003424"/>
              <a:gd name="connsiteX5" fmla="*/ 766578 w 1001035"/>
              <a:gd name="connsiteY5" fmla="*/ 804893 h 2003424"/>
              <a:gd name="connsiteX6" fmla="*/ 769883 w 1001035"/>
              <a:gd name="connsiteY6" fmla="*/ 1543848 h 2003424"/>
              <a:gd name="connsiteX7" fmla="*/ 850801 w 1001035"/>
              <a:gd name="connsiteY7" fmla="*/ 2003424 h 2003424"/>
              <a:gd name="connsiteX8" fmla="*/ 379542 w 1001035"/>
              <a:gd name="connsiteY8" fmla="*/ 2003424 h 2003424"/>
              <a:gd name="connsiteX9" fmla="*/ 380259 w 1001035"/>
              <a:gd name="connsiteY9" fmla="*/ 1993022 h 2003424"/>
              <a:gd name="connsiteX10" fmla="*/ 408549 w 1001035"/>
              <a:gd name="connsiteY10" fmla="*/ 1578938 h 2003424"/>
              <a:gd name="connsiteX11" fmla="*/ 438006 w 1001035"/>
              <a:gd name="connsiteY11" fmla="*/ 993741 h 2003424"/>
              <a:gd name="connsiteX12" fmla="*/ 103291 w 1001035"/>
              <a:gd name="connsiteY12" fmla="*/ 594549 h 2003424"/>
              <a:gd name="connsiteX13" fmla="*/ 40340 w 1001035"/>
              <a:gd name="connsiteY13" fmla="*/ 454832 h 2003424"/>
              <a:gd name="connsiteX14" fmla="*/ 249153 w 1001035"/>
              <a:gd name="connsiteY14" fmla="*/ 563842 h 2003424"/>
              <a:gd name="connsiteX15" fmla="*/ 29593 w 1001035"/>
              <a:gd name="connsiteY15" fmla="*/ 312044 h 2003424"/>
              <a:gd name="connsiteX16" fmla="*/ 34200 w 1001035"/>
              <a:gd name="connsiteY16" fmla="*/ 196893 h 2003424"/>
              <a:gd name="connsiteX17" fmla="*/ 304427 w 1001035"/>
              <a:gd name="connsiteY17" fmla="*/ 444085 h 2003424"/>
              <a:gd name="connsiteX18" fmla="*/ 141676 w 1001035"/>
              <a:gd name="connsiteY18" fmla="*/ 77135 h 2003424"/>
              <a:gd name="connsiteX19" fmla="*/ 278325 w 1001035"/>
              <a:gd name="connsiteY19" fmla="*/ 180003 h 2003424"/>
              <a:gd name="connsiteX20" fmla="*/ 462572 w 1001035"/>
              <a:gd name="connsiteY20" fmla="*/ 295155 h 2003424"/>
              <a:gd name="connsiteX21" fmla="*/ 459739 w 1001035"/>
              <a:gd name="connsiteY21" fmla="*/ 628 h 2003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01035" h="2003424">
                <a:moveTo>
                  <a:pt x="459739" y="628"/>
                </a:moveTo>
                <a:cubicBezTo>
                  <a:pt x="465523" y="-929"/>
                  <a:pt x="472552" y="367"/>
                  <a:pt x="480996" y="4973"/>
                </a:cubicBezTo>
                <a:cubicBezTo>
                  <a:pt x="548553" y="43357"/>
                  <a:pt x="573120" y="424125"/>
                  <a:pt x="665242" y="442549"/>
                </a:cubicBezTo>
                <a:cubicBezTo>
                  <a:pt x="758901" y="462509"/>
                  <a:pt x="858700" y="341216"/>
                  <a:pt x="883267" y="284408"/>
                </a:cubicBezTo>
                <a:cubicBezTo>
                  <a:pt x="907832" y="229134"/>
                  <a:pt x="984602" y="199964"/>
                  <a:pt x="999957" y="261378"/>
                </a:cubicBezTo>
                <a:cubicBezTo>
                  <a:pt x="1015310" y="321256"/>
                  <a:pt x="863307" y="405701"/>
                  <a:pt x="766578" y="804893"/>
                </a:cubicBezTo>
                <a:cubicBezTo>
                  <a:pt x="713679" y="1024041"/>
                  <a:pt x="737465" y="1320331"/>
                  <a:pt x="769883" y="1543848"/>
                </a:cubicBezTo>
                <a:lnTo>
                  <a:pt x="850801" y="2003424"/>
                </a:lnTo>
                <a:lnTo>
                  <a:pt x="379542" y="2003424"/>
                </a:lnTo>
                <a:lnTo>
                  <a:pt x="380259" y="1993022"/>
                </a:lnTo>
                <a:cubicBezTo>
                  <a:pt x="388117" y="1878574"/>
                  <a:pt x="407765" y="1587276"/>
                  <a:pt x="408549" y="1578938"/>
                </a:cubicBezTo>
                <a:cubicBezTo>
                  <a:pt x="422954" y="1420860"/>
                  <a:pt x="443044" y="1162007"/>
                  <a:pt x="438006" y="993741"/>
                </a:cubicBezTo>
                <a:cubicBezTo>
                  <a:pt x="430329" y="735802"/>
                  <a:pt x="198486" y="662105"/>
                  <a:pt x="103291" y="594549"/>
                </a:cubicBezTo>
                <a:cubicBezTo>
                  <a:pt x="8098" y="525458"/>
                  <a:pt x="-13398" y="451761"/>
                  <a:pt x="40340" y="454832"/>
                </a:cubicBezTo>
                <a:cubicBezTo>
                  <a:pt x="92545" y="457903"/>
                  <a:pt x="238405" y="588408"/>
                  <a:pt x="249153" y="563842"/>
                </a:cubicBezTo>
                <a:cubicBezTo>
                  <a:pt x="259901" y="539277"/>
                  <a:pt x="84867" y="396489"/>
                  <a:pt x="29593" y="312044"/>
                </a:cubicBezTo>
                <a:cubicBezTo>
                  <a:pt x="-27216" y="226065"/>
                  <a:pt x="11169" y="204569"/>
                  <a:pt x="34200" y="196893"/>
                </a:cubicBezTo>
                <a:cubicBezTo>
                  <a:pt x="57230" y="189216"/>
                  <a:pt x="290609" y="459439"/>
                  <a:pt x="304427" y="444085"/>
                </a:cubicBezTo>
                <a:cubicBezTo>
                  <a:pt x="318246" y="428731"/>
                  <a:pt x="132464" y="103236"/>
                  <a:pt x="141676" y="77135"/>
                </a:cubicBezTo>
                <a:cubicBezTo>
                  <a:pt x="149353" y="51034"/>
                  <a:pt x="196950" y="-2704"/>
                  <a:pt x="278325" y="180003"/>
                </a:cubicBezTo>
                <a:cubicBezTo>
                  <a:pt x="359701" y="362710"/>
                  <a:pt x="488674" y="447156"/>
                  <a:pt x="462572" y="295155"/>
                </a:cubicBezTo>
                <a:cubicBezTo>
                  <a:pt x="439733" y="162155"/>
                  <a:pt x="419245" y="11523"/>
                  <a:pt x="459739" y="628"/>
                </a:cubicBezTo>
                <a:close/>
              </a:path>
            </a:pathLst>
          </a:custGeom>
          <a:solidFill>
            <a:srgbClr val="0070C0"/>
          </a:solidFill>
          <a:ln>
            <a:noFill/>
          </a:ln>
        </p:spPr>
        <p:txBody>
          <a:bodyPr wrap="square" anchor="ctr">
            <a:noAutofit/>
          </a:bodyPr>
          <a:lstStyle/>
          <a:p>
            <a:endParaRPr lang="zh-CN" altLang="en-US" sz="3200"/>
          </a:p>
        </p:txBody>
      </p:sp>
      <p:grpSp>
        <p:nvGrpSpPr>
          <p:cNvPr id="51" name="组合 19"/>
          <p:cNvGrpSpPr/>
          <p:nvPr/>
        </p:nvGrpSpPr>
        <p:grpSpPr bwMode="auto">
          <a:xfrm>
            <a:off x="7338484" y="1564453"/>
            <a:ext cx="3382736" cy="1093067"/>
            <a:chOff x="6894243" y="1864174"/>
            <a:chExt cx="2361693" cy="1093153"/>
          </a:xfrm>
        </p:grpSpPr>
        <p:sp>
          <p:nvSpPr>
            <p:cNvPr id="52" name="文本框 22"/>
            <p:cNvSpPr txBox="1">
              <a:spLocks noChangeArrowheads="1"/>
            </p:cNvSpPr>
            <p:nvPr/>
          </p:nvSpPr>
          <p:spPr bwMode="auto">
            <a:xfrm>
              <a:off x="6894244" y="1864174"/>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53" name="矩形 21"/>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4" name="组合 19"/>
          <p:cNvGrpSpPr/>
          <p:nvPr/>
        </p:nvGrpSpPr>
        <p:grpSpPr bwMode="auto">
          <a:xfrm>
            <a:off x="8596087" y="4422061"/>
            <a:ext cx="3382736" cy="1147765"/>
            <a:chOff x="6894243" y="1809472"/>
            <a:chExt cx="2361693" cy="1147855"/>
          </a:xfrm>
        </p:grpSpPr>
        <p:sp>
          <p:nvSpPr>
            <p:cNvPr id="55" name="文本框 22"/>
            <p:cNvSpPr txBox="1">
              <a:spLocks noChangeArrowheads="1"/>
            </p:cNvSpPr>
            <p:nvPr/>
          </p:nvSpPr>
          <p:spPr bwMode="auto">
            <a:xfrm>
              <a:off x="6894244" y="1809472"/>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56" name="矩形 21"/>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57" name="组合 56"/>
          <p:cNvGrpSpPr/>
          <p:nvPr/>
        </p:nvGrpSpPr>
        <p:grpSpPr bwMode="auto">
          <a:xfrm>
            <a:off x="1110947" y="1884968"/>
            <a:ext cx="3382736" cy="1204798"/>
            <a:chOff x="6894243" y="1752440"/>
            <a:chExt cx="2361693" cy="1204887"/>
          </a:xfrm>
        </p:grpSpPr>
        <p:sp>
          <p:nvSpPr>
            <p:cNvPr id="58" name="文本框 57"/>
            <p:cNvSpPr txBox="1">
              <a:spLocks noChangeArrowheads="1"/>
            </p:cNvSpPr>
            <p:nvPr/>
          </p:nvSpPr>
          <p:spPr bwMode="auto">
            <a:xfrm>
              <a:off x="8004836" y="1752440"/>
              <a:ext cx="1251100" cy="55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rPr>
                <a:t>添加文本标题</a:t>
              </a:r>
            </a:p>
          </p:txBody>
        </p:sp>
        <p:sp>
          <p:nvSpPr>
            <p:cNvPr id="59" name="矩形 58"/>
            <p:cNvSpPr>
              <a:spLocks noChangeArrowheads="1"/>
            </p:cNvSpPr>
            <p:nvPr/>
          </p:nvSpPr>
          <p:spPr bwMode="auto">
            <a:xfrm>
              <a:off x="6894243" y="2249514"/>
              <a:ext cx="2361693" cy="70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添加适当文字</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一页文字不要超</a:t>
              </a: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200</a:t>
              </a:r>
              <a:endParaRPr lang="en-US" altLang="zh-CN" sz="1335"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bwMode="auto">
          <a:xfrm>
            <a:off x="214949" y="4441112"/>
            <a:ext cx="3382736" cy="1093385"/>
            <a:chOff x="6894243" y="1828524"/>
            <a:chExt cx="2361693" cy="1093470"/>
          </a:xfrm>
        </p:grpSpPr>
        <p:sp>
          <p:nvSpPr>
            <p:cNvPr id="61" name="文本框 22"/>
            <p:cNvSpPr txBox="1">
              <a:spLocks noChangeArrowheads="1"/>
            </p:cNvSpPr>
            <p:nvPr/>
          </p:nvSpPr>
          <p:spPr bwMode="auto">
            <a:xfrm>
              <a:off x="8004836" y="1828524"/>
              <a:ext cx="1251100" cy="49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r">
                <a:lnSpc>
                  <a:spcPct val="150000"/>
                </a:lnSpc>
                <a:defRPr sz="2000" b="1">
                  <a:solidFill>
                    <a:schemeClr val="tx1">
                      <a:lumMod val="65000"/>
                      <a:lumOff val="35000"/>
                    </a:schemeClr>
                  </a:solidFill>
                  <a:latin typeface="微软雅黑" panose="020B0503020204020204" pitchFamily="34" charset="-122"/>
                  <a:ea typeface="微软雅黑" panose="020B0503020204020204" pitchFamily="34" charset="-122"/>
                </a:defRPr>
              </a:lvl1pPr>
              <a:lvl2pPr marL="742950" indent="-285750">
                <a:defRPr>
                  <a:latin typeface="Open Sans" panose="020B0606030504020204" pitchFamily="34" charset="0"/>
                  <a:ea typeface="冬青黑体简体中文 W3" charset="-122"/>
                </a:defRPr>
              </a:lvl2pPr>
              <a:lvl3pPr marL="1143000" indent="-228600">
                <a:defRPr>
                  <a:latin typeface="Open Sans" panose="020B0606030504020204" pitchFamily="34" charset="0"/>
                  <a:ea typeface="冬青黑体简体中文 W3" charset="-122"/>
                </a:defRPr>
              </a:lvl3pPr>
              <a:lvl4pPr marL="1600200" indent="-228600">
                <a:defRPr>
                  <a:latin typeface="Open Sans" panose="020B0606030504020204" pitchFamily="34" charset="0"/>
                  <a:ea typeface="冬青黑体简体中文 W3" charset="-122"/>
                </a:defRPr>
              </a:lvl4pPr>
              <a:lvl5pPr marL="2057400" indent="-228600">
                <a:defRPr>
                  <a:latin typeface="Open Sans" panose="020B0606030504020204" pitchFamily="34" charset="0"/>
                  <a:ea typeface="冬青黑体简体中文 W3" charset="-122"/>
                </a:defRPr>
              </a:lvl5pPr>
              <a:lvl6pPr marL="2514600" indent="-228600" fontAlgn="base">
                <a:spcBef>
                  <a:spcPct val="0"/>
                </a:spcBef>
                <a:spcAft>
                  <a:spcPct val="0"/>
                </a:spcAft>
                <a:defRPr>
                  <a:latin typeface="Open Sans" panose="020B0606030504020204" pitchFamily="34" charset="0"/>
                  <a:ea typeface="冬青黑体简体中文 W3" charset="-122"/>
                </a:defRPr>
              </a:lvl6pPr>
              <a:lvl7pPr marL="2971800" indent="-228600" fontAlgn="base">
                <a:spcBef>
                  <a:spcPct val="0"/>
                </a:spcBef>
                <a:spcAft>
                  <a:spcPct val="0"/>
                </a:spcAft>
                <a:defRPr>
                  <a:latin typeface="Open Sans" panose="020B0606030504020204" pitchFamily="34" charset="0"/>
                  <a:ea typeface="冬青黑体简体中文 W3" charset="-122"/>
                </a:defRPr>
              </a:lvl7pPr>
              <a:lvl8pPr marL="3429000" indent="-228600" fontAlgn="base">
                <a:spcBef>
                  <a:spcPct val="0"/>
                </a:spcBef>
                <a:spcAft>
                  <a:spcPct val="0"/>
                </a:spcAft>
                <a:defRPr>
                  <a:latin typeface="Open Sans" panose="020B0606030504020204" pitchFamily="34" charset="0"/>
                  <a:ea typeface="冬青黑体简体中文 W3" charset="-122"/>
                </a:defRPr>
              </a:lvl8pPr>
              <a:lvl9pPr marL="3886200" indent="-228600" fontAlgn="base">
                <a:spcBef>
                  <a:spcPct val="0"/>
                </a:spcBef>
                <a:spcAft>
                  <a:spcPct val="0"/>
                </a:spcAft>
                <a:defRPr>
                  <a:latin typeface="Open Sans" panose="020B0606030504020204" pitchFamily="34" charset="0"/>
                  <a:ea typeface="冬青黑体简体中文 W3" charset="-122"/>
                </a:defRPr>
              </a:lvl9pPr>
            </a:lstStyle>
            <a:p>
              <a:r>
                <a:rPr lang="zh-CN" altLang="en-US" dirty="0"/>
                <a:t>添加文本标题</a:t>
              </a:r>
            </a:p>
          </p:txBody>
        </p:sp>
        <p:sp>
          <p:nvSpPr>
            <p:cNvPr id="62" name="矩形 61"/>
            <p:cNvSpPr>
              <a:spLocks noChangeArrowheads="1"/>
            </p:cNvSpPr>
            <p:nvPr/>
          </p:nvSpPr>
          <p:spPr bwMode="auto">
            <a:xfrm>
              <a:off x="6894243" y="2249514"/>
              <a:ext cx="2361693" cy="67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pPr algn="r">
                <a:lnSpc>
                  <a:spcPct val="150000"/>
                </a:lnSpc>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rPr>
                <a:t>亮亮图文旗舰店</a:t>
              </a:r>
            </a:p>
            <a:p>
              <a:pPr algn="r">
                <a:lnSpc>
                  <a:spcPct val="150000"/>
                </a:lnSpc>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grpSp>
      <p:pic>
        <p:nvPicPr>
          <p:cNvPr id="36" name="图片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49"/>
                                        </p:tgtEl>
                                        <p:attrNameLst>
                                          <p:attrName>style.visibility</p:attrName>
                                        </p:attrNameLst>
                                      </p:cBhvr>
                                      <p:to>
                                        <p:strVal val="visible"/>
                                      </p:to>
                                    </p:set>
                                    <p:anim calcmode="lin" valueType="num">
                                      <p:cBhvr>
                                        <p:cTn id="20" dur="500" fill="hold"/>
                                        <p:tgtEl>
                                          <p:spTgt spid="49"/>
                                        </p:tgtEl>
                                        <p:attrNameLst>
                                          <p:attrName>ppt_w</p:attrName>
                                        </p:attrNameLst>
                                      </p:cBhvr>
                                      <p:tavLst>
                                        <p:tav tm="0">
                                          <p:val>
                                            <p:fltVal val="0"/>
                                          </p:val>
                                        </p:tav>
                                        <p:tav tm="100000">
                                          <p:val>
                                            <p:strVal val="#ppt_w"/>
                                          </p:val>
                                        </p:tav>
                                      </p:tavLst>
                                    </p:anim>
                                    <p:anim calcmode="lin" valueType="num">
                                      <p:cBhvr>
                                        <p:cTn id="21" dur="500" fill="hold"/>
                                        <p:tgtEl>
                                          <p:spTgt spid="49"/>
                                        </p:tgtEl>
                                        <p:attrNameLst>
                                          <p:attrName>ppt_h</p:attrName>
                                        </p:attrNameLst>
                                      </p:cBhvr>
                                      <p:tavLst>
                                        <p:tav tm="0">
                                          <p:val>
                                            <p:fltVal val="0"/>
                                          </p:val>
                                        </p:tav>
                                        <p:tav tm="100000">
                                          <p:val>
                                            <p:strVal val="#ppt_h"/>
                                          </p:val>
                                        </p:tav>
                                      </p:tavLst>
                                    </p:anim>
                                    <p:animEffect transition="in" filter="fade">
                                      <p:cBhvr>
                                        <p:cTn id="22" dur="500"/>
                                        <p:tgtEl>
                                          <p:spTgt spid="49"/>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ppt_w</p:attrName>
                                        </p:attrNameLst>
                                      </p:cBhvr>
                                      <p:tavLst>
                                        <p:tav tm="0">
                                          <p:val>
                                            <p:fltVal val="0"/>
                                          </p:val>
                                        </p:tav>
                                        <p:tav tm="100000">
                                          <p:val>
                                            <p:strVal val="#ppt_w"/>
                                          </p:val>
                                        </p:tav>
                                      </p:tavLst>
                                    </p:anim>
                                    <p:anim calcmode="lin" valueType="num">
                                      <p:cBhvr>
                                        <p:cTn id="26" dur="500" fill="hold"/>
                                        <p:tgtEl>
                                          <p:spTgt spid="46"/>
                                        </p:tgtEl>
                                        <p:attrNameLst>
                                          <p:attrName>ppt_h</p:attrName>
                                        </p:attrNameLst>
                                      </p:cBhvr>
                                      <p:tavLst>
                                        <p:tav tm="0">
                                          <p:val>
                                            <p:fltVal val="0"/>
                                          </p:val>
                                        </p:tav>
                                        <p:tav tm="100000">
                                          <p:val>
                                            <p:strVal val="#ppt_h"/>
                                          </p:val>
                                        </p:tav>
                                      </p:tavLst>
                                    </p:anim>
                                    <p:animEffect transition="in" filter="fade">
                                      <p:cBhvr>
                                        <p:cTn id="27" dur="500"/>
                                        <p:tgtEl>
                                          <p:spTgt spid="46"/>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47"/>
                                        </p:tgtEl>
                                        <p:attrNameLst>
                                          <p:attrName>style.visibility</p:attrName>
                                        </p:attrNameLst>
                                      </p:cBhvr>
                                      <p:to>
                                        <p:strVal val="visible"/>
                                      </p:to>
                                    </p:set>
                                    <p:anim calcmode="lin" valueType="num">
                                      <p:cBhvr>
                                        <p:cTn id="30" dur="500" fill="hold"/>
                                        <p:tgtEl>
                                          <p:spTgt spid="47"/>
                                        </p:tgtEl>
                                        <p:attrNameLst>
                                          <p:attrName>ppt_w</p:attrName>
                                        </p:attrNameLst>
                                      </p:cBhvr>
                                      <p:tavLst>
                                        <p:tav tm="0">
                                          <p:val>
                                            <p:fltVal val="0"/>
                                          </p:val>
                                        </p:tav>
                                        <p:tav tm="100000">
                                          <p:val>
                                            <p:strVal val="#ppt_w"/>
                                          </p:val>
                                        </p:tav>
                                      </p:tavLst>
                                    </p:anim>
                                    <p:anim calcmode="lin" valueType="num">
                                      <p:cBhvr>
                                        <p:cTn id="31" dur="500" fill="hold"/>
                                        <p:tgtEl>
                                          <p:spTgt spid="47"/>
                                        </p:tgtEl>
                                        <p:attrNameLst>
                                          <p:attrName>ppt_h</p:attrName>
                                        </p:attrNameLst>
                                      </p:cBhvr>
                                      <p:tavLst>
                                        <p:tav tm="0">
                                          <p:val>
                                            <p:fltVal val="0"/>
                                          </p:val>
                                        </p:tav>
                                        <p:tav tm="100000">
                                          <p:val>
                                            <p:strVal val="#ppt_h"/>
                                          </p:val>
                                        </p:tav>
                                      </p:tavLst>
                                    </p:anim>
                                    <p:animEffect transition="in" filter="fade">
                                      <p:cBhvr>
                                        <p:cTn id="32" dur="500"/>
                                        <p:tgtEl>
                                          <p:spTgt spid="47"/>
                                        </p:tgtEl>
                                      </p:cBhvr>
                                    </p:animEffect>
                                  </p:childTnLst>
                                </p:cTn>
                              </p:par>
                              <p:par>
                                <p:cTn id="33" presetID="53" presetClass="entr" presetSubtype="16" fill="hold" grpId="0" nodeType="withEffect">
                                  <p:stCondLst>
                                    <p:cond delay="750"/>
                                  </p:stCondLst>
                                  <p:childTnLst>
                                    <p:set>
                                      <p:cBhvr>
                                        <p:cTn id="34" dur="1" fill="hold">
                                          <p:stCondLst>
                                            <p:cond delay="0"/>
                                          </p:stCondLst>
                                        </p:cTn>
                                        <p:tgtEl>
                                          <p:spTgt spid="48"/>
                                        </p:tgtEl>
                                        <p:attrNameLst>
                                          <p:attrName>style.visibility</p:attrName>
                                        </p:attrNameLst>
                                      </p:cBhvr>
                                      <p:to>
                                        <p:strVal val="visible"/>
                                      </p:to>
                                    </p:set>
                                    <p:anim calcmode="lin" valueType="num">
                                      <p:cBhvr>
                                        <p:cTn id="35" dur="500" fill="hold"/>
                                        <p:tgtEl>
                                          <p:spTgt spid="48"/>
                                        </p:tgtEl>
                                        <p:attrNameLst>
                                          <p:attrName>ppt_w</p:attrName>
                                        </p:attrNameLst>
                                      </p:cBhvr>
                                      <p:tavLst>
                                        <p:tav tm="0">
                                          <p:val>
                                            <p:fltVal val="0"/>
                                          </p:val>
                                        </p:tav>
                                        <p:tav tm="100000">
                                          <p:val>
                                            <p:strVal val="#ppt_w"/>
                                          </p:val>
                                        </p:tav>
                                      </p:tavLst>
                                    </p:anim>
                                    <p:anim calcmode="lin" valueType="num">
                                      <p:cBhvr>
                                        <p:cTn id="36" dur="500" fill="hold"/>
                                        <p:tgtEl>
                                          <p:spTgt spid="48"/>
                                        </p:tgtEl>
                                        <p:attrNameLst>
                                          <p:attrName>ppt_h</p:attrName>
                                        </p:attrNameLst>
                                      </p:cBhvr>
                                      <p:tavLst>
                                        <p:tav tm="0">
                                          <p:val>
                                            <p:fltVal val="0"/>
                                          </p:val>
                                        </p:tav>
                                        <p:tav tm="100000">
                                          <p:val>
                                            <p:strVal val="#ppt_h"/>
                                          </p:val>
                                        </p:tav>
                                      </p:tavLst>
                                    </p:anim>
                                    <p:animEffect transition="in" filter="fade">
                                      <p:cBhvr>
                                        <p:cTn id="37" dur="500"/>
                                        <p:tgtEl>
                                          <p:spTgt spid="48"/>
                                        </p:tgtEl>
                                      </p:cBhvr>
                                    </p:animEffect>
                                  </p:childTnLst>
                                </p:cTn>
                              </p:par>
                            </p:childTnLst>
                          </p:cTn>
                        </p:par>
                        <p:par>
                          <p:cTn id="38" fill="hold">
                            <p:stCondLst>
                              <p:cond delay="1500"/>
                            </p:stCondLst>
                            <p:childTnLst>
                              <p:par>
                                <p:cTn id="39" presetID="2" presetClass="entr" presetSubtype="2" decel="53300" fill="hold" nodeType="afterEffect">
                                  <p:stCondLst>
                                    <p:cond delay="0"/>
                                  </p:stCondLst>
                                  <p:childTnLst>
                                    <p:set>
                                      <p:cBhvr>
                                        <p:cTn id="40" dur="1" fill="hold">
                                          <p:stCondLst>
                                            <p:cond delay="0"/>
                                          </p:stCondLst>
                                        </p:cTn>
                                        <p:tgtEl>
                                          <p:spTgt spid="51"/>
                                        </p:tgtEl>
                                        <p:attrNameLst>
                                          <p:attrName>style.visibility</p:attrName>
                                        </p:attrNameLst>
                                      </p:cBhvr>
                                      <p:to>
                                        <p:strVal val="visible"/>
                                      </p:to>
                                    </p:set>
                                    <p:anim calcmode="lin" valueType="num">
                                      <p:cBhvr additive="base">
                                        <p:cTn id="41" dur="750" fill="hold"/>
                                        <p:tgtEl>
                                          <p:spTgt spid="51"/>
                                        </p:tgtEl>
                                        <p:attrNameLst>
                                          <p:attrName>ppt_x</p:attrName>
                                        </p:attrNameLst>
                                      </p:cBhvr>
                                      <p:tavLst>
                                        <p:tav tm="0">
                                          <p:val>
                                            <p:strVal val="1+#ppt_w/2"/>
                                          </p:val>
                                        </p:tav>
                                        <p:tav tm="100000">
                                          <p:val>
                                            <p:strVal val="#ppt_x"/>
                                          </p:val>
                                        </p:tav>
                                      </p:tavLst>
                                    </p:anim>
                                    <p:anim calcmode="lin" valueType="num">
                                      <p:cBhvr additive="base">
                                        <p:cTn id="42" dur="750" fill="hold"/>
                                        <p:tgtEl>
                                          <p:spTgt spid="51"/>
                                        </p:tgtEl>
                                        <p:attrNameLst>
                                          <p:attrName>ppt_y</p:attrName>
                                        </p:attrNameLst>
                                      </p:cBhvr>
                                      <p:tavLst>
                                        <p:tav tm="0">
                                          <p:val>
                                            <p:strVal val="#ppt_y"/>
                                          </p:val>
                                        </p:tav>
                                        <p:tav tm="100000">
                                          <p:val>
                                            <p:strVal val="#ppt_y"/>
                                          </p:val>
                                        </p:tav>
                                      </p:tavLst>
                                    </p:anim>
                                  </p:childTnLst>
                                </p:cTn>
                              </p:par>
                              <p:par>
                                <p:cTn id="43" presetID="2" presetClass="entr" presetSubtype="8" decel="5330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anim calcmode="lin" valueType="num">
                                      <p:cBhvr additive="base">
                                        <p:cTn id="45" dur="750" fill="hold"/>
                                        <p:tgtEl>
                                          <p:spTgt spid="57"/>
                                        </p:tgtEl>
                                        <p:attrNameLst>
                                          <p:attrName>ppt_x</p:attrName>
                                        </p:attrNameLst>
                                      </p:cBhvr>
                                      <p:tavLst>
                                        <p:tav tm="0">
                                          <p:val>
                                            <p:strVal val="0-#ppt_w/2"/>
                                          </p:val>
                                        </p:tav>
                                        <p:tav tm="100000">
                                          <p:val>
                                            <p:strVal val="#ppt_x"/>
                                          </p:val>
                                        </p:tav>
                                      </p:tavLst>
                                    </p:anim>
                                    <p:anim calcmode="lin" valueType="num">
                                      <p:cBhvr additive="base">
                                        <p:cTn id="46" dur="750" fill="hold"/>
                                        <p:tgtEl>
                                          <p:spTgt spid="57"/>
                                        </p:tgtEl>
                                        <p:attrNameLst>
                                          <p:attrName>ppt_y</p:attrName>
                                        </p:attrNameLst>
                                      </p:cBhvr>
                                      <p:tavLst>
                                        <p:tav tm="0">
                                          <p:val>
                                            <p:strVal val="#ppt_y"/>
                                          </p:val>
                                        </p:tav>
                                        <p:tav tm="100000">
                                          <p:val>
                                            <p:strVal val="#ppt_y"/>
                                          </p:val>
                                        </p:tav>
                                      </p:tavLst>
                                    </p:anim>
                                  </p:childTnLst>
                                </p:cTn>
                              </p:par>
                              <p:par>
                                <p:cTn id="47" presetID="2" presetClass="entr" presetSubtype="2" decel="53300" fill="hold" nodeType="withEffect">
                                  <p:stCondLst>
                                    <p:cond delay="500"/>
                                  </p:stCondLst>
                                  <p:childTnLst>
                                    <p:set>
                                      <p:cBhvr>
                                        <p:cTn id="48" dur="1" fill="hold">
                                          <p:stCondLst>
                                            <p:cond delay="0"/>
                                          </p:stCondLst>
                                        </p:cTn>
                                        <p:tgtEl>
                                          <p:spTgt spid="54"/>
                                        </p:tgtEl>
                                        <p:attrNameLst>
                                          <p:attrName>style.visibility</p:attrName>
                                        </p:attrNameLst>
                                      </p:cBhvr>
                                      <p:to>
                                        <p:strVal val="visible"/>
                                      </p:to>
                                    </p:set>
                                    <p:anim calcmode="lin" valueType="num">
                                      <p:cBhvr additive="base">
                                        <p:cTn id="49" dur="750" fill="hold"/>
                                        <p:tgtEl>
                                          <p:spTgt spid="54"/>
                                        </p:tgtEl>
                                        <p:attrNameLst>
                                          <p:attrName>ppt_x</p:attrName>
                                        </p:attrNameLst>
                                      </p:cBhvr>
                                      <p:tavLst>
                                        <p:tav tm="0">
                                          <p:val>
                                            <p:strVal val="1+#ppt_w/2"/>
                                          </p:val>
                                        </p:tav>
                                        <p:tav tm="100000">
                                          <p:val>
                                            <p:strVal val="#ppt_x"/>
                                          </p:val>
                                        </p:tav>
                                      </p:tavLst>
                                    </p:anim>
                                    <p:anim calcmode="lin" valueType="num">
                                      <p:cBhvr additive="base">
                                        <p:cTn id="50" dur="750" fill="hold"/>
                                        <p:tgtEl>
                                          <p:spTgt spid="54"/>
                                        </p:tgtEl>
                                        <p:attrNameLst>
                                          <p:attrName>ppt_y</p:attrName>
                                        </p:attrNameLst>
                                      </p:cBhvr>
                                      <p:tavLst>
                                        <p:tav tm="0">
                                          <p:val>
                                            <p:strVal val="#ppt_y"/>
                                          </p:val>
                                        </p:tav>
                                        <p:tav tm="100000">
                                          <p:val>
                                            <p:strVal val="#ppt_y"/>
                                          </p:val>
                                        </p:tav>
                                      </p:tavLst>
                                    </p:anim>
                                  </p:childTnLst>
                                </p:cTn>
                              </p:par>
                              <p:par>
                                <p:cTn id="51" presetID="2" presetClass="entr" presetSubtype="8" decel="53300" fill="hold" nodeType="withEffect">
                                  <p:stCondLst>
                                    <p:cond delay="500"/>
                                  </p:stCondLst>
                                  <p:childTnLst>
                                    <p:set>
                                      <p:cBhvr>
                                        <p:cTn id="52" dur="1" fill="hold">
                                          <p:stCondLst>
                                            <p:cond delay="0"/>
                                          </p:stCondLst>
                                        </p:cTn>
                                        <p:tgtEl>
                                          <p:spTgt spid="60"/>
                                        </p:tgtEl>
                                        <p:attrNameLst>
                                          <p:attrName>style.visibility</p:attrName>
                                        </p:attrNameLst>
                                      </p:cBhvr>
                                      <p:to>
                                        <p:strVal val="visible"/>
                                      </p:to>
                                    </p:set>
                                    <p:anim calcmode="lin" valueType="num">
                                      <p:cBhvr additive="base">
                                        <p:cTn id="53" dur="750" fill="hold"/>
                                        <p:tgtEl>
                                          <p:spTgt spid="60"/>
                                        </p:tgtEl>
                                        <p:attrNameLst>
                                          <p:attrName>ppt_x</p:attrName>
                                        </p:attrNameLst>
                                      </p:cBhvr>
                                      <p:tavLst>
                                        <p:tav tm="0">
                                          <p:val>
                                            <p:strVal val="0-#ppt_w/2"/>
                                          </p:val>
                                        </p:tav>
                                        <p:tav tm="100000">
                                          <p:val>
                                            <p:strVal val="#ppt_x"/>
                                          </p:val>
                                        </p:tav>
                                      </p:tavLst>
                                    </p:anim>
                                    <p:anim calcmode="lin" valueType="num">
                                      <p:cBhvr additive="base">
                                        <p:cTn id="54" dur="75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P spid="46" grpId="0" animBg="1"/>
      <p:bldP spid="47" grpId="0" animBg="1"/>
      <p:bldP spid="48"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Part.03</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latin typeface="微软雅黑" panose="020B0503020204020204" pitchFamily="34" charset="-122"/>
                <a:ea typeface="微软雅黑" panose="020B0503020204020204" pitchFamily="34" charset="-122"/>
              </a:rPr>
              <a:t>关键技术难点</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pic>
        <p:nvPicPr>
          <p:cNvPr id="33" name="图片 32"/>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26490" y="114762"/>
            <a:ext cx="1967014" cy="528946"/>
          </a:xfrm>
          <a:prstGeom prst="rect">
            <a:avLst/>
          </a:prstGeom>
        </p:spPr>
      </p:pic>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关键技术</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2" name="组合 61"/>
          <p:cNvGrpSpPr/>
          <p:nvPr/>
        </p:nvGrpSpPr>
        <p:grpSpPr bwMode="auto">
          <a:xfrm>
            <a:off x="1970530" y="3033836"/>
            <a:ext cx="4444392" cy="1498040"/>
            <a:chOff x="1334679" y="2997346"/>
            <a:chExt cx="3527313" cy="1188323"/>
          </a:xfrm>
          <a:solidFill>
            <a:srgbClr val="0070C0"/>
          </a:solidFill>
        </p:grpSpPr>
        <p:sp>
          <p:nvSpPr>
            <p:cNvPr id="63" name="Freeform 12"/>
            <p:cNvSpPr/>
            <p:nvPr/>
          </p:nvSpPr>
          <p:spPr bwMode="auto">
            <a:xfrm>
              <a:off x="1334679" y="3528839"/>
              <a:ext cx="3527313" cy="640964"/>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 name="connsiteX0" fmla="*/ 10254 w 10254"/>
                <a:gd name="connsiteY0" fmla="*/ 2963 h 6942"/>
                <a:gd name="connsiteX1" fmla="*/ 8889 w 10254"/>
                <a:gd name="connsiteY1" fmla="*/ 5082 h 6942"/>
                <a:gd name="connsiteX2" fmla="*/ 3375 w 10254"/>
                <a:gd name="connsiteY2" fmla="*/ 4354 h 6942"/>
                <a:gd name="connsiteX3" fmla="*/ 3836 w 10254"/>
                <a:gd name="connsiteY3" fmla="*/ 5877 h 6942"/>
                <a:gd name="connsiteX4" fmla="*/ 254 w 10254"/>
                <a:gd name="connsiteY4" fmla="*/ 6738 h 6942"/>
                <a:gd name="connsiteX5" fmla="*/ 287 w 10254"/>
                <a:gd name="connsiteY5" fmla="*/ 2803 h 6942"/>
                <a:gd name="connsiteX6" fmla="*/ 2470 w 10254"/>
                <a:gd name="connsiteY6" fmla="*/ 2235 h 6942"/>
                <a:gd name="connsiteX7" fmla="*/ 10254 w 10254"/>
                <a:gd name="connsiteY7" fmla="*/ 2963 h 6942"/>
                <a:gd name="connsiteX0-1" fmla="*/ 10000 w 10000"/>
                <a:gd name="connsiteY0-2" fmla="*/ 4267 h 9999"/>
                <a:gd name="connsiteX1-3" fmla="*/ 8669 w 10000"/>
                <a:gd name="connsiteY1-4" fmla="*/ 7320 h 9999"/>
                <a:gd name="connsiteX2-5" fmla="*/ 3291 w 10000"/>
                <a:gd name="connsiteY2-6" fmla="*/ 6271 h 9999"/>
                <a:gd name="connsiteX3-7" fmla="*/ 3741 w 10000"/>
                <a:gd name="connsiteY3-8" fmla="*/ 8465 h 9999"/>
                <a:gd name="connsiteX4-9" fmla="*/ 248 w 10000"/>
                <a:gd name="connsiteY4-10" fmla="*/ 9705 h 9999"/>
                <a:gd name="connsiteX5-11" fmla="*/ 280 w 10000"/>
                <a:gd name="connsiteY5-12" fmla="*/ 4037 h 9999"/>
                <a:gd name="connsiteX6-13" fmla="*/ 2409 w 10000"/>
                <a:gd name="connsiteY6-14" fmla="*/ 3219 h 9999"/>
                <a:gd name="connsiteX7-15" fmla="*/ 10000 w 10000"/>
                <a:gd name="connsiteY7-16" fmla="*/ 4267 h 9999"/>
                <a:gd name="connsiteX0-17" fmla="*/ 9753 w 9753"/>
                <a:gd name="connsiteY0-18" fmla="*/ 4267 h 10085"/>
                <a:gd name="connsiteX1-19" fmla="*/ 8422 w 9753"/>
                <a:gd name="connsiteY1-20" fmla="*/ 7321 h 10085"/>
                <a:gd name="connsiteX2-21" fmla="*/ 3044 w 9753"/>
                <a:gd name="connsiteY2-22" fmla="*/ 6272 h 10085"/>
                <a:gd name="connsiteX3-23" fmla="*/ 3494 w 9753"/>
                <a:gd name="connsiteY3-24" fmla="*/ 8466 h 10085"/>
                <a:gd name="connsiteX4-25" fmla="*/ 1 w 9753"/>
                <a:gd name="connsiteY4-26" fmla="*/ 9706 h 10085"/>
                <a:gd name="connsiteX5-27" fmla="*/ 33 w 9753"/>
                <a:gd name="connsiteY5-28" fmla="*/ 4037 h 10085"/>
                <a:gd name="connsiteX6-29" fmla="*/ 2162 w 9753"/>
                <a:gd name="connsiteY6-30" fmla="*/ 3219 h 10085"/>
                <a:gd name="connsiteX7-31" fmla="*/ 9753 w 9753"/>
                <a:gd name="connsiteY7-32" fmla="*/ 4267 h 10085"/>
                <a:gd name="connsiteX0-33" fmla="*/ 10000 w 10000"/>
                <a:gd name="connsiteY0-34" fmla="*/ 4231 h 9624"/>
                <a:gd name="connsiteX1-35" fmla="*/ 8635 w 10000"/>
                <a:gd name="connsiteY1-36" fmla="*/ 7259 h 9624"/>
                <a:gd name="connsiteX2-37" fmla="*/ 3121 w 10000"/>
                <a:gd name="connsiteY2-38" fmla="*/ 6219 h 9624"/>
                <a:gd name="connsiteX3-39" fmla="*/ 3582 w 10000"/>
                <a:gd name="connsiteY3-40" fmla="*/ 8395 h 9624"/>
                <a:gd name="connsiteX4-41" fmla="*/ 1 w 10000"/>
                <a:gd name="connsiteY4-42" fmla="*/ 9624 h 9624"/>
                <a:gd name="connsiteX5-43" fmla="*/ 34 w 10000"/>
                <a:gd name="connsiteY5-44" fmla="*/ 4003 h 9624"/>
                <a:gd name="connsiteX6-45" fmla="*/ 2217 w 10000"/>
                <a:gd name="connsiteY6-46" fmla="*/ 3192 h 9624"/>
                <a:gd name="connsiteX7-47" fmla="*/ 10000 w 10000"/>
                <a:gd name="connsiteY7-48" fmla="*/ 4231 h 9624"/>
                <a:gd name="connsiteX0-49" fmla="*/ 10258 w 10258"/>
                <a:gd name="connsiteY0-50" fmla="*/ 4487 h 10238"/>
                <a:gd name="connsiteX1-51" fmla="*/ 8893 w 10258"/>
                <a:gd name="connsiteY1-52" fmla="*/ 7634 h 10238"/>
                <a:gd name="connsiteX2-53" fmla="*/ 3379 w 10258"/>
                <a:gd name="connsiteY2-54" fmla="*/ 6553 h 10238"/>
                <a:gd name="connsiteX3-55" fmla="*/ 3840 w 10258"/>
                <a:gd name="connsiteY3-56" fmla="*/ 8814 h 10238"/>
                <a:gd name="connsiteX4-57" fmla="*/ 259 w 10258"/>
                <a:gd name="connsiteY4-58" fmla="*/ 10091 h 10238"/>
                <a:gd name="connsiteX5-59" fmla="*/ 278 w 10258"/>
                <a:gd name="connsiteY5-60" fmla="*/ 6434 h 10238"/>
                <a:gd name="connsiteX6-61" fmla="*/ 2475 w 10258"/>
                <a:gd name="connsiteY6-62" fmla="*/ 3408 h 10238"/>
                <a:gd name="connsiteX7-63" fmla="*/ 10258 w 10258"/>
                <a:gd name="connsiteY7-64" fmla="*/ 4487 h 10238"/>
                <a:gd name="connsiteX0-65" fmla="*/ 10012 w 10012"/>
                <a:gd name="connsiteY0-66" fmla="*/ 4487 h 10214"/>
                <a:gd name="connsiteX1-67" fmla="*/ 8647 w 10012"/>
                <a:gd name="connsiteY1-68" fmla="*/ 7634 h 10214"/>
                <a:gd name="connsiteX2-69" fmla="*/ 3133 w 10012"/>
                <a:gd name="connsiteY2-70" fmla="*/ 6553 h 10214"/>
                <a:gd name="connsiteX3-71" fmla="*/ 3594 w 10012"/>
                <a:gd name="connsiteY3-72" fmla="*/ 8814 h 10214"/>
                <a:gd name="connsiteX4-73" fmla="*/ 13 w 10012"/>
                <a:gd name="connsiteY4-74" fmla="*/ 10091 h 10214"/>
                <a:gd name="connsiteX5-75" fmla="*/ 32 w 10012"/>
                <a:gd name="connsiteY5-76" fmla="*/ 6434 h 10214"/>
                <a:gd name="connsiteX6-77" fmla="*/ 2229 w 10012"/>
                <a:gd name="connsiteY6-78" fmla="*/ 3408 h 10214"/>
                <a:gd name="connsiteX7-79" fmla="*/ 10012 w 10012"/>
                <a:gd name="connsiteY7-80" fmla="*/ 4487 h 10214"/>
                <a:gd name="connsiteX0-81" fmla="*/ 10013 w 10013"/>
                <a:gd name="connsiteY0-82" fmla="*/ 4487 h 10091"/>
                <a:gd name="connsiteX1-83" fmla="*/ 8648 w 10013"/>
                <a:gd name="connsiteY1-84" fmla="*/ 7634 h 10091"/>
                <a:gd name="connsiteX2-85" fmla="*/ 3134 w 10013"/>
                <a:gd name="connsiteY2-86" fmla="*/ 6553 h 10091"/>
                <a:gd name="connsiteX3-87" fmla="*/ 3595 w 10013"/>
                <a:gd name="connsiteY3-88" fmla="*/ 8814 h 10091"/>
                <a:gd name="connsiteX4-89" fmla="*/ 14 w 10013"/>
                <a:gd name="connsiteY4-90" fmla="*/ 10091 h 10091"/>
                <a:gd name="connsiteX5-91" fmla="*/ 33 w 10013"/>
                <a:gd name="connsiteY5-92" fmla="*/ 6434 h 10091"/>
                <a:gd name="connsiteX6-93" fmla="*/ 2230 w 10013"/>
                <a:gd name="connsiteY6-94" fmla="*/ 3408 h 10091"/>
                <a:gd name="connsiteX7-95" fmla="*/ 10013 w 10013"/>
                <a:gd name="connsiteY7-96" fmla="*/ 4487 h 10091"/>
                <a:gd name="connsiteX0-97" fmla="*/ 10013 w 10013"/>
                <a:gd name="connsiteY0-98" fmla="*/ 4487 h 10091"/>
                <a:gd name="connsiteX1-99" fmla="*/ 8648 w 10013"/>
                <a:gd name="connsiteY1-100" fmla="*/ 7634 h 10091"/>
                <a:gd name="connsiteX2-101" fmla="*/ 3134 w 10013"/>
                <a:gd name="connsiteY2-102" fmla="*/ 6553 h 10091"/>
                <a:gd name="connsiteX3-103" fmla="*/ 3595 w 10013"/>
                <a:gd name="connsiteY3-104" fmla="*/ 8814 h 10091"/>
                <a:gd name="connsiteX4-105" fmla="*/ 14 w 10013"/>
                <a:gd name="connsiteY4-106" fmla="*/ 10091 h 10091"/>
                <a:gd name="connsiteX5-107" fmla="*/ 33 w 10013"/>
                <a:gd name="connsiteY5-108" fmla="*/ 6434 h 10091"/>
                <a:gd name="connsiteX6-109" fmla="*/ 2230 w 10013"/>
                <a:gd name="connsiteY6-110" fmla="*/ 3408 h 10091"/>
                <a:gd name="connsiteX7-111" fmla="*/ 10013 w 10013"/>
                <a:gd name="connsiteY7-112" fmla="*/ 4487 h 1009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13" h="10091">
                  <a:moveTo>
                    <a:pt x="10013" y="4487"/>
                  </a:moveTo>
                  <a:lnTo>
                    <a:pt x="8648" y="7634"/>
                  </a:lnTo>
                  <a:cubicBezTo>
                    <a:pt x="8648" y="7634"/>
                    <a:pt x="6432" y="1047"/>
                    <a:pt x="3134" y="6553"/>
                  </a:cubicBezTo>
                  <a:cubicBezTo>
                    <a:pt x="3288" y="7306"/>
                    <a:pt x="3441" y="8061"/>
                    <a:pt x="3595" y="8814"/>
                  </a:cubicBezTo>
                  <a:cubicBezTo>
                    <a:pt x="14" y="10091"/>
                    <a:pt x="643" y="9828"/>
                    <a:pt x="14" y="10091"/>
                  </a:cubicBezTo>
                  <a:cubicBezTo>
                    <a:pt x="-25" y="10107"/>
                    <a:pt x="33" y="6434"/>
                    <a:pt x="33" y="6434"/>
                  </a:cubicBezTo>
                  <a:cubicBezTo>
                    <a:pt x="815" y="5817"/>
                    <a:pt x="567" y="3733"/>
                    <a:pt x="2230" y="3408"/>
                  </a:cubicBezTo>
                  <a:cubicBezTo>
                    <a:pt x="3893" y="3083"/>
                    <a:pt x="6113" y="-4751"/>
                    <a:pt x="10013" y="4487"/>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4" name="Freeform 12"/>
            <p:cNvSpPr/>
            <p:nvPr/>
          </p:nvSpPr>
          <p:spPr bwMode="auto">
            <a:xfrm>
              <a:off x="1339441" y="2997346"/>
              <a:ext cx="3522551" cy="943995"/>
            </a:xfrm>
            <a:custGeom>
              <a:avLst/>
              <a:gdLst>
                <a:gd name="T0" fmla="*/ 1128 w 1128"/>
                <a:gd name="T1" fmla="*/ 188 h 302"/>
                <a:gd name="T2" fmla="*/ 974 w 1128"/>
                <a:gd name="T3" fmla="*/ 252 h 302"/>
                <a:gd name="T4" fmla="*/ 352 w 1128"/>
                <a:gd name="T5" fmla="*/ 230 h 302"/>
                <a:gd name="T6" fmla="*/ 404 w 1128"/>
                <a:gd name="T7" fmla="*/ 276 h 302"/>
                <a:gd name="T8" fmla="*/ 0 w 1128"/>
                <a:gd name="T9" fmla="*/ 302 h 302"/>
                <a:gd name="T10" fmla="*/ 200 w 1128"/>
                <a:gd name="T11" fmla="*/ 128 h 302"/>
                <a:gd name="T12" fmla="*/ 250 w 1128"/>
                <a:gd name="T13" fmla="*/ 166 h 302"/>
                <a:gd name="T14" fmla="*/ 1128 w 1128"/>
                <a:gd name="T15" fmla="*/ 188 h 3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8" h="302">
                  <a:moveTo>
                    <a:pt x="1128" y="188"/>
                  </a:moveTo>
                  <a:cubicBezTo>
                    <a:pt x="974" y="252"/>
                    <a:pt x="974" y="252"/>
                    <a:pt x="974" y="252"/>
                  </a:cubicBezTo>
                  <a:cubicBezTo>
                    <a:pt x="974" y="252"/>
                    <a:pt x="724" y="118"/>
                    <a:pt x="352" y="230"/>
                  </a:cubicBezTo>
                  <a:cubicBezTo>
                    <a:pt x="404" y="276"/>
                    <a:pt x="404" y="276"/>
                    <a:pt x="404" y="276"/>
                  </a:cubicBezTo>
                  <a:cubicBezTo>
                    <a:pt x="0" y="302"/>
                    <a:pt x="0" y="302"/>
                    <a:pt x="0" y="302"/>
                  </a:cubicBezTo>
                  <a:cubicBezTo>
                    <a:pt x="200" y="128"/>
                    <a:pt x="200" y="128"/>
                    <a:pt x="200" y="128"/>
                  </a:cubicBezTo>
                  <a:cubicBezTo>
                    <a:pt x="250" y="166"/>
                    <a:pt x="250" y="166"/>
                    <a:pt x="250" y="166"/>
                  </a:cubicBezTo>
                  <a:cubicBezTo>
                    <a:pt x="250" y="166"/>
                    <a:pt x="688" y="0"/>
                    <a:pt x="1128" y="188"/>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5" name="任意多边形 64"/>
            <p:cNvSpPr/>
            <p:nvPr/>
          </p:nvSpPr>
          <p:spPr>
            <a:xfrm>
              <a:off x="1339441" y="3860427"/>
              <a:ext cx="1252498" cy="325242"/>
            </a:xfrm>
            <a:custGeom>
              <a:avLst/>
              <a:gdLst>
                <a:gd name="connsiteX0" fmla="*/ 1518249 w 1518249"/>
                <a:gd name="connsiteY0" fmla="*/ 0 h 391064"/>
                <a:gd name="connsiteX1" fmla="*/ 1518249 w 1518249"/>
                <a:gd name="connsiteY1" fmla="*/ 276045 h 391064"/>
                <a:gd name="connsiteX2" fmla="*/ 0 w 1518249"/>
                <a:gd name="connsiteY2" fmla="*/ 391064 h 391064"/>
                <a:gd name="connsiteX3" fmla="*/ 0 w 1518249"/>
                <a:gd name="connsiteY3" fmla="*/ 97766 h 391064"/>
                <a:gd name="connsiteX4" fmla="*/ 1518249 w 1518249"/>
                <a:gd name="connsiteY4" fmla="*/ 0 h 391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249" h="391064">
                  <a:moveTo>
                    <a:pt x="1518249" y="0"/>
                  </a:moveTo>
                  <a:lnTo>
                    <a:pt x="1518249" y="276045"/>
                  </a:lnTo>
                  <a:lnTo>
                    <a:pt x="0" y="391064"/>
                  </a:lnTo>
                  <a:lnTo>
                    <a:pt x="0" y="97766"/>
                  </a:lnTo>
                  <a:lnTo>
                    <a:pt x="1518249" y="0"/>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sp>
          <p:nvSpPr>
            <p:cNvPr id="66" name="任意多边形 65"/>
            <p:cNvSpPr/>
            <p:nvPr/>
          </p:nvSpPr>
          <p:spPr>
            <a:xfrm>
              <a:off x="4387344" y="3592301"/>
              <a:ext cx="465123" cy="415675"/>
            </a:xfrm>
            <a:custGeom>
              <a:avLst/>
              <a:gdLst>
                <a:gd name="connsiteX0" fmla="*/ 0 w 557841"/>
                <a:gd name="connsiteY0" fmla="*/ 230038 h 500332"/>
                <a:gd name="connsiteX1" fmla="*/ 0 w 557841"/>
                <a:gd name="connsiteY1" fmla="*/ 500332 h 500332"/>
                <a:gd name="connsiteX2" fmla="*/ 557841 w 557841"/>
                <a:gd name="connsiteY2" fmla="*/ 276045 h 500332"/>
                <a:gd name="connsiteX3" fmla="*/ 557841 w 557841"/>
                <a:gd name="connsiteY3" fmla="*/ 0 h 500332"/>
                <a:gd name="connsiteX4" fmla="*/ 0 w 557841"/>
                <a:gd name="connsiteY4" fmla="*/ 230038 h 500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841" h="500332">
                  <a:moveTo>
                    <a:pt x="0" y="230038"/>
                  </a:moveTo>
                  <a:lnTo>
                    <a:pt x="0" y="500332"/>
                  </a:lnTo>
                  <a:lnTo>
                    <a:pt x="557841" y="276045"/>
                  </a:lnTo>
                  <a:lnTo>
                    <a:pt x="557841" y="0"/>
                  </a:lnTo>
                  <a:lnTo>
                    <a:pt x="0" y="230038"/>
                  </a:lnTo>
                  <a:close/>
                </a:path>
              </a:pathLst>
            </a:cu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200" dirty="0">
                <a:solidFill>
                  <a:prstClr val="white"/>
                </a:solidFill>
              </a:endParaRPr>
            </a:p>
          </p:txBody>
        </p:sp>
      </p:grpSp>
      <p:grpSp>
        <p:nvGrpSpPr>
          <p:cNvPr id="67" name="组合 66"/>
          <p:cNvGrpSpPr/>
          <p:nvPr/>
        </p:nvGrpSpPr>
        <p:grpSpPr>
          <a:xfrm>
            <a:off x="6004884" y="3705855"/>
            <a:ext cx="4138367" cy="1158032"/>
            <a:chOff x="4287378" y="2371018"/>
            <a:chExt cx="3103775" cy="868524"/>
          </a:xfrm>
          <a:solidFill>
            <a:srgbClr val="0070C0"/>
          </a:solidFill>
        </p:grpSpPr>
        <p:sp>
          <p:nvSpPr>
            <p:cNvPr id="68" name="任意多边形 67"/>
            <p:cNvSpPr/>
            <p:nvPr/>
          </p:nvSpPr>
          <p:spPr>
            <a:xfrm>
              <a:off x="6299056" y="2438519"/>
              <a:ext cx="214519" cy="405011"/>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nvGrpSpPr>
            <p:cNvPr id="69" name="组合 68"/>
            <p:cNvGrpSpPr/>
            <p:nvPr/>
          </p:nvGrpSpPr>
          <p:grpSpPr>
            <a:xfrm>
              <a:off x="4287378" y="2371018"/>
              <a:ext cx="3103775" cy="868524"/>
              <a:chOff x="4287378" y="2371018"/>
              <a:chExt cx="3103775" cy="868524"/>
            </a:xfrm>
            <a:grpFill/>
          </p:grpSpPr>
          <p:sp>
            <p:nvSpPr>
              <p:cNvPr id="71" name="Freeform 7"/>
              <p:cNvSpPr/>
              <p:nvPr/>
            </p:nvSpPr>
            <p:spPr bwMode="auto">
              <a:xfrm>
                <a:off x="4287378" y="2371018"/>
                <a:ext cx="3103775" cy="868524"/>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 name="connsiteX0" fmla="*/ 837 w 10686"/>
                  <a:gd name="connsiteY0" fmla="*/ 731 h 9762"/>
                  <a:gd name="connsiteX1" fmla="*/ 686 w 10686"/>
                  <a:gd name="connsiteY1" fmla="*/ 4522 h 9762"/>
                  <a:gd name="connsiteX2" fmla="*/ 4321 w 10686"/>
                  <a:gd name="connsiteY2" fmla="*/ 9739 h 9762"/>
                  <a:gd name="connsiteX3" fmla="*/ 9126 w 10686"/>
                  <a:gd name="connsiteY3" fmla="*/ 6174 h 9762"/>
                  <a:gd name="connsiteX4" fmla="*/ 9799 w 10686"/>
                  <a:gd name="connsiteY4" fmla="*/ 7739 h 9762"/>
                  <a:gd name="connsiteX5" fmla="*/ 10686 w 10686"/>
                  <a:gd name="connsiteY5" fmla="*/ 0 h 9762"/>
                  <a:gd name="connsiteX6" fmla="*/ 7158 w 10686"/>
                  <a:gd name="connsiteY6" fmla="*/ 1043 h 9762"/>
                  <a:gd name="connsiteX7" fmla="*/ 7778 w 10686"/>
                  <a:gd name="connsiteY7" fmla="*/ 2870 h 9762"/>
                  <a:gd name="connsiteX8" fmla="*/ 5154 w 10686"/>
                  <a:gd name="connsiteY8" fmla="*/ 4870 h 9762"/>
                  <a:gd name="connsiteX9" fmla="*/ 837 w 10686"/>
                  <a:gd name="connsiteY9" fmla="*/ 731 h 9762"/>
                  <a:gd name="connsiteX0-1" fmla="*/ 374 w 9591"/>
                  <a:gd name="connsiteY0-2" fmla="*/ 749 h 10000"/>
                  <a:gd name="connsiteX1-3" fmla="*/ 233 w 9591"/>
                  <a:gd name="connsiteY1-4" fmla="*/ 4632 h 10000"/>
                  <a:gd name="connsiteX2-5" fmla="*/ 3635 w 9591"/>
                  <a:gd name="connsiteY2-6" fmla="*/ 9976 h 10000"/>
                  <a:gd name="connsiteX3-7" fmla="*/ 8131 w 9591"/>
                  <a:gd name="connsiteY3-8" fmla="*/ 6325 h 10000"/>
                  <a:gd name="connsiteX4-9" fmla="*/ 8761 w 9591"/>
                  <a:gd name="connsiteY4-10" fmla="*/ 7928 h 10000"/>
                  <a:gd name="connsiteX5-11" fmla="*/ 9591 w 9591"/>
                  <a:gd name="connsiteY5-12" fmla="*/ 0 h 10000"/>
                  <a:gd name="connsiteX6-13" fmla="*/ 6289 w 9591"/>
                  <a:gd name="connsiteY6-14" fmla="*/ 1068 h 10000"/>
                  <a:gd name="connsiteX7-15" fmla="*/ 6870 w 9591"/>
                  <a:gd name="connsiteY7-16" fmla="*/ 2940 h 10000"/>
                  <a:gd name="connsiteX8-17" fmla="*/ 4414 w 9591"/>
                  <a:gd name="connsiteY8-18" fmla="*/ 4989 h 10000"/>
                  <a:gd name="connsiteX9-19" fmla="*/ 374 w 9591"/>
                  <a:gd name="connsiteY9-20" fmla="*/ 749 h 10000"/>
                  <a:gd name="connsiteX0-21" fmla="*/ 164 w 9774"/>
                  <a:gd name="connsiteY0-22" fmla="*/ 749 h 10000"/>
                  <a:gd name="connsiteX1-23" fmla="*/ 17 w 9774"/>
                  <a:gd name="connsiteY1-24" fmla="*/ 4632 h 10000"/>
                  <a:gd name="connsiteX2-25" fmla="*/ 3564 w 9774"/>
                  <a:gd name="connsiteY2-26" fmla="*/ 9976 h 10000"/>
                  <a:gd name="connsiteX3-27" fmla="*/ 8252 w 9774"/>
                  <a:gd name="connsiteY3-28" fmla="*/ 6325 h 10000"/>
                  <a:gd name="connsiteX4-29" fmla="*/ 8909 w 9774"/>
                  <a:gd name="connsiteY4-30" fmla="*/ 7928 h 10000"/>
                  <a:gd name="connsiteX5-31" fmla="*/ 9774 w 9774"/>
                  <a:gd name="connsiteY5-32" fmla="*/ 0 h 10000"/>
                  <a:gd name="connsiteX6-33" fmla="*/ 6331 w 9774"/>
                  <a:gd name="connsiteY6-34" fmla="*/ 1068 h 10000"/>
                  <a:gd name="connsiteX7-35" fmla="*/ 6937 w 9774"/>
                  <a:gd name="connsiteY7-36" fmla="*/ 2940 h 10000"/>
                  <a:gd name="connsiteX8-37" fmla="*/ 4376 w 9774"/>
                  <a:gd name="connsiteY8-38" fmla="*/ 4989 h 10000"/>
                  <a:gd name="connsiteX9-39" fmla="*/ 164 w 9774"/>
                  <a:gd name="connsiteY9-40" fmla="*/ 749 h 10000"/>
                  <a:gd name="connsiteX0-41" fmla="*/ 336 w 10260"/>
                  <a:gd name="connsiteY0-42" fmla="*/ 576 h 10000"/>
                  <a:gd name="connsiteX1-43" fmla="*/ 277 w 10260"/>
                  <a:gd name="connsiteY1-44" fmla="*/ 4632 h 10000"/>
                  <a:gd name="connsiteX2-45" fmla="*/ 3906 w 10260"/>
                  <a:gd name="connsiteY2-46" fmla="*/ 9976 h 10000"/>
                  <a:gd name="connsiteX3-47" fmla="*/ 8703 w 10260"/>
                  <a:gd name="connsiteY3-48" fmla="*/ 6325 h 10000"/>
                  <a:gd name="connsiteX4-49" fmla="*/ 9375 w 10260"/>
                  <a:gd name="connsiteY4-50" fmla="*/ 7928 h 10000"/>
                  <a:gd name="connsiteX5-51" fmla="*/ 10260 w 10260"/>
                  <a:gd name="connsiteY5-52" fmla="*/ 0 h 10000"/>
                  <a:gd name="connsiteX6-53" fmla="*/ 6737 w 10260"/>
                  <a:gd name="connsiteY6-54" fmla="*/ 1068 h 10000"/>
                  <a:gd name="connsiteX7-55" fmla="*/ 7357 w 10260"/>
                  <a:gd name="connsiteY7-56" fmla="*/ 2940 h 10000"/>
                  <a:gd name="connsiteX8-57" fmla="*/ 4737 w 10260"/>
                  <a:gd name="connsiteY8-58" fmla="*/ 4989 h 10000"/>
                  <a:gd name="connsiteX9-59" fmla="*/ 336 w 10260"/>
                  <a:gd name="connsiteY9-60" fmla="*/ 576 h 10000"/>
                  <a:gd name="connsiteX0-61" fmla="*/ 255 w 10179"/>
                  <a:gd name="connsiteY0-62" fmla="*/ 576 h 10000"/>
                  <a:gd name="connsiteX1-63" fmla="*/ 196 w 10179"/>
                  <a:gd name="connsiteY1-64" fmla="*/ 4632 h 10000"/>
                  <a:gd name="connsiteX2-65" fmla="*/ 3825 w 10179"/>
                  <a:gd name="connsiteY2-66" fmla="*/ 9976 h 10000"/>
                  <a:gd name="connsiteX3-67" fmla="*/ 8622 w 10179"/>
                  <a:gd name="connsiteY3-68" fmla="*/ 6325 h 10000"/>
                  <a:gd name="connsiteX4-69" fmla="*/ 9294 w 10179"/>
                  <a:gd name="connsiteY4-70" fmla="*/ 7928 h 10000"/>
                  <a:gd name="connsiteX5-71" fmla="*/ 10179 w 10179"/>
                  <a:gd name="connsiteY5-72" fmla="*/ 0 h 10000"/>
                  <a:gd name="connsiteX6-73" fmla="*/ 6656 w 10179"/>
                  <a:gd name="connsiteY6-74" fmla="*/ 1068 h 10000"/>
                  <a:gd name="connsiteX7-75" fmla="*/ 7276 w 10179"/>
                  <a:gd name="connsiteY7-76" fmla="*/ 2940 h 10000"/>
                  <a:gd name="connsiteX8-77" fmla="*/ 4656 w 10179"/>
                  <a:gd name="connsiteY8-78" fmla="*/ 4989 h 10000"/>
                  <a:gd name="connsiteX9-79" fmla="*/ 255 w 10179"/>
                  <a:gd name="connsiteY9-80" fmla="*/ 576 h 10000"/>
                  <a:gd name="connsiteX0-81" fmla="*/ 81 w 10005"/>
                  <a:gd name="connsiteY0-82" fmla="*/ 576 h 10000"/>
                  <a:gd name="connsiteX1-83" fmla="*/ 22 w 10005"/>
                  <a:gd name="connsiteY1-84" fmla="*/ 4632 h 10000"/>
                  <a:gd name="connsiteX2-85" fmla="*/ 3651 w 10005"/>
                  <a:gd name="connsiteY2-86" fmla="*/ 9976 h 10000"/>
                  <a:gd name="connsiteX3-87" fmla="*/ 8448 w 10005"/>
                  <a:gd name="connsiteY3-88" fmla="*/ 6325 h 10000"/>
                  <a:gd name="connsiteX4-89" fmla="*/ 9120 w 10005"/>
                  <a:gd name="connsiteY4-90" fmla="*/ 7928 h 10000"/>
                  <a:gd name="connsiteX5-91" fmla="*/ 10005 w 10005"/>
                  <a:gd name="connsiteY5-92" fmla="*/ 0 h 10000"/>
                  <a:gd name="connsiteX6-93" fmla="*/ 6482 w 10005"/>
                  <a:gd name="connsiteY6-94" fmla="*/ 1068 h 10000"/>
                  <a:gd name="connsiteX7-95" fmla="*/ 7102 w 10005"/>
                  <a:gd name="connsiteY7-96" fmla="*/ 2940 h 10000"/>
                  <a:gd name="connsiteX8-97" fmla="*/ 4482 w 10005"/>
                  <a:gd name="connsiteY8-98" fmla="*/ 4989 h 10000"/>
                  <a:gd name="connsiteX9-99" fmla="*/ 81 w 10005"/>
                  <a:gd name="connsiteY9-100" fmla="*/ 576 h 10000"/>
                  <a:gd name="connsiteX0-101" fmla="*/ 56 w 9980"/>
                  <a:gd name="connsiteY0-102" fmla="*/ 576 h 9995"/>
                  <a:gd name="connsiteX1-103" fmla="*/ 66 w 9980"/>
                  <a:gd name="connsiteY1-104" fmla="*/ 4920 h 9995"/>
                  <a:gd name="connsiteX2-105" fmla="*/ 3626 w 9980"/>
                  <a:gd name="connsiteY2-106" fmla="*/ 9976 h 9995"/>
                  <a:gd name="connsiteX3-107" fmla="*/ 8423 w 9980"/>
                  <a:gd name="connsiteY3-108" fmla="*/ 6325 h 9995"/>
                  <a:gd name="connsiteX4-109" fmla="*/ 9095 w 9980"/>
                  <a:gd name="connsiteY4-110" fmla="*/ 7928 h 9995"/>
                  <a:gd name="connsiteX5-111" fmla="*/ 9980 w 9980"/>
                  <a:gd name="connsiteY5-112" fmla="*/ 0 h 9995"/>
                  <a:gd name="connsiteX6-113" fmla="*/ 6457 w 9980"/>
                  <a:gd name="connsiteY6-114" fmla="*/ 1068 h 9995"/>
                  <a:gd name="connsiteX7-115" fmla="*/ 7077 w 9980"/>
                  <a:gd name="connsiteY7-116" fmla="*/ 2940 h 9995"/>
                  <a:gd name="connsiteX8-117" fmla="*/ 4457 w 9980"/>
                  <a:gd name="connsiteY8-118" fmla="*/ 4989 h 9995"/>
                  <a:gd name="connsiteX9-119" fmla="*/ 56 w 9980"/>
                  <a:gd name="connsiteY9-120" fmla="*/ 576 h 9995"/>
                  <a:gd name="connsiteX0-121" fmla="*/ 15 w 9959"/>
                  <a:gd name="connsiteY0-122" fmla="*/ 576 h 10000"/>
                  <a:gd name="connsiteX1-123" fmla="*/ 25 w 9959"/>
                  <a:gd name="connsiteY1-124" fmla="*/ 4922 h 10000"/>
                  <a:gd name="connsiteX2-125" fmla="*/ 3592 w 9959"/>
                  <a:gd name="connsiteY2-126" fmla="*/ 9981 h 10000"/>
                  <a:gd name="connsiteX3-127" fmla="*/ 8399 w 9959"/>
                  <a:gd name="connsiteY3-128" fmla="*/ 6328 h 10000"/>
                  <a:gd name="connsiteX4-129" fmla="*/ 9072 w 9959"/>
                  <a:gd name="connsiteY4-130" fmla="*/ 7932 h 10000"/>
                  <a:gd name="connsiteX5-131" fmla="*/ 9959 w 9959"/>
                  <a:gd name="connsiteY5-132" fmla="*/ 0 h 10000"/>
                  <a:gd name="connsiteX6-133" fmla="*/ 6429 w 9959"/>
                  <a:gd name="connsiteY6-134" fmla="*/ 1069 h 10000"/>
                  <a:gd name="connsiteX7-135" fmla="*/ 7050 w 9959"/>
                  <a:gd name="connsiteY7-136" fmla="*/ 2941 h 10000"/>
                  <a:gd name="connsiteX8-137" fmla="*/ 4425 w 9959"/>
                  <a:gd name="connsiteY8-138" fmla="*/ 4991 h 10000"/>
                  <a:gd name="connsiteX9-139" fmla="*/ 15 w 9959"/>
                  <a:gd name="connsiteY9-140" fmla="*/ 576 h 10000"/>
                  <a:gd name="connsiteX0-141" fmla="*/ 0 w 9985"/>
                  <a:gd name="connsiteY0-142" fmla="*/ 576 h 10000"/>
                  <a:gd name="connsiteX1-143" fmla="*/ 10 w 9985"/>
                  <a:gd name="connsiteY1-144" fmla="*/ 4922 h 10000"/>
                  <a:gd name="connsiteX2-145" fmla="*/ 3592 w 9985"/>
                  <a:gd name="connsiteY2-146" fmla="*/ 9981 h 10000"/>
                  <a:gd name="connsiteX3-147" fmla="*/ 8419 w 9985"/>
                  <a:gd name="connsiteY3-148" fmla="*/ 6328 h 10000"/>
                  <a:gd name="connsiteX4-149" fmla="*/ 9094 w 9985"/>
                  <a:gd name="connsiteY4-150" fmla="*/ 7932 h 10000"/>
                  <a:gd name="connsiteX5-151" fmla="*/ 9985 w 9985"/>
                  <a:gd name="connsiteY5-152" fmla="*/ 0 h 10000"/>
                  <a:gd name="connsiteX6-153" fmla="*/ 6440 w 9985"/>
                  <a:gd name="connsiteY6-154" fmla="*/ 1069 h 10000"/>
                  <a:gd name="connsiteX7-155" fmla="*/ 7064 w 9985"/>
                  <a:gd name="connsiteY7-156" fmla="*/ 2941 h 10000"/>
                  <a:gd name="connsiteX8-157" fmla="*/ 4428 w 9985"/>
                  <a:gd name="connsiteY8-158" fmla="*/ 4991 h 10000"/>
                  <a:gd name="connsiteX9-159" fmla="*/ 0 w 9985"/>
                  <a:gd name="connsiteY9-160" fmla="*/ 576 h 10000"/>
                  <a:gd name="connsiteX0-161" fmla="*/ 0 w 10133"/>
                  <a:gd name="connsiteY0-162" fmla="*/ 4577 h 14001"/>
                  <a:gd name="connsiteX1-163" fmla="*/ 10 w 10133"/>
                  <a:gd name="connsiteY1-164" fmla="*/ 8923 h 14001"/>
                  <a:gd name="connsiteX2-165" fmla="*/ 3597 w 10133"/>
                  <a:gd name="connsiteY2-166" fmla="*/ 13982 h 14001"/>
                  <a:gd name="connsiteX3-167" fmla="*/ 8432 w 10133"/>
                  <a:gd name="connsiteY3-168" fmla="*/ 10329 h 14001"/>
                  <a:gd name="connsiteX4-169" fmla="*/ 9108 w 10133"/>
                  <a:gd name="connsiteY4-170" fmla="*/ 11933 h 14001"/>
                  <a:gd name="connsiteX5-171" fmla="*/ 10000 w 10133"/>
                  <a:gd name="connsiteY5-172" fmla="*/ 4001 h 14001"/>
                  <a:gd name="connsiteX6-173" fmla="*/ 9974 w 10133"/>
                  <a:gd name="connsiteY6-174" fmla="*/ 1 h 14001"/>
                  <a:gd name="connsiteX7-175" fmla="*/ 6450 w 10133"/>
                  <a:gd name="connsiteY7-176" fmla="*/ 5070 h 14001"/>
                  <a:gd name="connsiteX8-177" fmla="*/ 7075 w 10133"/>
                  <a:gd name="connsiteY8-178" fmla="*/ 6942 h 14001"/>
                  <a:gd name="connsiteX9-179" fmla="*/ 4435 w 10133"/>
                  <a:gd name="connsiteY9-180" fmla="*/ 8992 h 14001"/>
                  <a:gd name="connsiteX10" fmla="*/ 0 w 10133"/>
                  <a:gd name="connsiteY10" fmla="*/ 4577 h 14001"/>
                  <a:gd name="connsiteX0-181" fmla="*/ 0 w 10058"/>
                  <a:gd name="connsiteY0-182" fmla="*/ 4577 h 14001"/>
                  <a:gd name="connsiteX1-183" fmla="*/ 10 w 10058"/>
                  <a:gd name="connsiteY1-184" fmla="*/ 8923 h 14001"/>
                  <a:gd name="connsiteX2-185" fmla="*/ 3597 w 10058"/>
                  <a:gd name="connsiteY2-186" fmla="*/ 13982 h 14001"/>
                  <a:gd name="connsiteX3-187" fmla="*/ 8432 w 10058"/>
                  <a:gd name="connsiteY3-188" fmla="*/ 10329 h 14001"/>
                  <a:gd name="connsiteX4-189" fmla="*/ 9108 w 10058"/>
                  <a:gd name="connsiteY4-190" fmla="*/ 11933 h 14001"/>
                  <a:gd name="connsiteX5-191" fmla="*/ 10000 w 10058"/>
                  <a:gd name="connsiteY5-192" fmla="*/ 4001 h 14001"/>
                  <a:gd name="connsiteX6-193" fmla="*/ 9974 w 10058"/>
                  <a:gd name="connsiteY6-194" fmla="*/ 1 h 14001"/>
                  <a:gd name="connsiteX7-195" fmla="*/ 6450 w 10058"/>
                  <a:gd name="connsiteY7-196" fmla="*/ 5070 h 14001"/>
                  <a:gd name="connsiteX8-197" fmla="*/ 7075 w 10058"/>
                  <a:gd name="connsiteY8-198" fmla="*/ 6942 h 14001"/>
                  <a:gd name="connsiteX9-199" fmla="*/ 4435 w 10058"/>
                  <a:gd name="connsiteY9-200" fmla="*/ 8992 h 14001"/>
                  <a:gd name="connsiteX10-201" fmla="*/ 0 w 10058"/>
                  <a:gd name="connsiteY10-202" fmla="*/ 4577 h 14001"/>
                  <a:gd name="connsiteX0-203" fmla="*/ 0 w 10000"/>
                  <a:gd name="connsiteY0-204" fmla="*/ 4577 h 14001"/>
                  <a:gd name="connsiteX1-205" fmla="*/ 10 w 10000"/>
                  <a:gd name="connsiteY1-206" fmla="*/ 8923 h 14001"/>
                  <a:gd name="connsiteX2-207" fmla="*/ 3597 w 10000"/>
                  <a:gd name="connsiteY2-208" fmla="*/ 13982 h 14001"/>
                  <a:gd name="connsiteX3-209" fmla="*/ 8432 w 10000"/>
                  <a:gd name="connsiteY3-210" fmla="*/ 10329 h 14001"/>
                  <a:gd name="connsiteX4-211" fmla="*/ 9108 w 10000"/>
                  <a:gd name="connsiteY4-212" fmla="*/ 11933 h 14001"/>
                  <a:gd name="connsiteX5-213" fmla="*/ 10000 w 10000"/>
                  <a:gd name="connsiteY5-214" fmla="*/ 4001 h 14001"/>
                  <a:gd name="connsiteX6-215" fmla="*/ 9974 w 10000"/>
                  <a:gd name="connsiteY6-216" fmla="*/ 1 h 14001"/>
                  <a:gd name="connsiteX7-217" fmla="*/ 6450 w 10000"/>
                  <a:gd name="connsiteY7-218" fmla="*/ 5070 h 14001"/>
                  <a:gd name="connsiteX8-219" fmla="*/ 7075 w 10000"/>
                  <a:gd name="connsiteY8-220" fmla="*/ 6942 h 14001"/>
                  <a:gd name="connsiteX9-221" fmla="*/ 4435 w 10000"/>
                  <a:gd name="connsiteY9-222" fmla="*/ 8992 h 14001"/>
                  <a:gd name="connsiteX10-223" fmla="*/ 0 w 10000"/>
                  <a:gd name="connsiteY10-224" fmla="*/ 4577 h 14001"/>
                  <a:gd name="connsiteX0-225" fmla="*/ 0 w 10000"/>
                  <a:gd name="connsiteY0-226" fmla="*/ 4577 h 14001"/>
                  <a:gd name="connsiteX1-227" fmla="*/ 10 w 10000"/>
                  <a:gd name="connsiteY1-228" fmla="*/ 8923 h 14001"/>
                  <a:gd name="connsiteX2-229" fmla="*/ 3597 w 10000"/>
                  <a:gd name="connsiteY2-230" fmla="*/ 13982 h 14001"/>
                  <a:gd name="connsiteX3-231" fmla="*/ 8432 w 10000"/>
                  <a:gd name="connsiteY3-232" fmla="*/ 10329 h 14001"/>
                  <a:gd name="connsiteX4-233" fmla="*/ 9108 w 10000"/>
                  <a:gd name="connsiteY4-234" fmla="*/ 11933 h 14001"/>
                  <a:gd name="connsiteX5-235" fmla="*/ 10000 w 10000"/>
                  <a:gd name="connsiteY5-236" fmla="*/ 4001 h 14001"/>
                  <a:gd name="connsiteX6-237" fmla="*/ 9974 w 10000"/>
                  <a:gd name="connsiteY6-238" fmla="*/ 1 h 14001"/>
                  <a:gd name="connsiteX7-239" fmla="*/ 6450 w 10000"/>
                  <a:gd name="connsiteY7-240" fmla="*/ 5070 h 14001"/>
                  <a:gd name="connsiteX8-241" fmla="*/ 7075 w 10000"/>
                  <a:gd name="connsiteY8-242" fmla="*/ 6942 h 14001"/>
                  <a:gd name="connsiteX9-243" fmla="*/ 4435 w 10000"/>
                  <a:gd name="connsiteY9-244" fmla="*/ 8992 h 14001"/>
                  <a:gd name="connsiteX10-245" fmla="*/ 0 w 10000"/>
                  <a:gd name="connsiteY10-246" fmla="*/ 4577 h 14001"/>
                  <a:gd name="connsiteX0-247" fmla="*/ 0 w 9974"/>
                  <a:gd name="connsiteY0-248" fmla="*/ 4577 h 14001"/>
                  <a:gd name="connsiteX1-249" fmla="*/ 10 w 9974"/>
                  <a:gd name="connsiteY1-250" fmla="*/ 8923 h 14001"/>
                  <a:gd name="connsiteX2-251" fmla="*/ 3597 w 9974"/>
                  <a:gd name="connsiteY2-252" fmla="*/ 13982 h 14001"/>
                  <a:gd name="connsiteX3-253" fmla="*/ 8432 w 9974"/>
                  <a:gd name="connsiteY3-254" fmla="*/ 10329 h 14001"/>
                  <a:gd name="connsiteX4-255" fmla="*/ 9108 w 9974"/>
                  <a:gd name="connsiteY4-256" fmla="*/ 11933 h 14001"/>
                  <a:gd name="connsiteX5-257" fmla="*/ 9954 w 9974"/>
                  <a:gd name="connsiteY5-258" fmla="*/ 4290 h 14001"/>
                  <a:gd name="connsiteX6-259" fmla="*/ 9974 w 9974"/>
                  <a:gd name="connsiteY6-260" fmla="*/ 1 h 14001"/>
                  <a:gd name="connsiteX7-261" fmla="*/ 6450 w 9974"/>
                  <a:gd name="connsiteY7-262" fmla="*/ 5070 h 14001"/>
                  <a:gd name="connsiteX8-263" fmla="*/ 7075 w 9974"/>
                  <a:gd name="connsiteY8-264" fmla="*/ 6942 h 14001"/>
                  <a:gd name="connsiteX9-265" fmla="*/ 4435 w 9974"/>
                  <a:gd name="connsiteY9-266" fmla="*/ 8992 h 14001"/>
                  <a:gd name="connsiteX10-267" fmla="*/ 0 w 9974"/>
                  <a:gd name="connsiteY10-268" fmla="*/ 4577 h 14001"/>
                  <a:gd name="connsiteX0-269" fmla="*/ 0 w 10000"/>
                  <a:gd name="connsiteY0-270" fmla="*/ 3269 h 9999"/>
                  <a:gd name="connsiteX1-271" fmla="*/ 10 w 10000"/>
                  <a:gd name="connsiteY1-272" fmla="*/ 6373 h 9999"/>
                  <a:gd name="connsiteX2-273" fmla="*/ 3606 w 10000"/>
                  <a:gd name="connsiteY2-274" fmla="*/ 9986 h 9999"/>
                  <a:gd name="connsiteX3-275" fmla="*/ 8454 w 10000"/>
                  <a:gd name="connsiteY3-276" fmla="*/ 7377 h 9999"/>
                  <a:gd name="connsiteX4-277" fmla="*/ 9132 w 10000"/>
                  <a:gd name="connsiteY4-278" fmla="*/ 8523 h 9999"/>
                  <a:gd name="connsiteX5-279" fmla="*/ 9980 w 10000"/>
                  <a:gd name="connsiteY5-280" fmla="*/ 3064 h 9999"/>
                  <a:gd name="connsiteX6-281" fmla="*/ 10000 w 10000"/>
                  <a:gd name="connsiteY6-282" fmla="*/ 1 h 9999"/>
                  <a:gd name="connsiteX7-283" fmla="*/ 6467 w 10000"/>
                  <a:gd name="connsiteY7-284" fmla="*/ 3621 h 9999"/>
                  <a:gd name="connsiteX8-285" fmla="*/ 7093 w 10000"/>
                  <a:gd name="connsiteY8-286" fmla="*/ 4958 h 9999"/>
                  <a:gd name="connsiteX9-287" fmla="*/ 4447 w 10000"/>
                  <a:gd name="connsiteY9-288" fmla="*/ 6422 h 9999"/>
                  <a:gd name="connsiteX10-289" fmla="*/ 0 w 10000"/>
                  <a:gd name="connsiteY10-290" fmla="*/ 3269 h 9999"/>
                  <a:gd name="connsiteX0-291" fmla="*/ 0 w 10000"/>
                  <a:gd name="connsiteY0-292" fmla="*/ 3269 h 10000"/>
                  <a:gd name="connsiteX1-293" fmla="*/ 10 w 10000"/>
                  <a:gd name="connsiteY1-294" fmla="*/ 6374 h 10000"/>
                  <a:gd name="connsiteX2-295" fmla="*/ 3606 w 10000"/>
                  <a:gd name="connsiteY2-296" fmla="*/ 9987 h 10000"/>
                  <a:gd name="connsiteX3-297" fmla="*/ 8454 w 10000"/>
                  <a:gd name="connsiteY3-298" fmla="*/ 7378 h 10000"/>
                  <a:gd name="connsiteX4-299" fmla="*/ 9132 w 10000"/>
                  <a:gd name="connsiteY4-300" fmla="*/ 8524 h 10000"/>
                  <a:gd name="connsiteX5-301" fmla="*/ 9980 w 10000"/>
                  <a:gd name="connsiteY5-302" fmla="*/ 3064 h 10000"/>
                  <a:gd name="connsiteX6-303" fmla="*/ 10000 w 10000"/>
                  <a:gd name="connsiteY6-304" fmla="*/ 1 h 10000"/>
                  <a:gd name="connsiteX7-305" fmla="*/ 6467 w 10000"/>
                  <a:gd name="connsiteY7-306" fmla="*/ 3621 h 10000"/>
                  <a:gd name="connsiteX8-307" fmla="*/ 7093 w 10000"/>
                  <a:gd name="connsiteY8-308" fmla="*/ 4958 h 10000"/>
                  <a:gd name="connsiteX9-309" fmla="*/ 4447 w 10000"/>
                  <a:gd name="connsiteY9-310" fmla="*/ 6423 h 10000"/>
                  <a:gd name="connsiteX10-311" fmla="*/ 0 w 10000"/>
                  <a:gd name="connsiteY10-312" fmla="*/ 3269 h 10000"/>
                  <a:gd name="connsiteX0-313" fmla="*/ 0 w 10000"/>
                  <a:gd name="connsiteY0-314" fmla="*/ 3269 h 10032"/>
                  <a:gd name="connsiteX1-315" fmla="*/ 10 w 10000"/>
                  <a:gd name="connsiteY1-316" fmla="*/ 6374 h 10032"/>
                  <a:gd name="connsiteX2-317" fmla="*/ 3606 w 10000"/>
                  <a:gd name="connsiteY2-318" fmla="*/ 9987 h 10032"/>
                  <a:gd name="connsiteX3-319" fmla="*/ 8454 w 10000"/>
                  <a:gd name="connsiteY3-320" fmla="*/ 7378 h 10032"/>
                  <a:gd name="connsiteX4-321" fmla="*/ 9132 w 10000"/>
                  <a:gd name="connsiteY4-322" fmla="*/ 8524 h 10032"/>
                  <a:gd name="connsiteX5-323" fmla="*/ 9980 w 10000"/>
                  <a:gd name="connsiteY5-324" fmla="*/ 3064 h 10032"/>
                  <a:gd name="connsiteX6-325" fmla="*/ 10000 w 10000"/>
                  <a:gd name="connsiteY6-326" fmla="*/ 1 h 10032"/>
                  <a:gd name="connsiteX7-327" fmla="*/ 6467 w 10000"/>
                  <a:gd name="connsiteY7-328" fmla="*/ 3621 h 10032"/>
                  <a:gd name="connsiteX8-329" fmla="*/ 7093 w 10000"/>
                  <a:gd name="connsiteY8-330" fmla="*/ 4958 h 10032"/>
                  <a:gd name="connsiteX9-331" fmla="*/ 4447 w 10000"/>
                  <a:gd name="connsiteY9-332" fmla="*/ 6423 h 10032"/>
                  <a:gd name="connsiteX10-333" fmla="*/ 0 w 10000"/>
                  <a:gd name="connsiteY10-334" fmla="*/ 3269 h 100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01" y="connsiteY10-202"/>
                  </a:cxn>
                </a:cxnLst>
                <a:rect l="l" t="t" r="r" b="b"/>
                <a:pathLst>
                  <a:path w="10000" h="10032">
                    <a:moveTo>
                      <a:pt x="0" y="3269"/>
                    </a:moveTo>
                    <a:cubicBezTo>
                      <a:pt x="1" y="6347"/>
                      <a:pt x="1" y="6368"/>
                      <a:pt x="10" y="6374"/>
                    </a:cubicBezTo>
                    <a:cubicBezTo>
                      <a:pt x="19" y="6381"/>
                      <a:pt x="1705" y="9655"/>
                      <a:pt x="3606" y="9987"/>
                    </a:cubicBezTo>
                    <a:cubicBezTo>
                      <a:pt x="5507" y="10319"/>
                      <a:pt x="7450" y="8778"/>
                      <a:pt x="8454" y="7378"/>
                    </a:cubicBezTo>
                    <a:cubicBezTo>
                      <a:pt x="8680" y="7760"/>
                      <a:pt x="9132" y="8588"/>
                      <a:pt x="9132" y="8524"/>
                    </a:cubicBezTo>
                    <a:cubicBezTo>
                      <a:pt x="9132" y="8504"/>
                      <a:pt x="9660" y="5206"/>
                      <a:pt x="9980" y="3064"/>
                    </a:cubicBezTo>
                    <a:cubicBezTo>
                      <a:pt x="9983" y="3045"/>
                      <a:pt x="10001" y="-50"/>
                      <a:pt x="10000" y="1"/>
                    </a:cubicBezTo>
                    <a:cubicBezTo>
                      <a:pt x="8822" y="1208"/>
                      <a:pt x="6951" y="2795"/>
                      <a:pt x="6467" y="3621"/>
                    </a:cubicBezTo>
                    <a:cubicBezTo>
                      <a:pt x="5983" y="4448"/>
                      <a:pt x="6885" y="4513"/>
                      <a:pt x="7093" y="4958"/>
                    </a:cubicBezTo>
                    <a:cubicBezTo>
                      <a:pt x="7093" y="4958"/>
                      <a:pt x="5628" y="6706"/>
                      <a:pt x="4447" y="6423"/>
                    </a:cubicBezTo>
                    <a:cubicBezTo>
                      <a:pt x="3264" y="6142"/>
                      <a:pt x="876" y="4988"/>
                      <a:pt x="0" y="3269"/>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sp>
            <p:nvSpPr>
              <p:cNvPr id="72" name="Freeform 7"/>
              <p:cNvSpPr/>
              <p:nvPr/>
            </p:nvSpPr>
            <p:spPr bwMode="auto">
              <a:xfrm>
                <a:off x="4287378" y="2371018"/>
                <a:ext cx="3103775" cy="634517"/>
              </a:xfrm>
              <a:custGeom>
                <a:avLst/>
                <a:gdLst>
                  <a:gd name="T0" fmla="*/ 160 w 1128"/>
                  <a:gd name="T1" fmla="*/ 42 h 230"/>
                  <a:gd name="T2" fmla="*/ 0 w 1128"/>
                  <a:gd name="T3" fmla="*/ 104 h 230"/>
                  <a:gd name="T4" fmla="*/ 410 w 1128"/>
                  <a:gd name="T5" fmla="*/ 224 h 230"/>
                  <a:gd name="T6" fmla="*/ 952 w 1128"/>
                  <a:gd name="T7" fmla="*/ 142 h 230"/>
                  <a:gd name="T8" fmla="*/ 1028 w 1128"/>
                  <a:gd name="T9" fmla="*/ 178 h 230"/>
                  <a:gd name="T10" fmla="*/ 1128 w 1128"/>
                  <a:gd name="T11" fmla="*/ 0 h 230"/>
                  <a:gd name="T12" fmla="*/ 730 w 1128"/>
                  <a:gd name="T13" fmla="*/ 24 h 230"/>
                  <a:gd name="T14" fmla="*/ 800 w 1128"/>
                  <a:gd name="T15" fmla="*/ 66 h 230"/>
                  <a:gd name="T16" fmla="*/ 504 w 1128"/>
                  <a:gd name="T17" fmla="*/ 112 h 230"/>
                  <a:gd name="T18" fmla="*/ 160 w 1128"/>
                  <a:gd name="T19" fmla="*/ 4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8" h="230">
                    <a:moveTo>
                      <a:pt x="160" y="42"/>
                    </a:moveTo>
                    <a:cubicBezTo>
                      <a:pt x="0" y="104"/>
                      <a:pt x="0" y="104"/>
                      <a:pt x="0" y="104"/>
                    </a:cubicBezTo>
                    <a:cubicBezTo>
                      <a:pt x="0" y="104"/>
                      <a:pt x="152" y="218"/>
                      <a:pt x="410" y="224"/>
                    </a:cubicBezTo>
                    <a:cubicBezTo>
                      <a:pt x="668" y="230"/>
                      <a:pt x="840" y="186"/>
                      <a:pt x="952" y="142"/>
                    </a:cubicBezTo>
                    <a:cubicBezTo>
                      <a:pt x="1028" y="178"/>
                      <a:pt x="1028" y="178"/>
                      <a:pt x="1028" y="178"/>
                    </a:cubicBezTo>
                    <a:cubicBezTo>
                      <a:pt x="1128" y="0"/>
                      <a:pt x="1128" y="0"/>
                      <a:pt x="1128" y="0"/>
                    </a:cubicBezTo>
                    <a:cubicBezTo>
                      <a:pt x="730" y="24"/>
                      <a:pt x="730" y="24"/>
                      <a:pt x="730" y="24"/>
                    </a:cubicBezTo>
                    <a:cubicBezTo>
                      <a:pt x="800" y="66"/>
                      <a:pt x="800" y="66"/>
                      <a:pt x="800" y="66"/>
                    </a:cubicBezTo>
                    <a:cubicBezTo>
                      <a:pt x="800" y="66"/>
                      <a:pt x="688" y="117"/>
                      <a:pt x="504" y="112"/>
                    </a:cubicBezTo>
                    <a:cubicBezTo>
                      <a:pt x="320" y="108"/>
                      <a:pt x="258" y="96"/>
                      <a:pt x="160" y="42"/>
                    </a:cubicBez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0" name="任意多边形 69"/>
            <p:cNvSpPr/>
            <p:nvPr/>
          </p:nvSpPr>
          <p:spPr>
            <a:xfrm>
              <a:off x="6909611" y="2762529"/>
              <a:ext cx="214520" cy="351010"/>
            </a:xfrm>
            <a:custGeom>
              <a:avLst/>
              <a:gdLst>
                <a:gd name="connsiteX0" fmla="*/ 0 w 291830"/>
                <a:gd name="connsiteY0" fmla="*/ 0 h 476655"/>
                <a:gd name="connsiteX1" fmla="*/ 9728 w 291830"/>
                <a:gd name="connsiteY1" fmla="*/ 345332 h 476655"/>
                <a:gd name="connsiteX2" fmla="*/ 291830 w 291830"/>
                <a:gd name="connsiteY2" fmla="*/ 476655 h 476655"/>
                <a:gd name="connsiteX3" fmla="*/ 282102 w 291830"/>
                <a:gd name="connsiteY3" fmla="*/ 136187 h 476655"/>
                <a:gd name="connsiteX4" fmla="*/ 0 w 291830"/>
                <a:gd name="connsiteY4" fmla="*/ 0 h 47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830" h="476655">
                  <a:moveTo>
                    <a:pt x="0" y="0"/>
                  </a:moveTo>
                  <a:lnTo>
                    <a:pt x="9728" y="345332"/>
                  </a:lnTo>
                  <a:lnTo>
                    <a:pt x="291830" y="476655"/>
                  </a:lnTo>
                  <a:lnTo>
                    <a:pt x="282102" y="136187"/>
                  </a:lnTo>
                  <a:lnTo>
                    <a:pt x="0" y="0"/>
                  </a:lnTo>
                  <a:close/>
                </a:path>
              </a:pathLst>
            </a:custGeom>
            <a:grp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ctr">
                <a:defRPr/>
              </a:pPr>
              <a:endParaRPr lang="zh-CN" altLang="en-US" sz="3200" dirty="0">
                <a:solidFill>
                  <a:prstClr val="white"/>
                </a:solidFill>
              </a:endParaRPr>
            </a:p>
          </p:txBody>
        </p:sp>
      </p:grpSp>
      <p:sp>
        <p:nvSpPr>
          <p:cNvPr id="73" name="文本框 112"/>
          <p:cNvSpPr txBox="1"/>
          <p:nvPr/>
        </p:nvSpPr>
        <p:spPr>
          <a:xfrm>
            <a:off x="7728528" y="2197630"/>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关键技术二</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74" name="文本框 115"/>
          <p:cNvSpPr txBox="1"/>
          <p:nvPr/>
        </p:nvSpPr>
        <p:spPr>
          <a:xfrm>
            <a:off x="1536187" y="4789918"/>
            <a:ext cx="3120000" cy="162481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关键技术三</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亮亮图文旗舰店</a:t>
            </a:r>
          </a:p>
          <a:p>
            <a:pPr lvl="0" algn="r">
              <a:lnSpc>
                <a:spcPct val="150000"/>
              </a:lnSpc>
              <a:defRPr/>
            </a:pP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https://liangliangtuwen.tmall.com</a:t>
            </a:r>
          </a:p>
        </p:txBody>
      </p:sp>
      <p:sp>
        <p:nvSpPr>
          <p:cNvPr id="75" name="任意多边形 74"/>
          <p:cNvSpPr/>
          <p:nvPr/>
        </p:nvSpPr>
        <p:spPr>
          <a:xfrm>
            <a:off x="4960792" y="229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6" name="任意多边形 75"/>
          <p:cNvSpPr/>
          <p:nvPr/>
        </p:nvSpPr>
        <p:spPr>
          <a:xfrm flipH="1">
            <a:off x="6832957" y="2773640"/>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7" name="任意多边形 76"/>
          <p:cNvSpPr/>
          <p:nvPr/>
        </p:nvSpPr>
        <p:spPr>
          <a:xfrm flipH="1" flipV="1">
            <a:off x="6832957" y="4765132"/>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8" name="任意多边形 77"/>
          <p:cNvSpPr/>
          <p:nvPr/>
        </p:nvSpPr>
        <p:spPr>
          <a:xfrm flipV="1">
            <a:off x="4960792" y="4238528"/>
            <a:ext cx="634057" cy="1200000"/>
          </a:xfrm>
          <a:custGeom>
            <a:avLst/>
            <a:gdLst>
              <a:gd name="connsiteX0" fmla="*/ 374574 w 374574"/>
              <a:gd name="connsiteY0" fmla="*/ 2291509 h 2291509"/>
              <a:gd name="connsiteX1" fmla="*/ 374574 w 374574"/>
              <a:gd name="connsiteY1" fmla="*/ 0 h 2291509"/>
              <a:gd name="connsiteX2" fmla="*/ 0 w 374574"/>
              <a:gd name="connsiteY2" fmla="*/ 0 h 2291509"/>
            </a:gdLst>
            <a:ahLst/>
            <a:cxnLst>
              <a:cxn ang="0">
                <a:pos x="connsiteX0" y="connsiteY0"/>
              </a:cxn>
              <a:cxn ang="0">
                <a:pos x="connsiteX1" y="connsiteY1"/>
              </a:cxn>
              <a:cxn ang="0">
                <a:pos x="connsiteX2" y="connsiteY2"/>
              </a:cxn>
            </a:cxnLst>
            <a:rect l="l" t="t" r="r" b="b"/>
            <a:pathLst>
              <a:path w="374574" h="2291509">
                <a:moveTo>
                  <a:pt x="374574" y="2291509"/>
                </a:moveTo>
                <a:lnTo>
                  <a:pt x="374574" y="0"/>
                </a:lnTo>
                <a:lnTo>
                  <a:pt x="0" y="0"/>
                </a:lnTo>
              </a:path>
            </a:pathLst>
          </a:custGeom>
          <a:ln w="6350">
            <a:solidFill>
              <a:srgbClr val="00B0F0"/>
            </a:solidFill>
            <a:prstDash val="sysDot"/>
            <a:headEnd type="oval"/>
            <a:tailEnd type="oval" w="med" len="med"/>
          </a:ln>
        </p:spPr>
        <p:style>
          <a:lnRef idx="1">
            <a:schemeClr val="accent1"/>
          </a:lnRef>
          <a:fillRef idx="0">
            <a:schemeClr val="accent1"/>
          </a:fillRef>
          <a:effectRef idx="0">
            <a:schemeClr val="accent1"/>
          </a:effectRef>
          <a:fontRef idx="minor">
            <a:schemeClr val="tx1"/>
          </a:fontRef>
        </p:style>
        <p:txBody>
          <a:bodyPr lIns="115205" tIns="57603" rIns="115205" bIns="57603" anchor="ctr"/>
          <a:lstStyle/>
          <a:p>
            <a:pPr algn="ctr">
              <a:defRPr/>
            </a:pPr>
            <a:endParaRPr lang="zh-CN" altLang="en-US" sz="3200" dirty="0">
              <a:solidFill>
                <a:prstClr val="black"/>
              </a:solidFill>
            </a:endParaRPr>
          </a:p>
        </p:txBody>
      </p:sp>
      <p:sp>
        <p:nvSpPr>
          <p:cNvPr id="79" name="文本框 112"/>
          <p:cNvSpPr txBox="1"/>
          <p:nvPr/>
        </p:nvSpPr>
        <p:spPr>
          <a:xfrm>
            <a:off x="7728528" y="5306525"/>
            <a:ext cx="3120000" cy="1255037"/>
          </a:xfrm>
          <a:prstGeom prst="rect">
            <a:avLst/>
          </a:prstGeom>
          <a:noFill/>
        </p:spPr>
        <p:txBody>
          <a:bodyPr wrap="square" lIns="115203" tIns="57601" rIns="115203" bIns="57601">
            <a:spAutoFit/>
          </a:bodyPr>
          <a:lstStyle/>
          <a:p>
            <a:pPr>
              <a:lnSpc>
                <a:spcPct val="150000"/>
              </a:lnSpc>
              <a:defRPr/>
            </a:pPr>
            <a:r>
              <a:rPr lang="zh-CN" altLang="en-US" sz="1735" b="1" dirty="0">
                <a:solidFill>
                  <a:schemeClr val="tx1">
                    <a:lumMod val="65000"/>
                    <a:lumOff val="35000"/>
                  </a:schemeClr>
                </a:solidFill>
                <a:latin typeface="微软雅黑" panose="020B0503020204020204" pitchFamily="34" charset="-122"/>
                <a:ea typeface="微软雅黑" panose="020B0503020204020204" pitchFamily="34" charset="-122"/>
              </a:rPr>
              <a:t>关键技术四</a:t>
            </a:r>
            <a:endParaRPr lang="en-US" altLang="zh-CN" sz="1735" b="1" dirty="0">
              <a:solidFill>
                <a:schemeClr val="tx1">
                  <a:lumMod val="65000"/>
                  <a:lumOff val="35000"/>
                </a:schemeClr>
              </a:solidFill>
              <a:latin typeface="微软雅黑" panose="020B0503020204020204" pitchFamily="34" charset="-122"/>
              <a:ea typeface="微软雅黑" panose="020B0503020204020204" pitchFamily="34" charset="-122"/>
            </a:endParaRPr>
          </a:p>
          <a:p>
            <a:pPr lvl="0">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
        <p:nvSpPr>
          <p:cNvPr id="80" name="文本框 115"/>
          <p:cNvSpPr txBox="1"/>
          <p:nvPr/>
        </p:nvSpPr>
        <p:spPr>
          <a:xfrm>
            <a:off x="1536187" y="1658120"/>
            <a:ext cx="3120000" cy="1255037"/>
          </a:xfrm>
          <a:prstGeom prst="rect">
            <a:avLst/>
          </a:prstGeom>
          <a:noFill/>
        </p:spPr>
        <p:txBody>
          <a:bodyPr wrap="square" lIns="115203" tIns="57601" rIns="115203" bIns="57601">
            <a:spAutoFit/>
          </a:bodyPr>
          <a:lstStyle/>
          <a:p>
            <a:pPr lvl="0" algn="r">
              <a:lnSpc>
                <a:spcPct val="150000"/>
              </a:lnSpc>
              <a:defRPr/>
            </a:pPr>
            <a:r>
              <a:rPr lang="zh-CN" altLang="en-US" sz="1735" b="1" dirty="0">
                <a:solidFill>
                  <a:prstClr val="black">
                    <a:lumMod val="65000"/>
                    <a:lumOff val="35000"/>
                  </a:prstClr>
                </a:solidFill>
                <a:latin typeface="微软雅黑" panose="020B0503020204020204" pitchFamily="34" charset="-122"/>
                <a:ea typeface="微软雅黑" panose="020B0503020204020204" pitchFamily="34" charset="-122"/>
              </a:rPr>
              <a:t>关键技术一</a:t>
            </a:r>
            <a:endParaRPr lang="en-US" altLang="zh-CN" sz="1735" b="1" dirty="0">
              <a:solidFill>
                <a:prstClr val="black">
                  <a:lumMod val="65000"/>
                  <a:lumOff val="35000"/>
                </a:prstClr>
              </a:solidFill>
              <a:latin typeface="微软雅黑" panose="020B0503020204020204" pitchFamily="34" charset="-122"/>
              <a:ea typeface="微软雅黑" panose="020B0503020204020204" pitchFamily="34" charset="-122"/>
            </a:endParaRPr>
          </a:p>
          <a:p>
            <a:pPr lvl="0" algn="r">
              <a:lnSpc>
                <a:spcPct val="150000"/>
              </a:lnSpc>
              <a:defRPr/>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添加适当的文字，一页的文字最好不要超过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a:t>
            </a:r>
            <a:endParaRPr lang="en-US" altLang="zh-CN" sz="1865"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wipe(left)">
                                      <p:cBhvr>
                                        <p:cTn id="20" dur="500"/>
                                        <p:tgtEl>
                                          <p:spTgt spid="67"/>
                                        </p:tgtEl>
                                      </p:cBhvr>
                                    </p:animEffect>
                                  </p:childTnLst>
                                </p:cTn>
                              </p:par>
                              <p:par>
                                <p:cTn id="21" presetID="22" presetClass="entr" presetSubtype="2" fill="hold" nodeType="with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right)">
                                      <p:cBhvr>
                                        <p:cTn id="23" dur="500"/>
                                        <p:tgtEl>
                                          <p:spTgt spid="62"/>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left)">
                                      <p:cBhvr>
                                        <p:cTn id="34" dur="500"/>
                                        <p:tgtEl>
                                          <p:spTgt spid="73"/>
                                        </p:tgtEl>
                                      </p:cBhvr>
                                    </p:animEffect>
                                  </p:childTnLst>
                                </p:cTn>
                              </p:par>
                            </p:childTnLst>
                          </p:cTn>
                        </p:par>
                        <p:par>
                          <p:cTn id="35" fill="hold">
                            <p:stCondLst>
                              <p:cond delay="2500"/>
                            </p:stCondLst>
                            <p:childTnLst>
                              <p:par>
                                <p:cTn id="36" presetID="22" presetClass="entr" presetSubtype="2" fill="hold" grpId="0" nodeType="after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right)">
                                      <p:cBhvr>
                                        <p:cTn id="38" dur="500"/>
                                        <p:tgtEl>
                                          <p:spTgt spid="74"/>
                                        </p:tgtEl>
                                      </p:cBhvr>
                                    </p:animEffect>
                                  </p:childTnLst>
                                </p:cTn>
                              </p:par>
                            </p:childTnLst>
                          </p:cTn>
                        </p:par>
                        <p:par>
                          <p:cTn id="39" fill="hold">
                            <p:stCondLst>
                              <p:cond delay="3000"/>
                            </p:stCondLst>
                            <p:childTnLst>
                              <p:par>
                                <p:cTn id="40" presetID="22" presetClass="entr" presetSubtype="4" fill="hold" grpId="0" nodeType="after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down)">
                                      <p:cBhvr>
                                        <p:cTn id="42" dur="500"/>
                                        <p:tgtEl>
                                          <p:spTgt spid="75"/>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500"/>
                                        <p:tgtEl>
                                          <p:spTgt spid="77"/>
                                        </p:tgtEl>
                                      </p:cBhvr>
                                    </p:animEffect>
                                  </p:childTnLst>
                                </p:cTn>
                              </p:par>
                            </p:childTnLst>
                          </p:cTn>
                        </p:par>
                        <p:par>
                          <p:cTn id="46" fill="hold">
                            <p:stCondLst>
                              <p:cond delay="3500"/>
                            </p:stCondLst>
                            <p:childTnLst>
                              <p:par>
                                <p:cTn id="47" presetID="22" presetClass="entr" presetSubtype="2" fill="hold" grpId="0" nodeType="afterEffect">
                                  <p:stCondLst>
                                    <p:cond delay="0"/>
                                  </p:stCondLst>
                                  <p:childTnLst>
                                    <p:set>
                                      <p:cBhvr>
                                        <p:cTn id="48" dur="1" fill="hold">
                                          <p:stCondLst>
                                            <p:cond delay="0"/>
                                          </p:stCondLst>
                                        </p:cTn>
                                        <p:tgtEl>
                                          <p:spTgt spid="80"/>
                                        </p:tgtEl>
                                        <p:attrNameLst>
                                          <p:attrName>style.visibility</p:attrName>
                                        </p:attrNameLst>
                                      </p:cBhvr>
                                      <p:to>
                                        <p:strVal val="visible"/>
                                      </p:to>
                                    </p:set>
                                    <p:animEffect transition="in" filter="wipe(right)">
                                      <p:cBhvr>
                                        <p:cTn id="49" dur="500"/>
                                        <p:tgtEl>
                                          <p:spTgt spid="80"/>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left)">
                                      <p:cBhvr>
                                        <p:cTn id="53"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73" grpId="0"/>
      <p:bldP spid="74" grpId="0"/>
      <p:bldP spid="75" grpId="0" animBg="1"/>
      <p:bldP spid="76" grpId="0" animBg="1"/>
      <p:bldP spid="77" grpId="0" animBg="1"/>
      <p:bldP spid="78" grpId="0" animBg="1"/>
      <p:bldP spid="79"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实践难点一</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学论网www.xuelun.me-矩形 1"/>
          <p:cNvSpPr/>
          <p:nvPr/>
        </p:nvSpPr>
        <p:spPr>
          <a:xfrm>
            <a:off x="1254990" y="19426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难点一</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www.xuelun.me-矩形 4"/>
          <p:cNvSpPr/>
          <p:nvPr/>
        </p:nvSpPr>
        <p:spPr>
          <a:xfrm>
            <a:off x="2641242" y="19426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19" name="学论网www.xuelun.me-矩形 1"/>
          <p:cNvSpPr/>
          <p:nvPr/>
        </p:nvSpPr>
        <p:spPr>
          <a:xfrm>
            <a:off x="1254990" y="34158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难点二</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0" name="学论网www.xuelun.me-矩形 4"/>
          <p:cNvSpPr/>
          <p:nvPr/>
        </p:nvSpPr>
        <p:spPr>
          <a:xfrm>
            <a:off x="2641242" y="34158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21" name="学论网www.xuelun.me-矩形 1"/>
          <p:cNvSpPr/>
          <p:nvPr/>
        </p:nvSpPr>
        <p:spPr>
          <a:xfrm>
            <a:off x="1254990" y="4889004"/>
            <a:ext cx="1260000" cy="1260000"/>
          </a:xfrm>
          <a:prstGeom prst="rect">
            <a:avLst/>
          </a:prstGeom>
          <a:solidFill>
            <a:srgbClr val="0070C0"/>
          </a:solidFill>
          <a:ln w="19050">
            <a:solidFill>
              <a:srgbClr val="0D84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kern="0" dirty="0">
                <a:gradFill>
                  <a:gsLst>
                    <a:gs pos="100000">
                      <a:schemeClr val="bg1"/>
                    </a:gs>
                    <a:gs pos="0">
                      <a:schemeClr val="bg1">
                        <a:lumMod val="95000"/>
                      </a:schemeClr>
                    </a:gs>
                  </a:gsLst>
                  <a:path path="circle">
                    <a:fillToRect l="100000" b="100000"/>
                  </a:path>
                </a:gradFill>
                <a:ea typeface="微软雅黑" panose="020B0503020204020204" pitchFamily="34" charset="-122"/>
              </a:rPr>
              <a:t>难点三</a:t>
            </a:r>
            <a:endParaRPr lang="en-US" altLang="zh-CN"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3" name="学论网www.xuelun.me-矩形 4"/>
          <p:cNvSpPr/>
          <p:nvPr/>
        </p:nvSpPr>
        <p:spPr>
          <a:xfrm>
            <a:off x="2641242" y="4889004"/>
            <a:ext cx="8268057" cy="126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a:solidFill>
                <a:srgbClr val="FFFDFB"/>
              </a:solidFill>
            </a:endParaRPr>
          </a:p>
        </p:txBody>
      </p:sp>
      <p:sp>
        <p:nvSpPr>
          <p:cNvPr id="31" name="矩形 30"/>
          <p:cNvSpPr/>
          <p:nvPr/>
        </p:nvSpPr>
        <p:spPr>
          <a:xfrm>
            <a:off x="2818292" y="2071629"/>
            <a:ext cx="7988729" cy="1050925"/>
          </a:xfrm>
          <a:prstGeom prst="rect">
            <a:avLst/>
          </a:prstGeom>
        </p:spPr>
        <p:txBody>
          <a:bodyPr wrap="square">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2" name="文本框 31"/>
          <p:cNvSpPr txBox="1"/>
          <p:nvPr/>
        </p:nvSpPr>
        <p:spPr>
          <a:xfrm>
            <a:off x="2730143" y="35501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36" name="文本框 35"/>
          <p:cNvSpPr txBox="1"/>
          <p:nvPr/>
        </p:nvSpPr>
        <p:spPr>
          <a:xfrm>
            <a:off x="2730143" y="5065405"/>
            <a:ext cx="8090258" cy="1050925"/>
          </a:xfrm>
          <a:prstGeom prst="rect">
            <a:avLst/>
          </a:prstGeom>
          <a:noFill/>
        </p:spPr>
        <p:txBody>
          <a:bodyPr wrap="square" rtlCol="0">
            <a:spAutoFit/>
          </a:bodyPr>
          <a:lstStyle/>
          <a:p>
            <a:pPr>
              <a:lnSpc>
                <a:spcPct val="130000"/>
              </a:lnSpc>
            </a:pPr>
            <a:r>
              <a:rPr sz="1600" dirty="0">
                <a:solidFill>
                  <a:schemeClr val="bg1">
                    <a:lumMod val="50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fltVal val="0"/>
                                          </p:val>
                                        </p:tav>
                                        <p:tav tm="100000">
                                          <p:val>
                                            <p:strVal val="#ppt_w"/>
                                          </p:val>
                                        </p:tav>
                                      </p:tavLst>
                                    </p:anim>
                                    <p:anim calcmode="lin" valueType="num">
                                      <p:cBhvr>
                                        <p:cTn id="21" dur="500" fill="hold"/>
                                        <p:tgtEl>
                                          <p:spTgt spid="17"/>
                                        </p:tgtEl>
                                        <p:attrNameLst>
                                          <p:attrName>ppt_h</p:attrName>
                                        </p:attrNameLst>
                                      </p:cBhvr>
                                      <p:tavLst>
                                        <p:tav tm="0">
                                          <p:val>
                                            <p:fltVal val="0"/>
                                          </p:val>
                                        </p:tav>
                                        <p:tav tm="100000">
                                          <p:val>
                                            <p:strVal val="#ppt_h"/>
                                          </p:val>
                                        </p:tav>
                                      </p:tavLst>
                                    </p:anim>
                                    <p:animEffect transition="in" filter="fade">
                                      <p:cBhvr>
                                        <p:cTn id="22" dur="500"/>
                                        <p:tgtEl>
                                          <p:spTgt spid="17"/>
                                        </p:tgtEl>
                                      </p:cBhvr>
                                    </p:animEffect>
                                  </p:childTnLst>
                                </p:cTn>
                              </p:par>
                            </p:childTnLst>
                          </p:cTn>
                        </p:par>
                        <p:par>
                          <p:cTn id="23" fill="hold">
                            <p:stCondLst>
                              <p:cond delay="1500"/>
                            </p:stCondLst>
                            <p:childTnLst>
                              <p:par>
                                <p:cTn id="24" presetID="2" presetClass="entr" presetSubtype="2" decel="5330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750" fill="hold"/>
                                        <p:tgtEl>
                                          <p:spTgt spid="18"/>
                                        </p:tgtEl>
                                        <p:attrNameLst>
                                          <p:attrName>ppt_x</p:attrName>
                                        </p:attrNameLst>
                                      </p:cBhvr>
                                      <p:tavLst>
                                        <p:tav tm="0">
                                          <p:val>
                                            <p:strVal val="1+#ppt_w/2"/>
                                          </p:val>
                                        </p:tav>
                                        <p:tav tm="100000">
                                          <p:val>
                                            <p:strVal val="#ppt_x"/>
                                          </p:val>
                                        </p:tav>
                                      </p:tavLst>
                                    </p:anim>
                                    <p:anim calcmode="lin" valueType="num">
                                      <p:cBhvr additive="base">
                                        <p:cTn id="27" dur="750" fill="hold"/>
                                        <p:tgtEl>
                                          <p:spTgt spid="18"/>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decel="5330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750" fill="hold"/>
                                        <p:tgtEl>
                                          <p:spTgt spid="31"/>
                                        </p:tgtEl>
                                        <p:attrNameLst>
                                          <p:attrName>ppt_x</p:attrName>
                                        </p:attrNameLst>
                                      </p:cBhvr>
                                      <p:tavLst>
                                        <p:tav tm="0">
                                          <p:val>
                                            <p:strVal val="1+#ppt_w/2"/>
                                          </p:val>
                                        </p:tav>
                                        <p:tav tm="100000">
                                          <p:val>
                                            <p:strVal val="#ppt_x"/>
                                          </p:val>
                                        </p:tav>
                                      </p:tavLst>
                                    </p:anim>
                                    <p:anim calcmode="lin" valueType="num">
                                      <p:cBhvr additive="base">
                                        <p:cTn id="32" dur="750" fill="hold"/>
                                        <p:tgtEl>
                                          <p:spTgt spid="31"/>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53" presetClass="entr" presetSubtype="16"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par>
                          <p:cTn id="39" fill="hold">
                            <p:stCondLst>
                              <p:cond delay="4000"/>
                            </p:stCondLst>
                            <p:childTnLst>
                              <p:par>
                                <p:cTn id="40" presetID="2" presetClass="entr" presetSubtype="2" decel="5330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750" fill="hold"/>
                                        <p:tgtEl>
                                          <p:spTgt spid="20"/>
                                        </p:tgtEl>
                                        <p:attrNameLst>
                                          <p:attrName>ppt_x</p:attrName>
                                        </p:attrNameLst>
                                      </p:cBhvr>
                                      <p:tavLst>
                                        <p:tav tm="0">
                                          <p:val>
                                            <p:strVal val="1+#ppt_w/2"/>
                                          </p:val>
                                        </p:tav>
                                        <p:tav tm="100000">
                                          <p:val>
                                            <p:strVal val="#ppt_x"/>
                                          </p:val>
                                        </p:tav>
                                      </p:tavLst>
                                    </p:anim>
                                    <p:anim calcmode="lin" valueType="num">
                                      <p:cBhvr additive="base">
                                        <p:cTn id="43" dur="750" fill="hold"/>
                                        <p:tgtEl>
                                          <p:spTgt spid="20"/>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2" presetClass="entr" presetSubtype="2" decel="53300"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 calcmode="lin" valueType="num">
                                      <p:cBhvr additive="base">
                                        <p:cTn id="47" dur="750" fill="hold"/>
                                        <p:tgtEl>
                                          <p:spTgt spid="32"/>
                                        </p:tgtEl>
                                        <p:attrNameLst>
                                          <p:attrName>ppt_x</p:attrName>
                                        </p:attrNameLst>
                                      </p:cBhvr>
                                      <p:tavLst>
                                        <p:tav tm="0">
                                          <p:val>
                                            <p:strVal val="1+#ppt_w/2"/>
                                          </p:val>
                                        </p:tav>
                                        <p:tav tm="100000">
                                          <p:val>
                                            <p:strVal val="#ppt_x"/>
                                          </p:val>
                                        </p:tav>
                                      </p:tavLst>
                                    </p:anim>
                                    <p:anim calcmode="lin" valueType="num">
                                      <p:cBhvr additive="base">
                                        <p:cTn id="48" dur="750" fill="hold"/>
                                        <p:tgtEl>
                                          <p:spTgt spid="32"/>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53" presetClass="entr" presetSubtype="16"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p:cTn id="52" dur="500" fill="hold"/>
                                        <p:tgtEl>
                                          <p:spTgt spid="21"/>
                                        </p:tgtEl>
                                        <p:attrNameLst>
                                          <p:attrName>ppt_w</p:attrName>
                                        </p:attrNameLst>
                                      </p:cBhvr>
                                      <p:tavLst>
                                        <p:tav tm="0">
                                          <p:val>
                                            <p:fltVal val="0"/>
                                          </p:val>
                                        </p:tav>
                                        <p:tav tm="100000">
                                          <p:val>
                                            <p:strVal val="#ppt_w"/>
                                          </p:val>
                                        </p:tav>
                                      </p:tavLst>
                                    </p:anim>
                                    <p:anim calcmode="lin" valueType="num">
                                      <p:cBhvr>
                                        <p:cTn id="53" dur="500" fill="hold"/>
                                        <p:tgtEl>
                                          <p:spTgt spid="21"/>
                                        </p:tgtEl>
                                        <p:attrNameLst>
                                          <p:attrName>ppt_h</p:attrName>
                                        </p:attrNameLst>
                                      </p:cBhvr>
                                      <p:tavLst>
                                        <p:tav tm="0">
                                          <p:val>
                                            <p:fltVal val="0"/>
                                          </p:val>
                                        </p:tav>
                                        <p:tav tm="100000">
                                          <p:val>
                                            <p:strVal val="#ppt_h"/>
                                          </p:val>
                                        </p:tav>
                                      </p:tavLst>
                                    </p:anim>
                                    <p:animEffect transition="in" filter="fade">
                                      <p:cBhvr>
                                        <p:cTn id="54" dur="500"/>
                                        <p:tgtEl>
                                          <p:spTgt spid="21"/>
                                        </p:tgtEl>
                                      </p:cBhvr>
                                    </p:animEffect>
                                  </p:childTnLst>
                                </p:cTn>
                              </p:par>
                            </p:childTnLst>
                          </p:cTn>
                        </p:par>
                        <p:par>
                          <p:cTn id="55" fill="hold">
                            <p:stCondLst>
                              <p:cond delay="6500"/>
                            </p:stCondLst>
                            <p:childTnLst>
                              <p:par>
                                <p:cTn id="56" presetID="2" presetClass="entr" presetSubtype="2" decel="5330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750" fill="hold"/>
                                        <p:tgtEl>
                                          <p:spTgt spid="23"/>
                                        </p:tgtEl>
                                        <p:attrNameLst>
                                          <p:attrName>ppt_x</p:attrName>
                                        </p:attrNameLst>
                                      </p:cBhvr>
                                      <p:tavLst>
                                        <p:tav tm="0">
                                          <p:val>
                                            <p:strVal val="1+#ppt_w/2"/>
                                          </p:val>
                                        </p:tav>
                                        <p:tav tm="100000">
                                          <p:val>
                                            <p:strVal val="#ppt_x"/>
                                          </p:val>
                                        </p:tav>
                                      </p:tavLst>
                                    </p:anim>
                                    <p:anim calcmode="lin" valueType="num">
                                      <p:cBhvr additive="base">
                                        <p:cTn id="59" dur="750" fill="hold"/>
                                        <p:tgtEl>
                                          <p:spTgt spid="23"/>
                                        </p:tgtEl>
                                        <p:attrNameLst>
                                          <p:attrName>ppt_y</p:attrName>
                                        </p:attrNameLst>
                                      </p:cBhvr>
                                      <p:tavLst>
                                        <p:tav tm="0">
                                          <p:val>
                                            <p:strVal val="#ppt_y"/>
                                          </p:val>
                                        </p:tav>
                                        <p:tav tm="100000">
                                          <p:val>
                                            <p:strVal val="#ppt_y"/>
                                          </p:val>
                                        </p:tav>
                                      </p:tavLst>
                                    </p:anim>
                                  </p:childTnLst>
                                </p:cTn>
                              </p:par>
                            </p:childTnLst>
                          </p:cTn>
                        </p:par>
                        <p:par>
                          <p:cTn id="60" fill="hold">
                            <p:stCondLst>
                              <p:cond delay="7500"/>
                            </p:stCondLst>
                            <p:childTnLst>
                              <p:par>
                                <p:cTn id="61" presetID="2" presetClass="entr" presetSubtype="2" decel="53300"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750" fill="hold"/>
                                        <p:tgtEl>
                                          <p:spTgt spid="36"/>
                                        </p:tgtEl>
                                        <p:attrNameLst>
                                          <p:attrName>ppt_x</p:attrName>
                                        </p:attrNameLst>
                                      </p:cBhvr>
                                      <p:tavLst>
                                        <p:tav tm="0">
                                          <p:val>
                                            <p:strVal val="1+#ppt_w/2"/>
                                          </p:val>
                                        </p:tav>
                                        <p:tav tm="100000">
                                          <p:val>
                                            <p:strVal val="#ppt_x"/>
                                          </p:val>
                                        </p:tav>
                                      </p:tavLst>
                                    </p:anim>
                                    <p:anim calcmode="lin" valueType="num">
                                      <p:cBhvr additive="base">
                                        <p:cTn id="64" dur="75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17" grpId="0" animBg="1"/>
      <p:bldP spid="18" grpId="0" animBg="1"/>
      <p:bldP spid="19" grpId="0" animBg="1"/>
      <p:bldP spid="20" grpId="0" animBg="1"/>
      <p:bldP spid="21" grpId="0" animBg="1"/>
      <p:bldP spid="23" grpId="0" animBg="1"/>
      <p:bldP spid="31" grpId="0"/>
      <p:bldP spid="32" grpId="0"/>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实践难点二</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951685" y="3480559"/>
            <a:ext cx="7416647" cy="1304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8" name="Rectangle 17"/>
          <p:cNvSpPr/>
          <p:nvPr/>
        </p:nvSpPr>
        <p:spPr>
          <a:xfrm>
            <a:off x="4697750" y="4990601"/>
            <a:ext cx="6670583" cy="1314035"/>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altLang="zh-CN"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19" name="Rectangle 15"/>
          <p:cNvSpPr/>
          <p:nvPr/>
        </p:nvSpPr>
        <p:spPr>
          <a:xfrm>
            <a:off x="3107612" y="1944519"/>
            <a:ext cx="8260720" cy="1310036"/>
          </a:xfrm>
          <a:prstGeom prst="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05" tIns="57603" rIns="115205" bIns="57603" anchor="ctr"/>
          <a:lstStyle/>
          <a:p>
            <a:pPr algn="r">
              <a:lnSpc>
                <a:spcPct val="130000"/>
              </a:lnSpc>
              <a:defRPr/>
            </a:pPr>
            <a:endParaRPr lang="en-US" sz="2135" dirty="0">
              <a:solidFill>
                <a:schemeClr val="tx1">
                  <a:lumMod val="50000"/>
                  <a:lumOff val="50000"/>
                </a:schemeClr>
              </a:solidFill>
              <a:latin typeface="幼圆" panose="02010509060101010101" pitchFamily="49" charset="-122"/>
              <a:ea typeface="幼圆" panose="02010509060101010101" pitchFamily="49" charset="-122"/>
            </a:endParaRPr>
          </a:p>
        </p:txBody>
      </p:sp>
      <p:sp>
        <p:nvSpPr>
          <p:cNvPr id="20" name="Freeform 6"/>
          <p:cNvSpPr/>
          <p:nvPr/>
        </p:nvSpPr>
        <p:spPr bwMode="auto">
          <a:xfrm>
            <a:off x="2349544" y="1944519"/>
            <a:ext cx="1516133" cy="1310036"/>
          </a:xfrm>
          <a:custGeom>
            <a:avLst/>
            <a:gdLst>
              <a:gd name="T0" fmla="*/ 0 w 714"/>
              <a:gd name="T1" fmla="*/ 1752368031 h 617"/>
              <a:gd name="T2" fmla="*/ 1008318937 w 714"/>
              <a:gd name="T3" fmla="*/ 0 h 617"/>
              <a:gd name="T4" fmla="*/ 2027998677 w 714"/>
              <a:gd name="T5" fmla="*/ 1752368031 h 617"/>
              <a:gd name="T6" fmla="*/ 0 w 714"/>
              <a:gd name="T7" fmla="*/ 1752368031 h 617"/>
              <a:gd name="T8" fmla="*/ 0 w 714"/>
              <a:gd name="T9" fmla="*/ 1752368031 h 617"/>
              <a:gd name="T10" fmla="*/ 0 60000 65536"/>
              <a:gd name="T11" fmla="*/ 0 60000 65536"/>
              <a:gd name="T12" fmla="*/ 0 60000 65536"/>
              <a:gd name="T13" fmla="*/ 0 60000 65536"/>
              <a:gd name="T14" fmla="*/ 0 60000 65536"/>
              <a:gd name="T15" fmla="*/ 0 w 714"/>
              <a:gd name="T16" fmla="*/ 0 h 617"/>
              <a:gd name="T17" fmla="*/ 714 w 714"/>
              <a:gd name="T18" fmla="*/ 617 h 617"/>
            </a:gdLst>
            <a:ahLst/>
            <a:cxnLst>
              <a:cxn ang="T10">
                <a:pos x="T0" y="T1"/>
              </a:cxn>
              <a:cxn ang="T11">
                <a:pos x="T2" y="T3"/>
              </a:cxn>
              <a:cxn ang="T12">
                <a:pos x="T4" y="T5"/>
              </a:cxn>
              <a:cxn ang="T13">
                <a:pos x="T6" y="T7"/>
              </a:cxn>
              <a:cxn ang="T14">
                <a:pos x="T8" y="T9"/>
              </a:cxn>
            </a:cxnLst>
            <a:rect l="T15" t="T16" r="T17" b="T18"/>
            <a:pathLst>
              <a:path w="714" h="617">
                <a:moveTo>
                  <a:pt x="0" y="617"/>
                </a:moveTo>
                <a:lnTo>
                  <a:pt x="355" y="0"/>
                </a:lnTo>
                <a:lnTo>
                  <a:pt x="714" y="617"/>
                </a:lnTo>
                <a:lnTo>
                  <a:pt x="0" y="617"/>
                </a:lnTo>
                <a:close/>
              </a:path>
            </a:pathLst>
          </a:custGeom>
          <a:solidFill>
            <a:srgbClr val="0070C0"/>
          </a:solidFill>
          <a:ln w="9525">
            <a:noFill/>
            <a:round/>
          </a:ln>
        </p:spPr>
        <p:txBody>
          <a:bodyPr lIns="115205" tIns="684000" rIns="115205" bIns="57603" anchor="ctr" anchorCtr="1"/>
          <a:lstStyle/>
          <a:p>
            <a:pPr lvl="0" algn="ctr"/>
            <a:r>
              <a:rPr lang="zh-CN" altLang="en-US" sz="1600" b="1" dirty="0">
                <a:solidFill>
                  <a:prstClr val="white"/>
                </a:solidFill>
                <a:latin typeface="微软雅黑" panose="020B0503020204020204" pitchFamily="34" charset="-122"/>
                <a:ea typeface="微软雅黑" panose="020B0503020204020204" pitchFamily="34" charset="-122"/>
              </a:rPr>
              <a:t>添加标题</a:t>
            </a:r>
          </a:p>
        </p:txBody>
      </p:sp>
      <p:sp>
        <p:nvSpPr>
          <p:cNvPr id="21" name="Freeform 7"/>
          <p:cNvSpPr/>
          <p:nvPr/>
        </p:nvSpPr>
        <p:spPr bwMode="auto">
          <a:xfrm>
            <a:off x="1483470" y="3478559"/>
            <a:ext cx="3214281" cy="1306036"/>
          </a:xfrm>
          <a:custGeom>
            <a:avLst/>
            <a:gdLst/>
            <a:ahLst/>
            <a:cxnLst/>
            <a:rect l="l" t="t" r="r" b="b"/>
            <a:pathLst>
              <a:path w="2410711" h="979527">
                <a:moveTo>
                  <a:pt x="560426" y="0"/>
                </a:moveTo>
                <a:lnTo>
                  <a:pt x="723941" y="0"/>
                </a:lnTo>
                <a:lnTo>
                  <a:pt x="1687648" y="0"/>
                </a:lnTo>
                <a:lnTo>
                  <a:pt x="1851163" y="0"/>
                </a:lnTo>
                <a:lnTo>
                  <a:pt x="1848884" y="3978"/>
                </a:lnTo>
                <a:lnTo>
                  <a:pt x="2410711" y="979527"/>
                </a:lnTo>
                <a:lnTo>
                  <a:pt x="1282611" y="979527"/>
                </a:lnTo>
                <a:lnTo>
                  <a:pt x="1283477" y="978027"/>
                </a:lnTo>
                <a:lnTo>
                  <a:pt x="1127221" y="978027"/>
                </a:lnTo>
                <a:lnTo>
                  <a:pt x="163515" y="978027"/>
                </a:lnTo>
                <a:lnTo>
                  <a:pt x="0" y="978027"/>
                </a:lnTo>
                <a:close/>
              </a:path>
            </a:pathLst>
          </a:custGeom>
          <a:solidFill>
            <a:srgbClr val="0070C0"/>
          </a:solidFill>
          <a:ln w="9525">
            <a:noFill/>
            <a:round/>
          </a:ln>
        </p:spPr>
        <p:txBody>
          <a:bodyPr lIns="115205" tIns="0" rIns="115205" bIns="57603" anchor="ctr" anchorCtr="1"/>
          <a:lstStyle/>
          <a:p>
            <a:pPr algn="ctr"/>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23" name="Freeform 8"/>
          <p:cNvSpPr/>
          <p:nvPr/>
        </p:nvSpPr>
        <p:spPr bwMode="auto">
          <a:xfrm>
            <a:off x="623393" y="4995601"/>
            <a:ext cx="4888431" cy="1304036"/>
          </a:xfrm>
          <a:custGeom>
            <a:avLst/>
            <a:gdLst/>
            <a:ahLst/>
            <a:cxnLst/>
            <a:rect l="l" t="t" r="r" b="b"/>
            <a:pathLst>
              <a:path w="3666323" h="978027">
                <a:moveTo>
                  <a:pt x="563519" y="0"/>
                </a:moveTo>
                <a:lnTo>
                  <a:pt x="923559" y="0"/>
                </a:lnTo>
                <a:lnTo>
                  <a:pt x="1692149" y="0"/>
                </a:lnTo>
                <a:lnTo>
                  <a:pt x="1860065" y="0"/>
                </a:lnTo>
                <a:lnTo>
                  <a:pt x="1868029" y="0"/>
                </a:lnTo>
                <a:lnTo>
                  <a:pt x="2052189" y="0"/>
                </a:lnTo>
                <a:lnTo>
                  <a:pt x="3105651" y="0"/>
                </a:lnTo>
                <a:lnTo>
                  <a:pt x="3666323" y="978027"/>
                </a:lnTo>
                <a:lnTo>
                  <a:pt x="2431888" y="978027"/>
                </a:lnTo>
                <a:lnTo>
                  <a:pt x="2423924" y="978027"/>
                </a:lnTo>
                <a:lnTo>
                  <a:pt x="1487078" y="978027"/>
                </a:lnTo>
                <a:lnTo>
                  <a:pt x="1294614" y="978027"/>
                </a:lnTo>
                <a:lnTo>
                  <a:pt x="1127038" y="978027"/>
                </a:lnTo>
                <a:lnTo>
                  <a:pt x="360040" y="978027"/>
                </a:lnTo>
                <a:lnTo>
                  <a:pt x="0" y="978027"/>
                </a:lnTo>
                <a:close/>
              </a:path>
            </a:pathLst>
          </a:custGeom>
          <a:solidFill>
            <a:srgbClr val="0070C0"/>
          </a:solidFill>
          <a:ln w="9525">
            <a:noFill/>
            <a:round/>
          </a:ln>
        </p:spPr>
        <p:txBody>
          <a:bodyPr lIns="115205" tIns="0" rIns="115205" bIns="57603" anchor="ctr" anchorCtr="1"/>
          <a:lstStyle/>
          <a:p>
            <a:pPr algn="ctr"/>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31" name="文本框 14"/>
          <p:cNvSpPr txBox="1"/>
          <p:nvPr/>
        </p:nvSpPr>
        <p:spPr>
          <a:xfrm>
            <a:off x="5511824" y="5260529"/>
            <a:ext cx="548072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43873" y="3677346"/>
            <a:ext cx="5856651"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亮亮图文旗舰店</a:t>
            </a:r>
          </a:p>
          <a:p>
            <a:pPr algn="just">
              <a:lnSpc>
                <a:spcPct val="130000"/>
              </a:lnSpc>
              <a:spcBef>
                <a:spcPts val="755"/>
              </a:spcBef>
              <a:defRPr/>
            </a:pPr>
            <a:r>
              <a:rPr lang="en-US" altLang="zh-CN" sz="1865" dirty="0">
                <a:solidFill>
                  <a:schemeClr val="tx1">
                    <a:lumMod val="50000"/>
                    <a:lumOff val="50000"/>
                  </a:schemeClr>
                </a:solidFill>
                <a:latin typeface="微软雅黑" panose="020B0503020204020204" pitchFamily="34" charset="-122"/>
                <a:ea typeface="微软雅黑" panose="020B0503020204020204" pitchFamily="34" charset="-122"/>
              </a:rPr>
              <a:t>https://liangliangtuwen.tmall.com</a:t>
            </a:r>
          </a:p>
        </p:txBody>
      </p:sp>
      <p:sp>
        <p:nvSpPr>
          <p:cNvPr id="36" name="文本框 35"/>
          <p:cNvSpPr txBox="1"/>
          <p:nvPr/>
        </p:nvSpPr>
        <p:spPr>
          <a:xfrm>
            <a:off x="4559829" y="2188187"/>
            <a:ext cx="6048672" cy="908459"/>
          </a:xfrm>
          <a:prstGeom prst="rect">
            <a:avLst/>
          </a:prstGeom>
          <a:noFill/>
        </p:spPr>
        <p:txBody>
          <a:bodyPr lIns="0" tIns="0" rIns="0" bIns="0" anchor="ctr"/>
          <a:lstStyle/>
          <a:p>
            <a:pPr algn="just">
              <a:lnSpc>
                <a:spcPct val="130000"/>
              </a:lnSpc>
              <a:spcBef>
                <a:spcPts val="755"/>
              </a:spcBef>
              <a:defRPr/>
            </a:pPr>
            <a:r>
              <a:rPr lang="zh-CN" altLang="en-US" sz="1865" dirty="0">
                <a:solidFill>
                  <a:schemeClr val="tx1">
                    <a:lumMod val="50000"/>
                    <a:lumOff val="50000"/>
                  </a:schemeClr>
                </a:solidFill>
                <a:latin typeface="微软雅黑" panose="020B0503020204020204" pitchFamily="34" charset="-122"/>
                <a:ea typeface="微软雅黑" panose="020B0503020204020204" pitchFamily="34" charset="-122"/>
              </a:rPr>
              <a:t>模板中的所有颜色板式均可编辑替换，可以根据自己的需要更换自己喜欢的颜色与修改图表的布局。</a:t>
            </a:r>
            <a:endParaRPr lang="zh-CN" altLang="en-US" sz="213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anim calcmode="lin" valueType="num">
                                      <p:cBhvr>
                                        <p:cTn id="21" dur="500" fill="hold"/>
                                        <p:tgtEl>
                                          <p:spTgt spid="23"/>
                                        </p:tgtEl>
                                        <p:attrNameLst>
                                          <p:attrName>ppt_x</p:attrName>
                                        </p:attrNameLst>
                                      </p:cBhvr>
                                      <p:tavLst>
                                        <p:tav tm="0">
                                          <p:val>
                                            <p:strVal val="#ppt_x"/>
                                          </p:val>
                                        </p:tav>
                                        <p:tav tm="100000">
                                          <p:val>
                                            <p:strVal val="#ppt_x"/>
                                          </p:val>
                                        </p:tav>
                                      </p:tavLst>
                                    </p:anim>
                                    <p:anim calcmode="lin" valueType="num">
                                      <p:cBhvr>
                                        <p:cTn id="22" dur="500" fill="hold"/>
                                        <p:tgtEl>
                                          <p:spTgt spid="23"/>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42"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anim calcmode="lin" valueType="num">
                                      <p:cBhvr>
                                        <p:cTn id="27" dur="500" fill="hold"/>
                                        <p:tgtEl>
                                          <p:spTgt spid="21"/>
                                        </p:tgtEl>
                                        <p:attrNameLst>
                                          <p:attrName>ppt_x</p:attrName>
                                        </p:attrNameLst>
                                      </p:cBhvr>
                                      <p:tavLst>
                                        <p:tav tm="0">
                                          <p:val>
                                            <p:strVal val="#ppt_x"/>
                                          </p:val>
                                        </p:tav>
                                        <p:tav tm="100000">
                                          <p:val>
                                            <p:strVal val="#ppt_x"/>
                                          </p:val>
                                        </p:tav>
                                      </p:tavLst>
                                    </p:anim>
                                    <p:anim calcmode="lin" valueType="num">
                                      <p:cBhvr>
                                        <p:cTn id="28" dur="500" fill="hold"/>
                                        <p:tgtEl>
                                          <p:spTgt spid="21"/>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42"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anim calcmode="lin" valueType="num">
                                      <p:cBhvr>
                                        <p:cTn id="33" dur="500" fill="hold"/>
                                        <p:tgtEl>
                                          <p:spTgt spid="20"/>
                                        </p:tgtEl>
                                        <p:attrNameLst>
                                          <p:attrName>ppt_x</p:attrName>
                                        </p:attrNameLst>
                                      </p:cBhvr>
                                      <p:tavLst>
                                        <p:tav tm="0">
                                          <p:val>
                                            <p:strVal val="#ppt_x"/>
                                          </p:val>
                                        </p:tav>
                                        <p:tav tm="100000">
                                          <p:val>
                                            <p:strVal val="#ppt_x"/>
                                          </p:val>
                                        </p:tav>
                                      </p:tavLst>
                                    </p:anim>
                                    <p:anim calcmode="lin" valueType="num">
                                      <p:cBhvr>
                                        <p:cTn id="34" dur="500" fill="hold"/>
                                        <p:tgtEl>
                                          <p:spTgt spid="20"/>
                                        </p:tgtEl>
                                        <p:attrNameLst>
                                          <p:attrName>ppt_y</p:attrName>
                                        </p:attrNameLst>
                                      </p:cBhvr>
                                      <p:tavLst>
                                        <p:tav tm="0">
                                          <p:val>
                                            <p:strVal val="#ppt_y+.1"/>
                                          </p:val>
                                        </p:tav>
                                        <p:tav tm="100000">
                                          <p:val>
                                            <p:strVal val="#ppt_y"/>
                                          </p:val>
                                        </p:tav>
                                      </p:tavLst>
                                    </p:anim>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3000"/>
                            </p:stCondLst>
                            <p:childTnLst>
                              <p:par>
                                <p:cTn id="40" presetID="22" presetClass="entr" presetSubtype="8" fill="hold" grpId="0" nodeType="after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par>
                          <p:cTn id="43" fill="hold">
                            <p:stCondLst>
                              <p:cond delay="3500"/>
                            </p:stCondLst>
                            <p:childTnLst>
                              <p:par>
                                <p:cTn id="44" presetID="22" presetClass="entr" presetSubtype="8"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500"/>
                                        <p:tgtEl>
                                          <p:spTgt spid="17"/>
                                        </p:tgtEl>
                                      </p:cBhvr>
                                    </p:animEffect>
                                  </p:childTnLst>
                                </p:cTn>
                              </p:par>
                            </p:childTnLst>
                          </p:cTn>
                        </p:par>
                        <p:par>
                          <p:cTn id="47" fill="hold">
                            <p:stCondLst>
                              <p:cond delay="4000"/>
                            </p:stCondLst>
                            <p:childTnLst>
                              <p:par>
                                <p:cTn id="48" presetID="22" presetClass="entr" presetSubtype="8"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left)">
                                      <p:cBhvr>
                                        <p:cTn id="54" dur="500"/>
                                        <p:tgtEl>
                                          <p:spTgt spid="18"/>
                                        </p:tgtEl>
                                      </p:cBhvr>
                                    </p:animEffect>
                                  </p:childTnLst>
                                </p:cTn>
                              </p:par>
                            </p:childTnLst>
                          </p:cTn>
                        </p:par>
                        <p:par>
                          <p:cTn id="55" fill="hold">
                            <p:stCondLst>
                              <p:cond delay="5000"/>
                            </p:stCondLst>
                            <p:childTnLst>
                              <p:par>
                                <p:cTn id="56" presetID="22" presetClass="entr" presetSubtype="8"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wipe(left)">
                                      <p:cBhvr>
                                        <p:cTn id="5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17" grpId="0" animBg="1"/>
      <p:bldP spid="18" grpId="0" animBg="1"/>
      <p:bldP spid="19" grpId="0" animBg="1"/>
      <p:bldP spid="20" grpId="0" animBg="1"/>
      <p:bldP spid="21" grpId="0" animBg="1"/>
      <p:bldP spid="23" grpId="0" animBg="1"/>
      <p:bldP spid="31" grpId="0"/>
      <p:bldP spid="32"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解决方法</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nvSpPr>
        <p:spPr>
          <a:xfrm rot="16200000">
            <a:off x="5140844" y="3659980"/>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平行四边形 17"/>
          <p:cNvSpPr/>
          <p:nvPr/>
        </p:nvSpPr>
        <p:spPr>
          <a:xfrm rot="16200000">
            <a:off x="5140841" y="1542972"/>
            <a:ext cx="1979680" cy="2709369"/>
          </a:xfrm>
          <a:prstGeom prst="parallelogram">
            <a:avLst>
              <a:gd name="adj" fmla="val 5322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右箭头 18"/>
          <p:cNvSpPr/>
          <p:nvPr/>
        </p:nvSpPr>
        <p:spPr>
          <a:xfrm>
            <a:off x="4775992" y="1679477"/>
            <a:ext cx="3528253" cy="1380471"/>
          </a:xfrm>
          <a:prstGeom prst="rightArrow">
            <a:avLst>
              <a:gd name="adj1" fmla="val 66953"/>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右箭头 19"/>
          <p:cNvSpPr/>
          <p:nvPr/>
        </p:nvSpPr>
        <p:spPr>
          <a:xfrm rot="10800000">
            <a:off x="3957107" y="2735594"/>
            <a:ext cx="3528253" cy="1380471"/>
          </a:xfrm>
          <a:prstGeom prst="rightArrow">
            <a:avLst>
              <a:gd name="adj1" fmla="val 66953"/>
              <a:gd name="adj2"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1" name="右箭头 20"/>
          <p:cNvSpPr/>
          <p:nvPr/>
        </p:nvSpPr>
        <p:spPr>
          <a:xfrm>
            <a:off x="4775992" y="3791711"/>
            <a:ext cx="3528253" cy="1380471"/>
          </a:xfrm>
          <a:prstGeom prst="rightArrow">
            <a:avLst>
              <a:gd name="adj1" fmla="val 66953"/>
              <a:gd name="adj2"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3" name="右箭头 22"/>
          <p:cNvSpPr/>
          <p:nvPr/>
        </p:nvSpPr>
        <p:spPr>
          <a:xfrm rot="10800000">
            <a:off x="3957107" y="4847829"/>
            <a:ext cx="3528253" cy="1380471"/>
          </a:xfrm>
          <a:prstGeom prst="rightArrow">
            <a:avLst>
              <a:gd name="adj1" fmla="val 66953"/>
              <a:gd name="adj2"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TextBox 31"/>
          <p:cNvSpPr txBox="1"/>
          <p:nvPr/>
        </p:nvSpPr>
        <p:spPr>
          <a:xfrm>
            <a:off x="4968013" y="2185046"/>
            <a:ext cx="2517347"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01. </a:t>
            </a:r>
            <a:r>
              <a:rPr lang="zh-CN" altLang="en-US" sz="2400" dirty="0">
                <a:solidFill>
                  <a:schemeClr val="bg1"/>
                </a:solidFill>
              </a:rPr>
              <a:t>解决方法</a:t>
            </a:r>
          </a:p>
        </p:txBody>
      </p:sp>
      <p:sp>
        <p:nvSpPr>
          <p:cNvPr id="32" name="TextBox 32"/>
          <p:cNvSpPr txBox="1"/>
          <p:nvPr/>
        </p:nvSpPr>
        <p:spPr>
          <a:xfrm>
            <a:off x="8424398" y="1908046"/>
            <a:ext cx="2784308" cy="969496"/>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400" dirty="0">
                <a:solidFill>
                  <a:schemeClr val="tx1">
                    <a:lumMod val="85000"/>
                    <a:lumOff val="15000"/>
                  </a:schemeClr>
                </a:solidFill>
              </a:rPr>
              <a:t>这里输入段落文本内容这里输入段落文本内容这里输入段落文本内容这里输入段落文本内容</a:t>
            </a:r>
          </a:p>
        </p:txBody>
      </p:sp>
      <p:sp>
        <p:nvSpPr>
          <p:cNvPr id="36" name="TextBox 33"/>
          <p:cNvSpPr txBox="1"/>
          <p:nvPr/>
        </p:nvSpPr>
        <p:spPr>
          <a:xfrm>
            <a:off x="4583971" y="3241164"/>
            <a:ext cx="2490088"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02.</a:t>
            </a:r>
            <a:r>
              <a:rPr lang="zh-CN" altLang="en-US" sz="2400" dirty="0">
                <a:solidFill>
                  <a:schemeClr val="bg1"/>
                </a:solidFill>
              </a:rPr>
              <a:t>解决方法</a:t>
            </a:r>
          </a:p>
        </p:txBody>
      </p:sp>
      <p:sp>
        <p:nvSpPr>
          <p:cNvPr id="37" name="TextBox 34"/>
          <p:cNvSpPr txBox="1"/>
          <p:nvPr/>
        </p:nvSpPr>
        <p:spPr>
          <a:xfrm>
            <a:off x="4968014" y="4276761"/>
            <a:ext cx="2784309"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03.</a:t>
            </a:r>
            <a:r>
              <a:rPr lang="zh-CN" altLang="en-US" sz="2400" dirty="0">
                <a:solidFill>
                  <a:schemeClr val="bg1"/>
                </a:solidFill>
              </a:rPr>
              <a:t>解决方法</a:t>
            </a:r>
          </a:p>
        </p:txBody>
      </p:sp>
      <p:sp>
        <p:nvSpPr>
          <p:cNvPr id="38" name="TextBox 35"/>
          <p:cNvSpPr txBox="1"/>
          <p:nvPr/>
        </p:nvSpPr>
        <p:spPr>
          <a:xfrm>
            <a:off x="4583971" y="5332879"/>
            <a:ext cx="2663176" cy="36933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en-US" altLang="zh-CN" sz="2400" dirty="0">
                <a:solidFill>
                  <a:schemeClr val="bg1"/>
                </a:solidFill>
              </a:rPr>
              <a:t>04.</a:t>
            </a:r>
            <a:r>
              <a:rPr lang="zh-CN" altLang="en-US" sz="2400" dirty="0">
                <a:solidFill>
                  <a:schemeClr val="bg1"/>
                </a:solidFill>
              </a:rPr>
              <a:t>解决方法</a:t>
            </a:r>
          </a:p>
        </p:txBody>
      </p:sp>
      <p:sp>
        <p:nvSpPr>
          <p:cNvPr id="39" name="TextBox 36"/>
          <p:cNvSpPr txBox="1"/>
          <p:nvPr/>
        </p:nvSpPr>
        <p:spPr>
          <a:xfrm>
            <a:off x="1031577" y="2964167"/>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0" name="TextBox 37"/>
          <p:cNvSpPr txBox="1"/>
          <p:nvPr/>
        </p:nvSpPr>
        <p:spPr>
          <a:xfrm>
            <a:off x="8424398" y="4024823"/>
            <a:ext cx="2784308" cy="886974"/>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这里输入段落文本内容这里输入段落文本内容这里输入段落文本内容这里输入段落文本内容</a:t>
            </a:r>
          </a:p>
        </p:txBody>
      </p:sp>
      <p:sp>
        <p:nvSpPr>
          <p:cNvPr id="41" name="TextBox 38"/>
          <p:cNvSpPr txBox="1"/>
          <p:nvPr/>
        </p:nvSpPr>
        <p:spPr>
          <a:xfrm>
            <a:off x="1031577" y="5081175"/>
            <a:ext cx="2784308" cy="580095"/>
          </a:xfrm>
          <a:prstGeom prst="rect">
            <a:avLst/>
          </a:prstGeom>
          <a:noFill/>
        </p:spPr>
        <p:txBody>
          <a:bodyPr wrap="square" lIns="0" tIns="0" rIns="0" bIns="0" rtlCol="0">
            <a:spAutoFit/>
          </a:bodyPr>
          <a:lstStyle>
            <a:defPPr>
              <a:defRPr lang="zh-CN"/>
            </a:defPPr>
            <a:lvl1pPr algn="just">
              <a:defRPr sz="9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50000"/>
              </a:lnSpc>
            </a:pPr>
            <a:r>
              <a:rPr lang="zh-CN" altLang="en-US" sz="1335" dirty="0">
                <a:solidFill>
                  <a:schemeClr val="tx1">
                    <a:lumMod val="75000"/>
                    <a:lumOff val="25000"/>
                  </a:schemeClr>
                </a:solidFill>
              </a:rPr>
              <a:t>亮亮图文旗舰店</a:t>
            </a:r>
          </a:p>
          <a:p>
            <a:pPr>
              <a:lnSpc>
                <a:spcPct val="150000"/>
              </a:lnSpc>
            </a:pPr>
            <a:r>
              <a:rPr lang="en-US" altLang="zh-CN" sz="1335" dirty="0">
                <a:solidFill>
                  <a:schemeClr val="tx1">
                    <a:lumMod val="75000"/>
                    <a:lumOff val="25000"/>
                  </a:schemeClr>
                </a:solidFill>
              </a:rPr>
              <a:t>https://liangliangtuwen.tmall.com</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1+#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arn(inVertical)">
                                      <p:cBhvr>
                                        <p:cTn id="30" dur="500"/>
                                        <p:tgtEl>
                                          <p:spTgt spid="18"/>
                                        </p:tgtEl>
                                      </p:cBhvr>
                                    </p:animEffect>
                                  </p:childTnLst>
                                </p:cTn>
                              </p:par>
                            </p:childTnLst>
                          </p:cTn>
                        </p:par>
                        <p:par>
                          <p:cTn id="31" fill="hold">
                            <p:stCondLst>
                              <p:cond delay="1000"/>
                            </p:stCondLst>
                            <p:childTnLst>
                              <p:par>
                                <p:cTn id="32" presetID="53" presetClass="entr" presetSubtype="16"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p:cTn id="34" dur="500" fill="hold"/>
                                        <p:tgtEl>
                                          <p:spTgt spid="31"/>
                                        </p:tgtEl>
                                        <p:attrNameLst>
                                          <p:attrName>ppt_w</p:attrName>
                                        </p:attrNameLst>
                                      </p:cBhvr>
                                      <p:tavLst>
                                        <p:tav tm="0">
                                          <p:val>
                                            <p:fltVal val="0"/>
                                          </p:val>
                                        </p:tav>
                                        <p:tav tm="100000">
                                          <p:val>
                                            <p:strVal val="#ppt_w"/>
                                          </p:val>
                                        </p:tav>
                                      </p:tavLst>
                                    </p:anim>
                                    <p:anim calcmode="lin" valueType="num">
                                      <p:cBhvr>
                                        <p:cTn id="35" dur="500" fill="hold"/>
                                        <p:tgtEl>
                                          <p:spTgt spid="31"/>
                                        </p:tgtEl>
                                        <p:attrNameLst>
                                          <p:attrName>ppt_h</p:attrName>
                                        </p:attrNameLst>
                                      </p:cBhvr>
                                      <p:tavLst>
                                        <p:tav tm="0">
                                          <p:val>
                                            <p:fltVal val="0"/>
                                          </p:val>
                                        </p:tav>
                                        <p:tav tm="100000">
                                          <p:val>
                                            <p:strVal val="#ppt_h"/>
                                          </p:val>
                                        </p:tav>
                                      </p:tavLst>
                                    </p:anim>
                                    <p:animEffect transition="in" filter="fade">
                                      <p:cBhvr>
                                        <p:cTn id="36" dur="500"/>
                                        <p:tgtEl>
                                          <p:spTgt spid="31"/>
                                        </p:tgtEl>
                                      </p:cBhvr>
                                    </p:animEffect>
                                  </p:childTnLst>
                                </p:cTn>
                              </p:par>
                            </p:childTnLst>
                          </p:cTn>
                        </p:par>
                        <p:par>
                          <p:cTn id="37" fill="hold">
                            <p:stCondLst>
                              <p:cond delay="1500"/>
                            </p:stCondLst>
                            <p:childTnLst>
                              <p:par>
                                <p:cTn id="38" presetID="53" presetClass="entr" presetSubtype="16"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500" fill="hold"/>
                                        <p:tgtEl>
                                          <p:spTgt spid="36"/>
                                        </p:tgtEl>
                                        <p:attrNameLst>
                                          <p:attrName>ppt_w</p:attrName>
                                        </p:attrNameLst>
                                      </p:cBhvr>
                                      <p:tavLst>
                                        <p:tav tm="0">
                                          <p:val>
                                            <p:fltVal val="0"/>
                                          </p:val>
                                        </p:tav>
                                        <p:tav tm="100000">
                                          <p:val>
                                            <p:strVal val="#ppt_w"/>
                                          </p:val>
                                        </p:tav>
                                      </p:tavLst>
                                    </p:anim>
                                    <p:anim calcmode="lin" valueType="num">
                                      <p:cBhvr>
                                        <p:cTn id="41" dur="500" fill="hold"/>
                                        <p:tgtEl>
                                          <p:spTgt spid="36"/>
                                        </p:tgtEl>
                                        <p:attrNameLst>
                                          <p:attrName>ppt_h</p:attrName>
                                        </p:attrNameLst>
                                      </p:cBhvr>
                                      <p:tavLst>
                                        <p:tav tm="0">
                                          <p:val>
                                            <p:fltVal val="0"/>
                                          </p:val>
                                        </p:tav>
                                        <p:tav tm="100000">
                                          <p:val>
                                            <p:strVal val="#ppt_h"/>
                                          </p:val>
                                        </p:tav>
                                      </p:tavLst>
                                    </p:anim>
                                    <p:animEffect transition="in" filter="fade">
                                      <p:cBhvr>
                                        <p:cTn id="42" dur="500"/>
                                        <p:tgtEl>
                                          <p:spTgt spid="36"/>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par>
                          <p:cTn id="50" fill="hold">
                            <p:stCondLst>
                              <p:cond delay="2500"/>
                            </p:stCondLst>
                            <p:childTnLst>
                              <p:par>
                                <p:cTn id="51" presetID="2" presetClass="entr" presetSubtype="8"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1+#ppt_w/2"/>
                                          </p:val>
                                        </p:tav>
                                        <p:tav tm="100000">
                                          <p:val>
                                            <p:strVal val="#ppt_x"/>
                                          </p:val>
                                        </p:tav>
                                      </p:tavLst>
                                    </p:anim>
                                    <p:anim calcmode="lin" valueType="num">
                                      <p:cBhvr additive="base">
                                        <p:cTn id="58" dur="500" fill="hold"/>
                                        <p:tgtEl>
                                          <p:spTgt spid="23"/>
                                        </p:tgtEl>
                                        <p:attrNameLst>
                                          <p:attrName>ppt_y</p:attrName>
                                        </p:attrNameLst>
                                      </p:cBhvr>
                                      <p:tavLst>
                                        <p:tav tm="0">
                                          <p:val>
                                            <p:strVal val="#ppt_y"/>
                                          </p:val>
                                        </p:tav>
                                        <p:tav tm="100000">
                                          <p:val>
                                            <p:strVal val="#ppt_y"/>
                                          </p:val>
                                        </p:tav>
                                      </p:tavLst>
                                    </p:anim>
                                  </p:childTnLst>
                                </p:cTn>
                              </p:par>
                            </p:childTnLst>
                          </p:cTn>
                        </p:par>
                        <p:par>
                          <p:cTn id="59" fill="hold">
                            <p:stCondLst>
                              <p:cond delay="3000"/>
                            </p:stCondLst>
                            <p:childTnLst>
                              <p:par>
                                <p:cTn id="60" presetID="16" presetClass="entr" presetSubtype="21" fill="hold" grpId="0"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4000"/>
                            </p:stCondLst>
                            <p:childTnLst>
                              <p:par>
                                <p:cTn id="70" presetID="53" presetClass="entr" presetSubtype="16"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par>
                          <p:cTn id="75" fill="hold">
                            <p:stCondLst>
                              <p:cond delay="4500"/>
                            </p:stCondLst>
                            <p:childTnLst>
                              <p:par>
                                <p:cTn id="76" presetID="22" presetClass="entr" presetSubtype="8"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left)">
                                      <p:cBhvr>
                                        <p:cTn id="78" dur="500"/>
                                        <p:tgtEl>
                                          <p:spTgt spid="40"/>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wipe(right)">
                                      <p:cBhvr>
                                        <p:cTn id="8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17" grpId="0" animBg="1"/>
      <p:bldP spid="18" grpId="0" animBg="1"/>
      <p:bldP spid="19" grpId="0" animBg="1"/>
      <p:bldP spid="20" grpId="0" animBg="1"/>
      <p:bldP spid="21" grpId="0" animBg="1"/>
      <p:bldP spid="23" grpId="0" animBg="1"/>
      <p:bldP spid="31" grpId="0"/>
      <p:bldP spid="32" grpId="0"/>
      <p:bldP spid="36" grpId="0"/>
      <p:bldP spid="37" grpId="0"/>
      <p:bldP spid="38" grpId="0"/>
      <p:bldP spid="39" grpId="0"/>
      <p:bldP spid="40" grpId="0"/>
      <p:bldP spid="4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66354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3.4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验证分析</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726491" y="1946404"/>
            <a:ext cx="4909720" cy="2068074"/>
            <a:chOff x="795357" y="1743204"/>
            <a:chExt cx="5300643" cy="2068074"/>
          </a:xfrm>
        </p:grpSpPr>
        <p:sp>
          <p:nvSpPr>
            <p:cNvPr id="18" name="文本框 34"/>
            <p:cNvSpPr>
              <a:spLocks noChangeArrowheads="1"/>
            </p:cNvSpPr>
            <p:nvPr/>
          </p:nvSpPr>
          <p:spPr bwMode="auto">
            <a:xfrm>
              <a:off x="8525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01</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endPar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19" name="文本框 34"/>
            <p:cNvSpPr>
              <a:spLocks noChangeArrowheads="1"/>
            </p:cNvSpPr>
            <p:nvPr/>
          </p:nvSpPr>
          <p:spPr bwMode="auto">
            <a:xfrm>
              <a:off x="7953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cxnSp>
        <p:nvCxnSpPr>
          <p:cNvPr id="20" name="直接连接符 19"/>
          <p:cNvCxnSpPr/>
          <p:nvPr/>
        </p:nvCxnSpPr>
        <p:spPr>
          <a:xfrm>
            <a:off x="6096001" y="1641475"/>
            <a:ext cx="0" cy="2664000"/>
          </a:xfrm>
          <a:prstGeom prst="line">
            <a:avLst/>
          </a:prstGeom>
          <a:ln>
            <a:solidFill>
              <a:srgbClr val="0D84C8"/>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6555791" y="1946404"/>
            <a:ext cx="4909720" cy="2068074"/>
            <a:chOff x="6624657" y="1743204"/>
            <a:chExt cx="5300643" cy="2068074"/>
          </a:xfrm>
        </p:grpSpPr>
        <p:sp>
          <p:nvSpPr>
            <p:cNvPr id="23" name="文本框 34"/>
            <p:cNvSpPr>
              <a:spLocks noChangeArrowheads="1"/>
            </p:cNvSpPr>
            <p:nvPr/>
          </p:nvSpPr>
          <p:spPr bwMode="auto">
            <a:xfrm>
              <a:off x="6681807" y="1743204"/>
              <a:ext cx="4957743" cy="499624"/>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pPr>
              <a:r>
                <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02</a:t>
              </a:r>
              <a:r>
                <a:rPr lang="zh-CN" altLang="en-US"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rPr>
                <a:t>、实验验证分析（简要描述）</a:t>
              </a:r>
              <a:endParaRPr lang="en-US" altLang="zh-CN" sz="2000" b="1" dirty="0">
                <a:solidFill>
                  <a:srgbClr val="0070C0"/>
                </a:solidFill>
                <a:latin typeface="微软雅黑" panose="020B0503020204020204" pitchFamily="34" charset="-122"/>
                <a:ea typeface="微软雅黑" panose="020B0503020204020204" pitchFamily="34" charset="-122"/>
                <a:sym typeface="华文宋体" panose="02010600040101010101" pitchFamily="2" charset="-122"/>
              </a:endParaRPr>
            </a:p>
          </p:txBody>
        </p:sp>
        <p:sp>
          <p:nvSpPr>
            <p:cNvPr id="31" name="文本框 34"/>
            <p:cNvSpPr>
              <a:spLocks noChangeArrowheads="1"/>
            </p:cNvSpPr>
            <p:nvPr/>
          </p:nvSpPr>
          <p:spPr bwMode="auto">
            <a:xfrm>
              <a:off x="6624657" y="2242828"/>
              <a:ext cx="5300643" cy="15684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grpSp>
      <p:sp>
        <p:nvSpPr>
          <p:cNvPr id="32" name="矩形 31"/>
          <p:cNvSpPr/>
          <p:nvPr/>
        </p:nvSpPr>
        <p:spPr>
          <a:xfrm>
            <a:off x="588179" y="4534075"/>
            <a:ext cx="11072793" cy="1841325"/>
          </a:xfrm>
          <a:prstGeom prst="rect">
            <a:avLst/>
          </a:prstGeom>
          <a:solidFill>
            <a:srgbClr val="009D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4"/>
          <p:cNvSpPr>
            <a:spLocks noChangeArrowheads="1"/>
          </p:cNvSpPr>
          <p:nvPr/>
        </p:nvSpPr>
        <p:spPr bwMode="auto">
          <a:xfrm>
            <a:off x="931079" y="4854572"/>
            <a:ext cx="10386992" cy="119888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lIns="91440" tIns="45720" rIns="91440" bIns="45720">
            <a:spAutoFit/>
          </a:bodyPr>
          <a:lstStyle/>
          <a:p>
            <a:pPr>
              <a:lnSpc>
                <a:spcPct val="150000"/>
              </a:lnSpc>
              <a:defRPr/>
            </a:pPr>
            <a:r>
              <a:rPr lang="zh-CN" altLang="en-US" sz="1600" dirty="0">
                <a:solidFill>
                  <a:schemeClr val="bg1"/>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单击此处添加此章节的简要内容，本模板内所有素材均可自由编辑及移动替换，框架完整，套用性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8" decel="53300"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750" fill="hold"/>
                                        <p:tgtEl>
                                          <p:spTgt spid="17"/>
                                        </p:tgtEl>
                                        <p:attrNameLst>
                                          <p:attrName>ppt_x</p:attrName>
                                        </p:attrNameLst>
                                      </p:cBhvr>
                                      <p:tavLst>
                                        <p:tav tm="0">
                                          <p:val>
                                            <p:strVal val="0-#ppt_w/2"/>
                                          </p:val>
                                        </p:tav>
                                        <p:tav tm="100000">
                                          <p:val>
                                            <p:strVal val="#ppt_x"/>
                                          </p:val>
                                        </p:tav>
                                      </p:tavLst>
                                    </p:anim>
                                    <p:anim calcmode="lin" valueType="num">
                                      <p:cBhvr additive="base">
                                        <p:cTn id="21" dur="75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2" decel="5330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750" fill="hold"/>
                                        <p:tgtEl>
                                          <p:spTgt spid="21"/>
                                        </p:tgtEl>
                                        <p:attrNameLst>
                                          <p:attrName>ppt_x</p:attrName>
                                        </p:attrNameLst>
                                      </p:cBhvr>
                                      <p:tavLst>
                                        <p:tav tm="0">
                                          <p:val>
                                            <p:strVal val="1+#ppt_w/2"/>
                                          </p:val>
                                        </p:tav>
                                        <p:tav tm="100000">
                                          <p:val>
                                            <p:strVal val="#ppt_x"/>
                                          </p:val>
                                        </p:tav>
                                      </p:tavLst>
                                    </p:anim>
                                    <p:anim calcmode="lin" valueType="num">
                                      <p:cBhvr additive="base">
                                        <p:cTn id="25" dur="750" fill="hold"/>
                                        <p:tgtEl>
                                          <p:spTgt spid="21"/>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6" presetClass="entr" presetSubtype="26"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arn(inHorizontal)">
                                      <p:cBhvr>
                                        <p:cTn id="29" dur="500"/>
                                        <p:tgtEl>
                                          <p:spTgt spid="2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000"/>
                            </p:stCondLst>
                            <p:childTnLst>
                              <p:par>
                                <p:cTn id="35" presetID="14" presetClass="entr" presetSubtype="10" fill="hold" grpId="0" nodeType="afterEffect">
                                  <p:stCondLst>
                                    <p:cond delay="0"/>
                                  </p:stCondLst>
                                  <p:iterate type="lt">
                                    <p:tmPct val="10000"/>
                                  </p:iterate>
                                  <p:childTnLst>
                                    <p:set>
                                      <p:cBhvr>
                                        <p:cTn id="36" dur="1" fill="hold">
                                          <p:stCondLst>
                                            <p:cond delay="0"/>
                                          </p:stCondLst>
                                        </p:cTn>
                                        <p:tgtEl>
                                          <p:spTgt spid="36"/>
                                        </p:tgtEl>
                                        <p:attrNameLst>
                                          <p:attrName>style.visibility</p:attrName>
                                        </p:attrNameLst>
                                      </p:cBhvr>
                                      <p:to>
                                        <p:strVal val="visible"/>
                                      </p:to>
                                    </p:set>
                                    <p:animEffect transition="in" filter="randombar(horizontal)">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p:bldP spid="32" grpId="0" animBg="1"/>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998319"/>
            <a:ext cx="5261917" cy="2861362"/>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绪论背景</a:t>
            </a:r>
          </a:p>
        </p:txBody>
      </p:sp>
      <p:sp>
        <p:nvSpPr>
          <p:cNvPr id="60" name="圆角矩形 59"/>
          <p:cNvSpPr/>
          <p:nvPr/>
        </p:nvSpPr>
        <p:spPr>
          <a:xfrm>
            <a:off x="6746944" y="217250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研究思路方法</a:t>
            </a:r>
          </a:p>
        </p:txBody>
      </p:sp>
      <p:sp>
        <p:nvSpPr>
          <p:cNvPr id="61" name="圆角矩形 60"/>
          <p:cNvSpPr/>
          <p:nvPr/>
        </p:nvSpPr>
        <p:spPr>
          <a:xfrm>
            <a:off x="6746944" y="3140427"/>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关键技术难点</a:t>
            </a:r>
          </a:p>
        </p:txBody>
      </p:sp>
      <p:sp>
        <p:nvSpPr>
          <p:cNvPr id="62" name="圆角矩形 61"/>
          <p:cNvSpPr/>
          <p:nvPr/>
        </p:nvSpPr>
        <p:spPr>
          <a:xfrm>
            <a:off x="6746944" y="4108352"/>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研究成果</a:t>
            </a:r>
          </a:p>
        </p:txBody>
      </p:sp>
      <p:sp>
        <p:nvSpPr>
          <p:cNvPr id="63" name="圆角矩形 62"/>
          <p:cNvSpPr/>
          <p:nvPr/>
        </p:nvSpPr>
        <p:spPr>
          <a:xfrm>
            <a:off x="6746944" y="5076279"/>
            <a:ext cx="3476556" cy="577144"/>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论文总结</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25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25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325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425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25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Part.04</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latin typeface="微软雅黑" panose="020B0503020204020204" pitchFamily="34" charset="-122"/>
                <a:ea typeface="微软雅黑" panose="020B0503020204020204" pitchFamily="34" charset="-122"/>
              </a:rPr>
              <a:t>研究成果</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nvGrpSpPr>
        <p:grpSpPr>
          <a:xfrm>
            <a:off x="1339492" y="1683332"/>
            <a:ext cx="8801566" cy="1368000"/>
            <a:chOff x="1339492" y="1216903"/>
            <a:chExt cx="8801566" cy="1368000"/>
          </a:xfrm>
        </p:grpSpPr>
        <p:sp>
          <p:nvSpPr>
            <p:cNvPr id="45" name="圆角矩形 44"/>
            <p:cNvSpPr/>
            <p:nvPr/>
          </p:nvSpPr>
          <p:spPr>
            <a:xfrm>
              <a:off x="1501058" y="1216903"/>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离页连接符 45"/>
            <p:cNvSpPr/>
            <p:nvPr/>
          </p:nvSpPr>
          <p:spPr>
            <a:xfrm rot="16200000">
              <a:off x="1291871" y="1522904"/>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2159125" y="1520468"/>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70C0"/>
                  </a:solidFill>
                  <a:latin typeface="微软雅黑" panose="020B0503020204020204" pitchFamily="34" charset="-122"/>
                  <a:ea typeface="微软雅黑" panose="020B0503020204020204" pitchFamily="34" charset="-122"/>
                </a:rPr>
                <a:t>添加本本标题</a:t>
              </a:r>
            </a:p>
          </p:txBody>
        </p:sp>
        <p:sp>
          <p:nvSpPr>
            <p:cNvPr id="48" name="矩形 47"/>
            <p:cNvSpPr/>
            <p:nvPr/>
          </p:nvSpPr>
          <p:spPr>
            <a:xfrm>
              <a:off x="3498785" y="1422311"/>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49" name="文本框 48"/>
            <p:cNvSpPr txBox="1"/>
            <p:nvPr/>
          </p:nvSpPr>
          <p:spPr>
            <a:xfrm>
              <a:off x="1394458" y="17008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01</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2050942" y="3385816"/>
            <a:ext cx="8801566" cy="1368000"/>
            <a:chOff x="2050942" y="3052737"/>
            <a:chExt cx="8801566" cy="1368000"/>
          </a:xfrm>
        </p:grpSpPr>
        <p:sp>
          <p:nvSpPr>
            <p:cNvPr id="51" name="圆角矩形 50"/>
            <p:cNvSpPr/>
            <p:nvPr/>
          </p:nvSpPr>
          <p:spPr>
            <a:xfrm>
              <a:off x="2212508" y="3052737"/>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离页连接符 51"/>
            <p:cNvSpPr/>
            <p:nvPr/>
          </p:nvSpPr>
          <p:spPr>
            <a:xfrm rot="16200000">
              <a:off x="2003321" y="3358736"/>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870575" y="3356301"/>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70C0"/>
                  </a:solidFill>
                  <a:latin typeface="微软雅黑" panose="020B0503020204020204" pitchFamily="34" charset="-122"/>
                  <a:ea typeface="微软雅黑" panose="020B0503020204020204" pitchFamily="34" charset="-122"/>
                </a:rPr>
                <a:t>添加本本标题</a:t>
              </a:r>
            </a:p>
          </p:txBody>
        </p:sp>
        <p:sp>
          <p:nvSpPr>
            <p:cNvPr id="54" name="矩形 53"/>
            <p:cNvSpPr/>
            <p:nvPr/>
          </p:nvSpPr>
          <p:spPr>
            <a:xfrm>
              <a:off x="4210235" y="3288910"/>
              <a:ext cx="6489558" cy="991235"/>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55" name="文本框 54"/>
            <p:cNvSpPr txBox="1"/>
            <p:nvPr/>
          </p:nvSpPr>
          <p:spPr>
            <a:xfrm>
              <a:off x="2105908" y="3559148"/>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02</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1339492" y="5088299"/>
            <a:ext cx="8801566" cy="1368000"/>
            <a:chOff x="1339492" y="4888571"/>
            <a:chExt cx="8801566" cy="1368000"/>
          </a:xfrm>
        </p:grpSpPr>
        <p:sp>
          <p:nvSpPr>
            <p:cNvPr id="57" name="圆角矩形 56"/>
            <p:cNvSpPr/>
            <p:nvPr/>
          </p:nvSpPr>
          <p:spPr>
            <a:xfrm>
              <a:off x="1501058" y="4888571"/>
              <a:ext cx="8640000" cy="1368000"/>
            </a:xfrm>
            <a:prstGeom prst="roundRect">
              <a:avLst>
                <a:gd name="adj" fmla="val 7037"/>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流程图: 离页连接符 57"/>
            <p:cNvSpPr/>
            <p:nvPr/>
          </p:nvSpPr>
          <p:spPr>
            <a:xfrm rot="16200000">
              <a:off x="1291871" y="5194570"/>
              <a:ext cx="851242" cy="756000"/>
            </a:xfrm>
            <a:prstGeom prst="flowChartOffpageConnector">
              <a:avLst/>
            </a:prstGeom>
            <a:solidFill>
              <a:srgbClr val="007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159125" y="5192135"/>
              <a:ext cx="1339660" cy="7560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rgbClr val="0070C0"/>
                  </a:solidFill>
                  <a:latin typeface="微软雅黑" panose="020B0503020204020204" pitchFamily="34" charset="-122"/>
                  <a:ea typeface="微软雅黑" panose="020B0503020204020204" pitchFamily="34" charset="-122"/>
                </a:rPr>
                <a:t>添加本本标题</a:t>
              </a:r>
            </a:p>
          </p:txBody>
        </p:sp>
        <p:sp>
          <p:nvSpPr>
            <p:cNvPr id="60" name="矩形 59"/>
            <p:cNvSpPr/>
            <p:nvPr/>
          </p:nvSpPr>
          <p:spPr>
            <a:xfrm>
              <a:off x="3498785" y="5115873"/>
              <a:ext cx="6489558" cy="657103"/>
            </a:xfrm>
            <a:prstGeom prst="rect">
              <a:avLst/>
            </a:prstGeom>
          </p:spPr>
          <p:txBody>
            <a:bodyPr wrap="square">
              <a:spAutoFit/>
            </a:bodyPr>
            <a:lstStyle/>
            <a:p>
              <a:pPr>
                <a:lnSpc>
                  <a:spcPct val="150000"/>
                </a:lnSpc>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亮亮图文旗舰店</a:t>
              </a:r>
            </a:p>
            <a:p>
              <a:pPr>
                <a:lnSpc>
                  <a:spcPct val="150000"/>
                </a:lnSpc>
              </a:pPr>
              <a:r>
                <a:rPr lang="en-US" altLang="zh-CN" sz="1300"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sp>
          <p:nvSpPr>
            <p:cNvPr id="61" name="文本框 60"/>
            <p:cNvSpPr txBox="1"/>
            <p:nvPr/>
          </p:nvSpPr>
          <p:spPr>
            <a:xfrm>
              <a:off x="1394458" y="5372515"/>
              <a:ext cx="656484" cy="40011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03</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4" fill="hold" nodeType="afterEffect" p14:presetBounceEnd="40000">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14:bounceEnd="40000">
                                          <p:cBhvr additive="base">
                                            <p:cTn id="20" dur="750" fill="hold"/>
                                            <p:tgtEl>
                                              <p:spTgt spid="44"/>
                                            </p:tgtEl>
                                            <p:attrNameLst>
                                              <p:attrName>ppt_x</p:attrName>
                                            </p:attrNameLst>
                                          </p:cBhvr>
                                          <p:tavLst>
                                            <p:tav tm="0">
                                              <p:val>
                                                <p:strVal val="#ppt_x"/>
                                              </p:val>
                                            </p:tav>
                                            <p:tav tm="100000">
                                              <p:val>
                                                <p:strVal val="#ppt_x"/>
                                              </p:val>
                                            </p:tav>
                                          </p:tavLst>
                                        </p:anim>
                                        <p:anim calcmode="lin" valueType="num" p14:bounceEnd="40000">
                                          <p:cBhvr additive="base">
                                            <p:cTn id="21" dur="750" fill="hold"/>
                                            <p:tgtEl>
                                              <p:spTgt spid="4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14:presetBounceEnd="40000">
                                      <p:stCondLst>
                                        <p:cond delay="250"/>
                                      </p:stCondLst>
                                      <p:childTnLst>
                                        <p:set>
                                          <p:cBhvr>
                                            <p:cTn id="23" dur="1" fill="hold">
                                              <p:stCondLst>
                                                <p:cond delay="0"/>
                                              </p:stCondLst>
                                            </p:cTn>
                                            <p:tgtEl>
                                              <p:spTgt spid="50"/>
                                            </p:tgtEl>
                                            <p:attrNameLst>
                                              <p:attrName>style.visibility</p:attrName>
                                            </p:attrNameLst>
                                          </p:cBhvr>
                                          <p:to>
                                            <p:strVal val="visible"/>
                                          </p:to>
                                        </p:set>
                                        <p:anim calcmode="lin" valueType="num" p14:bounceEnd="40000">
                                          <p:cBhvr additive="base">
                                            <p:cTn id="24" dur="750" fill="hold"/>
                                            <p:tgtEl>
                                              <p:spTgt spid="50"/>
                                            </p:tgtEl>
                                            <p:attrNameLst>
                                              <p:attrName>ppt_x</p:attrName>
                                            </p:attrNameLst>
                                          </p:cBhvr>
                                          <p:tavLst>
                                            <p:tav tm="0">
                                              <p:val>
                                                <p:strVal val="#ppt_x"/>
                                              </p:val>
                                            </p:tav>
                                            <p:tav tm="100000">
                                              <p:val>
                                                <p:strVal val="#ppt_x"/>
                                              </p:val>
                                            </p:tav>
                                          </p:tavLst>
                                        </p:anim>
                                        <p:anim calcmode="lin" valueType="num" p14:bounceEnd="40000">
                                          <p:cBhvr additive="base">
                                            <p:cTn id="25" dur="750" fill="hold"/>
                                            <p:tgtEl>
                                              <p:spTgt spid="5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14:presetBounceEnd="40000">
                                      <p:stCondLst>
                                        <p:cond delay="500"/>
                                      </p:stCondLst>
                                      <p:childTnLst>
                                        <p:set>
                                          <p:cBhvr>
                                            <p:cTn id="27" dur="1" fill="hold">
                                              <p:stCondLst>
                                                <p:cond delay="0"/>
                                              </p:stCondLst>
                                            </p:cTn>
                                            <p:tgtEl>
                                              <p:spTgt spid="56"/>
                                            </p:tgtEl>
                                            <p:attrNameLst>
                                              <p:attrName>style.visibility</p:attrName>
                                            </p:attrNameLst>
                                          </p:cBhvr>
                                          <p:to>
                                            <p:strVal val="visible"/>
                                          </p:to>
                                        </p:set>
                                        <p:anim calcmode="lin" valueType="num" p14:bounceEnd="40000">
                                          <p:cBhvr additive="base">
                                            <p:cTn id="28" dur="750" fill="hold"/>
                                            <p:tgtEl>
                                              <p:spTgt spid="56"/>
                                            </p:tgtEl>
                                            <p:attrNameLst>
                                              <p:attrName>ppt_x</p:attrName>
                                            </p:attrNameLst>
                                          </p:cBhvr>
                                          <p:tavLst>
                                            <p:tav tm="0">
                                              <p:val>
                                                <p:strVal val="#ppt_x"/>
                                              </p:val>
                                            </p:tav>
                                            <p:tav tm="100000">
                                              <p:val>
                                                <p:strVal val="#ppt_x"/>
                                              </p:val>
                                            </p:tav>
                                          </p:tavLst>
                                        </p:anim>
                                        <p:anim calcmode="lin" valueType="num" p14:bounceEnd="40000">
                                          <p:cBhvr additive="base">
                                            <p:cTn id="2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additive="base">
                                            <p:cTn id="20" dur="750" fill="hold"/>
                                            <p:tgtEl>
                                              <p:spTgt spid="44"/>
                                            </p:tgtEl>
                                            <p:attrNameLst>
                                              <p:attrName>ppt_x</p:attrName>
                                            </p:attrNameLst>
                                          </p:cBhvr>
                                          <p:tavLst>
                                            <p:tav tm="0">
                                              <p:val>
                                                <p:strVal val="#ppt_x"/>
                                              </p:val>
                                            </p:tav>
                                            <p:tav tm="100000">
                                              <p:val>
                                                <p:strVal val="#ppt_x"/>
                                              </p:val>
                                            </p:tav>
                                          </p:tavLst>
                                        </p:anim>
                                        <p:anim calcmode="lin" valueType="num">
                                          <p:cBhvr additive="base">
                                            <p:cTn id="21" dur="750" fill="hold"/>
                                            <p:tgtEl>
                                              <p:spTgt spid="44"/>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250"/>
                                      </p:stCondLst>
                                      <p:childTnLst>
                                        <p:set>
                                          <p:cBhvr>
                                            <p:cTn id="23" dur="1" fill="hold">
                                              <p:stCondLst>
                                                <p:cond delay="0"/>
                                              </p:stCondLst>
                                            </p:cTn>
                                            <p:tgtEl>
                                              <p:spTgt spid="50"/>
                                            </p:tgtEl>
                                            <p:attrNameLst>
                                              <p:attrName>style.visibility</p:attrName>
                                            </p:attrNameLst>
                                          </p:cBhvr>
                                          <p:to>
                                            <p:strVal val="visible"/>
                                          </p:to>
                                        </p:set>
                                        <p:anim calcmode="lin" valueType="num">
                                          <p:cBhvr additive="base">
                                            <p:cTn id="24" dur="750" fill="hold"/>
                                            <p:tgtEl>
                                              <p:spTgt spid="50"/>
                                            </p:tgtEl>
                                            <p:attrNameLst>
                                              <p:attrName>ppt_x</p:attrName>
                                            </p:attrNameLst>
                                          </p:cBhvr>
                                          <p:tavLst>
                                            <p:tav tm="0">
                                              <p:val>
                                                <p:strVal val="#ppt_x"/>
                                              </p:val>
                                            </p:tav>
                                            <p:tav tm="100000">
                                              <p:val>
                                                <p:strVal val="#ppt_x"/>
                                              </p:val>
                                            </p:tav>
                                          </p:tavLst>
                                        </p:anim>
                                        <p:anim calcmode="lin" valueType="num">
                                          <p:cBhvr additive="base">
                                            <p:cTn id="25" dur="750" fill="hold"/>
                                            <p:tgtEl>
                                              <p:spTgt spid="50"/>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56"/>
                                            </p:tgtEl>
                                            <p:attrNameLst>
                                              <p:attrName>style.visibility</p:attrName>
                                            </p:attrNameLst>
                                          </p:cBhvr>
                                          <p:to>
                                            <p:strVal val="visible"/>
                                          </p:to>
                                        </p:set>
                                        <p:anim calcmode="lin" valueType="num">
                                          <p:cBhvr additive="base">
                                            <p:cTn id="28" dur="750" fill="hold"/>
                                            <p:tgtEl>
                                              <p:spTgt spid="56"/>
                                            </p:tgtEl>
                                            <p:attrNameLst>
                                              <p:attrName>ppt_x</p:attrName>
                                            </p:attrNameLst>
                                          </p:cBhvr>
                                          <p:tavLst>
                                            <p:tav tm="0">
                                              <p:val>
                                                <p:strVal val="#ppt_x"/>
                                              </p:val>
                                            </p:tav>
                                            <p:tav tm="100000">
                                              <p:val>
                                                <p:strVal val="#ppt_x"/>
                                              </p:val>
                                            </p:tav>
                                          </p:tavLst>
                                        </p:anim>
                                        <p:anim calcmode="lin" valueType="num">
                                          <p:cBhvr additive="base">
                                            <p:cTn id="29" dur="75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成果应用</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Freeform 10"/>
          <p:cNvSpPr/>
          <p:nvPr/>
        </p:nvSpPr>
        <p:spPr bwMode="auto">
          <a:xfrm>
            <a:off x="7289014" y="2222635"/>
            <a:ext cx="314313" cy="314491"/>
          </a:xfrm>
          <a:custGeom>
            <a:avLst/>
            <a:gdLst>
              <a:gd name="T0" fmla="*/ 477 w 477"/>
              <a:gd name="T1" fmla="*/ 0 h 476"/>
              <a:gd name="T2" fmla="*/ 413 w 477"/>
              <a:gd name="T3" fmla="*/ 238 h 476"/>
              <a:gd name="T4" fmla="*/ 349 w 477"/>
              <a:gd name="T5" fmla="*/ 476 h 476"/>
              <a:gd name="T6" fmla="*/ 175 w 477"/>
              <a:gd name="T7" fmla="*/ 302 h 476"/>
              <a:gd name="T8" fmla="*/ 0 w 477"/>
              <a:gd name="T9" fmla="*/ 127 h 476"/>
              <a:gd name="T10" fmla="*/ 239 w 477"/>
              <a:gd name="T11" fmla="*/ 63 h 476"/>
              <a:gd name="T12" fmla="*/ 477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477" y="0"/>
                </a:moveTo>
                <a:lnTo>
                  <a:pt x="413" y="238"/>
                </a:lnTo>
                <a:lnTo>
                  <a:pt x="349" y="476"/>
                </a:lnTo>
                <a:lnTo>
                  <a:pt x="175" y="302"/>
                </a:lnTo>
                <a:lnTo>
                  <a:pt x="0" y="127"/>
                </a:lnTo>
                <a:lnTo>
                  <a:pt x="239" y="63"/>
                </a:lnTo>
                <a:lnTo>
                  <a:pt x="477" y="0"/>
                </a:lnTo>
                <a:close/>
              </a:path>
            </a:pathLst>
          </a:custGeom>
          <a:solidFill>
            <a:srgbClr val="0070C0"/>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19" name="Freeform 11"/>
          <p:cNvSpPr/>
          <p:nvPr/>
        </p:nvSpPr>
        <p:spPr bwMode="auto">
          <a:xfrm>
            <a:off x="4207458" y="2222635"/>
            <a:ext cx="314313" cy="314491"/>
          </a:xfrm>
          <a:custGeom>
            <a:avLst/>
            <a:gdLst>
              <a:gd name="T0" fmla="*/ 0 w 476"/>
              <a:gd name="T1" fmla="*/ 0 h 476"/>
              <a:gd name="T2" fmla="*/ 63 w 476"/>
              <a:gd name="T3" fmla="*/ 238 h 476"/>
              <a:gd name="T4" fmla="*/ 127 w 476"/>
              <a:gd name="T5" fmla="*/ 476 h 476"/>
              <a:gd name="T6" fmla="*/ 302 w 476"/>
              <a:gd name="T7" fmla="*/ 302 h 476"/>
              <a:gd name="T8" fmla="*/ 476 w 476"/>
              <a:gd name="T9" fmla="*/ 127 h 476"/>
              <a:gd name="T10" fmla="*/ 238 w 476"/>
              <a:gd name="T11" fmla="*/ 63 h 476"/>
              <a:gd name="T12" fmla="*/ 0 w 476"/>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6" h="476">
                <a:moveTo>
                  <a:pt x="0" y="0"/>
                </a:moveTo>
                <a:lnTo>
                  <a:pt x="63" y="238"/>
                </a:lnTo>
                <a:lnTo>
                  <a:pt x="127" y="476"/>
                </a:lnTo>
                <a:lnTo>
                  <a:pt x="302" y="302"/>
                </a:lnTo>
                <a:lnTo>
                  <a:pt x="476" y="127"/>
                </a:lnTo>
                <a:lnTo>
                  <a:pt x="238" y="63"/>
                </a:lnTo>
                <a:lnTo>
                  <a:pt x="0" y="0"/>
                </a:lnTo>
                <a:close/>
              </a:path>
            </a:pathLst>
          </a:custGeom>
          <a:solidFill>
            <a:srgbClr val="009DD9"/>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0" name="Freeform 12"/>
          <p:cNvSpPr/>
          <p:nvPr/>
        </p:nvSpPr>
        <p:spPr bwMode="auto">
          <a:xfrm>
            <a:off x="4222854" y="5155746"/>
            <a:ext cx="314313" cy="313208"/>
          </a:xfrm>
          <a:custGeom>
            <a:avLst/>
            <a:gdLst>
              <a:gd name="T0" fmla="*/ 128 w 477"/>
              <a:gd name="T1" fmla="*/ 0 h 476"/>
              <a:gd name="T2" fmla="*/ 64 w 477"/>
              <a:gd name="T3" fmla="*/ 238 h 476"/>
              <a:gd name="T4" fmla="*/ 0 w 477"/>
              <a:gd name="T5" fmla="*/ 476 h 476"/>
              <a:gd name="T6" fmla="*/ 238 w 477"/>
              <a:gd name="T7" fmla="*/ 413 h 476"/>
              <a:gd name="T8" fmla="*/ 477 w 477"/>
              <a:gd name="T9" fmla="*/ 349 h 476"/>
              <a:gd name="T10" fmla="*/ 302 w 477"/>
              <a:gd name="T11" fmla="*/ 174 h 476"/>
              <a:gd name="T12" fmla="*/ 128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128" y="0"/>
                </a:moveTo>
                <a:lnTo>
                  <a:pt x="64" y="238"/>
                </a:lnTo>
                <a:lnTo>
                  <a:pt x="0" y="476"/>
                </a:lnTo>
                <a:lnTo>
                  <a:pt x="238" y="413"/>
                </a:lnTo>
                <a:lnTo>
                  <a:pt x="477" y="349"/>
                </a:lnTo>
                <a:lnTo>
                  <a:pt x="302" y="174"/>
                </a:lnTo>
                <a:lnTo>
                  <a:pt x="128" y="0"/>
                </a:lnTo>
                <a:close/>
              </a:path>
            </a:pathLst>
          </a:custGeom>
          <a:solidFill>
            <a:srgbClr val="0070C0"/>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1" name="Freeform 13"/>
          <p:cNvSpPr/>
          <p:nvPr/>
        </p:nvSpPr>
        <p:spPr bwMode="auto">
          <a:xfrm>
            <a:off x="7274898" y="5155746"/>
            <a:ext cx="313031" cy="313208"/>
          </a:xfrm>
          <a:custGeom>
            <a:avLst/>
            <a:gdLst>
              <a:gd name="T0" fmla="*/ 349 w 477"/>
              <a:gd name="T1" fmla="*/ 0 h 476"/>
              <a:gd name="T2" fmla="*/ 413 w 477"/>
              <a:gd name="T3" fmla="*/ 238 h 476"/>
              <a:gd name="T4" fmla="*/ 477 w 477"/>
              <a:gd name="T5" fmla="*/ 476 h 476"/>
              <a:gd name="T6" fmla="*/ 238 w 477"/>
              <a:gd name="T7" fmla="*/ 413 h 476"/>
              <a:gd name="T8" fmla="*/ 0 w 477"/>
              <a:gd name="T9" fmla="*/ 349 h 476"/>
              <a:gd name="T10" fmla="*/ 175 w 477"/>
              <a:gd name="T11" fmla="*/ 174 h 476"/>
              <a:gd name="T12" fmla="*/ 349 w 477"/>
              <a:gd name="T13" fmla="*/ 0 h 476"/>
            </a:gdLst>
            <a:ahLst/>
            <a:cxnLst>
              <a:cxn ang="0">
                <a:pos x="T0" y="T1"/>
              </a:cxn>
              <a:cxn ang="0">
                <a:pos x="T2" y="T3"/>
              </a:cxn>
              <a:cxn ang="0">
                <a:pos x="T4" y="T5"/>
              </a:cxn>
              <a:cxn ang="0">
                <a:pos x="T6" y="T7"/>
              </a:cxn>
              <a:cxn ang="0">
                <a:pos x="T8" y="T9"/>
              </a:cxn>
              <a:cxn ang="0">
                <a:pos x="T10" y="T11"/>
              </a:cxn>
              <a:cxn ang="0">
                <a:pos x="T12" y="T13"/>
              </a:cxn>
            </a:cxnLst>
            <a:rect l="0" t="0" r="r" b="b"/>
            <a:pathLst>
              <a:path w="477" h="476">
                <a:moveTo>
                  <a:pt x="349" y="0"/>
                </a:moveTo>
                <a:lnTo>
                  <a:pt x="413" y="238"/>
                </a:lnTo>
                <a:lnTo>
                  <a:pt x="477" y="476"/>
                </a:lnTo>
                <a:lnTo>
                  <a:pt x="238" y="413"/>
                </a:lnTo>
                <a:lnTo>
                  <a:pt x="0" y="349"/>
                </a:lnTo>
                <a:lnTo>
                  <a:pt x="175" y="174"/>
                </a:lnTo>
                <a:lnTo>
                  <a:pt x="349" y="0"/>
                </a:lnTo>
                <a:close/>
              </a:path>
            </a:pathLst>
          </a:custGeom>
          <a:solidFill>
            <a:srgbClr val="009DD9"/>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23" name="TextBox 34"/>
          <p:cNvSpPr txBox="1"/>
          <p:nvPr/>
        </p:nvSpPr>
        <p:spPr>
          <a:xfrm>
            <a:off x="4965235" y="3300049"/>
            <a:ext cx="1938904" cy="1182629"/>
          </a:xfrm>
          <a:prstGeom prst="rect">
            <a:avLst/>
          </a:prstGeom>
          <a:noFill/>
        </p:spPr>
        <p:txBody>
          <a:bodyPr wrap="square" lIns="73910" tIns="36956" rIns="73910" bIns="36956" rtlCol="0">
            <a:spAutoFit/>
          </a:bodyPr>
          <a:lstStyle/>
          <a:p>
            <a:pPr algn="ctr"/>
            <a:r>
              <a:rPr lang="zh-CN" altLang="en-US" sz="3600" b="1" dirty="0">
                <a:solidFill>
                  <a:srgbClr val="0070C0"/>
                </a:solidFill>
                <a:latin typeface="微软雅黑" panose="020B0503020204020204" pitchFamily="34" charset="-122"/>
                <a:ea typeface="微软雅黑" panose="020B0503020204020204" pitchFamily="34" charset="-122"/>
              </a:rPr>
              <a:t>添加文</a:t>
            </a:r>
            <a:endParaRPr lang="en-US" altLang="zh-CN" sz="3600" b="1" dirty="0">
              <a:solidFill>
                <a:srgbClr val="0070C0"/>
              </a:solidFill>
              <a:latin typeface="微软雅黑" panose="020B0503020204020204" pitchFamily="34" charset="-122"/>
              <a:ea typeface="微软雅黑" panose="020B0503020204020204" pitchFamily="34" charset="-122"/>
            </a:endParaRPr>
          </a:p>
          <a:p>
            <a:pPr algn="ctr"/>
            <a:r>
              <a:rPr lang="zh-CN" altLang="en-US" sz="3600" b="1" dirty="0">
                <a:solidFill>
                  <a:srgbClr val="0070C0"/>
                </a:solidFill>
                <a:latin typeface="微软雅黑" panose="020B0503020204020204" pitchFamily="34" charset="-122"/>
                <a:ea typeface="微软雅黑" panose="020B0503020204020204" pitchFamily="34" charset="-122"/>
              </a:rPr>
              <a:t>本标题</a:t>
            </a:r>
            <a:endParaRPr lang="en-US" altLang="zh-CN" sz="3600" b="1" dirty="0">
              <a:solidFill>
                <a:srgbClr val="0070C0"/>
              </a:solidFill>
              <a:latin typeface="微软雅黑" panose="020B0503020204020204" pitchFamily="34" charset="-122"/>
              <a:ea typeface="微软雅黑" panose="020B0503020204020204" pitchFamily="34" charset="-122"/>
            </a:endParaRPr>
          </a:p>
        </p:txBody>
      </p:sp>
      <p:sp>
        <p:nvSpPr>
          <p:cNvPr id="25" name="TextBox 35"/>
          <p:cNvSpPr txBox="1"/>
          <p:nvPr/>
        </p:nvSpPr>
        <p:spPr>
          <a:xfrm>
            <a:off x="7838097" y="1894878"/>
            <a:ext cx="1938904" cy="300401"/>
          </a:xfrm>
          <a:prstGeom prst="rect">
            <a:avLst/>
          </a:prstGeom>
          <a:noFill/>
        </p:spPr>
        <p:txBody>
          <a:bodyPr wrap="square" lIns="73910" tIns="36956" rIns="73910" bIns="36956" rtlCol="0">
            <a:spAutoFit/>
          </a:bodyPr>
          <a:lstStyle/>
          <a:p>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1" name="TextBox 36"/>
          <p:cNvSpPr txBox="1"/>
          <p:nvPr/>
        </p:nvSpPr>
        <p:spPr>
          <a:xfrm>
            <a:off x="7838097" y="2223569"/>
            <a:ext cx="3053191" cy="819261"/>
          </a:xfrm>
          <a:prstGeom prst="rect">
            <a:avLst/>
          </a:prstGeom>
          <a:noFill/>
        </p:spPr>
        <p:txBody>
          <a:bodyPr wrap="square" lIns="73910" tIns="36956" rIns="73910" bIns="36956" rtlCol="0">
            <a:spAutoFit/>
          </a:bodyPr>
          <a:lstStyle/>
          <a:p>
            <a:pPr lvl="0">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Box 37"/>
          <p:cNvSpPr txBox="1"/>
          <p:nvPr/>
        </p:nvSpPr>
        <p:spPr>
          <a:xfrm>
            <a:off x="7838097" y="4995839"/>
            <a:ext cx="1938904" cy="300401"/>
          </a:xfrm>
          <a:prstGeom prst="rect">
            <a:avLst/>
          </a:prstGeom>
          <a:noFill/>
        </p:spPr>
        <p:txBody>
          <a:bodyPr wrap="square" lIns="73910" tIns="36956" rIns="73910" bIns="36956" rtlCol="0">
            <a:spAutoFit/>
          </a:bodyPr>
          <a:lstStyle/>
          <a:p>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6" name="TextBox 38"/>
          <p:cNvSpPr txBox="1"/>
          <p:nvPr/>
        </p:nvSpPr>
        <p:spPr>
          <a:xfrm>
            <a:off x="7838097" y="5324529"/>
            <a:ext cx="3053191" cy="819261"/>
          </a:xfrm>
          <a:prstGeom prst="rect">
            <a:avLst/>
          </a:prstGeom>
          <a:noFill/>
        </p:spPr>
        <p:txBody>
          <a:bodyPr wrap="square" lIns="73910" tIns="36956" rIns="73910" bIns="36956" rtlCol="0">
            <a:spAutoFit/>
          </a:bodyPr>
          <a:lstStyle/>
          <a:p>
            <a:pPr lvl="0">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Box 39"/>
          <p:cNvSpPr txBox="1"/>
          <p:nvPr/>
        </p:nvSpPr>
        <p:spPr>
          <a:xfrm>
            <a:off x="1916689" y="4995839"/>
            <a:ext cx="1938904" cy="300401"/>
          </a:xfrm>
          <a:prstGeom prst="rect">
            <a:avLst/>
          </a:prstGeom>
          <a:noFill/>
        </p:spPr>
        <p:txBody>
          <a:bodyPr wrap="square" lIns="73910" tIns="36956" rIns="73910" bIns="36956" rtlCol="0">
            <a:spAutoFit/>
          </a:bodyPr>
          <a:lstStyle/>
          <a:p>
            <a:pPr algn="r"/>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j-ea"/>
              <a:ea typeface="+mj-ea"/>
            </a:endParaRPr>
          </a:p>
        </p:txBody>
      </p:sp>
      <p:sp>
        <p:nvSpPr>
          <p:cNvPr id="38" name="TextBox 40"/>
          <p:cNvSpPr txBox="1"/>
          <p:nvPr/>
        </p:nvSpPr>
        <p:spPr>
          <a:xfrm>
            <a:off x="1122204" y="5324529"/>
            <a:ext cx="2868483" cy="819261"/>
          </a:xfrm>
          <a:prstGeom prst="rect">
            <a:avLst/>
          </a:prstGeom>
          <a:noFill/>
        </p:spPr>
        <p:txBody>
          <a:bodyPr wrap="square" lIns="73910" tIns="36956" rIns="73910" bIns="36956" rtlCol="0">
            <a:spAutoFit/>
          </a:bodyPr>
          <a:lstStyle/>
          <a:p>
            <a:pPr lvl="0" algn="r">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Box 41"/>
          <p:cNvSpPr txBox="1"/>
          <p:nvPr/>
        </p:nvSpPr>
        <p:spPr>
          <a:xfrm>
            <a:off x="1912870" y="1894878"/>
            <a:ext cx="1938904" cy="300401"/>
          </a:xfrm>
          <a:prstGeom prst="rect">
            <a:avLst/>
          </a:prstGeom>
          <a:noFill/>
        </p:spPr>
        <p:txBody>
          <a:bodyPr wrap="square" lIns="73910" tIns="36956" rIns="73910" bIns="36956" rtlCol="0">
            <a:spAutoFit/>
          </a:bodyPr>
          <a:lstStyle/>
          <a:p>
            <a:pPr algn="r"/>
            <a:r>
              <a:rPr lang="zh-CN" altLang="en-US" sz="1465" b="1" dirty="0">
                <a:solidFill>
                  <a:prstClr val="black">
                    <a:lumMod val="65000"/>
                    <a:lumOff val="35000"/>
                  </a:prstClr>
                </a:solidFill>
                <a:latin typeface="微软雅黑" panose="020B0503020204020204" pitchFamily="34" charset="-122"/>
                <a:ea typeface="微软雅黑" panose="020B0503020204020204" pitchFamily="34" charset="-122"/>
              </a:rPr>
              <a:t>此处输入小标题</a:t>
            </a:r>
            <a:endParaRPr lang="en-US" altLang="zh-CN" sz="2420" b="1" dirty="0">
              <a:solidFill>
                <a:schemeClr val="tx1">
                  <a:lumMod val="75000"/>
                  <a:lumOff val="25000"/>
                </a:schemeClr>
              </a:solidFill>
              <a:latin typeface="+mn-ea"/>
            </a:endParaRPr>
          </a:p>
        </p:txBody>
      </p:sp>
      <p:sp>
        <p:nvSpPr>
          <p:cNvPr id="40" name="TextBox 42"/>
          <p:cNvSpPr txBox="1"/>
          <p:nvPr/>
        </p:nvSpPr>
        <p:spPr>
          <a:xfrm>
            <a:off x="1118382" y="2223569"/>
            <a:ext cx="2868483" cy="819261"/>
          </a:xfrm>
          <a:prstGeom prst="rect">
            <a:avLst/>
          </a:prstGeom>
          <a:noFill/>
        </p:spPr>
        <p:txBody>
          <a:bodyPr wrap="square" lIns="73910" tIns="36956" rIns="73910" bIns="36956" rtlCol="0">
            <a:spAutoFit/>
          </a:bodyPr>
          <a:lstStyle/>
          <a:p>
            <a:pPr lvl="0" algn="r">
              <a:lnSpc>
                <a:spcPct val="120000"/>
              </a:lnSpc>
            </a:pP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r>
              <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345" dirty="0">
                <a:solidFill>
                  <a:schemeClr val="tx1">
                    <a:lumMod val="75000"/>
                    <a:lumOff val="25000"/>
                  </a:schemeClr>
                </a:solidFill>
                <a:latin typeface="微软雅黑" panose="020B0503020204020204" pitchFamily="34" charset="-122"/>
                <a:ea typeface="微软雅黑" panose="020B0503020204020204" pitchFamily="34" charset="-122"/>
              </a:rPr>
              <a:t>200</a:t>
            </a:r>
            <a:endParaRPr lang="zh-CN" altLang="en-US" sz="134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Freeform 6"/>
          <p:cNvSpPr/>
          <p:nvPr/>
        </p:nvSpPr>
        <p:spPr bwMode="auto">
          <a:xfrm>
            <a:off x="4007322" y="1927396"/>
            <a:ext cx="1867920" cy="1870259"/>
          </a:xfrm>
          <a:custGeom>
            <a:avLst/>
            <a:gdLst>
              <a:gd name="T0" fmla="*/ 0 w 2839"/>
              <a:gd name="T1" fmla="*/ 2839 h 2839"/>
              <a:gd name="T2" fmla="*/ 2839 w 2839"/>
              <a:gd name="T3" fmla="*/ 0 h 2839"/>
              <a:gd name="T4" fmla="*/ 2839 w 2839"/>
              <a:gd name="T5" fmla="*/ 872 h 2839"/>
              <a:gd name="T6" fmla="*/ 872 w 2839"/>
              <a:gd name="T7" fmla="*/ 2839 h 2839"/>
              <a:gd name="T8" fmla="*/ 0 w 2839"/>
              <a:gd name="T9" fmla="*/ 2839 h 2839"/>
            </a:gdLst>
            <a:ahLst/>
            <a:cxnLst>
              <a:cxn ang="0">
                <a:pos x="T0" y="T1"/>
              </a:cxn>
              <a:cxn ang="0">
                <a:pos x="T2" y="T3"/>
              </a:cxn>
              <a:cxn ang="0">
                <a:pos x="T4" y="T5"/>
              </a:cxn>
              <a:cxn ang="0">
                <a:pos x="T6" y="T7"/>
              </a:cxn>
              <a:cxn ang="0">
                <a:pos x="T8" y="T9"/>
              </a:cxn>
            </a:cxnLst>
            <a:rect l="0" t="0" r="r" b="b"/>
            <a:pathLst>
              <a:path w="2839" h="2839">
                <a:moveTo>
                  <a:pt x="0" y="2839"/>
                </a:moveTo>
                <a:cubicBezTo>
                  <a:pt x="37" y="1288"/>
                  <a:pt x="1288" y="37"/>
                  <a:pt x="2839" y="0"/>
                </a:cubicBezTo>
                <a:lnTo>
                  <a:pt x="2839" y="872"/>
                </a:lnTo>
                <a:cubicBezTo>
                  <a:pt x="1770" y="909"/>
                  <a:pt x="909" y="1770"/>
                  <a:pt x="872" y="2839"/>
                </a:cubicBezTo>
                <a:lnTo>
                  <a:pt x="0" y="2839"/>
                </a:lnTo>
                <a:close/>
              </a:path>
            </a:pathLst>
          </a:custGeom>
          <a:solidFill>
            <a:srgbClr val="0070C0"/>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2" name="Freeform 7"/>
          <p:cNvSpPr/>
          <p:nvPr/>
        </p:nvSpPr>
        <p:spPr bwMode="auto">
          <a:xfrm>
            <a:off x="4007322" y="3891364"/>
            <a:ext cx="1867920" cy="1870259"/>
          </a:xfrm>
          <a:custGeom>
            <a:avLst/>
            <a:gdLst>
              <a:gd name="T0" fmla="*/ 2839 w 2839"/>
              <a:gd name="T1" fmla="*/ 2839 h 2839"/>
              <a:gd name="T2" fmla="*/ 0 w 2839"/>
              <a:gd name="T3" fmla="*/ 0 h 2839"/>
              <a:gd name="T4" fmla="*/ 872 w 2839"/>
              <a:gd name="T5" fmla="*/ 0 h 2839"/>
              <a:gd name="T6" fmla="*/ 2839 w 2839"/>
              <a:gd name="T7" fmla="*/ 1967 h 2839"/>
              <a:gd name="T8" fmla="*/ 2839 w 2839"/>
              <a:gd name="T9" fmla="*/ 2839 h 2839"/>
            </a:gdLst>
            <a:ahLst/>
            <a:cxnLst>
              <a:cxn ang="0">
                <a:pos x="T0" y="T1"/>
              </a:cxn>
              <a:cxn ang="0">
                <a:pos x="T2" y="T3"/>
              </a:cxn>
              <a:cxn ang="0">
                <a:pos x="T4" y="T5"/>
              </a:cxn>
              <a:cxn ang="0">
                <a:pos x="T6" y="T7"/>
              </a:cxn>
              <a:cxn ang="0">
                <a:pos x="T8" y="T9"/>
              </a:cxn>
            </a:cxnLst>
            <a:rect l="0" t="0" r="r" b="b"/>
            <a:pathLst>
              <a:path w="2839" h="2839">
                <a:moveTo>
                  <a:pt x="2839" y="2839"/>
                </a:moveTo>
                <a:cubicBezTo>
                  <a:pt x="1288" y="2802"/>
                  <a:pt x="37" y="1551"/>
                  <a:pt x="0" y="0"/>
                </a:cubicBezTo>
                <a:lnTo>
                  <a:pt x="872" y="0"/>
                </a:lnTo>
                <a:cubicBezTo>
                  <a:pt x="909" y="1069"/>
                  <a:pt x="1770" y="1930"/>
                  <a:pt x="2839" y="1967"/>
                </a:cubicBezTo>
                <a:lnTo>
                  <a:pt x="2839" y="2839"/>
                </a:lnTo>
                <a:close/>
              </a:path>
            </a:pathLst>
          </a:custGeom>
          <a:solidFill>
            <a:srgbClr val="009DD9"/>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3" name="Freeform 8"/>
          <p:cNvSpPr/>
          <p:nvPr/>
        </p:nvSpPr>
        <p:spPr bwMode="auto">
          <a:xfrm>
            <a:off x="5970179" y="3891364"/>
            <a:ext cx="1867920" cy="1870259"/>
          </a:xfrm>
          <a:custGeom>
            <a:avLst/>
            <a:gdLst>
              <a:gd name="T0" fmla="*/ 2839 w 2839"/>
              <a:gd name="T1" fmla="*/ 0 h 2839"/>
              <a:gd name="T2" fmla="*/ 0 w 2839"/>
              <a:gd name="T3" fmla="*/ 2839 h 2839"/>
              <a:gd name="T4" fmla="*/ 0 w 2839"/>
              <a:gd name="T5" fmla="*/ 1967 h 2839"/>
              <a:gd name="T6" fmla="*/ 1967 w 2839"/>
              <a:gd name="T7" fmla="*/ 0 h 2839"/>
              <a:gd name="T8" fmla="*/ 2839 w 2839"/>
              <a:gd name="T9" fmla="*/ 0 h 2839"/>
            </a:gdLst>
            <a:ahLst/>
            <a:cxnLst>
              <a:cxn ang="0">
                <a:pos x="T0" y="T1"/>
              </a:cxn>
              <a:cxn ang="0">
                <a:pos x="T2" y="T3"/>
              </a:cxn>
              <a:cxn ang="0">
                <a:pos x="T4" y="T5"/>
              </a:cxn>
              <a:cxn ang="0">
                <a:pos x="T6" y="T7"/>
              </a:cxn>
              <a:cxn ang="0">
                <a:pos x="T8" y="T9"/>
              </a:cxn>
            </a:cxnLst>
            <a:rect l="0" t="0" r="r" b="b"/>
            <a:pathLst>
              <a:path w="2839" h="2839">
                <a:moveTo>
                  <a:pt x="2839" y="0"/>
                </a:moveTo>
                <a:cubicBezTo>
                  <a:pt x="2802" y="1551"/>
                  <a:pt x="1551" y="2802"/>
                  <a:pt x="0" y="2839"/>
                </a:cubicBezTo>
                <a:lnTo>
                  <a:pt x="0" y="1967"/>
                </a:lnTo>
                <a:cubicBezTo>
                  <a:pt x="1069" y="1930"/>
                  <a:pt x="1930" y="1069"/>
                  <a:pt x="1967" y="0"/>
                </a:cubicBezTo>
                <a:lnTo>
                  <a:pt x="2839" y="0"/>
                </a:lnTo>
                <a:close/>
              </a:path>
            </a:pathLst>
          </a:custGeom>
          <a:solidFill>
            <a:srgbClr val="0070C0"/>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
        <p:nvSpPr>
          <p:cNvPr id="44" name="Freeform 9"/>
          <p:cNvSpPr/>
          <p:nvPr/>
        </p:nvSpPr>
        <p:spPr bwMode="auto">
          <a:xfrm>
            <a:off x="5970179" y="1927396"/>
            <a:ext cx="1867920" cy="1870259"/>
          </a:xfrm>
          <a:custGeom>
            <a:avLst/>
            <a:gdLst>
              <a:gd name="T0" fmla="*/ 0 w 2839"/>
              <a:gd name="T1" fmla="*/ 0 h 2839"/>
              <a:gd name="T2" fmla="*/ 2839 w 2839"/>
              <a:gd name="T3" fmla="*/ 2839 h 2839"/>
              <a:gd name="T4" fmla="*/ 1967 w 2839"/>
              <a:gd name="T5" fmla="*/ 2839 h 2839"/>
              <a:gd name="T6" fmla="*/ 0 w 2839"/>
              <a:gd name="T7" fmla="*/ 872 h 2839"/>
              <a:gd name="T8" fmla="*/ 0 w 2839"/>
              <a:gd name="T9" fmla="*/ 0 h 2839"/>
            </a:gdLst>
            <a:ahLst/>
            <a:cxnLst>
              <a:cxn ang="0">
                <a:pos x="T0" y="T1"/>
              </a:cxn>
              <a:cxn ang="0">
                <a:pos x="T2" y="T3"/>
              </a:cxn>
              <a:cxn ang="0">
                <a:pos x="T4" y="T5"/>
              </a:cxn>
              <a:cxn ang="0">
                <a:pos x="T6" y="T7"/>
              </a:cxn>
              <a:cxn ang="0">
                <a:pos x="T8" y="T9"/>
              </a:cxn>
            </a:cxnLst>
            <a:rect l="0" t="0" r="r" b="b"/>
            <a:pathLst>
              <a:path w="2839" h="2839">
                <a:moveTo>
                  <a:pt x="0" y="0"/>
                </a:moveTo>
                <a:cubicBezTo>
                  <a:pt x="1551" y="37"/>
                  <a:pt x="2802" y="1288"/>
                  <a:pt x="2839" y="2839"/>
                </a:cubicBezTo>
                <a:lnTo>
                  <a:pt x="1967" y="2839"/>
                </a:lnTo>
                <a:cubicBezTo>
                  <a:pt x="1930" y="1770"/>
                  <a:pt x="1069" y="909"/>
                  <a:pt x="0" y="872"/>
                </a:cubicBezTo>
                <a:lnTo>
                  <a:pt x="0" y="0"/>
                </a:lnTo>
                <a:close/>
              </a:path>
            </a:pathLst>
          </a:custGeom>
          <a:solidFill>
            <a:srgbClr val="009DD9"/>
          </a:solidFill>
          <a:ln>
            <a:noFill/>
          </a:ln>
        </p:spPr>
        <p:txBody>
          <a:bodyPr vert="horz" wrap="square" lIns="73910" tIns="36956" rIns="73910" bIns="36956" numCol="1" anchor="t" anchorCtr="0" compatLnSpc="1"/>
          <a:lstStyle/>
          <a:p>
            <a:endParaRPr lang="zh-CN" altLang="en-US" sz="2420">
              <a:solidFill>
                <a:schemeClr val="tx1">
                  <a:lumMod val="75000"/>
                  <a:lumOff val="25000"/>
                </a:schemeClr>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9" fill="hold" grpId="0" nodeType="afterEffect" p14:presetBounceEnd="40000">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14:bounceEnd="40000">
                                          <p:cBhvr additive="base">
                                            <p:cTn id="20" dur="500" fill="hold"/>
                                            <p:tgtEl>
                                              <p:spTgt spid="41"/>
                                            </p:tgtEl>
                                            <p:attrNameLst>
                                              <p:attrName>ppt_x</p:attrName>
                                            </p:attrNameLst>
                                          </p:cBhvr>
                                          <p:tavLst>
                                            <p:tav tm="0">
                                              <p:val>
                                                <p:strVal val="0-#ppt_w/2"/>
                                              </p:val>
                                            </p:tav>
                                            <p:tav tm="100000">
                                              <p:val>
                                                <p:strVal val="#ppt_x"/>
                                              </p:val>
                                            </p:tav>
                                          </p:tavLst>
                                        </p:anim>
                                        <p:anim calcmode="lin" valueType="num" p14:bounceEnd="40000">
                                          <p:cBhvr additive="base">
                                            <p:cTn id="21" dur="500" fill="hold"/>
                                            <p:tgtEl>
                                              <p:spTgt spid="41"/>
                                            </p:tgtEl>
                                            <p:attrNameLst>
                                              <p:attrName>ppt_y</p:attrName>
                                            </p:attrNameLst>
                                          </p:cBhvr>
                                          <p:tavLst>
                                            <p:tav tm="0">
                                              <p:val>
                                                <p:strVal val="0-#ppt_h/2"/>
                                              </p:val>
                                            </p:tav>
                                            <p:tav tm="100000">
                                              <p:val>
                                                <p:strVal val="#ppt_y"/>
                                              </p:val>
                                            </p:tav>
                                          </p:tavLst>
                                        </p:anim>
                                      </p:childTnLst>
                                    </p:cTn>
                                  </p:par>
                                  <p:par>
                                    <p:cTn id="22" presetID="2" presetClass="entr" presetSubtype="6" fill="hold" grpId="0" nodeType="withEffect" p14:presetBounceEnd="40000">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14:bounceEnd="40000">
                                          <p:cBhvr additive="base">
                                            <p:cTn id="24" dur="500" fill="hold"/>
                                            <p:tgtEl>
                                              <p:spTgt spid="43"/>
                                            </p:tgtEl>
                                            <p:attrNameLst>
                                              <p:attrName>ppt_x</p:attrName>
                                            </p:attrNameLst>
                                          </p:cBhvr>
                                          <p:tavLst>
                                            <p:tav tm="0">
                                              <p:val>
                                                <p:strVal val="1+#ppt_w/2"/>
                                              </p:val>
                                            </p:tav>
                                            <p:tav tm="100000">
                                              <p:val>
                                                <p:strVal val="#ppt_x"/>
                                              </p:val>
                                            </p:tav>
                                          </p:tavLst>
                                        </p:anim>
                                        <p:anim calcmode="lin" valueType="num" p14:bounceEnd="40000">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14:presetBounceEnd="40000">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14:bounceEnd="40000">
                                          <p:cBhvr additive="base">
                                            <p:cTn id="28" dur="500" fill="hold"/>
                                            <p:tgtEl>
                                              <p:spTgt spid="44"/>
                                            </p:tgtEl>
                                            <p:attrNameLst>
                                              <p:attrName>ppt_x</p:attrName>
                                            </p:attrNameLst>
                                          </p:cBhvr>
                                          <p:tavLst>
                                            <p:tav tm="0">
                                              <p:val>
                                                <p:strVal val="1+#ppt_w/2"/>
                                              </p:val>
                                            </p:tav>
                                            <p:tav tm="100000">
                                              <p:val>
                                                <p:strVal val="#ppt_x"/>
                                              </p:val>
                                            </p:tav>
                                          </p:tavLst>
                                        </p:anim>
                                        <p:anim calcmode="lin" valueType="num" p14:bounceEnd="40000">
                                          <p:cBhvr additive="base">
                                            <p:cTn id="29" dur="500" fill="hold"/>
                                            <p:tgtEl>
                                              <p:spTgt spid="44"/>
                                            </p:tgtEl>
                                            <p:attrNameLst>
                                              <p:attrName>ppt_y</p:attrName>
                                            </p:attrNameLst>
                                          </p:cBhvr>
                                          <p:tavLst>
                                            <p:tav tm="0">
                                              <p:val>
                                                <p:strVal val="0-#ppt_h/2"/>
                                              </p:val>
                                            </p:tav>
                                            <p:tav tm="100000">
                                              <p:val>
                                                <p:strVal val="#ppt_y"/>
                                              </p:val>
                                            </p:tav>
                                          </p:tavLst>
                                        </p:anim>
                                      </p:childTnLst>
                                    </p:cTn>
                                  </p:par>
                                  <p:par>
                                    <p:cTn id="30" presetID="2" presetClass="entr" presetSubtype="12" fill="hold" grpId="0" nodeType="withEffect" p14:presetBounceEnd="40000">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14:bounceEnd="40000">
                                          <p:cBhvr additive="base">
                                            <p:cTn id="32" dur="500" fill="hold"/>
                                            <p:tgtEl>
                                              <p:spTgt spid="42"/>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42"/>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2.70833E-6 -7.40741E-7 L 0.06407 0.09699 " pathEditMode="relative" rAng="0" ptsTypes="AA">
                                          <p:cBhvr>
                                            <p:cTn id="38" dur="500" spd="-100000" fill="hold"/>
                                            <p:tgtEl>
                                              <p:spTgt spid="19"/>
                                            </p:tgtEl>
                                            <p:attrNameLst>
                                              <p:attrName>ppt_x</p:attrName>
                                              <p:attrName>ppt_y</p:attrName>
                                            </p:attrNameLst>
                                          </p:cBhvr>
                                          <p:rCtr x="3203" y="4838"/>
                                        </p:animMotion>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2.91667E-6 -7.40741E-7 L -0.05951 0.09699 " pathEditMode="relative" rAng="0" ptsTypes="AA">
                                          <p:cBhvr>
                                            <p:cTn id="42" dur="500" spd="-100000" fill="hold"/>
                                            <p:tgtEl>
                                              <p:spTgt spid="18"/>
                                            </p:tgtEl>
                                            <p:attrNameLst>
                                              <p:attrName>ppt_x</p:attrName>
                                              <p:attrName>ppt_y</p:attrName>
                                            </p:attrNameLst>
                                          </p:cBhvr>
                                          <p:rCtr x="-2982" y="4838"/>
                                        </p:animMotion>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79167E-6 2.96296E-6 L -0.05808 -0.08542 " pathEditMode="relative" rAng="0" ptsTypes="AA">
                                          <p:cBhvr>
                                            <p:cTn id="46" dur="500" spd="-100000" fill="hold"/>
                                            <p:tgtEl>
                                              <p:spTgt spid="21"/>
                                            </p:tgtEl>
                                            <p:attrNameLst>
                                              <p:attrName>ppt_x</p:attrName>
                                              <p:attrName>ppt_y</p:attrName>
                                            </p:attrNameLst>
                                          </p:cBhvr>
                                          <p:rCtr x="-2904" y="-4282"/>
                                        </p:animMotion>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79167E-6 2.96296E-6 L 0.06264 -0.08542 " pathEditMode="relative" rAng="0" ptsTypes="AA">
                                          <p:cBhvr>
                                            <p:cTn id="50" dur="500" spd="-100000" fill="hold"/>
                                            <p:tgtEl>
                                              <p:spTgt spid="20"/>
                                            </p:tgtEl>
                                            <p:attrNameLst>
                                              <p:attrName>ppt_x</p:attrName>
                                              <p:attrName>ppt_y</p:attrName>
                                            </p:attrNameLst>
                                          </p:cBhvr>
                                          <p:rCtr x="3125" y="-4282"/>
                                        </p:animMotion>
                                      </p:childTnLst>
                                    </p:cTn>
                                  </p:par>
                                </p:childTnLst>
                              </p:cTn>
                            </p:par>
                            <p:par>
                              <p:cTn id="51" fill="hold">
                                <p:stCondLst>
                                  <p:cond delay="1500"/>
                                </p:stCondLst>
                                <p:childTnLst>
                                  <p:par>
                                    <p:cTn id="52" presetID="31"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 calcmode="lin" valueType="num">
                                          <p:cBhvr>
                                            <p:cTn id="56" dur="500" fill="hold"/>
                                            <p:tgtEl>
                                              <p:spTgt spid="23"/>
                                            </p:tgtEl>
                                            <p:attrNameLst>
                                              <p:attrName>style.rotation</p:attrName>
                                            </p:attrNameLst>
                                          </p:cBhvr>
                                          <p:tavLst>
                                            <p:tav tm="0">
                                              <p:val>
                                                <p:fltVal val="90"/>
                                              </p:val>
                                            </p:tav>
                                            <p:tav tm="100000">
                                              <p:val>
                                                <p:fltVal val="0"/>
                                              </p:val>
                                            </p:tav>
                                          </p:tavLst>
                                        </p:anim>
                                        <p:animEffect transition="in" filter="fade">
                                          <p:cBhvr>
                                            <p:cTn id="57" dur="500"/>
                                            <p:tgtEl>
                                              <p:spTgt spid="23"/>
                                            </p:tgtEl>
                                          </p:cBhvr>
                                        </p:animEffect>
                                      </p:childTnLst>
                                    </p:cTn>
                                  </p:par>
                                </p:childTnLst>
                              </p:cTn>
                            </p:par>
                            <p:par>
                              <p:cTn id="58" fill="hold">
                                <p:stCondLst>
                                  <p:cond delay="2000"/>
                                </p:stCondLst>
                                <p:childTnLst>
                                  <p:par>
                                    <p:cTn id="59" presetID="2" presetClass="entr" presetSubtype="6"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1+#ppt_w/2"/>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1+#ppt_h/2"/>
                                              </p:val>
                                            </p:tav>
                                            <p:tav tm="100000">
                                              <p:val>
                                                <p:strVal val="#ppt_y"/>
                                              </p:val>
                                            </p:tav>
                                          </p:tavLst>
                                        </p:anim>
                                      </p:childTnLst>
                                    </p:cTn>
                                  </p:par>
                                  <p:par>
                                    <p:cTn id="67" presetID="2" presetClass="entr" presetSubtype="12"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up)">
                                          <p:cBhvr>
                                            <p:cTn id="78" dur="5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up)">
                                          <p:cBhvr>
                                            <p:cTn id="84" dur="500"/>
                                            <p:tgtEl>
                                              <p:spTgt spid="36"/>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up)">
                                          <p:cBhvr>
                                            <p:cTn id="8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18" grpId="1" animBg="1"/>
          <p:bldP spid="19" grpId="0" animBg="1"/>
          <p:bldP spid="19" grpId="1" animBg="1"/>
          <p:bldP spid="20" grpId="0" animBg="1"/>
          <p:bldP spid="20" grpId="1" animBg="1"/>
          <p:bldP spid="21" grpId="0" animBg="1"/>
          <p:bldP spid="21" grpId="1" animBg="1"/>
          <p:bldP spid="23" grpId="0"/>
          <p:bldP spid="25" grpId="0"/>
          <p:bldP spid="31" grpId="0"/>
          <p:bldP spid="32" grpId="0"/>
          <p:bldP spid="36" grpId="0"/>
          <p:bldP spid="37" grpId="0"/>
          <p:bldP spid="38" grpId="0"/>
          <p:bldP spid="39" grpId="0"/>
          <p:bldP spid="40" grpId="0"/>
          <p:bldP spid="41" grpId="0" animBg="1"/>
          <p:bldP spid="42" grpId="0" animBg="1"/>
          <p:bldP spid="43" grpId="0"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9"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 calcmode="lin" valueType="num">
                                          <p:cBhvr additive="base">
                                            <p:cTn id="20" dur="500" fill="hold"/>
                                            <p:tgtEl>
                                              <p:spTgt spid="41"/>
                                            </p:tgtEl>
                                            <p:attrNameLst>
                                              <p:attrName>ppt_x</p:attrName>
                                            </p:attrNameLst>
                                          </p:cBhvr>
                                          <p:tavLst>
                                            <p:tav tm="0">
                                              <p:val>
                                                <p:strVal val="0-#ppt_w/2"/>
                                              </p:val>
                                            </p:tav>
                                            <p:tav tm="100000">
                                              <p:val>
                                                <p:strVal val="#ppt_x"/>
                                              </p:val>
                                            </p:tav>
                                          </p:tavLst>
                                        </p:anim>
                                        <p:anim calcmode="lin" valueType="num">
                                          <p:cBhvr additive="base">
                                            <p:cTn id="21" dur="500" fill="hold"/>
                                            <p:tgtEl>
                                              <p:spTgt spid="41"/>
                                            </p:tgtEl>
                                            <p:attrNameLst>
                                              <p:attrName>ppt_y</p:attrName>
                                            </p:attrNameLst>
                                          </p:cBhvr>
                                          <p:tavLst>
                                            <p:tav tm="0">
                                              <p:val>
                                                <p:strVal val="0-#ppt_h/2"/>
                                              </p:val>
                                            </p:tav>
                                            <p:tav tm="100000">
                                              <p:val>
                                                <p:strVal val="#ppt_y"/>
                                              </p:val>
                                            </p:tav>
                                          </p:tavLst>
                                        </p:anim>
                                      </p:childTnLst>
                                    </p:cTn>
                                  </p:par>
                                  <p:par>
                                    <p:cTn id="22" presetID="2" presetClass="entr" presetSubtype="6"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 calcmode="lin" valueType="num">
                                          <p:cBhvr additive="base">
                                            <p:cTn id="24" dur="500" fill="hold"/>
                                            <p:tgtEl>
                                              <p:spTgt spid="43"/>
                                            </p:tgtEl>
                                            <p:attrNameLst>
                                              <p:attrName>ppt_x</p:attrName>
                                            </p:attrNameLst>
                                          </p:cBhvr>
                                          <p:tavLst>
                                            <p:tav tm="0">
                                              <p:val>
                                                <p:strVal val="1+#ppt_w/2"/>
                                              </p:val>
                                            </p:tav>
                                            <p:tav tm="100000">
                                              <p:val>
                                                <p:strVal val="#ppt_x"/>
                                              </p:val>
                                            </p:tav>
                                          </p:tavLst>
                                        </p:anim>
                                        <p:anim calcmode="lin" valueType="num">
                                          <p:cBhvr additive="base">
                                            <p:cTn id="25" dur="500" fill="hold"/>
                                            <p:tgtEl>
                                              <p:spTgt spid="43"/>
                                            </p:tgtEl>
                                            <p:attrNameLst>
                                              <p:attrName>ppt_y</p:attrName>
                                            </p:attrNameLst>
                                          </p:cBhvr>
                                          <p:tavLst>
                                            <p:tav tm="0">
                                              <p:val>
                                                <p:strVal val="1+#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additive="base">
                                            <p:cTn id="28" dur="500" fill="hold"/>
                                            <p:tgtEl>
                                              <p:spTgt spid="44"/>
                                            </p:tgtEl>
                                            <p:attrNameLst>
                                              <p:attrName>ppt_x</p:attrName>
                                            </p:attrNameLst>
                                          </p:cBhvr>
                                          <p:tavLst>
                                            <p:tav tm="0">
                                              <p:val>
                                                <p:strVal val="1+#ppt_w/2"/>
                                              </p:val>
                                            </p:tav>
                                            <p:tav tm="100000">
                                              <p:val>
                                                <p:strVal val="#ppt_x"/>
                                              </p:val>
                                            </p:tav>
                                          </p:tavLst>
                                        </p:anim>
                                        <p:anim calcmode="lin" valueType="num">
                                          <p:cBhvr additive="base">
                                            <p:cTn id="29" dur="500" fill="hold"/>
                                            <p:tgtEl>
                                              <p:spTgt spid="44"/>
                                            </p:tgtEl>
                                            <p:attrNameLst>
                                              <p:attrName>ppt_y</p:attrName>
                                            </p:attrNameLst>
                                          </p:cBhvr>
                                          <p:tavLst>
                                            <p:tav tm="0">
                                              <p:val>
                                                <p:strVal val="0-#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additive="base">
                                            <p:cTn id="32" dur="500" fill="hold"/>
                                            <p:tgtEl>
                                              <p:spTgt spid="42"/>
                                            </p:tgtEl>
                                            <p:attrNameLst>
                                              <p:attrName>ppt_x</p:attrName>
                                            </p:attrNameLst>
                                          </p:cBhvr>
                                          <p:tavLst>
                                            <p:tav tm="0">
                                              <p:val>
                                                <p:strVal val="0-#ppt_w/2"/>
                                              </p:val>
                                            </p:tav>
                                            <p:tav tm="100000">
                                              <p:val>
                                                <p:strVal val="#ppt_x"/>
                                              </p:val>
                                            </p:tav>
                                          </p:tavLst>
                                        </p:anim>
                                        <p:anim calcmode="lin" valueType="num">
                                          <p:cBhvr additive="base">
                                            <p:cTn id="33" dur="500" fill="hold"/>
                                            <p:tgtEl>
                                              <p:spTgt spid="42"/>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2.70833E-6 -7.40741E-7 L 0.06407 0.09699 " pathEditMode="relative" rAng="0" ptsTypes="AA">
                                          <p:cBhvr>
                                            <p:cTn id="38" dur="500" spd="-100000" fill="hold"/>
                                            <p:tgtEl>
                                              <p:spTgt spid="19"/>
                                            </p:tgtEl>
                                            <p:attrNameLst>
                                              <p:attrName>ppt_x</p:attrName>
                                              <p:attrName>ppt_y</p:attrName>
                                            </p:attrNameLst>
                                          </p:cBhvr>
                                          <p:rCtr x="3203" y="4838"/>
                                        </p:animMotion>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49" presetClass="path" presetSubtype="0" accel="50000" decel="50000" fill="hold" grpId="1" nodeType="withEffect">
                                      <p:stCondLst>
                                        <p:cond delay="0"/>
                                      </p:stCondLst>
                                      <p:childTnLst>
                                        <p:animMotion origin="layout" path="M 2.91667E-6 -7.40741E-7 L -0.05951 0.09699 " pathEditMode="relative" rAng="0" ptsTypes="AA">
                                          <p:cBhvr>
                                            <p:cTn id="42" dur="500" spd="-100000" fill="hold"/>
                                            <p:tgtEl>
                                              <p:spTgt spid="18"/>
                                            </p:tgtEl>
                                            <p:attrNameLst>
                                              <p:attrName>ppt_x</p:attrName>
                                              <p:attrName>ppt_y</p:attrName>
                                            </p:attrNameLst>
                                          </p:cBhvr>
                                          <p:rCtr x="-2982" y="4838"/>
                                        </p:animMotion>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49" presetClass="path" presetSubtype="0" accel="50000" decel="50000" fill="hold" grpId="1" nodeType="withEffect">
                                      <p:stCondLst>
                                        <p:cond delay="0"/>
                                      </p:stCondLst>
                                      <p:childTnLst>
                                        <p:animMotion origin="layout" path="M 4.79167E-6 2.96296E-6 L -0.05808 -0.08542 " pathEditMode="relative" rAng="0" ptsTypes="AA">
                                          <p:cBhvr>
                                            <p:cTn id="46" dur="500" spd="-100000" fill="hold"/>
                                            <p:tgtEl>
                                              <p:spTgt spid="21"/>
                                            </p:tgtEl>
                                            <p:attrNameLst>
                                              <p:attrName>ppt_x</p:attrName>
                                              <p:attrName>ppt_y</p:attrName>
                                            </p:attrNameLst>
                                          </p:cBhvr>
                                          <p:rCtr x="-2904" y="-4282"/>
                                        </p:animMotion>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49" presetClass="path" presetSubtype="0" accel="50000" decel="50000" fill="hold" grpId="1" nodeType="withEffect">
                                      <p:stCondLst>
                                        <p:cond delay="0"/>
                                      </p:stCondLst>
                                      <p:childTnLst>
                                        <p:animMotion origin="layout" path="M -4.79167E-6 2.96296E-6 L 0.06264 -0.08542 " pathEditMode="relative" rAng="0" ptsTypes="AA">
                                          <p:cBhvr>
                                            <p:cTn id="50" dur="500" spd="-100000" fill="hold"/>
                                            <p:tgtEl>
                                              <p:spTgt spid="20"/>
                                            </p:tgtEl>
                                            <p:attrNameLst>
                                              <p:attrName>ppt_x</p:attrName>
                                              <p:attrName>ppt_y</p:attrName>
                                            </p:attrNameLst>
                                          </p:cBhvr>
                                          <p:rCtr x="3125" y="-4282"/>
                                        </p:animMotion>
                                      </p:childTnLst>
                                    </p:cTn>
                                  </p:par>
                                </p:childTnLst>
                              </p:cTn>
                            </p:par>
                            <p:par>
                              <p:cTn id="51" fill="hold">
                                <p:stCondLst>
                                  <p:cond delay="1500"/>
                                </p:stCondLst>
                                <p:childTnLst>
                                  <p:par>
                                    <p:cTn id="52" presetID="31"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500" fill="hold"/>
                                            <p:tgtEl>
                                              <p:spTgt spid="23"/>
                                            </p:tgtEl>
                                            <p:attrNameLst>
                                              <p:attrName>ppt_w</p:attrName>
                                            </p:attrNameLst>
                                          </p:cBhvr>
                                          <p:tavLst>
                                            <p:tav tm="0">
                                              <p:val>
                                                <p:fltVal val="0"/>
                                              </p:val>
                                            </p:tav>
                                            <p:tav tm="100000">
                                              <p:val>
                                                <p:strVal val="#ppt_w"/>
                                              </p:val>
                                            </p:tav>
                                          </p:tavLst>
                                        </p:anim>
                                        <p:anim calcmode="lin" valueType="num">
                                          <p:cBhvr>
                                            <p:cTn id="55" dur="500" fill="hold"/>
                                            <p:tgtEl>
                                              <p:spTgt spid="23"/>
                                            </p:tgtEl>
                                            <p:attrNameLst>
                                              <p:attrName>ppt_h</p:attrName>
                                            </p:attrNameLst>
                                          </p:cBhvr>
                                          <p:tavLst>
                                            <p:tav tm="0">
                                              <p:val>
                                                <p:fltVal val="0"/>
                                              </p:val>
                                            </p:tav>
                                            <p:tav tm="100000">
                                              <p:val>
                                                <p:strVal val="#ppt_h"/>
                                              </p:val>
                                            </p:tav>
                                          </p:tavLst>
                                        </p:anim>
                                        <p:anim calcmode="lin" valueType="num">
                                          <p:cBhvr>
                                            <p:cTn id="56" dur="500" fill="hold"/>
                                            <p:tgtEl>
                                              <p:spTgt spid="23"/>
                                            </p:tgtEl>
                                            <p:attrNameLst>
                                              <p:attrName>style.rotation</p:attrName>
                                            </p:attrNameLst>
                                          </p:cBhvr>
                                          <p:tavLst>
                                            <p:tav tm="0">
                                              <p:val>
                                                <p:fltVal val="90"/>
                                              </p:val>
                                            </p:tav>
                                            <p:tav tm="100000">
                                              <p:val>
                                                <p:fltVal val="0"/>
                                              </p:val>
                                            </p:tav>
                                          </p:tavLst>
                                        </p:anim>
                                        <p:animEffect transition="in" filter="fade">
                                          <p:cBhvr>
                                            <p:cTn id="57" dur="500"/>
                                            <p:tgtEl>
                                              <p:spTgt spid="23"/>
                                            </p:tgtEl>
                                          </p:cBhvr>
                                        </p:animEffect>
                                      </p:childTnLst>
                                    </p:cTn>
                                  </p:par>
                                </p:childTnLst>
                              </p:cTn>
                            </p:par>
                            <p:par>
                              <p:cTn id="58" fill="hold">
                                <p:stCondLst>
                                  <p:cond delay="2000"/>
                                </p:stCondLst>
                                <p:childTnLst>
                                  <p:par>
                                    <p:cTn id="59" presetID="2" presetClass="entr" presetSubtype="6"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additive="base">
                                            <p:cTn id="61" dur="500" fill="hold"/>
                                            <p:tgtEl>
                                              <p:spTgt spid="39"/>
                                            </p:tgtEl>
                                            <p:attrNameLst>
                                              <p:attrName>ppt_x</p:attrName>
                                            </p:attrNameLst>
                                          </p:cBhvr>
                                          <p:tavLst>
                                            <p:tav tm="0">
                                              <p:val>
                                                <p:strVal val="1+#ppt_w/2"/>
                                              </p:val>
                                            </p:tav>
                                            <p:tav tm="100000">
                                              <p:val>
                                                <p:strVal val="#ppt_x"/>
                                              </p:val>
                                            </p:tav>
                                          </p:tavLst>
                                        </p:anim>
                                        <p:anim calcmode="lin" valueType="num">
                                          <p:cBhvr additive="base">
                                            <p:cTn id="62" dur="500" fill="hold"/>
                                            <p:tgtEl>
                                              <p:spTgt spid="39"/>
                                            </p:tgtEl>
                                            <p:attrNameLst>
                                              <p:attrName>ppt_y</p:attrName>
                                            </p:attrNameLst>
                                          </p:cBhvr>
                                          <p:tavLst>
                                            <p:tav tm="0">
                                              <p:val>
                                                <p:strVal val="1+#ppt_h/2"/>
                                              </p:val>
                                            </p:tav>
                                            <p:tav tm="100000">
                                              <p:val>
                                                <p:strVal val="#ppt_y"/>
                                              </p:val>
                                            </p:tav>
                                          </p:tavLst>
                                        </p:anim>
                                      </p:childTnLst>
                                    </p:cTn>
                                  </p:par>
                                  <p:par>
                                    <p:cTn id="63" presetID="2" presetClass="entr" presetSubtype="6"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additive="base">
                                            <p:cTn id="65" dur="500" fill="hold"/>
                                            <p:tgtEl>
                                              <p:spTgt spid="37"/>
                                            </p:tgtEl>
                                            <p:attrNameLst>
                                              <p:attrName>ppt_x</p:attrName>
                                            </p:attrNameLst>
                                          </p:cBhvr>
                                          <p:tavLst>
                                            <p:tav tm="0">
                                              <p:val>
                                                <p:strVal val="1+#ppt_w/2"/>
                                              </p:val>
                                            </p:tav>
                                            <p:tav tm="100000">
                                              <p:val>
                                                <p:strVal val="#ppt_x"/>
                                              </p:val>
                                            </p:tav>
                                          </p:tavLst>
                                        </p:anim>
                                        <p:anim calcmode="lin" valueType="num">
                                          <p:cBhvr additive="base">
                                            <p:cTn id="66" dur="500" fill="hold"/>
                                            <p:tgtEl>
                                              <p:spTgt spid="37"/>
                                            </p:tgtEl>
                                            <p:attrNameLst>
                                              <p:attrName>ppt_y</p:attrName>
                                            </p:attrNameLst>
                                          </p:cBhvr>
                                          <p:tavLst>
                                            <p:tav tm="0">
                                              <p:val>
                                                <p:strVal val="1+#ppt_h/2"/>
                                              </p:val>
                                            </p:tav>
                                            <p:tav tm="100000">
                                              <p:val>
                                                <p:strVal val="#ppt_y"/>
                                              </p:val>
                                            </p:tav>
                                          </p:tavLst>
                                        </p:anim>
                                      </p:childTnLst>
                                    </p:cTn>
                                  </p:par>
                                  <p:par>
                                    <p:cTn id="67" presetID="2" presetClass="entr" presetSubtype="12"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 calcmode="lin" valueType="num">
                                          <p:cBhvr additive="base">
                                            <p:cTn id="69" dur="500" fill="hold"/>
                                            <p:tgtEl>
                                              <p:spTgt spid="25"/>
                                            </p:tgtEl>
                                            <p:attrNameLst>
                                              <p:attrName>ppt_x</p:attrName>
                                            </p:attrNameLst>
                                          </p:cBhvr>
                                          <p:tavLst>
                                            <p:tav tm="0">
                                              <p:val>
                                                <p:strVal val="0-#ppt_w/2"/>
                                              </p:val>
                                            </p:tav>
                                            <p:tav tm="100000">
                                              <p:val>
                                                <p:strVal val="#ppt_x"/>
                                              </p:val>
                                            </p:tav>
                                          </p:tavLst>
                                        </p:anim>
                                        <p:anim calcmode="lin" valueType="num">
                                          <p:cBhvr additive="base">
                                            <p:cTn id="70" dur="500" fill="hold"/>
                                            <p:tgtEl>
                                              <p:spTgt spid="25"/>
                                            </p:tgtEl>
                                            <p:attrNameLst>
                                              <p:attrName>ppt_y</p:attrName>
                                            </p:attrNameLst>
                                          </p:cBhvr>
                                          <p:tavLst>
                                            <p:tav tm="0">
                                              <p:val>
                                                <p:strVal val="1+#ppt_h/2"/>
                                              </p:val>
                                            </p:tav>
                                            <p:tav tm="100000">
                                              <p:val>
                                                <p:strVal val="#ppt_y"/>
                                              </p:val>
                                            </p:tav>
                                          </p:tavLst>
                                        </p:anim>
                                      </p:childTnLst>
                                    </p:cTn>
                                  </p:par>
                                  <p:par>
                                    <p:cTn id="71" presetID="2" presetClass="entr" presetSubtype="12"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1+#ppt_h/2"/>
                                              </p:val>
                                            </p:tav>
                                            <p:tav tm="100000">
                                              <p:val>
                                                <p:strVal val="#ppt_y"/>
                                              </p:val>
                                            </p:tav>
                                          </p:tavLst>
                                        </p:anim>
                                      </p:childTnLst>
                                    </p:cTn>
                                  </p:par>
                                </p:childTnLst>
                              </p:cTn>
                            </p:par>
                            <p:par>
                              <p:cTn id="75" fill="hold">
                                <p:stCondLst>
                                  <p:cond delay="2500"/>
                                </p:stCondLst>
                                <p:childTnLst>
                                  <p:par>
                                    <p:cTn id="76" presetID="22" presetClass="entr" presetSubtype="1" fill="hold" grpId="0" nodeType="after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up)">
                                          <p:cBhvr>
                                            <p:cTn id="78" dur="500"/>
                                            <p:tgtEl>
                                              <p:spTgt spid="40"/>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up)">
                                          <p:cBhvr>
                                            <p:cTn id="84" dur="500"/>
                                            <p:tgtEl>
                                              <p:spTgt spid="36"/>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Effect transition="in" filter="wipe(up)">
                                          <p:cBhvr>
                                            <p:cTn id="8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18" grpId="1" animBg="1"/>
          <p:bldP spid="19" grpId="0" animBg="1"/>
          <p:bldP spid="19" grpId="1" animBg="1"/>
          <p:bldP spid="20" grpId="0" animBg="1"/>
          <p:bldP spid="20" grpId="1" animBg="1"/>
          <p:bldP spid="21" grpId="0" animBg="1"/>
          <p:bldP spid="21" grpId="1" animBg="1"/>
          <p:bldP spid="23" grpId="0"/>
          <p:bldP spid="25" grpId="0"/>
          <p:bldP spid="31" grpId="0"/>
          <p:bldP spid="32" grpId="0"/>
          <p:bldP spid="36" grpId="0"/>
          <p:bldP spid="37" grpId="0"/>
          <p:bldP spid="38" grpId="0"/>
          <p:bldP spid="39" grpId="0"/>
          <p:bldP spid="40" grpId="0"/>
          <p:bldP spid="41" grpId="0" animBg="1"/>
          <p:bldP spid="42" grpId="0" animBg="1"/>
          <p:bldP spid="43" grpId="0" animBg="1"/>
          <p:bldP spid="44"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83372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4.3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成果应用</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MH_Other_1"/>
          <p:cNvSpPr/>
          <p:nvPr>
            <p:custDataLst>
              <p:tags r:id="rId1"/>
            </p:custDataLst>
          </p:nvPr>
        </p:nvSpPr>
        <p:spPr>
          <a:xfrm>
            <a:off x="7118597" y="2265681"/>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No.04</a:t>
            </a:r>
            <a:endParaRPr lang="zh-CN" altLang="en-US" sz="2665" dirty="0">
              <a:latin typeface="微软雅黑" panose="020B0503020204020204" pitchFamily="34" charset="-122"/>
              <a:ea typeface="微软雅黑" panose="020B0503020204020204" pitchFamily="34" charset="-122"/>
            </a:endParaRPr>
          </a:p>
        </p:txBody>
      </p:sp>
      <p:sp>
        <p:nvSpPr>
          <p:cNvPr id="19" name="MH_Other_2"/>
          <p:cNvSpPr/>
          <p:nvPr>
            <p:custDataLst>
              <p:tags r:id="rId2"/>
            </p:custDataLst>
          </p:nvPr>
        </p:nvSpPr>
        <p:spPr>
          <a:xfrm>
            <a:off x="4268381" y="3984513"/>
            <a:ext cx="175962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No.02</a:t>
            </a:r>
            <a:endParaRPr lang="zh-CN" altLang="en-US" sz="2665" dirty="0">
              <a:latin typeface="微软雅黑" panose="020B0503020204020204" pitchFamily="34" charset="-122"/>
              <a:ea typeface="微软雅黑" panose="020B0503020204020204" pitchFamily="34" charset="-122"/>
            </a:endParaRPr>
          </a:p>
        </p:txBody>
      </p:sp>
      <p:sp>
        <p:nvSpPr>
          <p:cNvPr id="20" name="MH_Other_5"/>
          <p:cNvSpPr/>
          <p:nvPr>
            <p:custDataLst>
              <p:tags r:id="rId3"/>
            </p:custDataLst>
          </p:nvPr>
        </p:nvSpPr>
        <p:spPr>
          <a:xfrm>
            <a:off x="6161273" y="3973634"/>
            <a:ext cx="1762347"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lvl="0" algn="ctr" defTabSz="2132965">
              <a:lnSpc>
                <a:spcPct val="90000"/>
              </a:lnSpc>
              <a:spcAft>
                <a:spcPct val="35000"/>
              </a:spcAft>
              <a:defRPr/>
            </a:pPr>
            <a:r>
              <a:rPr lang="en-US" altLang="zh-CN" sz="2665" dirty="0">
                <a:solidFill>
                  <a:prstClr val="white"/>
                </a:solidFill>
                <a:latin typeface="微软雅黑" panose="020B0503020204020204" pitchFamily="34" charset="-122"/>
                <a:ea typeface="微软雅黑" panose="020B0503020204020204" pitchFamily="34" charset="-122"/>
              </a:rPr>
              <a:t>No.03</a:t>
            </a:r>
            <a:endParaRPr lang="zh-CN" altLang="en-US" sz="2665" dirty="0">
              <a:solidFill>
                <a:prstClr val="white"/>
              </a:solidFill>
              <a:latin typeface="微软雅黑" panose="020B0503020204020204" pitchFamily="34" charset="-122"/>
              <a:ea typeface="微软雅黑" panose="020B0503020204020204" pitchFamily="34" charset="-122"/>
            </a:endParaRPr>
          </a:p>
        </p:txBody>
      </p:sp>
      <p:sp>
        <p:nvSpPr>
          <p:cNvPr id="21" name="MH_Other_6"/>
          <p:cNvSpPr/>
          <p:nvPr>
            <p:custDataLst>
              <p:tags r:id="rId4"/>
            </p:custDataLst>
          </p:nvPr>
        </p:nvSpPr>
        <p:spPr>
          <a:xfrm>
            <a:off x="3313777"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B0F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363093" tIns="417348" rIns="363093" bIns="417348" spcCol="1270" anchor="ctr">
            <a:normAutofit/>
          </a:bodyPr>
          <a:lstStyle/>
          <a:p>
            <a:pPr algn="ctr" defTabSz="2132965">
              <a:lnSpc>
                <a:spcPct val="90000"/>
              </a:lnSpc>
              <a:spcAft>
                <a:spcPct val="35000"/>
              </a:spcAft>
              <a:defRPr/>
            </a:pPr>
            <a:r>
              <a:rPr lang="en-US" altLang="zh-CN" sz="2665" dirty="0">
                <a:latin typeface="微软雅黑" panose="020B0503020204020204" pitchFamily="34" charset="-122"/>
                <a:ea typeface="微软雅黑" panose="020B0503020204020204" pitchFamily="34" charset="-122"/>
              </a:rPr>
              <a:t>No.01</a:t>
            </a:r>
            <a:endParaRPr lang="zh-CN" altLang="en-US" sz="2665" dirty="0">
              <a:latin typeface="微软雅黑" panose="020B0503020204020204" pitchFamily="34" charset="-122"/>
              <a:ea typeface="微软雅黑" panose="020B0503020204020204" pitchFamily="34" charset="-122"/>
            </a:endParaRPr>
          </a:p>
        </p:txBody>
      </p:sp>
      <p:sp>
        <p:nvSpPr>
          <p:cNvPr id="23" name="MH_Title_1"/>
          <p:cNvSpPr/>
          <p:nvPr>
            <p:custDataLst>
              <p:tags r:id="rId5"/>
            </p:custDataLst>
          </p:nvPr>
        </p:nvSpPr>
        <p:spPr>
          <a:xfrm>
            <a:off x="5222986" y="2265681"/>
            <a:ext cx="1759628" cy="2023435"/>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0" tIns="0" rIns="0" bIns="0" spcCol="1270" anchor="ctr">
            <a:normAutofit/>
          </a:bodyPr>
          <a:lstStyle/>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成果</a:t>
            </a:r>
            <a:endParaRPr lang="en-US" altLang="zh-CN" sz="2665" b="1" spc="400" dirty="0">
              <a:solidFill>
                <a:srgbClr val="FFFFFF"/>
              </a:solidFill>
              <a:latin typeface="微软雅黑" panose="020B0503020204020204" pitchFamily="34" charset="-122"/>
              <a:ea typeface="微软雅黑" panose="020B0503020204020204" pitchFamily="34" charset="-122"/>
            </a:endParaRPr>
          </a:p>
          <a:p>
            <a:pPr algn="ctr" defTabSz="2132965">
              <a:lnSpc>
                <a:spcPct val="90000"/>
              </a:lnSpc>
              <a:spcAft>
                <a:spcPct val="35000"/>
              </a:spcAft>
              <a:defRPr/>
            </a:pPr>
            <a:r>
              <a:rPr lang="zh-CN" altLang="en-US" sz="2665" b="1" spc="400" dirty="0">
                <a:solidFill>
                  <a:srgbClr val="FFFFFF"/>
                </a:solidFill>
                <a:latin typeface="微软雅黑" panose="020B0503020204020204" pitchFamily="34" charset="-122"/>
                <a:ea typeface="微软雅黑" panose="020B0503020204020204" pitchFamily="34" charset="-122"/>
              </a:rPr>
              <a:t>应用</a:t>
            </a:r>
            <a:endParaRPr lang="en-US" altLang="zh-CN" sz="2665" b="1" spc="400" dirty="0">
              <a:solidFill>
                <a:srgbClr val="FFFFFF"/>
              </a:solidFill>
              <a:latin typeface="微软雅黑" panose="020B0503020204020204" pitchFamily="34" charset="-122"/>
              <a:ea typeface="微软雅黑" panose="020B0503020204020204" pitchFamily="34" charset="-122"/>
            </a:endParaRPr>
          </a:p>
        </p:txBody>
      </p:sp>
      <p:sp>
        <p:nvSpPr>
          <p:cNvPr id="25" name="MH_SubTitle_4"/>
          <p:cNvSpPr/>
          <p:nvPr>
            <p:custDataLst>
              <p:tags r:id="rId6"/>
            </p:custDataLst>
          </p:nvPr>
        </p:nvSpPr>
        <p:spPr>
          <a:xfrm>
            <a:off x="8979163" y="2547066"/>
            <a:ext cx="3029181" cy="1388201"/>
          </a:xfrm>
          <a:prstGeom prst="rect">
            <a:avLst/>
          </a:prstGeom>
        </p:spPr>
        <p:txBody>
          <a:bodyPr anchor="ctr"/>
          <a:lstStyle/>
          <a:p>
            <a:pPr lvl="0">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MH_SubTitle_4"/>
          <p:cNvSpPr/>
          <p:nvPr>
            <p:custDataLst>
              <p:tags r:id="rId7"/>
            </p:custDataLst>
          </p:nvPr>
        </p:nvSpPr>
        <p:spPr>
          <a:xfrm>
            <a:off x="8016214" y="4331715"/>
            <a:ext cx="3029181" cy="1388201"/>
          </a:xfrm>
          <a:prstGeom prst="rect">
            <a:avLst/>
          </a:prstGeom>
        </p:spPr>
        <p:txBody>
          <a:bodyPr anchor="ctr"/>
          <a:lstStyle/>
          <a:p>
            <a:pPr lvl="0">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MH_SubTitle_4"/>
          <p:cNvSpPr/>
          <p:nvPr>
            <p:custDataLst>
              <p:tags r:id="rId8"/>
            </p:custDataLst>
          </p:nvPr>
        </p:nvSpPr>
        <p:spPr>
          <a:xfrm>
            <a:off x="1121248" y="4331715"/>
            <a:ext cx="3029181" cy="1388201"/>
          </a:xfrm>
          <a:prstGeom prst="rect">
            <a:avLst/>
          </a:prstGeom>
        </p:spPr>
        <p:txBody>
          <a:bodyPr anchor="ctr"/>
          <a:lstStyle/>
          <a:p>
            <a:pPr lvl="0" algn="r">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6" name="MH_SubTitle_4"/>
          <p:cNvSpPr/>
          <p:nvPr>
            <p:custDataLst>
              <p:tags r:id="rId9"/>
            </p:custDataLst>
          </p:nvPr>
        </p:nvSpPr>
        <p:spPr>
          <a:xfrm>
            <a:off x="143339" y="2547065"/>
            <a:ext cx="3029181" cy="1388201"/>
          </a:xfrm>
          <a:prstGeom prst="rect">
            <a:avLst/>
          </a:prstGeom>
        </p:spPr>
        <p:txBody>
          <a:bodyPr anchor="ctr"/>
          <a:lstStyle/>
          <a:p>
            <a:pPr lvl="0" algn="r">
              <a:lnSpc>
                <a:spcPct val="130000"/>
              </a:lnSpc>
              <a:spcBef>
                <a:spcPct val="0"/>
              </a:spcBef>
            </a:pPr>
            <a:r>
              <a:rPr lang="zh-CN" altLang="en-US" sz="1865" b="1" dirty="0">
                <a:solidFill>
                  <a:srgbClr val="0067B4"/>
                </a:solidFill>
                <a:latin typeface="微软雅黑" panose="020B0503020204020204" pitchFamily="34" charset="-122"/>
                <a:ea typeface="微软雅黑" panose="020B0503020204020204" pitchFamily="34" charset="-122"/>
              </a:rPr>
              <a:t>添加文本</a:t>
            </a:r>
            <a:endParaRPr lang="en-US" altLang="zh-CN" sz="1865" b="1" dirty="0">
              <a:solidFill>
                <a:srgbClr val="0067B4"/>
              </a:solidFill>
              <a:latin typeface="微软雅黑" panose="020B0503020204020204" pitchFamily="34" charset="-122"/>
              <a:ea typeface="微软雅黑" panose="020B0503020204020204" pitchFamily="34" charset="-122"/>
            </a:endParaRPr>
          </a:p>
          <a:p>
            <a:pPr lvl="0" algn="r">
              <a:lnSpc>
                <a:spcPct val="130000"/>
              </a:lnSpc>
              <a:spcBef>
                <a:spcPct val="0"/>
              </a:spcBef>
            </a:pP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添加适当的文字，最好不要超过</a:t>
            </a:r>
            <a:r>
              <a:rPr lang="en-US" altLang="zh-CN" sz="160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600" dirty="0">
                <a:solidFill>
                  <a:prstClr val="black">
                    <a:lumMod val="75000"/>
                    <a:lumOff val="25000"/>
                  </a:prstClr>
                </a:solidFill>
                <a:latin typeface="微软雅黑" panose="020B0503020204020204" pitchFamily="34" charset="-122"/>
                <a:ea typeface="微软雅黑" panose="020B0503020204020204" pitchFamily="34" charset="-122"/>
              </a:rPr>
              <a:t>字</a:t>
            </a:r>
            <a:endParaRPr lang="en-GB" altLang="zh-CN" sz="1600"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31"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p:cTn id="20" dur="1000" fill="hold"/>
                                        <p:tgtEl>
                                          <p:spTgt spid="23"/>
                                        </p:tgtEl>
                                        <p:attrNameLst>
                                          <p:attrName>ppt_w</p:attrName>
                                        </p:attrNameLst>
                                      </p:cBhvr>
                                      <p:tavLst>
                                        <p:tav tm="0">
                                          <p:val>
                                            <p:fltVal val="0"/>
                                          </p:val>
                                        </p:tav>
                                        <p:tav tm="100000">
                                          <p:val>
                                            <p:strVal val="#ppt_w"/>
                                          </p:val>
                                        </p:tav>
                                      </p:tavLst>
                                    </p:anim>
                                    <p:anim calcmode="lin" valueType="num">
                                      <p:cBhvr>
                                        <p:cTn id="21" dur="1000" fill="hold"/>
                                        <p:tgtEl>
                                          <p:spTgt spid="23"/>
                                        </p:tgtEl>
                                        <p:attrNameLst>
                                          <p:attrName>ppt_h</p:attrName>
                                        </p:attrNameLst>
                                      </p:cBhvr>
                                      <p:tavLst>
                                        <p:tav tm="0">
                                          <p:val>
                                            <p:fltVal val="0"/>
                                          </p:val>
                                        </p:tav>
                                        <p:tav tm="100000">
                                          <p:val>
                                            <p:strVal val="#ppt_h"/>
                                          </p:val>
                                        </p:tav>
                                      </p:tavLst>
                                    </p:anim>
                                    <p:anim calcmode="lin" valueType="num">
                                      <p:cBhvr>
                                        <p:cTn id="22" dur="1000" fill="hold"/>
                                        <p:tgtEl>
                                          <p:spTgt spid="23"/>
                                        </p:tgtEl>
                                        <p:attrNameLst>
                                          <p:attrName>style.rotation</p:attrName>
                                        </p:attrNameLst>
                                      </p:cBhvr>
                                      <p:tavLst>
                                        <p:tav tm="0">
                                          <p:val>
                                            <p:fltVal val="90"/>
                                          </p:val>
                                        </p:tav>
                                        <p:tav tm="100000">
                                          <p:val>
                                            <p:fltVal val="0"/>
                                          </p:val>
                                        </p:tav>
                                      </p:tavLst>
                                    </p:anim>
                                    <p:animEffect transition="in" filter="fade">
                                      <p:cBhvr>
                                        <p:cTn id="23" dur="1000"/>
                                        <p:tgtEl>
                                          <p:spTgt spid="2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750" fill="hold"/>
                                        <p:tgtEl>
                                          <p:spTgt spid="21"/>
                                        </p:tgtEl>
                                        <p:attrNameLst>
                                          <p:attrName>ppt_w</p:attrName>
                                        </p:attrNameLst>
                                      </p:cBhvr>
                                      <p:tavLst>
                                        <p:tav tm="0">
                                          <p:val>
                                            <p:fltVal val="0"/>
                                          </p:val>
                                        </p:tav>
                                        <p:tav tm="100000">
                                          <p:val>
                                            <p:strVal val="#ppt_w"/>
                                          </p:val>
                                        </p:tav>
                                      </p:tavLst>
                                    </p:anim>
                                    <p:anim calcmode="lin" valueType="num">
                                      <p:cBhvr>
                                        <p:cTn id="28" dur="750" fill="hold"/>
                                        <p:tgtEl>
                                          <p:spTgt spid="21"/>
                                        </p:tgtEl>
                                        <p:attrNameLst>
                                          <p:attrName>ppt_h</p:attrName>
                                        </p:attrNameLst>
                                      </p:cBhvr>
                                      <p:tavLst>
                                        <p:tav tm="0">
                                          <p:val>
                                            <p:fltVal val="0"/>
                                          </p:val>
                                        </p:tav>
                                        <p:tav tm="100000">
                                          <p:val>
                                            <p:strVal val="#ppt_h"/>
                                          </p:val>
                                        </p:tav>
                                      </p:tavLst>
                                    </p:anim>
                                    <p:animEffect transition="in" filter="fade">
                                      <p:cBhvr>
                                        <p:cTn id="29" dur="750"/>
                                        <p:tgtEl>
                                          <p:spTgt spid="21"/>
                                        </p:tgtEl>
                                      </p:cBhvr>
                                    </p:animEffect>
                                  </p:childTnLst>
                                </p:cTn>
                              </p:par>
                              <p:par>
                                <p:cTn id="30" presetID="42" presetClass="path" presetSubtype="0" accel="50000" decel="50000" fill="hold" grpId="1" nodeType="withEffect">
                                  <p:stCondLst>
                                    <p:cond delay="0"/>
                                  </p:stCondLst>
                                  <p:childTnLst>
                                    <p:animMotion origin="layout" path="M -2.08333E-7 2.22222E-6 L 0.14831 0.00625 " pathEditMode="relative" rAng="0" ptsTypes="AA">
                                      <p:cBhvr>
                                        <p:cTn id="31" dur="750" spd="-100000" fill="hold"/>
                                        <p:tgtEl>
                                          <p:spTgt spid="21"/>
                                        </p:tgtEl>
                                        <p:attrNameLst>
                                          <p:attrName>ppt_x</p:attrName>
                                          <p:attrName>ppt_y</p:attrName>
                                        </p:attrNameLst>
                                      </p:cBhvr>
                                      <p:rCtr x="7409" y="301"/>
                                    </p:animMotion>
                                  </p:childTnLst>
                                </p:cTn>
                              </p:par>
                              <p:par>
                                <p:cTn id="32" presetID="53" presetClass="entr" presetSubtype="16" fill="hold" grpId="0" nodeType="withEffect">
                                  <p:stCondLst>
                                    <p:cond delay="250"/>
                                  </p:stCondLst>
                                  <p:childTnLst>
                                    <p:set>
                                      <p:cBhvr>
                                        <p:cTn id="33" dur="1" fill="hold">
                                          <p:stCondLst>
                                            <p:cond delay="0"/>
                                          </p:stCondLst>
                                        </p:cTn>
                                        <p:tgtEl>
                                          <p:spTgt spid="19"/>
                                        </p:tgtEl>
                                        <p:attrNameLst>
                                          <p:attrName>style.visibility</p:attrName>
                                        </p:attrNameLst>
                                      </p:cBhvr>
                                      <p:to>
                                        <p:strVal val="visible"/>
                                      </p:to>
                                    </p:set>
                                    <p:anim calcmode="lin" valueType="num">
                                      <p:cBhvr>
                                        <p:cTn id="34" dur="750" fill="hold"/>
                                        <p:tgtEl>
                                          <p:spTgt spid="19"/>
                                        </p:tgtEl>
                                        <p:attrNameLst>
                                          <p:attrName>ppt_w</p:attrName>
                                        </p:attrNameLst>
                                      </p:cBhvr>
                                      <p:tavLst>
                                        <p:tav tm="0">
                                          <p:val>
                                            <p:fltVal val="0"/>
                                          </p:val>
                                        </p:tav>
                                        <p:tav tm="100000">
                                          <p:val>
                                            <p:strVal val="#ppt_w"/>
                                          </p:val>
                                        </p:tav>
                                      </p:tavLst>
                                    </p:anim>
                                    <p:anim calcmode="lin" valueType="num">
                                      <p:cBhvr>
                                        <p:cTn id="35" dur="750" fill="hold"/>
                                        <p:tgtEl>
                                          <p:spTgt spid="19"/>
                                        </p:tgtEl>
                                        <p:attrNameLst>
                                          <p:attrName>ppt_h</p:attrName>
                                        </p:attrNameLst>
                                      </p:cBhvr>
                                      <p:tavLst>
                                        <p:tav tm="0">
                                          <p:val>
                                            <p:fltVal val="0"/>
                                          </p:val>
                                        </p:tav>
                                        <p:tav tm="100000">
                                          <p:val>
                                            <p:strVal val="#ppt_h"/>
                                          </p:val>
                                        </p:tav>
                                      </p:tavLst>
                                    </p:anim>
                                    <p:animEffect transition="in" filter="fade">
                                      <p:cBhvr>
                                        <p:cTn id="36" dur="750"/>
                                        <p:tgtEl>
                                          <p:spTgt spid="19"/>
                                        </p:tgtEl>
                                      </p:cBhvr>
                                    </p:animEffect>
                                  </p:childTnLst>
                                </p:cTn>
                              </p:par>
                              <p:par>
                                <p:cTn id="37" presetID="42" presetClass="path" presetSubtype="0" accel="50000" decel="50000" fill="hold" grpId="1" nodeType="withEffect">
                                  <p:stCondLst>
                                    <p:cond delay="250"/>
                                  </p:stCondLst>
                                  <p:childTnLst>
                                    <p:animMotion origin="layout" path="M 4.375E-6 -2.22222E-6 L 0.06992 -0.24444 " pathEditMode="relative" rAng="0" ptsTypes="AA">
                                      <p:cBhvr>
                                        <p:cTn id="38" dur="750" spd="-100000" fill="hold"/>
                                        <p:tgtEl>
                                          <p:spTgt spid="19"/>
                                        </p:tgtEl>
                                        <p:attrNameLst>
                                          <p:attrName>ppt_x</p:attrName>
                                          <p:attrName>ppt_y</p:attrName>
                                        </p:attrNameLst>
                                      </p:cBhvr>
                                      <p:rCtr x="3490" y="-12222"/>
                                    </p:animMotion>
                                  </p:childTnLst>
                                </p:cTn>
                              </p:par>
                              <p:par>
                                <p:cTn id="39" presetID="53" presetClass="entr" presetSubtype="16" fill="hold" grpId="0" nodeType="withEffect">
                                  <p:stCondLst>
                                    <p:cond delay="500"/>
                                  </p:stCondLst>
                                  <p:childTnLst>
                                    <p:set>
                                      <p:cBhvr>
                                        <p:cTn id="40" dur="1" fill="hold">
                                          <p:stCondLst>
                                            <p:cond delay="0"/>
                                          </p:stCondLst>
                                        </p:cTn>
                                        <p:tgtEl>
                                          <p:spTgt spid="20"/>
                                        </p:tgtEl>
                                        <p:attrNameLst>
                                          <p:attrName>style.visibility</p:attrName>
                                        </p:attrNameLst>
                                      </p:cBhvr>
                                      <p:to>
                                        <p:strVal val="visible"/>
                                      </p:to>
                                    </p:set>
                                    <p:anim calcmode="lin" valueType="num">
                                      <p:cBhvr>
                                        <p:cTn id="41" dur="750" fill="hold"/>
                                        <p:tgtEl>
                                          <p:spTgt spid="20"/>
                                        </p:tgtEl>
                                        <p:attrNameLst>
                                          <p:attrName>ppt_w</p:attrName>
                                        </p:attrNameLst>
                                      </p:cBhvr>
                                      <p:tavLst>
                                        <p:tav tm="0">
                                          <p:val>
                                            <p:fltVal val="0"/>
                                          </p:val>
                                        </p:tav>
                                        <p:tav tm="100000">
                                          <p:val>
                                            <p:strVal val="#ppt_w"/>
                                          </p:val>
                                        </p:tav>
                                      </p:tavLst>
                                    </p:anim>
                                    <p:anim calcmode="lin" valueType="num">
                                      <p:cBhvr>
                                        <p:cTn id="42" dur="750" fill="hold"/>
                                        <p:tgtEl>
                                          <p:spTgt spid="20"/>
                                        </p:tgtEl>
                                        <p:attrNameLst>
                                          <p:attrName>ppt_h</p:attrName>
                                        </p:attrNameLst>
                                      </p:cBhvr>
                                      <p:tavLst>
                                        <p:tav tm="0">
                                          <p:val>
                                            <p:fltVal val="0"/>
                                          </p:val>
                                        </p:tav>
                                        <p:tav tm="100000">
                                          <p:val>
                                            <p:strVal val="#ppt_h"/>
                                          </p:val>
                                        </p:tav>
                                      </p:tavLst>
                                    </p:anim>
                                    <p:animEffect transition="in" filter="fade">
                                      <p:cBhvr>
                                        <p:cTn id="43" dur="750"/>
                                        <p:tgtEl>
                                          <p:spTgt spid="20"/>
                                        </p:tgtEl>
                                      </p:cBhvr>
                                    </p:animEffect>
                                  </p:childTnLst>
                                </p:cTn>
                              </p:par>
                              <p:par>
                                <p:cTn id="44" presetID="42" presetClass="path" presetSubtype="0" accel="50000" decel="50000" fill="hold" grpId="1" nodeType="withEffect">
                                  <p:stCondLst>
                                    <p:cond delay="500"/>
                                  </p:stCondLst>
                                  <p:childTnLst>
                                    <p:animMotion origin="layout" path="M -4.16667E-6 -1.85185E-6 L -0.08541 -0.22893 " pathEditMode="relative" rAng="0" ptsTypes="AA">
                                      <p:cBhvr>
                                        <p:cTn id="45" dur="750" spd="-100000" fill="hold"/>
                                        <p:tgtEl>
                                          <p:spTgt spid="20"/>
                                        </p:tgtEl>
                                        <p:attrNameLst>
                                          <p:attrName>ppt_x</p:attrName>
                                          <p:attrName>ppt_y</p:attrName>
                                        </p:attrNameLst>
                                      </p:cBhvr>
                                      <p:rCtr x="-4271" y="-11458"/>
                                    </p:animMotion>
                                  </p:childTnLst>
                                </p:cTn>
                              </p:par>
                              <p:par>
                                <p:cTn id="46" presetID="53" presetClass="entr" presetSubtype="16" fill="hold" grpId="0" nodeType="withEffect">
                                  <p:stCondLst>
                                    <p:cond delay="750"/>
                                  </p:stCondLst>
                                  <p:childTnLst>
                                    <p:set>
                                      <p:cBhvr>
                                        <p:cTn id="47" dur="1" fill="hold">
                                          <p:stCondLst>
                                            <p:cond delay="0"/>
                                          </p:stCondLst>
                                        </p:cTn>
                                        <p:tgtEl>
                                          <p:spTgt spid="18"/>
                                        </p:tgtEl>
                                        <p:attrNameLst>
                                          <p:attrName>style.visibility</p:attrName>
                                        </p:attrNameLst>
                                      </p:cBhvr>
                                      <p:to>
                                        <p:strVal val="visible"/>
                                      </p:to>
                                    </p:set>
                                    <p:anim calcmode="lin" valueType="num">
                                      <p:cBhvr>
                                        <p:cTn id="48" dur="750" fill="hold"/>
                                        <p:tgtEl>
                                          <p:spTgt spid="18"/>
                                        </p:tgtEl>
                                        <p:attrNameLst>
                                          <p:attrName>ppt_w</p:attrName>
                                        </p:attrNameLst>
                                      </p:cBhvr>
                                      <p:tavLst>
                                        <p:tav tm="0">
                                          <p:val>
                                            <p:fltVal val="0"/>
                                          </p:val>
                                        </p:tav>
                                        <p:tav tm="100000">
                                          <p:val>
                                            <p:strVal val="#ppt_w"/>
                                          </p:val>
                                        </p:tav>
                                      </p:tavLst>
                                    </p:anim>
                                    <p:anim calcmode="lin" valueType="num">
                                      <p:cBhvr>
                                        <p:cTn id="49" dur="750" fill="hold"/>
                                        <p:tgtEl>
                                          <p:spTgt spid="18"/>
                                        </p:tgtEl>
                                        <p:attrNameLst>
                                          <p:attrName>ppt_h</p:attrName>
                                        </p:attrNameLst>
                                      </p:cBhvr>
                                      <p:tavLst>
                                        <p:tav tm="0">
                                          <p:val>
                                            <p:fltVal val="0"/>
                                          </p:val>
                                        </p:tav>
                                        <p:tav tm="100000">
                                          <p:val>
                                            <p:strVal val="#ppt_h"/>
                                          </p:val>
                                        </p:tav>
                                      </p:tavLst>
                                    </p:anim>
                                    <p:animEffect transition="in" filter="fade">
                                      <p:cBhvr>
                                        <p:cTn id="50" dur="750"/>
                                        <p:tgtEl>
                                          <p:spTgt spid="18"/>
                                        </p:tgtEl>
                                      </p:cBhvr>
                                    </p:animEffect>
                                  </p:childTnLst>
                                </p:cTn>
                              </p:par>
                              <p:par>
                                <p:cTn id="51" presetID="42" presetClass="path" presetSubtype="0" accel="50000" decel="50000" fill="hold" grpId="1" nodeType="withEffect">
                                  <p:stCondLst>
                                    <p:cond delay="750"/>
                                  </p:stCondLst>
                                  <p:childTnLst>
                                    <p:animMotion origin="layout" path="M 4.16667E-7 2.22222E-6 L -0.16367 0.00625 " pathEditMode="relative" rAng="0" ptsTypes="AA">
                                      <p:cBhvr>
                                        <p:cTn id="52" dur="750" spd="-100000" fill="hold"/>
                                        <p:tgtEl>
                                          <p:spTgt spid="18"/>
                                        </p:tgtEl>
                                        <p:attrNameLst>
                                          <p:attrName>ppt_x</p:attrName>
                                          <p:attrName>ppt_y</p:attrName>
                                        </p:attrNameLst>
                                      </p:cBhvr>
                                      <p:rCtr x="-8190" y="301"/>
                                    </p:animMotion>
                                  </p:childTnLst>
                                </p:cTn>
                              </p:par>
                            </p:childTnLst>
                          </p:cTn>
                        </p:par>
                        <p:par>
                          <p:cTn id="53" fill="hold">
                            <p:stCondLst>
                              <p:cond delay="3000"/>
                            </p:stCondLst>
                            <p:childTnLst>
                              <p:par>
                                <p:cTn id="54" presetID="22" presetClass="entr" presetSubtype="2"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right)">
                                      <p:cBhvr>
                                        <p:cTn id="56" dur="500"/>
                                        <p:tgtEl>
                                          <p:spTgt spid="36"/>
                                        </p:tgtEl>
                                      </p:cBhvr>
                                    </p:animEffect>
                                  </p:childTnLst>
                                </p:cTn>
                              </p:par>
                            </p:childTnLst>
                          </p:cTn>
                        </p:par>
                        <p:par>
                          <p:cTn id="57" fill="hold">
                            <p:stCondLst>
                              <p:cond delay="3500"/>
                            </p:stCondLst>
                            <p:childTnLst>
                              <p:par>
                                <p:cTn id="58" presetID="22" presetClass="entr" presetSubtype="2" fill="hold" grpId="0"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wipe(right)">
                                      <p:cBhvr>
                                        <p:cTn id="60" dur="500"/>
                                        <p:tgtEl>
                                          <p:spTgt spid="32"/>
                                        </p:tgtEl>
                                      </p:cBhvr>
                                    </p:animEffect>
                                  </p:childTnLst>
                                </p:cTn>
                              </p:par>
                            </p:childTnLst>
                          </p:cTn>
                        </p:par>
                        <p:par>
                          <p:cTn id="61" fill="hold">
                            <p:stCondLst>
                              <p:cond delay="4000"/>
                            </p:stCondLst>
                            <p:childTnLst>
                              <p:par>
                                <p:cTn id="62" presetID="22" presetClass="entr" presetSubtype="8"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wipe(left)">
                                      <p:cBhvr>
                                        <p:cTn id="64" dur="500"/>
                                        <p:tgtEl>
                                          <p:spTgt spid="31"/>
                                        </p:tgtEl>
                                      </p:cBhvr>
                                    </p:animEffect>
                                  </p:childTnLst>
                                </p:cTn>
                              </p:par>
                            </p:childTnLst>
                          </p:cTn>
                        </p:par>
                        <p:par>
                          <p:cTn id="65" fill="hold">
                            <p:stCondLst>
                              <p:cond delay="4500"/>
                            </p:stCondLst>
                            <p:childTnLst>
                              <p:par>
                                <p:cTn id="66" presetID="22" presetClass="entr" presetSubtype="8" fill="hold" grpId="0" nodeType="after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18" grpId="1" animBg="1"/>
      <p:bldP spid="19" grpId="0" animBg="1"/>
      <p:bldP spid="19" grpId="1" animBg="1"/>
      <p:bldP spid="20" grpId="0" animBg="1"/>
      <p:bldP spid="20" grpId="1" animBg="1"/>
      <p:bldP spid="21" grpId="0" animBg="1"/>
      <p:bldP spid="21" grpId="1" animBg="1"/>
      <p:bldP spid="23" grpId="0" animBg="1"/>
      <p:bldP spid="25" grpId="0"/>
      <p:bldP spid="31" grpId="0"/>
      <p:bldP spid="32"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Part.05</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latin typeface="微软雅黑" panose="020B0503020204020204" pitchFamily="34" charset="-122"/>
                <a:ea typeface="微软雅黑" panose="020B0503020204020204" pitchFamily="34" charset="-122"/>
              </a:rPr>
              <a:t>论文总结</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论文总结</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169097" y="2044700"/>
            <a:ext cx="8127554" cy="4140000"/>
          </a:xfrm>
          <a:prstGeom prst="rect">
            <a:avLst/>
          </a:prstGeom>
          <a:noFill/>
          <a:ln w="19050">
            <a:solidFill>
              <a:srgbClr val="0D84C8"/>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21" name="组合 20"/>
          <p:cNvGrpSpPr/>
          <p:nvPr/>
        </p:nvGrpSpPr>
        <p:grpSpPr>
          <a:xfrm>
            <a:off x="3537988" y="2234387"/>
            <a:ext cx="7517996" cy="829945"/>
            <a:chOff x="4910249" y="2459187"/>
            <a:chExt cx="4988899" cy="622458"/>
          </a:xfrm>
        </p:grpSpPr>
        <p:sp>
          <p:nvSpPr>
            <p:cNvPr id="23" name="矩形 22"/>
            <p:cNvSpPr/>
            <p:nvPr/>
          </p:nvSpPr>
          <p:spPr>
            <a:xfrm>
              <a:off x="5296473" y="2459187"/>
              <a:ext cx="4602675"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25" name="矩形 24"/>
            <p:cNvSpPr/>
            <p:nvPr/>
          </p:nvSpPr>
          <p:spPr>
            <a:xfrm>
              <a:off x="4910249" y="2570667"/>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3537989" y="3256299"/>
            <a:ext cx="7606260" cy="829945"/>
            <a:chOff x="4910249" y="3241174"/>
            <a:chExt cx="5704695" cy="622458"/>
          </a:xfrm>
        </p:grpSpPr>
        <p:sp>
          <p:nvSpPr>
            <p:cNvPr id="32" name="文本框 31"/>
            <p:cNvSpPr txBox="1"/>
            <p:nvPr/>
          </p:nvSpPr>
          <p:spPr>
            <a:xfrm>
              <a:off x="5346848" y="3241174"/>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矩形 35"/>
            <p:cNvSpPr/>
            <p:nvPr/>
          </p:nvSpPr>
          <p:spPr>
            <a:xfrm>
              <a:off x="4910249" y="3335384"/>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3537989" y="4252175"/>
            <a:ext cx="7606260" cy="829945"/>
            <a:chOff x="4910249" y="3991780"/>
            <a:chExt cx="5704695" cy="622458"/>
          </a:xfrm>
        </p:grpSpPr>
        <p:sp>
          <p:nvSpPr>
            <p:cNvPr id="38" name="文本框 37"/>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9" name="矩形 38"/>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3537989" y="5248049"/>
            <a:ext cx="7606260" cy="829945"/>
            <a:chOff x="4910249" y="3991780"/>
            <a:chExt cx="5704695" cy="622458"/>
          </a:xfrm>
        </p:grpSpPr>
        <p:sp>
          <p:nvSpPr>
            <p:cNvPr id="41" name="文本框 40"/>
            <p:cNvSpPr txBox="1"/>
            <p:nvPr/>
          </p:nvSpPr>
          <p:spPr>
            <a:xfrm>
              <a:off x="5346848" y="3991780"/>
              <a:ext cx="5268096"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2" name="矩形 41"/>
            <p:cNvSpPr/>
            <p:nvPr/>
          </p:nvSpPr>
          <p:spPr>
            <a:xfrm>
              <a:off x="4910249" y="4085990"/>
              <a:ext cx="349704" cy="367328"/>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43" name="矩形 42"/>
          <p:cNvSpPr/>
          <p:nvPr/>
        </p:nvSpPr>
        <p:spPr>
          <a:xfrm>
            <a:off x="806445" y="2044700"/>
            <a:ext cx="2210250" cy="413999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3200" dirty="0">
                <a:latin typeface="微软雅黑" panose="020B0503020204020204" pitchFamily="34" charset="-122"/>
                <a:ea typeface="微软雅黑" panose="020B0503020204020204" pitchFamily="34" charset="-122"/>
              </a:rPr>
              <a:t>课题基本</a:t>
            </a:r>
            <a:endParaRPr lang="en-US" altLang="zh-CN" sz="3200" dirty="0">
              <a:latin typeface="微软雅黑" panose="020B0503020204020204" pitchFamily="34" charset="-122"/>
              <a:ea typeface="微软雅黑" panose="020B0503020204020204" pitchFamily="34" charset="-122"/>
            </a:endParaRPr>
          </a:p>
          <a:p>
            <a:pPr algn="ctr">
              <a:lnSpc>
                <a:spcPct val="150000"/>
              </a:lnSpc>
            </a:pPr>
            <a:r>
              <a:rPr lang="zh-CN" altLang="en-US" sz="3200" dirty="0">
                <a:latin typeface="微软雅黑" panose="020B0503020204020204" pitchFamily="34" charset="-122"/>
                <a:ea typeface="微软雅黑" panose="020B0503020204020204" pitchFamily="34" charset="-122"/>
              </a:rPr>
              <a:t>结论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 presetClass="entr" presetSubtype="4" decel="53300"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additive="base">
                                        <p:cTn id="20" dur="750" fill="hold"/>
                                        <p:tgtEl>
                                          <p:spTgt spid="43"/>
                                        </p:tgtEl>
                                        <p:attrNameLst>
                                          <p:attrName>ppt_x</p:attrName>
                                        </p:attrNameLst>
                                      </p:cBhvr>
                                      <p:tavLst>
                                        <p:tav tm="0">
                                          <p:val>
                                            <p:strVal val="#ppt_x"/>
                                          </p:val>
                                        </p:tav>
                                        <p:tav tm="100000">
                                          <p:val>
                                            <p:strVal val="#ppt_x"/>
                                          </p:val>
                                        </p:tav>
                                      </p:tavLst>
                                    </p:anim>
                                    <p:anim calcmode="lin" valueType="num">
                                      <p:cBhvr additive="base">
                                        <p:cTn id="21" dur="750" fill="hold"/>
                                        <p:tgtEl>
                                          <p:spTgt spid="43"/>
                                        </p:tgtEl>
                                        <p:attrNameLst>
                                          <p:attrName>ppt_y</p:attrName>
                                        </p:attrNameLst>
                                      </p:cBhvr>
                                      <p:tavLst>
                                        <p:tav tm="0">
                                          <p:val>
                                            <p:strVal val="1+#ppt_h/2"/>
                                          </p:val>
                                        </p:tav>
                                        <p:tav tm="100000">
                                          <p:val>
                                            <p:strVal val="#ppt_y"/>
                                          </p:val>
                                        </p:tav>
                                      </p:tavLst>
                                    </p:anim>
                                  </p:childTnLst>
                                </p:cTn>
                              </p:par>
                            </p:childTnLst>
                          </p:cTn>
                        </p:par>
                        <p:par>
                          <p:cTn id="22" fill="hold">
                            <p:stCondLst>
                              <p:cond delay="2000"/>
                            </p:stCondLst>
                            <p:childTnLst>
                              <p:par>
                                <p:cTn id="23" presetID="53" presetClass="entr" presetSubtype="16"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p:cTn id="25" dur="500" fill="hold"/>
                                        <p:tgtEl>
                                          <p:spTgt spid="20"/>
                                        </p:tgtEl>
                                        <p:attrNameLst>
                                          <p:attrName>ppt_w</p:attrName>
                                        </p:attrNameLst>
                                      </p:cBhvr>
                                      <p:tavLst>
                                        <p:tav tm="0">
                                          <p:val>
                                            <p:fltVal val="0"/>
                                          </p:val>
                                        </p:tav>
                                        <p:tav tm="100000">
                                          <p:val>
                                            <p:strVal val="#ppt_w"/>
                                          </p:val>
                                        </p:tav>
                                      </p:tavLst>
                                    </p:anim>
                                    <p:anim calcmode="lin" valueType="num">
                                      <p:cBhvr>
                                        <p:cTn id="26" dur="500" fill="hold"/>
                                        <p:tgtEl>
                                          <p:spTgt spid="20"/>
                                        </p:tgtEl>
                                        <p:attrNameLst>
                                          <p:attrName>ppt_h</p:attrName>
                                        </p:attrNameLst>
                                      </p:cBhvr>
                                      <p:tavLst>
                                        <p:tav tm="0">
                                          <p:val>
                                            <p:fltVal val="0"/>
                                          </p:val>
                                        </p:tav>
                                        <p:tav tm="100000">
                                          <p:val>
                                            <p:strVal val="#ppt_h"/>
                                          </p:val>
                                        </p:tav>
                                      </p:tavLst>
                                    </p:anim>
                                    <p:animEffect transition="in" filter="fade">
                                      <p:cBhvr>
                                        <p:cTn id="27" dur="500"/>
                                        <p:tgtEl>
                                          <p:spTgt spid="20"/>
                                        </p:tgtEl>
                                      </p:cBhvr>
                                    </p:animEffect>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par>
                          <p:cTn id="40" fill="hold">
                            <p:stCondLst>
                              <p:cond delay="4500"/>
                            </p:stCondLst>
                            <p:childTnLst>
                              <p:par>
                                <p:cTn id="41" presetID="42" presetClass="entr" presetSubtype="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anim calcmode="lin" valueType="num">
                                      <p:cBhvr>
                                        <p:cTn id="44" dur="1000" fill="hold"/>
                                        <p:tgtEl>
                                          <p:spTgt spid="37"/>
                                        </p:tgtEl>
                                        <p:attrNameLst>
                                          <p:attrName>ppt_x</p:attrName>
                                        </p:attrNameLst>
                                      </p:cBhvr>
                                      <p:tavLst>
                                        <p:tav tm="0">
                                          <p:val>
                                            <p:strVal val="#ppt_x"/>
                                          </p:val>
                                        </p:tav>
                                        <p:tav tm="100000">
                                          <p:val>
                                            <p:strVal val="#ppt_x"/>
                                          </p:val>
                                        </p:tav>
                                      </p:tavLst>
                                    </p:anim>
                                    <p:anim calcmode="lin" valueType="num">
                                      <p:cBhvr>
                                        <p:cTn id="45" dur="1000" fill="hold"/>
                                        <p:tgtEl>
                                          <p:spTgt spid="37"/>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42" presetClass="entr" presetSubtype="0"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20"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论文总结</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245664" y="1925640"/>
            <a:ext cx="9555685" cy="1593954"/>
          </a:xfrm>
          <a:prstGeom prst="rect">
            <a:avLst/>
          </a:prstGeom>
          <a:no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斜纹 19"/>
          <p:cNvSpPr/>
          <p:nvPr/>
        </p:nvSpPr>
        <p:spPr>
          <a:xfrm>
            <a:off x="1217750" y="1903936"/>
            <a:ext cx="359773" cy="359773"/>
          </a:xfrm>
          <a:prstGeom prst="diagStri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斜纹 20"/>
          <p:cNvSpPr/>
          <p:nvPr/>
        </p:nvSpPr>
        <p:spPr>
          <a:xfrm rot="10800000">
            <a:off x="10475731" y="3202913"/>
            <a:ext cx="359773" cy="359773"/>
          </a:xfrm>
          <a:prstGeom prst="diagStrip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1559496" y="2073138"/>
            <a:ext cx="8928000" cy="1291590"/>
          </a:xfrm>
          <a:prstGeom prst="rect">
            <a:avLst/>
          </a:prstGeom>
        </p:spPr>
        <p:txBody>
          <a:bodyPr wrap="square">
            <a:spAutoFit/>
          </a:bodyPr>
          <a:lstStyle/>
          <a:p>
            <a:pPr algn="just">
              <a:lnSpc>
                <a:spcPct val="150000"/>
              </a:lnSpc>
            </a:pPr>
            <a:r>
              <a:rPr lang="zh-CN" altLang="en-US" sz="20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论文结论：</a:t>
            </a: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单击此处添加此章节的简要内容，本模板内所有素材均可自由编辑及移动替换，框架完整，套用性强。单击此处添加此章节的简要内容，本模板内所有素材均可自由编辑及移动替换，框架完整，套用性强。</a:t>
            </a:r>
          </a:p>
        </p:txBody>
      </p:sp>
      <p:sp>
        <p:nvSpPr>
          <p:cNvPr id="25" name="矩形 24"/>
          <p:cNvSpPr/>
          <p:nvPr/>
        </p:nvSpPr>
        <p:spPr>
          <a:xfrm>
            <a:off x="1263745" y="3829668"/>
            <a:ext cx="576000" cy="576000"/>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01</a:t>
            </a:r>
            <a:endParaRPr lang="zh-CN" altLang="en-US" dirty="0">
              <a:solidFill>
                <a:schemeClr val="bg1"/>
              </a:solidFill>
            </a:endParaRPr>
          </a:p>
        </p:txBody>
      </p:sp>
      <p:sp>
        <p:nvSpPr>
          <p:cNvPr id="31" name="矩形 30"/>
          <p:cNvSpPr/>
          <p:nvPr/>
        </p:nvSpPr>
        <p:spPr>
          <a:xfrm>
            <a:off x="1263745" y="4749851"/>
            <a:ext cx="576000" cy="576000"/>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02</a:t>
            </a:r>
            <a:endParaRPr lang="zh-CN" altLang="en-US" dirty="0">
              <a:solidFill>
                <a:schemeClr val="bg1"/>
              </a:solidFill>
            </a:endParaRPr>
          </a:p>
        </p:txBody>
      </p:sp>
      <p:sp>
        <p:nvSpPr>
          <p:cNvPr id="32" name="Text Box 14"/>
          <p:cNvSpPr txBox="1">
            <a:spLocks noChangeArrowheads="1"/>
          </p:cNvSpPr>
          <p:nvPr/>
        </p:nvSpPr>
        <p:spPr bwMode="black">
          <a:xfrm>
            <a:off x="1972743" y="3667092"/>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6" name="Text Box 14"/>
          <p:cNvSpPr txBox="1">
            <a:spLocks noChangeArrowheads="1"/>
          </p:cNvSpPr>
          <p:nvPr/>
        </p:nvSpPr>
        <p:spPr bwMode="black">
          <a:xfrm>
            <a:off x="1972743" y="4603196"/>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37" name="矩形 36"/>
          <p:cNvSpPr/>
          <p:nvPr/>
        </p:nvSpPr>
        <p:spPr>
          <a:xfrm>
            <a:off x="1263745" y="5719054"/>
            <a:ext cx="576000" cy="576000"/>
          </a:xfrm>
          <a:prstGeom prst="rect">
            <a:avLst/>
          </a:prstGeom>
          <a:solidFill>
            <a:srgbClr val="0070C0"/>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solidFill>
                  <a:schemeClr val="bg1"/>
                </a:solidFill>
              </a:rPr>
              <a:t>02</a:t>
            </a:r>
            <a:endParaRPr lang="zh-CN" altLang="en-US" dirty="0">
              <a:solidFill>
                <a:schemeClr val="bg1"/>
              </a:solidFill>
            </a:endParaRPr>
          </a:p>
        </p:txBody>
      </p:sp>
      <p:sp>
        <p:nvSpPr>
          <p:cNvPr id="38" name="Text Box 14"/>
          <p:cNvSpPr txBox="1">
            <a:spLocks noChangeArrowheads="1"/>
          </p:cNvSpPr>
          <p:nvPr/>
        </p:nvSpPr>
        <p:spPr bwMode="black">
          <a:xfrm>
            <a:off x="1972743" y="5572399"/>
            <a:ext cx="8659761"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20650" indent="-1206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defRPr/>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3" presetClass="entr" presetSubtype="52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750" fill="hold"/>
                                        <p:tgtEl>
                                          <p:spTgt spid="20"/>
                                        </p:tgtEl>
                                        <p:attrNameLst>
                                          <p:attrName>ppt_w</p:attrName>
                                        </p:attrNameLst>
                                      </p:cBhvr>
                                      <p:tavLst>
                                        <p:tav tm="0">
                                          <p:val>
                                            <p:fltVal val="0"/>
                                          </p:val>
                                        </p:tav>
                                        <p:tav tm="100000">
                                          <p:val>
                                            <p:strVal val="#ppt_w"/>
                                          </p:val>
                                        </p:tav>
                                      </p:tavLst>
                                    </p:anim>
                                    <p:anim calcmode="lin" valueType="num">
                                      <p:cBhvr>
                                        <p:cTn id="21" dur="750" fill="hold"/>
                                        <p:tgtEl>
                                          <p:spTgt spid="20"/>
                                        </p:tgtEl>
                                        <p:attrNameLst>
                                          <p:attrName>ppt_h</p:attrName>
                                        </p:attrNameLst>
                                      </p:cBhvr>
                                      <p:tavLst>
                                        <p:tav tm="0">
                                          <p:val>
                                            <p:fltVal val="0"/>
                                          </p:val>
                                        </p:tav>
                                        <p:tav tm="100000">
                                          <p:val>
                                            <p:strVal val="#ppt_h"/>
                                          </p:val>
                                        </p:tav>
                                      </p:tavLst>
                                    </p:anim>
                                    <p:animEffect transition="in" filter="fade">
                                      <p:cBhvr>
                                        <p:cTn id="22" dur="750"/>
                                        <p:tgtEl>
                                          <p:spTgt spid="20"/>
                                        </p:tgtEl>
                                      </p:cBhvr>
                                    </p:animEffect>
                                    <p:anim calcmode="lin" valueType="num">
                                      <p:cBhvr>
                                        <p:cTn id="23" dur="750" fill="hold"/>
                                        <p:tgtEl>
                                          <p:spTgt spid="20"/>
                                        </p:tgtEl>
                                        <p:attrNameLst>
                                          <p:attrName>ppt_x</p:attrName>
                                        </p:attrNameLst>
                                      </p:cBhvr>
                                      <p:tavLst>
                                        <p:tav tm="0">
                                          <p:val>
                                            <p:fltVal val="0.5"/>
                                          </p:val>
                                        </p:tav>
                                        <p:tav tm="100000">
                                          <p:val>
                                            <p:strVal val="#ppt_x"/>
                                          </p:val>
                                        </p:tav>
                                      </p:tavLst>
                                    </p:anim>
                                    <p:anim calcmode="lin" valueType="num">
                                      <p:cBhvr>
                                        <p:cTn id="24" dur="750" fill="hold"/>
                                        <p:tgtEl>
                                          <p:spTgt spid="20"/>
                                        </p:tgtEl>
                                        <p:attrNameLst>
                                          <p:attrName>ppt_y</p:attrName>
                                        </p:attrNameLst>
                                      </p:cBhvr>
                                      <p:tavLst>
                                        <p:tav tm="0">
                                          <p:val>
                                            <p:fltVal val="0.5"/>
                                          </p:val>
                                        </p:tav>
                                        <p:tav tm="100000">
                                          <p:val>
                                            <p:strVal val="#ppt_y"/>
                                          </p:val>
                                        </p:tav>
                                      </p:tavLst>
                                    </p:anim>
                                  </p:childTnLst>
                                </p:cTn>
                              </p:par>
                              <p:par>
                                <p:cTn id="25" presetID="53" presetClass="entr" presetSubtype="528"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750" fill="hold"/>
                                        <p:tgtEl>
                                          <p:spTgt spid="21"/>
                                        </p:tgtEl>
                                        <p:attrNameLst>
                                          <p:attrName>ppt_w</p:attrName>
                                        </p:attrNameLst>
                                      </p:cBhvr>
                                      <p:tavLst>
                                        <p:tav tm="0">
                                          <p:val>
                                            <p:fltVal val="0"/>
                                          </p:val>
                                        </p:tav>
                                        <p:tav tm="100000">
                                          <p:val>
                                            <p:strVal val="#ppt_w"/>
                                          </p:val>
                                        </p:tav>
                                      </p:tavLst>
                                    </p:anim>
                                    <p:anim calcmode="lin" valueType="num">
                                      <p:cBhvr>
                                        <p:cTn id="28" dur="750" fill="hold"/>
                                        <p:tgtEl>
                                          <p:spTgt spid="21"/>
                                        </p:tgtEl>
                                        <p:attrNameLst>
                                          <p:attrName>ppt_h</p:attrName>
                                        </p:attrNameLst>
                                      </p:cBhvr>
                                      <p:tavLst>
                                        <p:tav tm="0">
                                          <p:val>
                                            <p:fltVal val="0"/>
                                          </p:val>
                                        </p:tav>
                                        <p:tav tm="100000">
                                          <p:val>
                                            <p:strVal val="#ppt_h"/>
                                          </p:val>
                                        </p:tav>
                                      </p:tavLst>
                                    </p:anim>
                                    <p:animEffect transition="in" filter="fade">
                                      <p:cBhvr>
                                        <p:cTn id="29" dur="750"/>
                                        <p:tgtEl>
                                          <p:spTgt spid="21"/>
                                        </p:tgtEl>
                                      </p:cBhvr>
                                    </p:animEffect>
                                    <p:anim calcmode="lin" valueType="num">
                                      <p:cBhvr>
                                        <p:cTn id="30" dur="750" fill="hold"/>
                                        <p:tgtEl>
                                          <p:spTgt spid="21"/>
                                        </p:tgtEl>
                                        <p:attrNameLst>
                                          <p:attrName>ppt_x</p:attrName>
                                        </p:attrNameLst>
                                      </p:cBhvr>
                                      <p:tavLst>
                                        <p:tav tm="0">
                                          <p:val>
                                            <p:fltVal val="0.5"/>
                                          </p:val>
                                        </p:tav>
                                        <p:tav tm="100000">
                                          <p:val>
                                            <p:strVal val="#ppt_x"/>
                                          </p:val>
                                        </p:tav>
                                      </p:tavLst>
                                    </p:anim>
                                    <p:anim calcmode="lin" valueType="num">
                                      <p:cBhvr>
                                        <p:cTn id="31" dur="750" fill="hold"/>
                                        <p:tgtEl>
                                          <p:spTgt spid="21"/>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16" presetClass="entr" presetSubtype="2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par>
                          <p:cTn id="36" fill="hold">
                            <p:stCondLst>
                              <p:cond delay="2500"/>
                            </p:stCondLst>
                            <p:childTnLst>
                              <p:par>
                                <p:cTn id="37" presetID="14" presetClass="entr" presetSubtype="10" fill="hold" grpId="0" nodeType="afterEffect">
                                  <p:stCondLst>
                                    <p:cond delay="0"/>
                                  </p:stCondLst>
                                  <p:iterate type="lt">
                                    <p:tmPct val="10000"/>
                                  </p:iterate>
                                  <p:childTnLst>
                                    <p:set>
                                      <p:cBhvr>
                                        <p:cTn id="38" dur="1" fill="hold">
                                          <p:stCondLst>
                                            <p:cond delay="0"/>
                                          </p:stCondLst>
                                        </p:cTn>
                                        <p:tgtEl>
                                          <p:spTgt spid="23"/>
                                        </p:tgtEl>
                                        <p:attrNameLst>
                                          <p:attrName>style.visibility</p:attrName>
                                        </p:attrNameLst>
                                      </p:cBhvr>
                                      <p:to>
                                        <p:strVal val="visible"/>
                                      </p:to>
                                    </p:set>
                                    <p:animEffect transition="in" filter="randombar(horizontal)">
                                      <p:cBhvr>
                                        <p:cTn id="39" dur="500"/>
                                        <p:tgtEl>
                                          <p:spTgt spid="23"/>
                                        </p:tgtEl>
                                      </p:cBhvr>
                                    </p:animEffect>
                                  </p:childTnLst>
                                </p:cTn>
                              </p:par>
                            </p:childTnLst>
                          </p:cTn>
                        </p:par>
                        <p:par>
                          <p:cTn id="40" fill="hold">
                            <p:stCondLst>
                              <p:cond delay="7449"/>
                            </p:stCondLst>
                            <p:childTnLst>
                              <p:par>
                                <p:cTn id="41" presetID="31" presetClass="entr" presetSubtype="0"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1000" fill="hold"/>
                                        <p:tgtEl>
                                          <p:spTgt spid="25"/>
                                        </p:tgtEl>
                                        <p:attrNameLst>
                                          <p:attrName>ppt_w</p:attrName>
                                        </p:attrNameLst>
                                      </p:cBhvr>
                                      <p:tavLst>
                                        <p:tav tm="0">
                                          <p:val>
                                            <p:fltVal val="0"/>
                                          </p:val>
                                        </p:tav>
                                        <p:tav tm="100000">
                                          <p:val>
                                            <p:strVal val="#ppt_w"/>
                                          </p:val>
                                        </p:tav>
                                      </p:tavLst>
                                    </p:anim>
                                    <p:anim calcmode="lin" valueType="num">
                                      <p:cBhvr>
                                        <p:cTn id="44" dur="1000" fill="hold"/>
                                        <p:tgtEl>
                                          <p:spTgt spid="25"/>
                                        </p:tgtEl>
                                        <p:attrNameLst>
                                          <p:attrName>ppt_h</p:attrName>
                                        </p:attrNameLst>
                                      </p:cBhvr>
                                      <p:tavLst>
                                        <p:tav tm="0">
                                          <p:val>
                                            <p:fltVal val="0"/>
                                          </p:val>
                                        </p:tav>
                                        <p:tav tm="100000">
                                          <p:val>
                                            <p:strVal val="#ppt_h"/>
                                          </p:val>
                                        </p:tav>
                                      </p:tavLst>
                                    </p:anim>
                                    <p:anim calcmode="lin" valueType="num">
                                      <p:cBhvr>
                                        <p:cTn id="45" dur="1000" fill="hold"/>
                                        <p:tgtEl>
                                          <p:spTgt spid="25"/>
                                        </p:tgtEl>
                                        <p:attrNameLst>
                                          <p:attrName>style.rotation</p:attrName>
                                        </p:attrNameLst>
                                      </p:cBhvr>
                                      <p:tavLst>
                                        <p:tav tm="0">
                                          <p:val>
                                            <p:fltVal val="90"/>
                                          </p:val>
                                        </p:tav>
                                        <p:tav tm="100000">
                                          <p:val>
                                            <p:fltVal val="0"/>
                                          </p:val>
                                        </p:tav>
                                      </p:tavLst>
                                    </p:anim>
                                    <p:animEffect transition="in" filter="fade">
                                      <p:cBhvr>
                                        <p:cTn id="46" dur="1000"/>
                                        <p:tgtEl>
                                          <p:spTgt spid="25"/>
                                        </p:tgtEl>
                                      </p:cBhvr>
                                    </p:animEffect>
                                  </p:childTnLst>
                                </p:cTn>
                              </p:par>
                            </p:childTnLst>
                          </p:cTn>
                        </p:par>
                        <p:par>
                          <p:cTn id="47" fill="hold">
                            <p:stCondLst>
                              <p:cond delay="8449"/>
                            </p:stCondLst>
                            <p:childTnLst>
                              <p:par>
                                <p:cTn id="48" presetID="22" presetClass="entr" presetSubtype="8" fill="hold" grpId="0" nodeType="after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wipe(left)">
                                      <p:cBhvr>
                                        <p:cTn id="50" dur="500"/>
                                        <p:tgtEl>
                                          <p:spTgt spid="32"/>
                                        </p:tgtEl>
                                      </p:cBhvr>
                                    </p:animEffect>
                                  </p:childTnLst>
                                </p:cTn>
                              </p:par>
                            </p:childTnLst>
                          </p:cTn>
                        </p:par>
                        <p:par>
                          <p:cTn id="51" fill="hold">
                            <p:stCondLst>
                              <p:cond delay="8949"/>
                            </p:stCondLst>
                            <p:childTnLst>
                              <p:par>
                                <p:cTn id="52" presetID="31" presetClass="entr" presetSubtype="0"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1000" fill="hold"/>
                                        <p:tgtEl>
                                          <p:spTgt spid="31"/>
                                        </p:tgtEl>
                                        <p:attrNameLst>
                                          <p:attrName>ppt_w</p:attrName>
                                        </p:attrNameLst>
                                      </p:cBhvr>
                                      <p:tavLst>
                                        <p:tav tm="0">
                                          <p:val>
                                            <p:fltVal val="0"/>
                                          </p:val>
                                        </p:tav>
                                        <p:tav tm="100000">
                                          <p:val>
                                            <p:strVal val="#ppt_w"/>
                                          </p:val>
                                        </p:tav>
                                      </p:tavLst>
                                    </p:anim>
                                    <p:anim calcmode="lin" valueType="num">
                                      <p:cBhvr>
                                        <p:cTn id="55" dur="1000" fill="hold"/>
                                        <p:tgtEl>
                                          <p:spTgt spid="31"/>
                                        </p:tgtEl>
                                        <p:attrNameLst>
                                          <p:attrName>ppt_h</p:attrName>
                                        </p:attrNameLst>
                                      </p:cBhvr>
                                      <p:tavLst>
                                        <p:tav tm="0">
                                          <p:val>
                                            <p:fltVal val="0"/>
                                          </p:val>
                                        </p:tav>
                                        <p:tav tm="100000">
                                          <p:val>
                                            <p:strVal val="#ppt_h"/>
                                          </p:val>
                                        </p:tav>
                                      </p:tavLst>
                                    </p:anim>
                                    <p:anim calcmode="lin" valueType="num">
                                      <p:cBhvr>
                                        <p:cTn id="56" dur="1000" fill="hold"/>
                                        <p:tgtEl>
                                          <p:spTgt spid="31"/>
                                        </p:tgtEl>
                                        <p:attrNameLst>
                                          <p:attrName>style.rotation</p:attrName>
                                        </p:attrNameLst>
                                      </p:cBhvr>
                                      <p:tavLst>
                                        <p:tav tm="0">
                                          <p:val>
                                            <p:fltVal val="90"/>
                                          </p:val>
                                        </p:tav>
                                        <p:tav tm="100000">
                                          <p:val>
                                            <p:fltVal val="0"/>
                                          </p:val>
                                        </p:tav>
                                      </p:tavLst>
                                    </p:anim>
                                    <p:animEffect transition="in" filter="fade">
                                      <p:cBhvr>
                                        <p:cTn id="57" dur="1000"/>
                                        <p:tgtEl>
                                          <p:spTgt spid="31"/>
                                        </p:tgtEl>
                                      </p:cBhvr>
                                    </p:animEffect>
                                  </p:childTnLst>
                                </p:cTn>
                              </p:par>
                            </p:childTnLst>
                          </p:cTn>
                        </p:par>
                        <p:par>
                          <p:cTn id="58" fill="hold">
                            <p:stCondLst>
                              <p:cond delay="9949"/>
                            </p:stCondLst>
                            <p:childTnLst>
                              <p:par>
                                <p:cTn id="59" presetID="22" presetClass="entr" presetSubtype="8"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childTnLst>
                          </p:cTn>
                        </p:par>
                        <p:par>
                          <p:cTn id="62" fill="hold">
                            <p:stCondLst>
                              <p:cond delay="10449"/>
                            </p:stCondLst>
                            <p:childTnLst>
                              <p:par>
                                <p:cTn id="63" presetID="31"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 calcmode="lin" valueType="num">
                                      <p:cBhvr>
                                        <p:cTn id="65" dur="1000" fill="hold"/>
                                        <p:tgtEl>
                                          <p:spTgt spid="37"/>
                                        </p:tgtEl>
                                        <p:attrNameLst>
                                          <p:attrName>ppt_w</p:attrName>
                                        </p:attrNameLst>
                                      </p:cBhvr>
                                      <p:tavLst>
                                        <p:tav tm="0">
                                          <p:val>
                                            <p:fltVal val="0"/>
                                          </p:val>
                                        </p:tav>
                                        <p:tav tm="100000">
                                          <p:val>
                                            <p:strVal val="#ppt_w"/>
                                          </p:val>
                                        </p:tav>
                                      </p:tavLst>
                                    </p:anim>
                                    <p:anim calcmode="lin" valueType="num">
                                      <p:cBhvr>
                                        <p:cTn id="66" dur="1000" fill="hold"/>
                                        <p:tgtEl>
                                          <p:spTgt spid="37"/>
                                        </p:tgtEl>
                                        <p:attrNameLst>
                                          <p:attrName>ppt_h</p:attrName>
                                        </p:attrNameLst>
                                      </p:cBhvr>
                                      <p:tavLst>
                                        <p:tav tm="0">
                                          <p:val>
                                            <p:fltVal val="0"/>
                                          </p:val>
                                        </p:tav>
                                        <p:tav tm="100000">
                                          <p:val>
                                            <p:strVal val="#ppt_h"/>
                                          </p:val>
                                        </p:tav>
                                      </p:tavLst>
                                    </p:anim>
                                    <p:anim calcmode="lin" valueType="num">
                                      <p:cBhvr>
                                        <p:cTn id="67" dur="1000" fill="hold"/>
                                        <p:tgtEl>
                                          <p:spTgt spid="37"/>
                                        </p:tgtEl>
                                        <p:attrNameLst>
                                          <p:attrName>style.rotation</p:attrName>
                                        </p:attrNameLst>
                                      </p:cBhvr>
                                      <p:tavLst>
                                        <p:tav tm="0">
                                          <p:val>
                                            <p:fltVal val="90"/>
                                          </p:val>
                                        </p:tav>
                                        <p:tav tm="100000">
                                          <p:val>
                                            <p:fltVal val="0"/>
                                          </p:val>
                                        </p:tav>
                                      </p:tavLst>
                                    </p:anim>
                                    <p:animEffect transition="in" filter="fade">
                                      <p:cBhvr>
                                        <p:cTn id="68" dur="1000"/>
                                        <p:tgtEl>
                                          <p:spTgt spid="37"/>
                                        </p:tgtEl>
                                      </p:cBhvr>
                                    </p:animEffect>
                                  </p:childTnLst>
                                </p:cTn>
                              </p:par>
                            </p:childTnLst>
                          </p:cTn>
                        </p:par>
                        <p:par>
                          <p:cTn id="69" fill="hold">
                            <p:stCondLst>
                              <p:cond delay="11449"/>
                            </p:stCondLst>
                            <p:childTnLst>
                              <p:par>
                                <p:cTn id="70" presetID="22" presetClass="entr" presetSubtype="8" fill="hold" grpId="0" nodeType="after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20" grpId="0" animBg="1"/>
      <p:bldP spid="21" grpId="0" animBg="1"/>
      <p:bldP spid="23" grpId="0"/>
      <p:bldP spid="25" grpId="0" animBg="1"/>
      <p:bldP spid="31" grpId="0" animBg="1"/>
      <p:bldP spid="32" grpId="0"/>
      <p:bldP spid="36" grpId="0"/>
      <p:bldP spid="37" grpId="0" animBg="1"/>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亮点与不足</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任意多边形 17"/>
          <p:cNvSpPr/>
          <p:nvPr/>
        </p:nvSpPr>
        <p:spPr>
          <a:xfrm>
            <a:off x="5414537"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B0F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0" name="任意多边形 19"/>
          <p:cNvSpPr/>
          <p:nvPr/>
        </p:nvSpPr>
        <p:spPr>
          <a:xfrm flipH="1">
            <a:off x="2900379" y="2180862"/>
            <a:ext cx="3579932" cy="1408815"/>
          </a:xfrm>
          <a:custGeom>
            <a:avLst/>
            <a:gdLst>
              <a:gd name="connsiteX0" fmla="*/ 1647823 w 1871661"/>
              <a:gd name="connsiteY0" fmla="*/ 0 h 736603"/>
              <a:gd name="connsiteX1" fmla="*/ 1871661 w 1871661"/>
              <a:gd name="connsiteY1" fmla="*/ 223839 h 736603"/>
              <a:gd name="connsiteX2" fmla="*/ 1647823 w 1871661"/>
              <a:gd name="connsiteY2" fmla="*/ 447677 h 736603"/>
              <a:gd name="connsiteX3" fmla="*/ 1647823 w 1871661"/>
              <a:gd name="connsiteY3" fmla="*/ 335758 h 736603"/>
              <a:gd name="connsiteX4" fmla="*/ 631046 w 1871661"/>
              <a:gd name="connsiteY4" fmla="*/ 335758 h 736603"/>
              <a:gd name="connsiteX5" fmla="*/ 631031 w 1871661"/>
              <a:gd name="connsiteY5" fmla="*/ 336555 h 736603"/>
              <a:gd name="connsiteX6" fmla="*/ 343503 w 1871661"/>
              <a:gd name="connsiteY6" fmla="*/ 451167 h 736603"/>
              <a:gd name="connsiteX7" fmla="*/ 223776 w 1871661"/>
              <a:gd name="connsiteY7" fmla="*/ 736603 h 736603"/>
              <a:gd name="connsiteX8" fmla="*/ 0 w 1871661"/>
              <a:gd name="connsiteY8" fmla="*/ 736603 h 736603"/>
              <a:gd name="connsiteX9" fmla="*/ 186688 w 1871661"/>
              <a:gd name="connsiteY9" fmla="*/ 291527 h 736603"/>
              <a:gd name="connsiteX10" fmla="*/ 511158 w 1871661"/>
              <a:gd name="connsiteY10" fmla="*/ 122982 h 736603"/>
              <a:gd name="connsiteX11" fmla="*/ 623886 w 1871661"/>
              <a:gd name="connsiteY11" fmla="*/ 113729 h 736603"/>
              <a:gd name="connsiteX12" fmla="*/ 623886 w 1871661"/>
              <a:gd name="connsiteY12" fmla="*/ 111919 h 736603"/>
              <a:gd name="connsiteX13" fmla="*/ 1647823 w 1871661"/>
              <a:gd name="connsiteY13" fmla="*/ 111919 h 736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71661" h="736603">
                <a:moveTo>
                  <a:pt x="1647823" y="0"/>
                </a:moveTo>
                <a:lnTo>
                  <a:pt x="1871661" y="223839"/>
                </a:lnTo>
                <a:lnTo>
                  <a:pt x="1647823" y="447677"/>
                </a:lnTo>
                <a:lnTo>
                  <a:pt x="1647823" y="335758"/>
                </a:lnTo>
                <a:lnTo>
                  <a:pt x="631046" y="335758"/>
                </a:lnTo>
                <a:lnTo>
                  <a:pt x="631031" y="336555"/>
                </a:lnTo>
                <a:cubicBezTo>
                  <a:pt x="523694" y="334638"/>
                  <a:pt x="420088" y="375936"/>
                  <a:pt x="343503" y="451167"/>
                </a:cubicBezTo>
                <a:cubicBezTo>
                  <a:pt x="266917" y="526397"/>
                  <a:pt x="223776" y="629249"/>
                  <a:pt x="223776" y="736603"/>
                </a:cubicBezTo>
                <a:lnTo>
                  <a:pt x="0" y="736603"/>
                </a:lnTo>
                <a:cubicBezTo>
                  <a:pt x="0" y="569207"/>
                  <a:pt x="67269" y="408832"/>
                  <a:pt x="186688" y="291527"/>
                </a:cubicBezTo>
                <a:cubicBezTo>
                  <a:pt x="276253" y="203548"/>
                  <a:pt x="389515" y="145331"/>
                  <a:pt x="511158" y="122982"/>
                </a:cubicBezTo>
                <a:lnTo>
                  <a:pt x="623886" y="113729"/>
                </a:lnTo>
                <a:lnTo>
                  <a:pt x="623886" y="111919"/>
                </a:lnTo>
                <a:lnTo>
                  <a:pt x="1647823" y="111919"/>
                </a:lnTo>
                <a:close/>
              </a:path>
            </a:pathLst>
          </a:custGeom>
          <a:solidFill>
            <a:srgbClr val="0070C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1" name="空心弧 40"/>
          <p:cNvSpPr/>
          <p:nvPr/>
        </p:nvSpPr>
        <p:spPr>
          <a:xfrm flipH="1" flipV="1">
            <a:off x="5231678"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70C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3" name="空心弧 40"/>
          <p:cNvSpPr/>
          <p:nvPr/>
        </p:nvSpPr>
        <p:spPr>
          <a:xfrm flipV="1">
            <a:off x="5414534" y="3571457"/>
            <a:ext cx="1248639" cy="1193240"/>
          </a:xfrm>
          <a:custGeom>
            <a:avLst/>
            <a:gdLst>
              <a:gd name="connsiteX0" fmla="*/ 0 w 1247775"/>
              <a:gd name="connsiteY0" fmla="*/ 623888 h 1247775"/>
              <a:gd name="connsiteX1" fmla="*/ 186688 w 1247775"/>
              <a:gd name="connsiteY1" fmla="*/ 178812 h 1247775"/>
              <a:gd name="connsiteX2" fmla="*/ 635026 w 1247775"/>
              <a:gd name="connsiteY2" fmla="*/ 100 h 1247775"/>
              <a:gd name="connsiteX3" fmla="*/ 631031 w 1247775"/>
              <a:gd name="connsiteY3" fmla="*/ 223840 h 1247775"/>
              <a:gd name="connsiteX4" fmla="*/ 343503 w 1247775"/>
              <a:gd name="connsiteY4" fmla="*/ 338452 h 1247775"/>
              <a:gd name="connsiteX5" fmla="*/ 223776 w 1247775"/>
              <a:gd name="connsiteY5" fmla="*/ 623888 h 1247775"/>
              <a:gd name="connsiteX6" fmla="*/ 0 w 1247775"/>
              <a:gd name="connsiteY6" fmla="*/ 623888 h 1247775"/>
              <a:gd name="connsiteX0-1" fmla="*/ 0 w 643003"/>
              <a:gd name="connsiteY0-2" fmla="*/ 623888 h 623888"/>
              <a:gd name="connsiteX1-3" fmla="*/ 186688 w 643003"/>
              <a:gd name="connsiteY1-4" fmla="*/ 178812 h 623888"/>
              <a:gd name="connsiteX2-5" fmla="*/ 635026 w 643003"/>
              <a:gd name="connsiteY2-6" fmla="*/ 100 h 623888"/>
              <a:gd name="connsiteX3-7" fmla="*/ 631031 w 643003"/>
              <a:gd name="connsiteY3-8" fmla="*/ 223840 h 623888"/>
              <a:gd name="connsiteX4-9" fmla="*/ 343503 w 643003"/>
              <a:gd name="connsiteY4-10" fmla="*/ 338452 h 623888"/>
              <a:gd name="connsiteX5-11" fmla="*/ 223776 w 643003"/>
              <a:gd name="connsiteY5-12" fmla="*/ 623888 h 623888"/>
              <a:gd name="connsiteX6-13" fmla="*/ 0 w 643003"/>
              <a:gd name="connsiteY6-14" fmla="*/ 623888 h 623888"/>
              <a:gd name="connsiteX0-15" fmla="*/ 0 w 649102"/>
              <a:gd name="connsiteY0-16" fmla="*/ 623888 h 623888"/>
              <a:gd name="connsiteX1-17" fmla="*/ 186688 w 649102"/>
              <a:gd name="connsiteY1-18" fmla="*/ 178812 h 623888"/>
              <a:gd name="connsiteX2-19" fmla="*/ 635026 w 649102"/>
              <a:gd name="connsiteY2-20" fmla="*/ 100 h 623888"/>
              <a:gd name="connsiteX3-21" fmla="*/ 631031 w 649102"/>
              <a:gd name="connsiteY3-22" fmla="*/ 223840 h 623888"/>
              <a:gd name="connsiteX4-23" fmla="*/ 343503 w 649102"/>
              <a:gd name="connsiteY4-24" fmla="*/ 338452 h 623888"/>
              <a:gd name="connsiteX5-25" fmla="*/ 223776 w 649102"/>
              <a:gd name="connsiteY5-26" fmla="*/ 623888 h 623888"/>
              <a:gd name="connsiteX6-27" fmla="*/ 0 w 649102"/>
              <a:gd name="connsiteY6-28" fmla="*/ 623888 h 623888"/>
              <a:gd name="connsiteX0-29" fmla="*/ 0 w 652814"/>
              <a:gd name="connsiteY0-30" fmla="*/ 623888 h 623888"/>
              <a:gd name="connsiteX1-31" fmla="*/ 186688 w 652814"/>
              <a:gd name="connsiteY1-32" fmla="*/ 178812 h 623888"/>
              <a:gd name="connsiteX2-33" fmla="*/ 635026 w 652814"/>
              <a:gd name="connsiteY2-34" fmla="*/ 100 h 623888"/>
              <a:gd name="connsiteX3-35" fmla="*/ 631031 w 652814"/>
              <a:gd name="connsiteY3-36" fmla="*/ 223840 h 623888"/>
              <a:gd name="connsiteX4-37" fmla="*/ 343503 w 652814"/>
              <a:gd name="connsiteY4-38" fmla="*/ 338452 h 623888"/>
              <a:gd name="connsiteX5-39" fmla="*/ 223776 w 652814"/>
              <a:gd name="connsiteY5-40" fmla="*/ 623888 h 623888"/>
              <a:gd name="connsiteX6-41" fmla="*/ 0 w 652814"/>
              <a:gd name="connsiteY6-42" fmla="*/ 623888 h 623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652814" h="623888">
                <a:moveTo>
                  <a:pt x="0" y="623888"/>
                </a:moveTo>
                <a:cubicBezTo>
                  <a:pt x="0" y="456492"/>
                  <a:pt x="67269" y="296117"/>
                  <a:pt x="186688" y="178812"/>
                </a:cubicBezTo>
                <a:cubicBezTo>
                  <a:pt x="306107" y="61506"/>
                  <a:pt x="467657" y="-2889"/>
                  <a:pt x="635026" y="100"/>
                </a:cubicBezTo>
                <a:cubicBezTo>
                  <a:pt x="652744" y="69917"/>
                  <a:pt x="665701" y="156404"/>
                  <a:pt x="631031" y="223840"/>
                </a:cubicBezTo>
                <a:cubicBezTo>
                  <a:pt x="523694" y="221923"/>
                  <a:pt x="420088" y="263221"/>
                  <a:pt x="343503" y="338452"/>
                </a:cubicBezTo>
                <a:cubicBezTo>
                  <a:pt x="266917" y="413682"/>
                  <a:pt x="223776" y="516534"/>
                  <a:pt x="223776" y="623888"/>
                </a:cubicBezTo>
                <a:lnTo>
                  <a:pt x="0" y="623888"/>
                </a:lnTo>
                <a:close/>
              </a:path>
            </a:pathLst>
          </a:custGeom>
          <a:solidFill>
            <a:srgbClr val="00B0F0"/>
          </a:solidFill>
          <a:ln w="12700" cmpd="sng">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05" tIns="0" rIns="115205" bIns="0" numCol="1" spcCol="0" rtlCol="0" fromWordArt="0" anchor="ctr" anchorCtr="0" forceAA="0" compatLnSpc="1">
            <a:noAutofit/>
          </a:bodyPr>
          <a:lstStyle/>
          <a:p>
            <a:pPr algn="ctr"/>
            <a:endParaRPr lang="zh-CN" altLang="en-US" sz="4535" dirty="0">
              <a:solidFill>
                <a:schemeClr val="tx1"/>
              </a:solidFill>
              <a:latin typeface="微软雅黑" panose="020B0503020204020204" pitchFamily="34" charset="-122"/>
              <a:ea typeface="微软雅黑" panose="020B0503020204020204" pitchFamily="34" charset="-122"/>
            </a:endParaRPr>
          </a:p>
        </p:txBody>
      </p:sp>
      <p:sp>
        <p:nvSpPr>
          <p:cNvPr id="25" name="文本框 13"/>
          <p:cNvSpPr txBox="1"/>
          <p:nvPr/>
        </p:nvSpPr>
        <p:spPr>
          <a:xfrm>
            <a:off x="7089778" y="3400006"/>
            <a:ext cx="3806756" cy="2332322"/>
          </a:xfrm>
          <a:prstGeom prst="rect">
            <a:avLst/>
          </a:prstGeom>
          <a:noFill/>
        </p:spPr>
        <p:txBody>
          <a:bodyPr wrap="square" lIns="115205" tIns="57603" rIns="115205" bIns="57603" rtlCol="0">
            <a:spAutoFit/>
          </a:bodyPr>
          <a:lstStyle/>
          <a:p>
            <a:pPr algn="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14"/>
          <p:cNvSpPr txBox="1"/>
          <p:nvPr/>
        </p:nvSpPr>
        <p:spPr>
          <a:xfrm>
            <a:off x="1007436" y="3400006"/>
            <a:ext cx="3765393" cy="2332322"/>
          </a:xfrm>
          <a:prstGeom prst="rect">
            <a:avLst/>
          </a:prstGeom>
          <a:noFill/>
        </p:spPr>
        <p:txBody>
          <a:bodyPr wrap="square" lIns="115205" tIns="57603" rIns="115205" bIns="57603" rtlCol="0">
            <a:spAutoFit/>
          </a:bodyPr>
          <a:lstStyle/>
          <a:p>
            <a:pPr>
              <a:lnSpc>
                <a:spcPct val="150000"/>
              </a:lnSpc>
              <a:spcBef>
                <a:spcPct val="0"/>
              </a:spcBef>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添加适当的文字，添加适当的文字，一页的文字最好不要超过</a:t>
            </a:r>
            <a:r>
              <a:rPr lang="en-US" altLang="zh-CN" sz="1200" dirty="0">
                <a:solidFill>
                  <a:schemeClr val="tx1">
                    <a:lumMod val="65000"/>
                    <a:lumOff val="35000"/>
                  </a:schemeClr>
                </a:solidFill>
                <a:latin typeface="微软雅黑" panose="020B0503020204020204" pitchFamily="34" charset="-122"/>
                <a:ea typeface="微软雅黑" panose="020B0503020204020204" pitchFamily="34" charset="-122"/>
              </a:rPr>
              <a:t>200,</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添加适当的文字</a:t>
            </a:r>
            <a:endParaRPr lang="en-GB" altLang="zh-CN" sz="120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2" name="矩形 31"/>
          <p:cNvSpPr/>
          <p:nvPr/>
        </p:nvSpPr>
        <p:spPr>
          <a:xfrm>
            <a:off x="1007435" y="2325031"/>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亮点之处</a:t>
            </a:r>
          </a:p>
        </p:txBody>
      </p:sp>
      <p:sp>
        <p:nvSpPr>
          <p:cNvPr id="36" name="矩形 35"/>
          <p:cNvSpPr/>
          <p:nvPr/>
        </p:nvSpPr>
        <p:spPr>
          <a:xfrm>
            <a:off x="9282416" y="2282447"/>
            <a:ext cx="1550424" cy="502766"/>
          </a:xfrm>
          <a:prstGeom prst="rect">
            <a:avLst/>
          </a:prstGeom>
        </p:spPr>
        <p:txBody>
          <a:bodyPr wrap="none">
            <a:spAutoFit/>
          </a:bodyPr>
          <a:lstStyle/>
          <a:p>
            <a:r>
              <a:rPr lang="zh-CN" altLang="en-US" sz="2665" b="1" dirty="0">
                <a:solidFill>
                  <a:schemeClr val="tx1">
                    <a:lumMod val="75000"/>
                    <a:lumOff val="25000"/>
                  </a:schemeClr>
                </a:solidFill>
                <a:latin typeface="微软雅黑" panose="020B0503020204020204" pitchFamily="34" charset="-122"/>
                <a:ea typeface="微软雅黑" panose="020B0503020204020204" pitchFamily="34" charset="-122"/>
              </a:rPr>
              <a:t>不足之处</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right)">
                                      <p:cBhvr>
                                        <p:cTn id="27" dur="500"/>
                                        <p:tgtEl>
                                          <p:spTgt spid="2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par>
                          <p:cTn id="31" fill="hold">
                            <p:stCondLst>
                              <p:cond delay="2000"/>
                            </p:stCondLst>
                            <p:childTnLst>
                              <p:par>
                                <p:cTn id="32" presetID="12" presetClass="entr" presetSubtype="2"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slide(fromRight)">
                                      <p:cBhvr>
                                        <p:cTn id="34" dur="500"/>
                                        <p:tgtEl>
                                          <p:spTgt spid="32"/>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slide(fromLeft)">
                                      <p:cBhvr>
                                        <p:cTn id="37" dur="500"/>
                                        <p:tgtEl>
                                          <p:spTgt spid="36"/>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wipe(up)">
                                      <p:cBhvr>
                                        <p:cTn id="41" dur="500"/>
                                        <p:tgtEl>
                                          <p:spTgt spid="31"/>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20" grpId="0" animBg="1"/>
      <p:bldP spid="21" grpId="0" animBg="1"/>
      <p:bldP spid="23" grpId="0" animBg="1"/>
      <p:bldP spid="25" grpId="0"/>
      <p:bldP spid="31" grpId="0"/>
      <p:bldP spid="32" grpId="0"/>
      <p:bldP spid="3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未来发展方向</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矩形 3"/>
          <p:cNvSpPr/>
          <p:nvPr/>
        </p:nvSpPr>
        <p:spPr>
          <a:xfrm>
            <a:off x="1793696" y="3713626"/>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0" name="TextBox 74"/>
          <p:cNvSpPr txBox="1"/>
          <p:nvPr/>
        </p:nvSpPr>
        <p:spPr>
          <a:xfrm>
            <a:off x="5559463" y="2213061"/>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75"/>
          <p:cNvSpPr txBox="1"/>
          <p:nvPr/>
        </p:nvSpPr>
        <p:spPr>
          <a:xfrm>
            <a:off x="5559464" y="3635493"/>
            <a:ext cx="5088565" cy="769441"/>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点击输入简要文字介绍，文字内容需概括精炼，不用多余的文字修饰，言简意赅的说明分项内容点击输入简要文字介绍，文字内容需概括精炼，不用多余的文字修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559463" y="5417502"/>
            <a:ext cx="5088564" cy="1282402"/>
          </a:xfrm>
          <a:prstGeom prst="rect">
            <a:avLst/>
          </a:prstGeom>
          <a:noFill/>
        </p:spPr>
        <p:txBody>
          <a:bodyPr wrap="square" lIns="0" tIns="0" rIns="0" bIns="0" rtlCol="0">
            <a:spAutoFit/>
          </a:bodyPr>
          <a:lstStyle/>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点击输入简要文字介绍，文字内容需概括精炼，不用多余的文字修饰，言简意亮亮图文旗舰店</a:t>
            </a:r>
          </a:p>
          <a:p>
            <a:pPr algn="just">
              <a:lnSpc>
                <a:spcPts val="2000"/>
              </a:lnSpc>
            </a:pPr>
            <a:r>
              <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https://liangliangtuwen.tmall.com</a:t>
            </a:r>
          </a:p>
          <a:p>
            <a:pPr algn="just">
              <a:lnSpc>
                <a:spcPts val="2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击输入简要文字介绍，文字内容需概括精炼，不用多余的文字修</a:t>
            </a: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点击输入简要文字介绍</a:t>
            </a:r>
            <a:endParaRPr lang="en-US" altLang="zh-CN" sz="1335"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矩形 3"/>
          <p:cNvSpPr/>
          <p:nvPr/>
        </p:nvSpPr>
        <p:spPr>
          <a:xfrm>
            <a:off x="1793696" y="2171649"/>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1" name="组合 30"/>
          <p:cNvGrpSpPr/>
          <p:nvPr/>
        </p:nvGrpSpPr>
        <p:grpSpPr>
          <a:xfrm>
            <a:off x="1488630" y="2286537"/>
            <a:ext cx="672074" cy="672075"/>
            <a:chOff x="2769119" y="1848492"/>
            <a:chExt cx="504056" cy="504056"/>
          </a:xfrm>
        </p:grpSpPr>
        <p:sp>
          <p:nvSpPr>
            <p:cNvPr id="32" name="椭圆 31"/>
            <p:cNvSpPr/>
            <p:nvPr/>
          </p:nvSpPr>
          <p:spPr>
            <a:xfrm>
              <a:off x="2769119" y="1848492"/>
              <a:ext cx="504056" cy="504056"/>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6" name="TextBox 66"/>
            <p:cNvSpPr txBox="1"/>
            <p:nvPr/>
          </p:nvSpPr>
          <p:spPr>
            <a:xfrm>
              <a:off x="2808589" y="1931243"/>
              <a:ext cx="390973" cy="315423"/>
            </a:xfrm>
            <a:prstGeom prst="rect">
              <a:avLst/>
            </a:prstGeom>
            <a:no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01</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37" name="矩形 3"/>
          <p:cNvSpPr/>
          <p:nvPr/>
        </p:nvSpPr>
        <p:spPr>
          <a:xfrm>
            <a:off x="1793696" y="5355682"/>
            <a:ext cx="3458785" cy="869659"/>
          </a:xfrm>
          <a:custGeom>
            <a:avLst/>
            <a:gdLst/>
            <a:ahLst/>
            <a:cxnLst/>
            <a:rect l="l" t="t" r="r" b="b"/>
            <a:pathLst>
              <a:path w="5192450" h="1305562">
                <a:moveTo>
                  <a:pt x="648072" y="0"/>
                </a:moveTo>
                <a:lnTo>
                  <a:pt x="4680520" y="0"/>
                </a:lnTo>
                <a:lnTo>
                  <a:pt x="4680520" y="534"/>
                </a:lnTo>
                <a:lnTo>
                  <a:pt x="4756983" y="534"/>
                </a:lnTo>
                <a:cubicBezTo>
                  <a:pt x="4781822" y="0"/>
                  <a:pt x="4807189" y="5871"/>
                  <a:pt x="4830442" y="19749"/>
                </a:cubicBezTo>
                <a:cubicBezTo>
                  <a:pt x="4852109" y="32025"/>
                  <a:pt x="4869549" y="49639"/>
                  <a:pt x="4881176" y="70456"/>
                </a:cubicBezTo>
                <a:lnTo>
                  <a:pt x="5172368" y="579657"/>
                </a:lnTo>
                <a:cubicBezTo>
                  <a:pt x="5185051" y="601007"/>
                  <a:pt x="5192450" y="626093"/>
                  <a:pt x="5192450" y="652781"/>
                </a:cubicBezTo>
                <a:cubicBezTo>
                  <a:pt x="5192450" y="680003"/>
                  <a:pt x="5185051" y="705089"/>
                  <a:pt x="5171839" y="726439"/>
                </a:cubicBezTo>
                <a:lnTo>
                  <a:pt x="4881176" y="1235640"/>
                </a:lnTo>
                <a:cubicBezTo>
                  <a:pt x="4869021" y="1255923"/>
                  <a:pt x="4852109" y="1273537"/>
                  <a:pt x="4830442" y="1286347"/>
                </a:cubicBezTo>
                <a:cubicBezTo>
                  <a:pt x="4807717" y="1299691"/>
                  <a:pt x="4782879" y="1305562"/>
                  <a:pt x="4758040" y="1305028"/>
                </a:cubicBezTo>
                <a:lnTo>
                  <a:pt x="4680520" y="1305028"/>
                </a:lnTo>
                <a:lnTo>
                  <a:pt x="4680520" y="1305562"/>
                </a:lnTo>
                <a:lnTo>
                  <a:pt x="648072" y="1305562"/>
                </a:lnTo>
                <a:lnTo>
                  <a:pt x="648072" y="1305028"/>
                </a:lnTo>
                <a:lnTo>
                  <a:pt x="431239" y="1305028"/>
                </a:lnTo>
                <a:cubicBezTo>
                  <a:pt x="407986" y="1305028"/>
                  <a:pt x="383676" y="1299157"/>
                  <a:pt x="362008" y="1286347"/>
                </a:cubicBezTo>
                <a:cubicBezTo>
                  <a:pt x="340341" y="1273537"/>
                  <a:pt x="322901" y="1255923"/>
                  <a:pt x="311274" y="1235107"/>
                </a:cubicBezTo>
                <a:lnTo>
                  <a:pt x="19025" y="723770"/>
                </a:lnTo>
                <a:cubicBezTo>
                  <a:pt x="6870" y="702954"/>
                  <a:pt x="0" y="678935"/>
                  <a:pt x="0" y="652781"/>
                </a:cubicBezTo>
                <a:cubicBezTo>
                  <a:pt x="0" y="626627"/>
                  <a:pt x="6870" y="602608"/>
                  <a:pt x="19025" y="581258"/>
                </a:cubicBezTo>
                <a:lnTo>
                  <a:pt x="310217" y="72057"/>
                </a:lnTo>
                <a:cubicBezTo>
                  <a:pt x="322372" y="51240"/>
                  <a:pt x="339812" y="32559"/>
                  <a:pt x="362008" y="19749"/>
                </a:cubicBezTo>
                <a:cubicBezTo>
                  <a:pt x="382619" y="7473"/>
                  <a:pt x="405344" y="1068"/>
                  <a:pt x="428068" y="534"/>
                </a:cubicBezTo>
                <a:lnTo>
                  <a:pt x="648072" y="534"/>
                </a:lnTo>
                <a:close/>
              </a:path>
            </a:pathLst>
          </a:custGeom>
          <a:solidFill>
            <a:srgbClr val="0070C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grpSp>
        <p:nvGrpSpPr>
          <p:cNvPr id="38" name="组合 37"/>
          <p:cNvGrpSpPr/>
          <p:nvPr/>
        </p:nvGrpSpPr>
        <p:grpSpPr>
          <a:xfrm>
            <a:off x="1480080" y="3812418"/>
            <a:ext cx="672074" cy="672075"/>
            <a:chOff x="2471142" y="2586760"/>
            <a:chExt cx="504056" cy="504056"/>
          </a:xfrm>
        </p:grpSpPr>
        <p:sp>
          <p:nvSpPr>
            <p:cNvPr id="39" name="椭圆 38"/>
            <p:cNvSpPr/>
            <p:nvPr/>
          </p:nvSpPr>
          <p:spPr>
            <a:xfrm>
              <a:off x="2471142" y="2586760"/>
              <a:ext cx="504056" cy="504056"/>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0" name="TextBox 69"/>
            <p:cNvSpPr txBox="1"/>
            <p:nvPr/>
          </p:nvSpPr>
          <p:spPr>
            <a:xfrm>
              <a:off x="2510612" y="2669511"/>
              <a:ext cx="390973" cy="315423"/>
            </a:xfrm>
            <a:prstGeom prst="rect">
              <a:avLst/>
            </a:prstGeom>
            <a:no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02</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1520528" y="5454474"/>
            <a:ext cx="672074" cy="672075"/>
            <a:chOff x="2769119" y="3325028"/>
            <a:chExt cx="504056" cy="504056"/>
          </a:xfrm>
        </p:grpSpPr>
        <p:sp>
          <p:nvSpPr>
            <p:cNvPr id="42" name="椭圆 41"/>
            <p:cNvSpPr/>
            <p:nvPr/>
          </p:nvSpPr>
          <p:spPr>
            <a:xfrm>
              <a:off x="2769119" y="3325028"/>
              <a:ext cx="504056" cy="504056"/>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43" name="TextBox 72"/>
            <p:cNvSpPr txBox="1"/>
            <p:nvPr/>
          </p:nvSpPr>
          <p:spPr>
            <a:xfrm>
              <a:off x="2808589" y="3407779"/>
              <a:ext cx="390973" cy="315423"/>
            </a:xfrm>
            <a:prstGeom prst="rect">
              <a:avLst/>
            </a:prstGeom>
            <a:noFill/>
          </p:spPr>
          <p:txBody>
            <a:bodyPr wrap="none" rtlCol="0">
              <a:spAutoFit/>
            </a:bodyPr>
            <a:lstStyle/>
            <a:p>
              <a:r>
                <a:rPr lang="en-US" altLang="zh-CN" sz="2135" b="1" dirty="0">
                  <a:solidFill>
                    <a:schemeClr val="bg1"/>
                  </a:solidFill>
                  <a:latin typeface="微软雅黑" panose="020B0503020204020204" pitchFamily="34" charset="-122"/>
                  <a:ea typeface="微软雅黑" panose="020B0503020204020204" pitchFamily="34" charset="-122"/>
                </a:rPr>
                <a:t>03</a:t>
              </a:r>
              <a:endParaRPr lang="zh-CN" altLang="en-US" sz="2135" b="1" dirty="0">
                <a:solidFill>
                  <a:schemeClr val="bg1"/>
                </a:solidFill>
                <a:latin typeface="微软雅黑" panose="020B0503020204020204" pitchFamily="34" charset="-122"/>
                <a:ea typeface="微软雅黑" panose="020B0503020204020204" pitchFamily="34" charset="-122"/>
              </a:endParaRPr>
            </a:p>
          </p:txBody>
        </p:sp>
      </p:grpSp>
      <p:sp>
        <p:nvSpPr>
          <p:cNvPr id="44" name="TextBox 82"/>
          <p:cNvSpPr txBox="1"/>
          <p:nvPr/>
        </p:nvSpPr>
        <p:spPr>
          <a:xfrm>
            <a:off x="2439925" y="2396871"/>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发展方向一</a:t>
            </a:r>
          </a:p>
        </p:txBody>
      </p:sp>
      <p:sp>
        <p:nvSpPr>
          <p:cNvPr id="45" name="TextBox 83"/>
          <p:cNvSpPr txBox="1"/>
          <p:nvPr/>
        </p:nvSpPr>
        <p:spPr>
          <a:xfrm>
            <a:off x="2439925" y="3922752"/>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发展方向二</a:t>
            </a:r>
          </a:p>
        </p:txBody>
      </p:sp>
      <p:sp>
        <p:nvSpPr>
          <p:cNvPr id="46" name="TextBox 84"/>
          <p:cNvSpPr txBox="1"/>
          <p:nvPr/>
        </p:nvSpPr>
        <p:spPr>
          <a:xfrm>
            <a:off x="2439925" y="5564808"/>
            <a:ext cx="2298067" cy="451342"/>
          </a:xfrm>
          <a:prstGeom prst="rect">
            <a:avLst/>
          </a:prstGeom>
          <a:noFill/>
        </p:spPr>
        <p:txBody>
          <a:bodyPr wrap="square" lIns="0" tIns="0" rIns="0" bIns="0" rtlCol="0">
            <a:spAutoFit/>
          </a:bodyPr>
          <a:lstStyle>
            <a:defPPr>
              <a:defRPr lang="zh-CN"/>
            </a:defPPr>
            <a:lvl1pPr algn="ctr">
              <a:defRPr sz="2000" b="1">
                <a:solidFill>
                  <a:schemeClr val="tx2"/>
                </a:solidFill>
                <a:latin typeface="微软雅黑" panose="020B0503020204020204" pitchFamily="34" charset="-122"/>
                <a:ea typeface="微软雅黑" panose="020B0503020204020204" pitchFamily="34" charset="-122"/>
              </a:defRPr>
            </a:lvl1pPr>
          </a:lstStyle>
          <a:p>
            <a:r>
              <a:rPr lang="zh-CN" altLang="en-US" sz="2935" dirty="0">
                <a:solidFill>
                  <a:schemeClr val="bg1"/>
                </a:solidFill>
              </a:rPr>
              <a:t>发展方向三</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par>
                                <p:cTn id="17" presetID="53" presetClass="entr" presetSubtype="52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fltVal val="0.5"/>
                                          </p:val>
                                        </p:tav>
                                        <p:tav tm="100000">
                                          <p:val>
                                            <p:strVal val="#ppt_y"/>
                                          </p:val>
                                        </p:tav>
                                      </p:tavLst>
                                    </p:anim>
                                  </p:childTnLst>
                                </p:cTn>
                              </p:par>
                              <p:par>
                                <p:cTn id="24" presetID="53" presetClass="entr" presetSubtype="528" fill="hold" nodeType="withEffect">
                                  <p:stCondLst>
                                    <p:cond delay="200"/>
                                  </p:stCondLst>
                                  <p:childTnLst>
                                    <p:set>
                                      <p:cBhvr>
                                        <p:cTn id="25" dur="1" fill="hold">
                                          <p:stCondLst>
                                            <p:cond delay="0"/>
                                          </p:stCondLst>
                                        </p:cTn>
                                        <p:tgtEl>
                                          <p:spTgt spid="38"/>
                                        </p:tgtEl>
                                        <p:attrNameLst>
                                          <p:attrName>style.visibility</p:attrName>
                                        </p:attrNameLst>
                                      </p:cBhvr>
                                      <p:to>
                                        <p:strVal val="visible"/>
                                      </p:to>
                                    </p:set>
                                    <p:anim calcmode="lin" valueType="num">
                                      <p:cBhvr>
                                        <p:cTn id="26" dur="500" fill="hold"/>
                                        <p:tgtEl>
                                          <p:spTgt spid="38"/>
                                        </p:tgtEl>
                                        <p:attrNameLst>
                                          <p:attrName>ppt_w</p:attrName>
                                        </p:attrNameLst>
                                      </p:cBhvr>
                                      <p:tavLst>
                                        <p:tav tm="0">
                                          <p:val>
                                            <p:fltVal val="0"/>
                                          </p:val>
                                        </p:tav>
                                        <p:tav tm="100000">
                                          <p:val>
                                            <p:strVal val="#ppt_w"/>
                                          </p:val>
                                        </p:tav>
                                      </p:tavLst>
                                    </p:anim>
                                    <p:anim calcmode="lin" valueType="num">
                                      <p:cBhvr>
                                        <p:cTn id="27" dur="500" fill="hold"/>
                                        <p:tgtEl>
                                          <p:spTgt spid="38"/>
                                        </p:tgtEl>
                                        <p:attrNameLst>
                                          <p:attrName>ppt_h</p:attrName>
                                        </p:attrNameLst>
                                      </p:cBhvr>
                                      <p:tavLst>
                                        <p:tav tm="0">
                                          <p:val>
                                            <p:fltVal val="0"/>
                                          </p:val>
                                        </p:tav>
                                        <p:tav tm="100000">
                                          <p:val>
                                            <p:strVal val="#ppt_h"/>
                                          </p:val>
                                        </p:tav>
                                      </p:tavLst>
                                    </p:anim>
                                    <p:animEffect transition="in" filter="fade">
                                      <p:cBhvr>
                                        <p:cTn id="28" dur="500"/>
                                        <p:tgtEl>
                                          <p:spTgt spid="38"/>
                                        </p:tgtEl>
                                      </p:cBhvr>
                                    </p:animEffect>
                                    <p:anim calcmode="lin" valueType="num">
                                      <p:cBhvr>
                                        <p:cTn id="29" dur="500" fill="hold"/>
                                        <p:tgtEl>
                                          <p:spTgt spid="38"/>
                                        </p:tgtEl>
                                        <p:attrNameLst>
                                          <p:attrName>ppt_x</p:attrName>
                                        </p:attrNameLst>
                                      </p:cBhvr>
                                      <p:tavLst>
                                        <p:tav tm="0">
                                          <p:val>
                                            <p:fltVal val="0.5"/>
                                          </p:val>
                                        </p:tav>
                                        <p:tav tm="100000">
                                          <p:val>
                                            <p:strVal val="#ppt_x"/>
                                          </p:val>
                                        </p:tav>
                                      </p:tavLst>
                                    </p:anim>
                                    <p:anim calcmode="lin" valueType="num">
                                      <p:cBhvr>
                                        <p:cTn id="30" dur="500" fill="hold"/>
                                        <p:tgtEl>
                                          <p:spTgt spid="38"/>
                                        </p:tgtEl>
                                        <p:attrNameLst>
                                          <p:attrName>ppt_y</p:attrName>
                                        </p:attrNameLst>
                                      </p:cBhvr>
                                      <p:tavLst>
                                        <p:tav tm="0">
                                          <p:val>
                                            <p:fltVal val="0.5"/>
                                          </p:val>
                                        </p:tav>
                                        <p:tav tm="100000">
                                          <p:val>
                                            <p:strVal val="#ppt_y"/>
                                          </p:val>
                                        </p:tav>
                                      </p:tavLst>
                                    </p:anim>
                                  </p:childTnLst>
                                </p:cTn>
                              </p:par>
                              <p:par>
                                <p:cTn id="31" presetID="53" presetClass="entr" presetSubtype="528" fill="hold" nodeType="withEffect">
                                  <p:stCondLst>
                                    <p:cond delay="40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anim calcmode="lin" valueType="num">
                                      <p:cBhvr>
                                        <p:cTn id="36" dur="500" fill="hold"/>
                                        <p:tgtEl>
                                          <p:spTgt spid="41"/>
                                        </p:tgtEl>
                                        <p:attrNameLst>
                                          <p:attrName>ppt_x</p:attrName>
                                        </p:attrNameLst>
                                      </p:cBhvr>
                                      <p:tavLst>
                                        <p:tav tm="0">
                                          <p:val>
                                            <p:fltVal val="0.5"/>
                                          </p:val>
                                        </p:tav>
                                        <p:tav tm="100000">
                                          <p:val>
                                            <p:strVal val="#ppt_x"/>
                                          </p:val>
                                        </p:tav>
                                      </p:tavLst>
                                    </p:anim>
                                    <p:anim calcmode="lin" valueType="num">
                                      <p:cBhvr>
                                        <p:cTn id="37" dur="500" fill="hold"/>
                                        <p:tgtEl>
                                          <p:spTgt spid="41"/>
                                        </p:tgtEl>
                                        <p:attrNameLst>
                                          <p:attrName>ppt_y</p:attrName>
                                        </p:attrNameLst>
                                      </p:cBhvr>
                                      <p:tavLst>
                                        <p:tav tm="0">
                                          <p:val>
                                            <p:fltVal val="0.5"/>
                                          </p:val>
                                        </p:tav>
                                        <p:tav tm="100000">
                                          <p:val>
                                            <p:strVal val="#ppt_y"/>
                                          </p:val>
                                        </p:tav>
                                      </p:tavLst>
                                    </p:anim>
                                  </p:childTnLst>
                                </p:cTn>
                              </p:par>
                            </p:childTnLst>
                          </p:cTn>
                        </p:par>
                        <p:par>
                          <p:cTn id="38" fill="hold">
                            <p:stCondLst>
                              <p:cond delay="1000"/>
                            </p:stCondLst>
                            <p:childTnLst>
                              <p:par>
                                <p:cTn id="39" presetID="55"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800" fill="hold"/>
                                        <p:tgtEl>
                                          <p:spTgt spid="25"/>
                                        </p:tgtEl>
                                        <p:attrNameLst>
                                          <p:attrName>ppt_w</p:attrName>
                                        </p:attrNameLst>
                                      </p:cBhvr>
                                      <p:tavLst>
                                        <p:tav tm="0">
                                          <p:val>
                                            <p:strVal val="#ppt_w*0.70"/>
                                          </p:val>
                                        </p:tav>
                                        <p:tav tm="100000">
                                          <p:val>
                                            <p:strVal val="#ppt_w"/>
                                          </p:val>
                                        </p:tav>
                                      </p:tavLst>
                                    </p:anim>
                                    <p:anim calcmode="lin" valueType="num">
                                      <p:cBhvr>
                                        <p:cTn id="42" dur="800" fill="hold"/>
                                        <p:tgtEl>
                                          <p:spTgt spid="25"/>
                                        </p:tgtEl>
                                        <p:attrNameLst>
                                          <p:attrName>ppt_h</p:attrName>
                                        </p:attrNameLst>
                                      </p:cBhvr>
                                      <p:tavLst>
                                        <p:tav tm="0">
                                          <p:val>
                                            <p:strVal val="#ppt_h"/>
                                          </p:val>
                                        </p:tav>
                                        <p:tav tm="100000">
                                          <p:val>
                                            <p:strVal val="#ppt_h"/>
                                          </p:val>
                                        </p:tav>
                                      </p:tavLst>
                                    </p:anim>
                                    <p:animEffect transition="in" filter="fade">
                                      <p:cBhvr>
                                        <p:cTn id="43" dur="800"/>
                                        <p:tgtEl>
                                          <p:spTgt spid="25"/>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800" fill="hold"/>
                                        <p:tgtEl>
                                          <p:spTgt spid="18"/>
                                        </p:tgtEl>
                                        <p:attrNameLst>
                                          <p:attrName>ppt_w</p:attrName>
                                        </p:attrNameLst>
                                      </p:cBhvr>
                                      <p:tavLst>
                                        <p:tav tm="0">
                                          <p:val>
                                            <p:strVal val="#ppt_w*0.70"/>
                                          </p:val>
                                        </p:tav>
                                        <p:tav tm="100000">
                                          <p:val>
                                            <p:strVal val="#ppt_w"/>
                                          </p:val>
                                        </p:tav>
                                      </p:tavLst>
                                    </p:anim>
                                    <p:anim calcmode="lin" valueType="num">
                                      <p:cBhvr>
                                        <p:cTn id="47" dur="800" fill="hold"/>
                                        <p:tgtEl>
                                          <p:spTgt spid="18"/>
                                        </p:tgtEl>
                                        <p:attrNameLst>
                                          <p:attrName>ppt_h</p:attrName>
                                        </p:attrNameLst>
                                      </p:cBhvr>
                                      <p:tavLst>
                                        <p:tav tm="0">
                                          <p:val>
                                            <p:strVal val="#ppt_h"/>
                                          </p:val>
                                        </p:tav>
                                        <p:tav tm="100000">
                                          <p:val>
                                            <p:strVal val="#ppt_h"/>
                                          </p:val>
                                        </p:tav>
                                      </p:tavLst>
                                    </p:anim>
                                    <p:animEffect transition="in" filter="fade">
                                      <p:cBhvr>
                                        <p:cTn id="48" dur="800"/>
                                        <p:tgtEl>
                                          <p:spTgt spid="18"/>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800" fill="hold"/>
                                        <p:tgtEl>
                                          <p:spTgt spid="37"/>
                                        </p:tgtEl>
                                        <p:attrNameLst>
                                          <p:attrName>ppt_w</p:attrName>
                                        </p:attrNameLst>
                                      </p:cBhvr>
                                      <p:tavLst>
                                        <p:tav tm="0">
                                          <p:val>
                                            <p:strVal val="#ppt_w*0.70"/>
                                          </p:val>
                                        </p:tav>
                                        <p:tav tm="100000">
                                          <p:val>
                                            <p:strVal val="#ppt_w"/>
                                          </p:val>
                                        </p:tav>
                                      </p:tavLst>
                                    </p:anim>
                                    <p:anim calcmode="lin" valueType="num">
                                      <p:cBhvr>
                                        <p:cTn id="52" dur="800" fill="hold"/>
                                        <p:tgtEl>
                                          <p:spTgt spid="37"/>
                                        </p:tgtEl>
                                        <p:attrNameLst>
                                          <p:attrName>ppt_h</p:attrName>
                                        </p:attrNameLst>
                                      </p:cBhvr>
                                      <p:tavLst>
                                        <p:tav tm="0">
                                          <p:val>
                                            <p:strVal val="#ppt_h"/>
                                          </p:val>
                                        </p:tav>
                                        <p:tav tm="100000">
                                          <p:val>
                                            <p:strVal val="#ppt_h"/>
                                          </p:val>
                                        </p:tav>
                                      </p:tavLst>
                                    </p:anim>
                                    <p:animEffect transition="in" filter="fade">
                                      <p:cBhvr>
                                        <p:cTn id="53" dur="800"/>
                                        <p:tgtEl>
                                          <p:spTgt spid="37"/>
                                        </p:tgtEl>
                                      </p:cBhvr>
                                    </p:animEffect>
                                  </p:childTnLst>
                                </p:cTn>
                              </p:par>
                            </p:childTnLst>
                          </p:cTn>
                        </p:par>
                        <p:par>
                          <p:cTn id="54" fill="hold">
                            <p:stCondLst>
                              <p:cond delay="2000"/>
                            </p:stCondLst>
                            <p:childTnLst>
                              <p:par>
                                <p:cTn id="55" presetID="53" presetClass="entr" presetSubtype="16" fill="hold" grpId="0" nodeType="afterEffect">
                                  <p:stCondLst>
                                    <p:cond delay="0"/>
                                  </p:stCondLst>
                                  <p:childTnLst>
                                    <p:set>
                                      <p:cBhvr>
                                        <p:cTn id="56" dur="1" fill="hold">
                                          <p:stCondLst>
                                            <p:cond delay="0"/>
                                          </p:stCondLst>
                                        </p:cTn>
                                        <p:tgtEl>
                                          <p:spTgt spid="44"/>
                                        </p:tgtEl>
                                        <p:attrNameLst>
                                          <p:attrName>style.visibility</p:attrName>
                                        </p:attrNameLst>
                                      </p:cBhvr>
                                      <p:to>
                                        <p:strVal val="visible"/>
                                      </p:to>
                                    </p:set>
                                    <p:anim calcmode="lin" valueType="num">
                                      <p:cBhvr>
                                        <p:cTn id="57" dur="500" fill="hold"/>
                                        <p:tgtEl>
                                          <p:spTgt spid="44"/>
                                        </p:tgtEl>
                                        <p:attrNameLst>
                                          <p:attrName>ppt_w</p:attrName>
                                        </p:attrNameLst>
                                      </p:cBhvr>
                                      <p:tavLst>
                                        <p:tav tm="0">
                                          <p:val>
                                            <p:fltVal val="0"/>
                                          </p:val>
                                        </p:tav>
                                        <p:tav tm="100000">
                                          <p:val>
                                            <p:strVal val="#ppt_w"/>
                                          </p:val>
                                        </p:tav>
                                      </p:tavLst>
                                    </p:anim>
                                    <p:anim calcmode="lin" valueType="num">
                                      <p:cBhvr>
                                        <p:cTn id="58" dur="500" fill="hold"/>
                                        <p:tgtEl>
                                          <p:spTgt spid="44"/>
                                        </p:tgtEl>
                                        <p:attrNameLst>
                                          <p:attrName>ppt_h</p:attrName>
                                        </p:attrNameLst>
                                      </p:cBhvr>
                                      <p:tavLst>
                                        <p:tav tm="0">
                                          <p:val>
                                            <p:fltVal val="0"/>
                                          </p:val>
                                        </p:tav>
                                        <p:tav tm="100000">
                                          <p:val>
                                            <p:strVal val="#ppt_h"/>
                                          </p:val>
                                        </p:tav>
                                      </p:tavLst>
                                    </p:anim>
                                    <p:animEffect transition="in" filter="fade">
                                      <p:cBhvr>
                                        <p:cTn id="59" dur="500"/>
                                        <p:tgtEl>
                                          <p:spTgt spid="44"/>
                                        </p:tgtEl>
                                      </p:cBhvr>
                                    </p:animEffect>
                                  </p:childTnLst>
                                </p:cTn>
                              </p:par>
                            </p:childTnLst>
                          </p:cTn>
                        </p:par>
                        <p:par>
                          <p:cTn id="60" fill="hold">
                            <p:stCondLst>
                              <p:cond delay="2500"/>
                            </p:stCondLst>
                            <p:childTnLst>
                              <p:par>
                                <p:cTn id="61" presetID="53" presetClass="entr" presetSubtype="16" fill="hold" grpId="0" nodeType="afterEffect">
                                  <p:stCondLst>
                                    <p:cond delay="0"/>
                                  </p:stCondLst>
                                  <p:childTnLst>
                                    <p:set>
                                      <p:cBhvr>
                                        <p:cTn id="62" dur="1" fill="hold">
                                          <p:stCondLst>
                                            <p:cond delay="0"/>
                                          </p:stCondLst>
                                        </p:cTn>
                                        <p:tgtEl>
                                          <p:spTgt spid="45"/>
                                        </p:tgtEl>
                                        <p:attrNameLst>
                                          <p:attrName>style.visibility</p:attrName>
                                        </p:attrNameLst>
                                      </p:cBhvr>
                                      <p:to>
                                        <p:strVal val="visible"/>
                                      </p:to>
                                    </p:set>
                                    <p:anim calcmode="lin" valueType="num">
                                      <p:cBhvr>
                                        <p:cTn id="63" dur="500" fill="hold"/>
                                        <p:tgtEl>
                                          <p:spTgt spid="45"/>
                                        </p:tgtEl>
                                        <p:attrNameLst>
                                          <p:attrName>ppt_w</p:attrName>
                                        </p:attrNameLst>
                                      </p:cBhvr>
                                      <p:tavLst>
                                        <p:tav tm="0">
                                          <p:val>
                                            <p:fltVal val="0"/>
                                          </p:val>
                                        </p:tav>
                                        <p:tav tm="100000">
                                          <p:val>
                                            <p:strVal val="#ppt_w"/>
                                          </p:val>
                                        </p:tav>
                                      </p:tavLst>
                                    </p:anim>
                                    <p:anim calcmode="lin" valueType="num">
                                      <p:cBhvr>
                                        <p:cTn id="64" dur="500" fill="hold"/>
                                        <p:tgtEl>
                                          <p:spTgt spid="45"/>
                                        </p:tgtEl>
                                        <p:attrNameLst>
                                          <p:attrName>ppt_h</p:attrName>
                                        </p:attrNameLst>
                                      </p:cBhvr>
                                      <p:tavLst>
                                        <p:tav tm="0">
                                          <p:val>
                                            <p:fltVal val="0"/>
                                          </p:val>
                                        </p:tav>
                                        <p:tav tm="100000">
                                          <p:val>
                                            <p:strVal val="#ppt_h"/>
                                          </p:val>
                                        </p:tav>
                                      </p:tavLst>
                                    </p:anim>
                                    <p:animEffect transition="in" filter="fade">
                                      <p:cBhvr>
                                        <p:cTn id="65" dur="500"/>
                                        <p:tgtEl>
                                          <p:spTgt spid="45"/>
                                        </p:tgtEl>
                                      </p:cBhvr>
                                    </p:animEffect>
                                  </p:childTnLst>
                                </p:cTn>
                              </p:par>
                            </p:childTnLst>
                          </p:cTn>
                        </p:par>
                        <p:par>
                          <p:cTn id="66" fill="hold">
                            <p:stCondLst>
                              <p:cond delay="3000"/>
                            </p:stCondLst>
                            <p:childTnLst>
                              <p:par>
                                <p:cTn id="67" presetID="53" presetClass="entr" presetSubtype="16" fill="hold" grpId="0" nodeType="after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p:cTn id="69" dur="500" fill="hold"/>
                                        <p:tgtEl>
                                          <p:spTgt spid="46"/>
                                        </p:tgtEl>
                                        <p:attrNameLst>
                                          <p:attrName>ppt_w</p:attrName>
                                        </p:attrNameLst>
                                      </p:cBhvr>
                                      <p:tavLst>
                                        <p:tav tm="0">
                                          <p:val>
                                            <p:fltVal val="0"/>
                                          </p:val>
                                        </p:tav>
                                        <p:tav tm="100000">
                                          <p:val>
                                            <p:strVal val="#ppt_w"/>
                                          </p:val>
                                        </p:tav>
                                      </p:tavLst>
                                    </p:anim>
                                    <p:anim calcmode="lin" valueType="num">
                                      <p:cBhvr>
                                        <p:cTn id="70" dur="500" fill="hold"/>
                                        <p:tgtEl>
                                          <p:spTgt spid="46"/>
                                        </p:tgtEl>
                                        <p:attrNameLst>
                                          <p:attrName>ppt_h</p:attrName>
                                        </p:attrNameLst>
                                      </p:cBhvr>
                                      <p:tavLst>
                                        <p:tav tm="0">
                                          <p:val>
                                            <p:fltVal val="0"/>
                                          </p:val>
                                        </p:tav>
                                        <p:tav tm="100000">
                                          <p:val>
                                            <p:strVal val="#ppt_h"/>
                                          </p:val>
                                        </p:tav>
                                      </p:tavLst>
                                    </p:anim>
                                    <p:animEffect transition="in" filter="fade">
                                      <p:cBhvr>
                                        <p:cTn id="71" dur="500"/>
                                        <p:tgtEl>
                                          <p:spTgt spid="46"/>
                                        </p:tgtEl>
                                      </p:cBhvr>
                                    </p:animEffect>
                                  </p:childTnLst>
                                </p:cTn>
                              </p:par>
                            </p:childTnLst>
                          </p:cTn>
                        </p:par>
                        <p:par>
                          <p:cTn id="72" fill="hold">
                            <p:stCondLst>
                              <p:cond delay="3500"/>
                            </p:stCondLst>
                            <p:childTnLst>
                              <p:par>
                                <p:cTn id="73" presetID="22" presetClass="entr" presetSubtype="8" fill="hold" grpId="0"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left)">
                                      <p:cBhvr>
                                        <p:cTn id="75" dur="300"/>
                                        <p:tgtEl>
                                          <p:spTgt spid="20"/>
                                        </p:tgtEl>
                                      </p:cBhvr>
                                    </p:animEffect>
                                  </p:childTnLst>
                                </p:cTn>
                              </p:par>
                            </p:childTnLst>
                          </p:cTn>
                        </p:par>
                        <p:par>
                          <p:cTn id="76" fill="hold">
                            <p:stCondLst>
                              <p:cond delay="4000"/>
                            </p:stCondLst>
                            <p:childTnLst>
                              <p:par>
                                <p:cTn id="77" presetID="22" presetClass="entr" presetSubtype="8"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left)">
                                      <p:cBhvr>
                                        <p:cTn id="79" dur="300"/>
                                        <p:tgtEl>
                                          <p:spTgt spid="21"/>
                                        </p:tgtEl>
                                      </p:cBhvr>
                                    </p:animEffect>
                                  </p:childTnLst>
                                </p:cTn>
                              </p:par>
                            </p:childTnLst>
                          </p:cTn>
                        </p:par>
                        <p:par>
                          <p:cTn id="80" fill="hold">
                            <p:stCondLst>
                              <p:cond delay="4500"/>
                            </p:stCondLst>
                            <p:childTnLst>
                              <p:par>
                                <p:cTn id="81" presetID="22" presetClass="entr" presetSubtype="8" fill="hold" grpId="0"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3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18" grpId="0" animBg="1"/>
      <p:bldP spid="20" grpId="0"/>
      <p:bldP spid="21" grpId="0"/>
      <p:bldP spid="23" grpId="0"/>
      <p:bldP spid="25" grpId="0" animBg="1"/>
      <p:bldP spid="37" grpId="0" animBg="1"/>
      <p:bldP spid="44" grpId="0"/>
      <p:bldP spid="45" grpId="0"/>
      <p:bldP spid="4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sp>
        <p:nvSpPr>
          <p:cNvPr id="24" name="矩形 23"/>
          <p:cNvSpPr/>
          <p:nvPr/>
        </p:nvSpPr>
        <p:spPr>
          <a:xfrm>
            <a:off x="10003249"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论文总结</a:t>
            </a:r>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5.5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应用文献</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9336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635448"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337248" y="313246"/>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49400" y="1851356"/>
            <a:ext cx="0" cy="51943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菱形 19"/>
          <p:cNvSpPr/>
          <p:nvPr/>
        </p:nvSpPr>
        <p:spPr>
          <a:xfrm>
            <a:off x="1371600" y="1805256"/>
            <a:ext cx="355600" cy="35560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菱形 20"/>
          <p:cNvSpPr/>
          <p:nvPr/>
        </p:nvSpPr>
        <p:spPr>
          <a:xfrm>
            <a:off x="1371600" y="2520298"/>
            <a:ext cx="355600" cy="355600"/>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菱形 22"/>
          <p:cNvSpPr/>
          <p:nvPr/>
        </p:nvSpPr>
        <p:spPr>
          <a:xfrm>
            <a:off x="1371600" y="3235340"/>
            <a:ext cx="355600" cy="35560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1371600" y="3950382"/>
            <a:ext cx="355600" cy="355600"/>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菱形 30"/>
          <p:cNvSpPr/>
          <p:nvPr/>
        </p:nvSpPr>
        <p:spPr>
          <a:xfrm>
            <a:off x="1371600" y="4665424"/>
            <a:ext cx="355600" cy="35560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菱形 31"/>
          <p:cNvSpPr/>
          <p:nvPr/>
        </p:nvSpPr>
        <p:spPr>
          <a:xfrm>
            <a:off x="1371600" y="5380466"/>
            <a:ext cx="355600" cy="355600"/>
          </a:xfrm>
          <a:prstGeom prst="diamond">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菱形 35"/>
          <p:cNvSpPr/>
          <p:nvPr/>
        </p:nvSpPr>
        <p:spPr>
          <a:xfrm>
            <a:off x="1371600" y="6095506"/>
            <a:ext cx="355600" cy="355600"/>
          </a:xfrm>
          <a:prstGeom prst="diamond">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5">
            <a:hlinkClick r:id="rId3"/>
          </p:cNvPr>
          <p:cNvSpPr>
            <a:spLocks noChangeArrowheads="1"/>
          </p:cNvSpPr>
          <p:nvPr/>
        </p:nvSpPr>
        <p:spPr bwMode="gray">
          <a:xfrm>
            <a:off x="1878563" y="1665886"/>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8" name="Rectangle 5">
            <a:hlinkClick r:id="rId3"/>
          </p:cNvPr>
          <p:cNvSpPr>
            <a:spLocks noChangeArrowheads="1"/>
          </p:cNvSpPr>
          <p:nvPr/>
        </p:nvSpPr>
        <p:spPr bwMode="gray">
          <a:xfrm>
            <a:off x="1878563" y="2416007"/>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39" name="Rectangle 5">
            <a:hlinkClick r:id="rId3"/>
          </p:cNvPr>
          <p:cNvSpPr>
            <a:spLocks noChangeArrowheads="1"/>
          </p:cNvSpPr>
          <p:nvPr/>
        </p:nvSpPr>
        <p:spPr bwMode="gray">
          <a:xfrm>
            <a:off x="1878563" y="3131049"/>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0" name="Rectangle 5">
            <a:hlinkClick r:id="rId3"/>
          </p:cNvPr>
          <p:cNvSpPr>
            <a:spLocks noChangeArrowheads="1"/>
          </p:cNvSpPr>
          <p:nvPr/>
        </p:nvSpPr>
        <p:spPr bwMode="gray">
          <a:xfrm>
            <a:off x="1878563" y="3846091"/>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1" name="Rectangle 5">
            <a:hlinkClick r:id="rId3"/>
          </p:cNvPr>
          <p:cNvSpPr>
            <a:spLocks noChangeArrowheads="1"/>
          </p:cNvSpPr>
          <p:nvPr/>
        </p:nvSpPr>
        <p:spPr bwMode="gray">
          <a:xfrm>
            <a:off x="1878563" y="4561133"/>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2" name="Rectangle 5">
            <a:hlinkClick r:id="rId3"/>
          </p:cNvPr>
          <p:cNvSpPr>
            <a:spLocks noChangeArrowheads="1"/>
          </p:cNvSpPr>
          <p:nvPr/>
        </p:nvSpPr>
        <p:spPr bwMode="gray">
          <a:xfrm>
            <a:off x="1878563" y="527617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
        <p:nvSpPr>
          <p:cNvPr id="43" name="Rectangle 5">
            <a:hlinkClick r:id="rId3"/>
          </p:cNvPr>
          <p:cNvSpPr>
            <a:spLocks noChangeArrowheads="1"/>
          </p:cNvSpPr>
          <p:nvPr/>
        </p:nvSpPr>
        <p:spPr bwMode="gray">
          <a:xfrm>
            <a:off x="1878563" y="5991215"/>
            <a:ext cx="9084155" cy="564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118800" rIns="158400" bIns="79200"/>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0"/>
              </a:spcBef>
              <a:spcAft>
                <a:spcPct val="40000"/>
              </a:spcAft>
              <a:buClr>
                <a:schemeClr val="tx1"/>
              </a:buClr>
              <a:buNone/>
            </a:pP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（论文参考文献）根据需要添加适当的文字，一页的文字最好不要超过</a:t>
            </a:r>
            <a:r>
              <a:rPr lang="en-US" altLang="zh-CN" sz="1540" dirty="0">
                <a:solidFill>
                  <a:prstClr val="black">
                    <a:lumMod val="75000"/>
                    <a:lumOff val="25000"/>
                  </a:prstClr>
                </a:solidFill>
                <a:latin typeface="微软雅黑" panose="020B0503020204020204" pitchFamily="34" charset="-122"/>
                <a:ea typeface="微软雅黑" panose="020B0503020204020204" pitchFamily="34" charset="-122"/>
              </a:rPr>
              <a:t>200</a:t>
            </a:r>
            <a:r>
              <a:rPr lang="zh-CN" altLang="en-US" sz="1540" dirty="0">
                <a:solidFill>
                  <a:prstClr val="black">
                    <a:lumMod val="75000"/>
                    <a:lumOff val="25000"/>
                  </a:prstClr>
                </a:solidFill>
                <a:latin typeface="微软雅黑" panose="020B0503020204020204" pitchFamily="34" charset="-122"/>
                <a:ea typeface="微软雅黑" panose="020B0503020204020204" pitchFamily="34" charset="-122"/>
              </a:rPr>
              <a:t>字根据需要添加适当的文字</a:t>
            </a:r>
            <a:endParaRPr lang="en-US" altLang="zh-CN" sz="1540" noProof="1">
              <a:solidFill>
                <a:srgbClr val="333333"/>
              </a:solidFill>
              <a:cs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up)">
                                      <p:cBhvr>
                                        <p:cTn id="20" dur="500"/>
                                        <p:tgtEl>
                                          <p:spTgt spid="18"/>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2" presetClass="entr" presetSubtype="2" decel="6000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par>
                                <p:cTn id="31" presetID="53" presetClass="entr" presetSubtype="16" fill="hold" grpId="0" nodeType="withEffect">
                                  <p:stCondLst>
                                    <p:cond delay="25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fltVal val="0"/>
                                          </p:val>
                                        </p:tav>
                                        <p:tav tm="100000">
                                          <p:val>
                                            <p:strVal val="#ppt_h"/>
                                          </p:val>
                                        </p:tav>
                                      </p:tavLst>
                                    </p:anim>
                                    <p:animEffect transition="in" filter="fade">
                                      <p:cBhvr>
                                        <p:cTn id="35" dur="500"/>
                                        <p:tgtEl>
                                          <p:spTgt spid="21"/>
                                        </p:tgtEl>
                                      </p:cBhvr>
                                    </p:animEffect>
                                  </p:childTnLst>
                                </p:cTn>
                              </p:par>
                              <p:par>
                                <p:cTn id="36" presetID="2" presetClass="entr" presetSubtype="2" decel="60000" fill="hold" grpId="0" nodeType="withEffect">
                                  <p:stCondLst>
                                    <p:cond delay="250"/>
                                  </p:stCondLst>
                                  <p:childTnLst>
                                    <p:set>
                                      <p:cBhvr>
                                        <p:cTn id="37" dur="1" fill="hold">
                                          <p:stCondLst>
                                            <p:cond delay="0"/>
                                          </p:stCondLst>
                                        </p:cTn>
                                        <p:tgtEl>
                                          <p:spTgt spid="38"/>
                                        </p:tgtEl>
                                        <p:attrNameLst>
                                          <p:attrName>style.visibility</p:attrName>
                                        </p:attrNameLst>
                                      </p:cBhvr>
                                      <p:to>
                                        <p:strVal val="visible"/>
                                      </p:to>
                                    </p:set>
                                    <p:anim calcmode="lin" valueType="num">
                                      <p:cBhvr additive="base">
                                        <p:cTn id="38" dur="500" fill="hold"/>
                                        <p:tgtEl>
                                          <p:spTgt spid="38"/>
                                        </p:tgtEl>
                                        <p:attrNameLst>
                                          <p:attrName>ppt_x</p:attrName>
                                        </p:attrNameLst>
                                      </p:cBhvr>
                                      <p:tavLst>
                                        <p:tav tm="0">
                                          <p:val>
                                            <p:strVal val="1+#ppt_w/2"/>
                                          </p:val>
                                        </p:tav>
                                        <p:tav tm="100000">
                                          <p:val>
                                            <p:strVal val="#ppt_x"/>
                                          </p:val>
                                        </p:tav>
                                      </p:tavLst>
                                    </p:anim>
                                    <p:anim calcmode="lin" valueType="num">
                                      <p:cBhvr additive="base">
                                        <p:cTn id="39" dur="500" fill="hold"/>
                                        <p:tgtEl>
                                          <p:spTgt spid="38"/>
                                        </p:tgtEl>
                                        <p:attrNameLst>
                                          <p:attrName>ppt_y</p:attrName>
                                        </p:attrNameLst>
                                      </p:cBhvr>
                                      <p:tavLst>
                                        <p:tav tm="0">
                                          <p:val>
                                            <p:strVal val="#ppt_y"/>
                                          </p:val>
                                        </p:tav>
                                        <p:tav tm="100000">
                                          <p:val>
                                            <p:strVal val="#ppt_y"/>
                                          </p:val>
                                        </p:tav>
                                      </p:tavLst>
                                    </p:anim>
                                  </p:childTnLst>
                                </p:cTn>
                              </p:par>
                              <p:par>
                                <p:cTn id="40" presetID="53" presetClass="entr" presetSubtype="16" fill="hold" grpId="0" nodeType="withEffect">
                                  <p:stCondLst>
                                    <p:cond delay="50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2" presetClass="entr" presetSubtype="2" decel="60000" fill="hold" grpId="0" nodeType="withEffect">
                                  <p:stCondLst>
                                    <p:cond delay="50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1+#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par>
                                <p:cTn id="49" presetID="53" presetClass="entr" presetSubtype="16" fill="hold" grpId="0" nodeType="withEffect">
                                  <p:stCondLst>
                                    <p:cond delay="75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par>
                                <p:cTn id="54" presetID="2" presetClass="entr" presetSubtype="2" decel="60000" fill="hold" grpId="0" nodeType="withEffect">
                                  <p:stCondLst>
                                    <p:cond delay="75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fill="hold"/>
                                        <p:tgtEl>
                                          <p:spTgt spid="40"/>
                                        </p:tgtEl>
                                        <p:attrNameLst>
                                          <p:attrName>ppt_x</p:attrName>
                                        </p:attrNameLst>
                                      </p:cBhvr>
                                      <p:tavLst>
                                        <p:tav tm="0">
                                          <p:val>
                                            <p:strVal val="1+#ppt_w/2"/>
                                          </p:val>
                                        </p:tav>
                                        <p:tav tm="100000">
                                          <p:val>
                                            <p:strVal val="#ppt_x"/>
                                          </p:val>
                                        </p:tav>
                                      </p:tavLst>
                                    </p:anim>
                                    <p:anim calcmode="lin" valueType="num">
                                      <p:cBhvr additive="base">
                                        <p:cTn id="57" dur="500" fill="hold"/>
                                        <p:tgtEl>
                                          <p:spTgt spid="40"/>
                                        </p:tgtEl>
                                        <p:attrNameLst>
                                          <p:attrName>ppt_y</p:attrName>
                                        </p:attrNameLst>
                                      </p:cBhvr>
                                      <p:tavLst>
                                        <p:tav tm="0">
                                          <p:val>
                                            <p:strVal val="#ppt_y"/>
                                          </p:val>
                                        </p:tav>
                                        <p:tav tm="100000">
                                          <p:val>
                                            <p:strVal val="#ppt_y"/>
                                          </p:val>
                                        </p:tav>
                                      </p:tavLst>
                                    </p:anim>
                                  </p:childTnLst>
                                </p:cTn>
                              </p:par>
                              <p:par>
                                <p:cTn id="58" presetID="53" presetClass="entr" presetSubtype="16" fill="hold" grpId="0" nodeType="withEffect">
                                  <p:stCondLst>
                                    <p:cond delay="100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ppt_w</p:attrName>
                                        </p:attrNameLst>
                                      </p:cBhvr>
                                      <p:tavLst>
                                        <p:tav tm="0">
                                          <p:val>
                                            <p:fltVal val="0"/>
                                          </p:val>
                                        </p:tav>
                                        <p:tav tm="100000">
                                          <p:val>
                                            <p:strVal val="#ppt_w"/>
                                          </p:val>
                                        </p:tav>
                                      </p:tavLst>
                                    </p:anim>
                                    <p:anim calcmode="lin" valueType="num">
                                      <p:cBhvr>
                                        <p:cTn id="61" dur="500" fill="hold"/>
                                        <p:tgtEl>
                                          <p:spTgt spid="31"/>
                                        </p:tgtEl>
                                        <p:attrNameLst>
                                          <p:attrName>ppt_h</p:attrName>
                                        </p:attrNameLst>
                                      </p:cBhvr>
                                      <p:tavLst>
                                        <p:tav tm="0">
                                          <p:val>
                                            <p:fltVal val="0"/>
                                          </p:val>
                                        </p:tav>
                                        <p:tav tm="100000">
                                          <p:val>
                                            <p:strVal val="#ppt_h"/>
                                          </p:val>
                                        </p:tav>
                                      </p:tavLst>
                                    </p:anim>
                                    <p:animEffect transition="in" filter="fade">
                                      <p:cBhvr>
                                        <p:cTn id="62" dur="500"/>
                                        <p:tgtEl>
                                          <p:spTgt spid="31"/>
                                        </p:tgtEl>
                                      </p:cBhvr>
                                    </p:animEffect>
                                  </p:childTnLst>
                                </p:cTn>
                              </p:par>
                              <p:par>
                                <p:cTn id="63" presetID="2" presetClass="entr" presetSubtype="2" decel="60000" fill="hold" grpId="0" nodeType="withEffect">
                                  <p:stCondLst>
                                    <p:cond delay="100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1+#ppt_w/2"/>
                                          </p:val>
                                        </p:tav>
                                        <p:tav tm="100000">
                                          <p:val>
                                            <p:strVal val="#ppt_x"/>
                                          </p:val>
                                        </p:tav>
                                      </p:tavLst>
                                    </p:anim>
                                    <p:anim calcmode="lin" valueType="num">
                                      <p:cBhvr additive="base">
                                        <p:cTn id="66" dur="500" fill="hold"/>
                                        <p:tgtEl>
                                          <p:spTgt spid="41"/>
                                        </p:tgtEl>
                                        <p:attrNameLst>
                                          <p:attrName>ppt_y</p:attrName>
                                        </p:attrNameLst>
                                      </p:cBhvr>
                                      <p:tavLst>
                                        <p:tav tm="0">
                                          <p:val>
                                            <p:strVal val="#ppt_y"/>
                                          </p:val>
                                        </p:tav>
                                        <p:tav tm="100000">
                                          <p:val>
                                            <p:strVal val="#ppt_y"/>
                                          </p:val>
                                        </p:tav>
                                      </p:tavLst>
                                    </p:anim>
                                  </p:childTnLst>
                                </p:cTn>
                              </p:par>
                              <p:par>
                                <p:cTn id="67" presetID="53" presetClass="entr" presetSubtype="16" fill="hold" grpId="0" nodeType="withEffect">
                                  <p:stCondLst>
                                    <p:cond delay="1250"/>
                                  </p:stCondLst>
                                  <p:childTnLst>
                                    <p:set>
                                      <p:cBhvr>
                                        <p:cTn id="68" dur="1" fill="hold">
                                          <p:stCondLst>
                                            <p:cond delay="0"/>
                                          </p:stCondLst>
                                        </p:cTn>
                                        <p:tgtEl>
                                          <p:spTgt spid="32"/>
                                        </p:tgtEl>
                                        <p:attrNameLst>
                                          <p:attrName>style.visibility</p:attrName>
                                        </p:attrNameLst>
                                      </p:cBhvr>
                                      <p:to>
                                        <p:strVal val="visible"/>
                                      </p:to>
                                    </p:set>
                                    <p:anim calcmode="lin" valueType="num">
                                      <p:cBhvr>
                                        <p:cTn id="69" dur="500" fill="hold"/>
                                        <p:tgtEl>
                                          <p:spTgt spid="32"/>
                                        </p:tgtEl>
                                        <p:attrNameLst>
                                          <p:attrName>ppt_w</p:attrName>
                                        </p:attrNameLst>
                                      </p:cBhvr>
                                      <p:tavLst>
                                        <p:tav tm="0">
                                          <p:val>
                                            <p:fltVal val="0"/>
                                          </p:val>
                                        </p:tav>
                                        <p:tav tm="100000">
                                          <p:val>
                                            <p:strVal val="#ppt_w"/>
                                          </p:val>
                                        </p:tav>
                                      </p:tavLst>
                                    </p:anim>
                                    <p:anim calcmode="lin" valueType="num">
                                      <p:cBhvr>
                                        <p:cTn id="70" dur="500" fill="hold"/>
                                        <p:tgtEl>
                                          <p:spTgt spid="32"/>
                                        </p:tgtEl>
                                        <p:attrNameLst>
                                          <p:attrName>ppt_h</p:attrName>
                                        </p:attrNameLst>
                                      </p:cBhvr>
                                      <p:tavLst>
                                        <p:tav tm="0">
                                          <p:val>
                                            <p:fltVal val="0"/>
                                          </p:val>
                                        </p:tav>
                                        <p:tav tm="100000">
                                          <p:val>
                                            <p:strVal val="#ppt_h"/>
                                          </p:val>
                                        </p:tav>
                                      </p:tavLst>
                                    </p:anim>
                                    <p:animEffect transition="in" filter="fade">
                                      <p:cBhvr>
                                        <p:cTn id="71" dur="500"/>
                                        <p:tgtEl>
                                          <p:spTgt spid="32"/>
                                        </p:tgtEl>
                                      </p:cBhvr>
                                    </p:animEffect>
                                  </p:childTnLst>
                                </p:cTn>
                              </p:par>
                              <p:par>
                                <p:cTn id="72" presetID="2" presetClass="entr" presetSubtype="2" decel="60000" fill="hold" grpId="0" nodeType="withEffect">
                                  <p:stCondLst>
                                    <p:cond delay="1250"/>
                                  </p:stCondLst>
                                  <p:childTnLst>
                                    <p:set>
                                      <p:cBhvr>
                                        <p:cTn id="73" dur="1" fill="hold">
                                          <p:stCondLst>
                                            <p:cond delay="0"/>
                                          </p:stCondLst>
                                        </p:cTn>
                                        <p:tgtEl>
                                          <p:spTgt spid="42"/>
                                        </p:tgtEl>
                                        <p:attrNameLst>
                                          <p:attrName>style.visibility</p:attrName>
                                        </p:attrNameLst>
                                      </p:cBhvr>
                                      <p:to>
                                        <p:strVal val="visible"/>
                                      </p:to>
                                    </p:set>
                                    <p:anim calcmode="lin" valueType="num">
                                      <p:cBhvr additive="base">
                                        <p:cTn id="74" dur="500" fill="hold"/>
                                        <p:tgtEl>
                                          <p:spTgt spid="42"/>
                                        </p:tgtEl>
                                        <p:attrNameLst>
                                          <p:attrName>ppt_x</p:attrName>
                                        </p:attrNameLst>
                                      </p:cBhvr>
                                      <p:tavLst>
                                        <p:tav tm="0">
                                          <p:val>
                                            <p:strVal val="1+#ppt_w/2"/>
                                          </p:val>
                                        </p:tav>
                                        <p:tav tm="100000">
                                          <p:val>
                                            <p:strVal val="#ppt_x"/>
                                          </p:val>
                                        </p:tav>
                                      </p:tavLst>
                                    </p:anim>
                                    <p:anim calcmode="lin" valueType="num">
                                      <p:cBhvr additive="base">
                                        <p:cTn id="75" dur="500" fill="hold"/>
                                        <p:tgtEl>
                                          <p:spTgt spid="42"/>
                                        </p:tgtEl>
                                        <p:attrNameLst>
                                          <p:attrName>ppt_y</p:attrName>
                                        </p:attrNameLst>
                                      </p:cBhvr>
                                      <p:tavLst>
                                        <p:tav tm="0">
                                          <p:val>
                                            <p:strVal val="#ppt_y"/>
                                          </p:val>
                                        </p:tav>
                                        <p:tav tm="100000">
                                          <p:val>
                                            <p:strVal val="#ppt_y"/>
                                          </p:val>
                                        </p:tav>
                                      </p:tavLst>
                                    </p:anim>
                                  </p:childTnLst>
                                </p:cTn>
                              </p:par>
                              <p:par>
                                <p:cTn id="76" presetID="53" presetClass="entr" presetSubtype="16" fill="hold" grpId="0" nodeType="withEffect">
                                  <p:stCondLst>
                                    <p:cond delay="1500"/>
                                  </p:stCondLst>
                                  <p:childTnLst>
                                    <p:set>
                                      <p:cBhvr>
                                        <p:cTn id="77" dur="1" fill="hold">
                                          <p:stCondLst>
                                            <p:cond delay="0"/>
                                          </p:stCondLst>
                                        </p:cTn>
                                        <p:tgtEl>
                                          <p:spTgt spid="36"/>
                                        </p:tgtEl>
                                        <p:attrNameLst>
                                          <p:attrName>style.visibility</p:attrName>
                                        </p:attrNameLst>
                                      </p:cBhvr>
                                      <p:to>
                                        <p:strVal val="visible"/>
                                      </p:to>
                                    </p:set>
                                    <p:anim calcmode="lin" valueType="num">
                                      <p:cBhvr>
                                        <p:cTn id="78" dur="500" fill="hold"/>
                                        <p:tgtEl>
                                          <p:spTgt spid="36"/>
                                        </p:tgtEl>
                                        <p:attrNameLst>
                                          <p:attrName>ppt_w</p:attrName>
                                        </p:attrNameLst>
                                      </p:cBhvr>
                                      <p:tavLst>
                                        <p:tav tm="0">
                                          <p:val>
                                            <p:fltVal val="0"/>
                                          </p:val>
                                        </p:tav>
                                        <p:tav tm="100000">
                                          <p:val>
                                            <p:strVal val="#ppt_w"/>
                                          </p:val>
                                        </p:tav>
                                      </p:tavLst>
                                    </p:anim>
                                    <p:anim calcmode="lin" valueType="num">
                                      <p:cBhvr>
                                        <p:cTn id="79" dur="500" fill="hold"/>
                                        <p:tgtEl>
                                          <p:spTgt spid="36"/>
                                        </p:tgtEl>
                                        <p:attrNameLst>
                                          <p:attrName>ppt_h</p:attrName>
                                        </p:attrNameLst>
                                      </p:cBhvr>
                                      <p:tavLst>
                                        <p:tav tm="0">
                                          <p:val>
                                            <p:fltVal val="0"/>
                                          </p:val>
                                        </p:tav>
                                        <p:tav tm="100000">
                                          <p:val>
                                            <p:strVal val="#ppt_h"/>
                                          </p:val>
                                        </p:tav>
                                      </p:tavLst>
                                    </p:anim>
                                    <p:animEffect transition="in" filter="fade">
                                      <p:cBhvr>
                                        <p:cTn id="80" dur="500"/>
                                        <p:tgtEl>
                                          <p:spTgt spid="36"/>
                                        </p:tgtEl>
                                      </p:cBhvr>
                                    </p:animEffect>
                                  </p:childTnLst>
                                </p:cTn>
                              </p:par>
                              <p:par>
                                <p:cTn id="81" presetID="2" presetClass="entr" presetSubtype="2" decel="60000" fill="hold" grpId="0" nodeType="withEffect">
                                  <p:stCondLst>
                                    <p:cond delay="150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1+#ppt_w/2"/>
                                          </p:val>
                                        </p:tav>
                                        <p:tav tm="100000">
                                          <p:val>
                                            <p:strVal val="#ppt_x"/>
                                          </p:val>
                                        </p:tav>
                                      </p:tavLst>
                                    </p:anim>
                                    <p:anim calcmode="lin" valueType="num">
                                      <p:cBhvr additive="base">
                                        <p:cTn id="84"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20" grpId="0" animBg="1"/>
      <p:bldP spid="21" grpId="0" animBg="1"/>
      <p:bldP spid="23" grpId="0" animBg="1"/>
      <p:bldP spid="25" grpId="0" animBg="1"/>
      <p:bldP spid="31" grpId="0" animBg="1"/>
      <p:bldP spid="32" grpId="0" animBg="1"/>
      <p:bldP spid="36" grpId="0" animBg="1"/>
      <p:bldP spid="37" grpId="0"/>
      <p:bldP spid="38" grpId="0"/>
      <p:bldP spid="39" grpId="0"/>
      <p:bldP spid="40" grpId="0"/>
      <p:bldP spid="41" grpId="0"/>
      <p:bldP spid="42"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latin typeface="微软雅黑" panose="020B0503020204020204" pitchFamily="34" charset="-122"/>
                <a:ea typeface="微软雅黑" panose="020B0503020204020204" pitchFamily="34" charset="-122"/>
              </a:rPr>
              <a:t>绪论背景</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345" y="1592254"/>
            <a:ext cx="3943455" cy="92293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p:nvPr/>
        </p:nvSpPr>
        <p:spPr>
          <a:xfrm>
            <a:off x="5085895" y="1700809"/>
            <a:ext cx="1960793" cy="913007"/>
          </a:xfrm>
          <a:prstGeom prst="rect">
            <a:avLst/>
          </a:prstGeom>
          <a:noFill/>
        </p:spPr>
        <p:txBody>
          <a:bodyPr wrap="none" rtlCol="0">
            <a:spAutoFit/>
          </a:bodyPr>
          <a:lstStyle/>
          <a:p>
            <a:r>
              <a:rPr lang="zh-CN" altLang="en-US" sz="5335" b="1" dirty="0">
                <a:solidFill>
                  <a:srgbClr val="0070C0"/>
                </a:solidFill>
                <a:latin typeface="微软雅黑" panose="020B0503020204020204" pitchFamily="34" charset="-122"/>
                <a:ea typeface="微软雅黑" panose="020B0503020204020204" pitchFamily="34" charset="-122"/>
              </a:rPr>
              <a:t>致  谢</a:t>
            </a:r>
          </a:p>
        </p:txBody>
      </p:sp>
      <p:sp>
        <p:nvSpPr>
          <p:cNvPr id="3" name="TextBox 5"/>
          <p:cNvSpPr txBox="1"/>
          <p:nvPr/>
        </p:nvSpPr>
        <p:spPr>
          <a:xfrm>
            <a:off x="1391478" y="2764935"/>
            <a:ext cx="9409045" cy="2555058"/>
          </a:xfrm>
          <a:prstGeom prst="rect">
            <a:avLst/>
          </a:prstGeom>
          <a:noFill/>
        </p:spPr>
        <p:txBody>
          <a:bodyPr wrap="square" rtlCol="0">
            <a:spAutoFit/>
          </a:bodyPr>
          <a:lstStyle/>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感谢母校提供的学习与实践的机会；</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感谢导师团队，特别感谢某某教授给予的耐心指导；</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感谢同学及舍友的帮助；</a:t>
            </a:r>
            <a:endParaRPr lang="en-US" altLang="zh-CN" sz="2665"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ct val="150000"/>
              </a:lnSpc>
            </a:pPr>
            <a:r>
              <a:rPr lang="zh-CN" altLang="en-US" sz="2665" dirty="0">
                <a:solidFill>
                  <a:schemeClr val="tx1">
                    <a:lumMod val="65000"/>
                    <a:lumOff val="35000"/>
                  </a:schemeClr>
                </a:solidFill>
                <a:latin typeface="微软雅黑" panose="020B0503020204020204" pitchFamily="34" charset="-122"/>
                <a:ea typeface="微软雅黑" panose="020B0503020204020204" pitchFamily="34" charset="-122"/>
              </a:rPr>
              <a:t>感谢答辩评审！</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par>
                          <p:cTn id="11" fill="hold">
                            <p:stCondLst>
                              <p:cond delay="1299"/>
                            </p:stCondLst>
                            <p:childTnLst>
                              <p:par>
                                <p:cTn id="12" presetID="56" presetClass="entr" presetSubtype="0" fill="hold" grpId="0" nodeType="afterEffect">
                                  <p:stCondLst>
                                    <p:cond delay="0"/>
                                  </p:stCondLst>
                                  <p:iterate type="lt">
                                    <p:tmPct val="10000"/>
                                  </p:iterate>
                                  <p:childTnLst>
                                    <p:set>
                                      <p:cBhvr>
                                        <p:cTn id="13" dur="1" fill="hold">
                                          <p:stCondLst>
                                            <p:cond delay="0"/>
                                          </p:stCondLst>
                                        </p:cTn>
                                        <p:tgtEl>
                                          <p:spTgt spid="3"/>
                                        </p:tgtEl>
                                        <p:attrNameLst>
                                          <p:attrName>style.visibility</p:attrName>
                                        </p:attrNameLst>
                                      </p:cBhvr>
                                      <p:to>
                                        <p:strVal val="visible"/>
                                      </p:to>
                                    </p:set>
                                    <p:anim by="(-#ppt_w*2)" calcmode="lin" valueType="num">
                                      <p:cBhvr rctx="PPT">
                                        <p:cTn id="14" dur="500" autoRev="1" fill="hold">
                                          <p:stCondLst>
                                            <p:cond delay="0"/>
                                          </p:stCondLst>
                                        </p:cTn>
                                        <p:tgtEl>
                                          <p:spTgt spid="3"/>
                                        </p:tgtEl>
                                        <p:attrNameLst>
                                          <p:attrName>ppt_w</p:attrName>
                                        </p:attrNameLst>
                                      </p:cBhvr>
                                    </p:anim>
                                    <p:anim by="(#ppt_w*0.50)" calcmode="lin" valueType="num">
                                      <p:cBhvr>
                                        <p:cTn id="15" dur="500" decel="50000" autoRev="1" fill="hold">
                                          <p:stCondLst>
                                            <p:cond delay="0"/>
                                          </p:stCondLst>
                                        </p:cTn>
                                        <p:tgtEl>
                                          <p:spTgt spid="3"/>
                                        </p:tgtEl>
                                        <p:attrNameLst>
                                          <p:attrName>ppt_x</p:attrName>
                                        </p:attrNameLst>
                                      </p:cBhvr>
                                    </p:anim>
                                    <p:anim from="(-#ppt_h/2)" to="(#ppt_y)" calcmode="lin" valueType="num">
                                      <p:cBhvr>
                                        <p:cTn id="16" dur="1000" fill="hold">
                                          <p:stCondLst>
                                            <p:cond delay="0"/>
                                          </p:stCondLst>
                                        </p:cTn>
                                        <p:tgtEl>
                                          <p:spTgt spid="3"/>
                                        </p:tgtEl>
                                        <p:attrNameLst>
                                          <p:attrName>ppt_y</p:attrName>
                                        </p:attrNameLst>
                                      </p:cBhvr>
                                    </p:anim>
                                    <p:animRot by="21600000">
                                      <p:cBhvr>
                                        <p:cTn id="17" dur="1000" fill="hold">
                                          <p:stCondLst>
                                            <p:cond delay="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latin typeface="微软雅黑" panose="020B0503020204020204" pitchFamily="34" charset="-122"/>
                <a:ea typeface="微软雅黑" panose="020B0503020204020204" pitchFamily="34" charset="-122"/>
              </a:rPr>
              <a:t>请各位老师指正</a:t>
            </a:r>
          </a:p>
        </p:txBody>
      </p:sp>
      <p:sp>
        <p:nvSpPr>
          <p:cNvPr id="13" name="TextBox 6"/>
          <p:cNvSpPr txBox="1"/>
          <p:nvPr/>
        </p:nvSpPr>
        <p:spPr>
          <a:xfrm>
            <a:off x="4093771" y="5644929"/>
            <a:ext cx="2492942"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l"/>
            <a:r>
              <a:rPr lang="zh-CN" altLang="en-US" b="1" dirty="0">
                <a:solidFill>
                  <a:srgbClr val="0070C0"/>
                </a:solidFill>
                <a:latin typeface="微软雅黑" panose="020B0503020204020204" pitchFamily="34" charset="-122"/>
                <a:ea typeface="微软雅黑" panose="020B0503020204020204" pitchFamily="34" charset="-122"/>
              </a:rPr>
              <a:t>答辩人</a:t>
            </a:r>
            <a:r>
              <a:rPr lang="zh-CN" altLang="en-US" dirty="0">
                <a:solidFill>
                  <a:srgbClr val="0070C0"/>
                </a:solidFill>
                <a:latin typeface="微软雅黑" panose="020B0503020204020204" pitchFamily="34" charset="-122"/>
                <a:ea typeface="微软雅黑" panose="020B0503020204020204" pitchFamily="34" charset="-122"/>
              </a:rPr>
              <a:t>：紫丁香书院</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6925230" y="5644929"/>
            <a:ext cx="2749422" cy="400085"/>
          </a:xfrm>
          <a:prstGeom prst="rect">
            <a:avLst/>
          </a:prstGeom>
          <a:noFill/>
        </p:spPr>
        <p:txBody>
          <a:bodyPr wrap="none" lIns="91416" tIns="45708" rIns="91416" bIns="45708" rtlCol="0">
            <a:spAutoFit/>
          </a:bodyPr>
          <a:lstStyle/>
          <a:p>
            <a:pPr algn="l"/>
            <a:r>
              <a:rPr lang="zh-CN" altLang="en-US" sz="2000" b="1" dirty="0">
                <a:solidFill>
                  <a:srgbClr val="0070C0"/>
                </a:solidFill>
                <a:latin typeface="微软雅黑" panose="020B0503020204020204" pitchFamily="34" charset="-122"/>
                <a:ea typeface="微软雅黑" panose="020B0503020204020204" pitchFamily="34" charset="-122"/>
              </a:rPr>
              <a:t>指导老师</a:t>
            </a:r>
            <a:r>
              <a:rPr lang="zh-CN" altLang="en-US" sz="2000" dirty="0">
                <a:solidFill>
                  <a:srgbClr val="0070C0"/>
                </a:solidFill>
                <a:latin typeface="微软雅黑" panose="020B0503020204020204" pitchFamily="34" charset="-122"/>
                <a:ea typeface="微软雅黑" panose="020B0503020204020204" pitchFamily="34" charset="-122"/>
              </a:rPr>
              <a:t>：紫丁香书院</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Freeform 7"/>
          <p:cNvSpPr>
            <a:spLocks noChangeAspect="1" noEditPoints="1"/>
          </p:cNvSpPr>
          <p:nvPr/>
        </p:nvSpPr>
        <p:spPr bwMode="auto">
          <a:xfrm>
            <a:off x="3596444"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2" name="Freeform 8"/>
          <p:cNvSpPr>
            <a:spLocks noChangeAspect="1" noEditPoints="1"/>
          </p:cNvSpPr>
          <p:nvPr/>
        </p:nvSpPr>
        <p:spPr bwMode="auto">
          <a:xfrm>
            <a:off x="6438230" y="561184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070C0"/>
          </a:solidFill>
          <a:ln>
            <a:noFill/>
          </a:ln>
        </p:spPr>
        <p:txBody>
          <a:bodyPr vert="horz" wrap="square" lIns="91416" tIns="45708" rIns="91416" bIns="45708" numCol="1" anchor="t" anchorCtr="0" compatLnSpc="1"/>
          <a:lstStyle/>
          <a:p>
            <a:endParaRPr lang="zh-CN" altLang="en-US" sz="28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1750"/>
                            </p:stCondLst>
                            <p:childTnLst>
                              <p:par>
                                <p:cTn id="18" presetID="50" presetClass="entr" presetSubtype="0" decel="100000" fill="hold" grpId="0" nodeType="afterEffect">
                                  <p:stCondLst>
                                    <p:cond delay="0"/>
                                  </p:stCondLst>
                                  <p:iterate type="lt">
                                    <p:tmPct val="10000"/>
                                  </p:iterate>
                                  <p:childTnLst>
                                    <p:set>
                                      <p:cBhvr>
                                        <p:cTn id="19" dur="1" fill="hold">
                                          <p:stCondLst>
                                            <p:cond delay="0"/>
                                          </p:stCondLst>
                                        </p:cTn>
                                        <p:tgtEl>
                                          <p:spTgt spid="15"/>
                                        </p:tgtEl>
                                        <p:attrNameLst>
                                          <p:attrName>style.visibility</p:attrName>
                                        </p:attrNameLst>
                                      </p:cBhvr>
                                      <p:to>
                                        <p:strVal val="visible"/>
                                      </p:to>
                                    </p:set>
                                    <p:anim calcmode="lin" valueType="num">
                                      <p:cBhvr>
                                        <p:cTn id="20" dur="1000" fill="hold"/>
                                        <p:tgtEl>
                                          <p:spTgt spid="15"/>
                                        </p:tgtEl>
                                        <p:attrNameLst>
                                          <p:attrName>ppt_w</p:attrName>
                                        </p:attrNameLst>
                                      </p:cBhvr>
                                      <p:tavLst>
                                        <p:tav tm="0">
                                          <p:val>
                                            <p:strVal val="#ppt_w+.3"/>
                                          </p:val>
                                        </p:tav>
                                        <p:tav tm="100000">
                                          <p:val>
                                            <p:strVal val="#ppt_w"/>
                                          </p:val>
                                        </p:tav>
                                      </p:tavLst>
                                    </p:anim>
                                    <p:anim calcmode="lin" valueType="num">
                                      <p:cBhvr>
                                        <p:cTn id="21" dur="1000" fill="hold"/>
                                        <p:tgtEl>
                                          <p:spTgt spid="15"/>
                                        </p:tgtEl>
                                        <p:attrNameLst>
                                          <p:attrName>ppt_h</p:attrName>
                                        </p:attrNameLst>
                                      </p:cBhvr>
                                      <p:tavLst>
                                        <p:tav tm="0">
                                          <p:val>
                                            <p:strVal val="#ppt_h"/>
                                          </p:val>
                                        </p:tav>
                                        <p:tav tm="100000">
                                          <p:val>
                                            <p:strVal val="#ppt_h"/>
                                          </p:val>
                                        </p:tav>
                                      </p:tavLst>
                                    </p:anim>
                                    <p:animEffect transition="in" filter="fade">
                                      <p:cBhvr>
                                        <p:cTn id="22" dur="1000"/>
                                        <p:tgtEl>
                                          <p:spTgt spid="15"/>
                                        </p:tgtEl>
                                      </p:cBhvr>
                                    </p:animEffect>
                                  </p:childTnLst>
                                </p:cTn>
                              </p:par>
                            </p:childTnLst>
                          </p:cTn>
                        </p:par>
                        <p:par>
                          <p:cTn id="23" fill="hold">
                            <p:stCondLst>
                              <p:cond delay="3350"/>
                            </p:stCondLst>
                            <p:childTnLst>
                              <p:par>
                                <p:cTn id="24" presetID="53" presetClass="entr" presetSubtype="16"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p:cTn id="26" dur="500" fill="hold"/>
                                        <p:tgtEl>
                                          <p:spTgt spid="11"/>
                                        </p:tgtEl>
                                        <p:attrNameLst>
                                          <p:attrName>ppt_w</p:attrName>
                                        </p:attrNameLst>
                                      </p:cBhvr>
                                      <p:tavLst>
                                        <p:tav tm="0">
                                          <p:val>
                                            <p:fltVal val="0"/>
                                          </p:val>
                                        </p:tav>
                                        <p:tav tm="100000">
                                          <p:val>
                                            <p:strVal val="#ppt_w"/>
                                          </p:val>
                                        </p:tav>
                                      </p:tavLst>
                                    </p:anim>
                                    <p:anim calcmode="lin" valueType="num">
                                      <p:cBhvr>
                                        <p:cTn id="27" dur="500" fill="hold"/>
                                        <p:tgtEl>
                                          <p:spTgt spid="11"/>
                                        </p:tgtEl>
                                        <p:attrNameLst>
                                          <p:attrName>ppt_h</p:attrName>
                                        </p:attrNameLst>
                                      </p:cBhvr>
                                      <p:tavLst>
                                        <p:tav tm="0">
                                          <p:val>
                                            <p:fltVal val="0"/>
                                          </p:val>
                                        </p:tav>
                                        <p:tav tm="100000">
                                          <p:val>
                                            <p:strVal val="#ppt_h"/>
                                          </p:val>
                                        </p:tav>
                                      </p:tavLst>
                                    </p:anim>
                                    <p:animEffect transition="in" filter="fade">
                                      <p:cBhvr>
                                        <p:cTn id="28" dur="500"/>
                                        <p:tgtEl>
                                          <p:spTgt spid="11"/>
                                        </p:tgtEl>
                                      </p:cBhvr>
                                    </p:animEffect>
                                  </p:childTnLst>
                                </p:cTn>
                              </p:par>
                            </p:childTnLst>
                          </p:cTn>
                        </p:par>
                        <p:par>
                          <p:cTn id="29" fill="hold">
                            <p:stCondLst>
                              <p:cond delay="3850"/>
                            </p:stCondLst>
                            <p:childTnLst>
                              <p:par>
                                <p:cTn id="30" presetID="22" presetClass="entr" presetSubtype="8"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par>
                          <p:cTn id="33" fill="hold">
                            <p:stCondLst>
                              <p:cond delay="4350"/>
                            </p:stCondLst>
                            <p:childTnLst>
                              <p:par>
                                <p:cTn id="34" presetID="53" presetClass="entr" presetSubtype="16"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500" fill="hold"/>
                                        <p:tgtEl>
                                          <p:spTgt spid="12"/>
                                        </p:tgtEl>
                                        <p:attrNameLst>
                                          <p:attrName>ppt_w</p:attrName>
                                        </p:attrNameLst>
                                      </p:cBhvr>
                                      <p:tavLst>
                                        <p:tav tm="0">
                                          <p:val>
                                            <p:fltVal val="0"/>
                                          </p:val>
                                        </p:tav>
                                        <p:tav tm="100000">
                                          <p:val>
                                            <p:strVal val="#ppt_w"/>
                                          </p:val>
                                        </p:tav>
                                      </p:tavLst>
                                    </p:anim>
                                    <p:anim calcmode="lin" valueType="num">
                                      <p:cBhvr>
                                        <p:cTn id="37" dur="500" fill="hold"/>
                                        <p:tgtEl>
                                          <p:spTgt spid="12"/>
                                        </p:tgtEl>
                                        <p:attrNameLst>
                                          <p:attrName>ppt_h</p:attrName>
                                        </p:attrNameLst>
                                      </p:cBhvr>
                                      <p:tavLst>
                                        <p:tav tm="0">
                                          <p:val>
                                            <p:fltVal val="0"/>
                                          </p:val>
                                        </p:tav>
                                        <p:tav tm="100000">
                                          <p:val>
                                            <p:strVal val="#ppt_h"/>
                                          </p:val>
                                        </p:tav>
                                      </p:tavLst>
                                    </p:anim>
                                    <p:animEffect transition="in" filter="fade">
                                      <p:cBhvr>
                                        <p:cTn id="38" dur="500"/>
                                        <p:tgtEl>
                                          <p:spTgt spid="12"/>
                                        </p:tgtEl>
                                      </p:cBhvr>
                                    </p:animEffect>
                                  </p:childTnLst>
                                </p:cTn>
                              </p:par>
                            </p:childTnLst>
                          </p:cTn>
                        </p:par>
                        <p:par>
                          <p:cTn id="39" fill="hold">
                            <p:stCondLst>
                              <p:cond delay="485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3" grpId="0"/>
      <p:bldP spid="14" grpId="0"/>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研究背景</a:t>
            </a:r>
          </a:p>
        </p:txBody>
      </p:sp>
      <p:sp>
        <p:nvSpPr>
          <p:cNvPr id="51" name="学论网-矩形 1"/>
          <p:cNvSpPr/>
          <p:nvPr/>
        </p:nvSpPr>
        <p:spPr>
          <a:xfrm>
            <a:off x="966242" y="1965597"/>
            <a:ext cx="10222390" cy="790303"/>
          </a:xfrm>
          <a:prstGeom prst="rect">
            <a:avLst/>
          </a:prstGeom>
          <a:solidFill>
            <a:srgbClr val="0070C0"/>
          </a:solidFill>
          <a:ln w="12700" cap="flat" cmpd="sng" algn="ctr">
            <a:solidFill>
              <a:srgbClr val="448AD7"/>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研究背景概述</a:t>
            </a:r>
          </a:p>
        </p:txBody>
      </p:sp>
      <p:sp>
        <p:nvSpPr>
          <p:cNvPr id="52" name="学论网-矩形 1"/>
          <p:cNvSpPr/>
          <p:nvPr/>
        </p:nvSpPr>
        <p:spPr>
          <a:xfrm>
            <a:off x="966242"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3" name="学论网-矩形 1"/>
          <p:cNvSpPr/>
          <p:nvPr/>
        </p:nvSpPr>
        <p:spPr>
          <a:xfrm>
            <a:off x="4421437"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4" name="学论网-矩形 1"/>
          <p:cNvSpPr/>
          <p:nvPr/>
        </p:nvSpPr>
        <p:spPr>
          <a:xfrm>
            <a:off x="7876632" y="2879997"/>
            <a:ext cx="3312000" cy="3457303"/>
          </a:xfrm>
          <a:prstGeom prst="rect">
            <a:avLst/>
          </a:prstGeom>
          <a:noFill/>
          <a:ln w="12700" cap="flat" cmpd="sng" algn="ctr">
            <a:solidFill>
              <a:srgbClr val="448AD7"/>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5" name="学论网-www.xuelun.me"/>
          <p:cNvSpPr txBox="1"/>
          <p:nvPr/>
        </p:nvSpPr>
        <p:spPr>
          <a:xfrm>
            <a:off x="1257299"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01</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6" name="学论网-www.xuelun.me"/>
          <p:cNvSpPr txBox="1"/>
          <p:nvPr/>
        </p:nvSpPr>
        <p:spPr>
          <a:xfrm>
            <a:off x="4686786"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02</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7" name="学论网-www.xuelun.me"/>
          <p:cNvSpPr txBox="1"/>
          <p:nvPr/>
        </p:nvSpPr>
        <p:spPr>
          <a:xfrm>
            <a:off x="8141981" y="3192656"/>
            <a:ext cx="2781302" cy="2031365"/>
          </a:xfrm>
          <a:prstGeom prst="rect">
            <a:avLst/>
          </a:prstGeom>
          <a:noFill/>
          <a:ln>
            <a:noFill/>
          </a:ln>
        </p:spPr>
        <p:txBody>
          <a:bodyPr wrap="square" lIns="0" tIns="0" rIns="0" bIns="0" rtlCol="0">
            <a:spAutoFit/>
          </a:bodyPr>
          <a:lstStyle/>
          <a:p>
            <a:pPr algn="ctr">
              <a:lnSpc>
                <a:spcPct val="150000"/>
              </a:lnSpc>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rPr>
              <a:t>03</a:t>
            </a:r>
          </a:p>
          <a:p>
            <a:pPr algn="ct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16" presetClass="entr" presetSubtype="21" fill="hold" grpId="0" nodeType="after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arn(inVertical)">
                                      <p:cBhvr>
                                        <p:cTn id="20" dur="500"/>
                                        <p:tgtEl>
                                          <p:spTgt spid="51"/>
                                        </p:tgtEl>
                                      </p:cBhvr>
                                    </p:animEffect>
                                  </p:childTnLst>
                                </p:cTn>
                              </p:par>
                            </p:childTnLst>
                          </p:cTn>
                        </p:par>
                        <p:par>
                          <p:cTn id="21" fill="hold">
                            <p:stCondLst>
                              <p:cond delay="1500"/>
                            </p:stCondLst>
                            <p:childTnLst>
                              <p:par>
                                <p:cTn id="22" presetID="2" presetClass="entr" presetSubtype="4" decel="533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750" fill="hold"/>
                                        <p:tgtEl>
                                          <p:spTgt spid="52"/>
                                        </p:tgtEl>
                                        <p:attrNameLst>
                                          <p:attrName>ppt_x</p:attrName>
                                        </p:attrNameLst>
                                      </p:cBhvr>
                                      <p:tavLst>
                                        <p:tav tm="0">
                                          <p:val>
                                            <p:strVal val="#ppt_x"/>
                                          </p:val>
                                        </p:tav>
                                        <p:tav tm="100000">
                                          <p:val>
                                            <p:strVal val="#ppt_x"/>
                                          </p:val>
                                        </p:tav>
                                      </p:tavLst>
                                    </p:anim>
                                    <p:anim calcmode="lin" valueType="num">
                                      <p:cBhvr additive="base">
                                        <p:cTn id="25" dur="750" fill="hold"/>
                                        <p:tgtEl>
                                          <p:spTgt spid="52"/>
                                        </p:tgtEl>
                                        <p:attrNameLst>
                                          <p:attrName>ppt_y</p:attrName>
                                        </p:attrNameLst>
                                      </p:cBhvr>
                                      <p:tavLst>
                                        <p:tav tm="0">
                                          <p:val>
                                            <p:strVal val="1+#ppt_h/2"/>
                                          </p:val>
                                        </p:tav>
                                        <p:tav tm="100000">
                                          <p:val>
                                            <p:strVal val="#ppt_y"/>
                                          </p:val>
                                        </p:tav>
                                      </p:tavLst>
                                    </p:anim>
                                  </p:childTnLst>
                                </p:cTn>
                              </p:par>
                              <p:par>
                                <p:cTn id="26" presetID="2" presetClass="entr" presetSubtype="4" decel="53300" fill="hold" grpId="0" nodeType="withEffect">
                                  <p:stCondLst>
                                    <p:cond delay="250"/>
                                  </p:stCondLst>
                                  <p:childTnLst>
                                    <p:set>
                                      <p:cBhvr>
                                        <p:cTn id="27" dur="1" fill="hold">
                                          <p:stCondLst>
                                            <p:cond delay="0"/>
                                          </p:stCondLst>
                                        </p:cTn>
                                        <p:tgtEl>
                                          <p:spTgt spid="53"/>
                                        </p:tgtEl>
                                        <p:attrNameLst>
                                          <p:attrName>style.visibility</p:attrName>
                                        </p:attrNameLst>
                                      </p:cBhvr>
                                      <p:to>
                                        <p:strVal val="visible"/>
                                      </p:to>
                                    </p:set>
                                    <p:anim calcmode="lin" valueType="num">
                                      <p:cBhvr additive="base">
                                        <p:cTn id="28" dur="750" fill="hold"/>
                                        <p:tgtEl>
                                          <p:spTgt spid="53"/>
                                        </p:tgtEl>
                                        <p:attrNameLst>
                                          <p:attrName>ppt_x</p:attrName>
                                        </p:attrNameLst>
                                      </p:cBhvr>
                                      <p:tavLst>
                                        <p:tav tm="0">
                                          <p:val>
                                            <p:strVal val="#ppt_x"/>
                                          </p:val>
                                        </p:tav>
                                        <p:tav tm="100000">
                                          <p:val>
                                            <p:strVal val="#ppt_x"/>
                                          </p:val>
                                        </p:tav>
                                      </p:tavLst>
                                    </p:anim>
                                    <p:anim calcmode="lin" valueType="num">
                                      <p:cBhvr additive="base">
                                        <p:cTn id="29" dur="750" fill="hold"/>
                                        <p:tgtEl>
                                          <p:spTgt spid="53"/>
                                        </p:tgtEl>
                                        <p:attrNameLst>
                                          <p:attrName>ppt_y</p:attrName>
                                        </p:attrNameLst>
                                      </p:cBhvr>
                                      <p:tavLst>
                                        <p:tav tm="0">
                                          <p:val>
                                            <p:strVal val="1+#ppt_h/2"/>
                                          </p:val>
                                        </p:tav>
                                        <p:tav tm="100000">
                                          <p:val>
                                            <p:strVal val="#ppt_y"/>
                                          </p:val>
                                        </p:tav>
                                      </p:tavLst>
                                    </p:anim>
                                  </p:childTnLst>
                                </p:cTn>
                              </p:par>
                              <p:par>
                                <p:cTn id="30" presetID="2" presetClass="entr" presetSubtype="4" decel="53300" fill="hold" grpId="0" nodeType="withEffect">
                                  <p:stCondLst>
                                    <p:cond delay="50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750" fill="hold"/>
                                        <p:tgtEl>
                                          <p:spTgt spid="54"/>
                                        </p:tgtEl>
                                        <p:attrNameLst>
                                          <p:attrName>ppt_x</p:attrName>
                                        </p:attrNameLst>
                                      </p:cBhvr>
                                      <p:tavLst>
                                        <p:tav tm="0">
                                          <p:val>
                                            <p:strVal val="#ppt_x"/>
                                          </p:val>
                                        </p:tav>
                                        <p:tav tm="100000">
                                          <p:val>
                                            <p:strVal val="#ppt_x"/>
                                          </p:val>
                                        </p:tav>
                                      </p:tavLst>
                                    </p:anim>
                                    <p:anim calcmode="lin" valueType="num">
                                      <p:cBhvr additive="base">
                                        <p:cTn id="33" dur="750" fill="hold"/>
                                        <p:tgtEl>
                                          <p:spTgt spid="54"/>
                                        </p:tgtEl>
                                        <p:attrNameLst>
                                          <p:attrName>ppt_y</p:attrName>
                                        </p:attrNameLst>
                                      </p:cBhvr>
                                      <p:tavLst>
                                        <p:tav tm="0">
                                          <p:val>
                                            <p:strVal val="1+#ppt_h/2"/>
                                          </p:val>
                                        </p:tav>
                                        <p:tav tm="100000">
                                          <p:val>
                                            <p:strVal val="#ppt_y"/>
                                          </p:val>
                                        </p:tav>
                                      </p:tavLst>
                                    </p:anim>
                                  </p:childTnLst>
                                </p:cTn>
                              </p:par>
                            </p:childTnLst>
                          </p:cTn>
                        </p:par>
                        <p:par>
                          <p:cTn id="34" fill="hold">
                            <p:stCondLst>
                              <p:cond delay="2500"/>
                            </p:stCondLst>
                            <p:childTnLst>
                              <p:par>
                                <p:cTn id="35" presetID="22" presetClass="entr" presetSubtype="1"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Effect transition="in" filter="wipe(up)">
                                      <p:cBhvr>
                                        <p:cTn id="37" dur="300"/>
                                        <p:tgtEl>
                                          <p:spTgt spid="55"/>
                                        </p:tgtEl>
                                      </p:cBhvr>
                                    </p:animEffect>
                                  </p:childTnLst>
                                </p:cTn>
                              </p:par>
                            </p:childTnLst>
                          </p:cTn>
                        </p:par>
                        <p:par>
                          <p:cTn id="38" fill="hold">
                            <p:stCondLst>
                              <p:cond delay="3000"/>
                            </p:stCondLst>
                            <p:childTnLst>
                              <p:par>
                                <p:cTn id="39" presetID="22" presetClass="entr" presetSubtype="1" fill="hold" grpId="0" nodeType="afterEffect">
                                  <p:stCondLst>
                                    <p:cond delay="0"/>
                                  </p:stCondLst>
                                  <p:childTnLst>
                                    <p:set>
                                      <p:cBhvr>
                                        <p:cTn id="40" dur="1" fill="hold">
                                          <p:stCondLst>
                                            <p:cond delay="0"/>
                                          </p:stCondLst>
                                        </p:cTn>
                                        <p:tgtEl>
                                          <p:spTgt spid="56"/>
                                        </p:tgtEl>
                                        <p:attrNameLst>
                                          <p:attrName>style.visibility</p:attrName>
                                        </p:attrNameLst>
                                      </p:cBhvr>
                                      <p:to>
                                        <p:strVal val="visible"/>
                                      </p:to>
                                    </p:set>
                                    <p:animEffect transition="in" filter="wipe(up)">
                                      <p:cBhvr>
                                        <p:cTn id="41" dur="300"/>
                                        <p:tgtEl>
                                          <p:spTgt spid="56"/>
                                        </p:tgtEl>
                                      </p:cBhvr>
                                    </p:animEffect>
                                  </p:childTnLst>
                                </p:cTn>
                              </p:par>
                            </p:childTnLst>
                          </p:cTn>
                        </p:par>
                        <p:par>
                          <p:cTn id="42" fill="hold">
                            <p:stCondLst>
                              <p:cond delay="3500"/>
                            </p:stCondLst>
                            <p:childTnLst>
                              <p:par>
                                <p:cTn id="43" presetID="22" presetClass="entr" presetSubtype="1" fill="hold" grpId="0" nodeType="after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up)">
                                      <p:cBhvr>
                                        <p:cTn id="45"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51" grpId="0" animBg="1"/>
      <p:bldP spid="52" grpId="0" animBg="1"/>
      <p:bldP spid="53" grpId="0" animBg="1"/>
      <p:bldP spid="54" grpId="0" animBg="1"/>
      <p:bldP spid="55" grpId="0"/>
      <p:bldP spid="56" grpId="0"/>
      <p:bldP spid="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1.2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研究意义</a:t>
            </a:r>
          </a:p>
        </p:txBody>
      </p:sp>
      <p:grpSp>
        <p:nvGrpSpPr>
          <p:cNvPr id="2" name="组合 1"/>
          <p:cNvGrpSpPr/>
          <p:nvPr/>
        </p:nvGrpSpPr>
        <p:grpSpPr>
          <a:xfrm>
            <a:off x="1763643" y="1731147"/>
            <a:ext cx="1283075" cy="4860235"/>
            <a:chOff x="1763643" y="1731147"/>
            <a:chExt cx="1283075" cy="4860235"/>
          </a:xfrm>
        </p:grpSpPr>
        <p:sp>
          <p:nvSpPr>
            <p:cNvPr id="37" name="学论网-www.xuelun.me"/>
            <p:cNvSpPr/>
            <p:nvPr/>
          </p:nvSpPr>
          <p:spPr>
            <a:xfrm rot="5400000">
              <a:off x="1763643" y="1731147"/>
              <a:ext cx="1283075" cy="1283075"/>
            </a:xfrm>
            <a:prstGeom prst="blockArc">
              <a:avLst>
                <a:gd name="adj1" fmla="val 10800000"/>
                <a:gd name="adj2" fmla="val 149699"/>
                <a:gd name="adj3"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学论网-www.xuelun.me"/>
            <p:cNvSpPr/>
            <p:nvPr/>
          </p:nvSpPr>
          <p:spPr>
            <a:xfrm rot="16200000" flipH="1">
              <a:off x="1763643" y="2922916"/>
              <a:ext cx="1283075" cy="1283075"/>
            </a:xfrm>
            <a:prstGeom prst="blockArc">
              <a:avLst>
                <a:gd name="adj1" fmla="val 10800000"/>
                <a:gd name="adj2" fmla="val 149699"/>
                <a:gd name="adj3"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学论网-www.xuelun.me"/>
            <p:cNvSpPr/>
            <p:nvPr/>
          </p:nvSpPr>
          <p:spPr>
            <a:xfrm rot="5400000">
              <a:off x="1763643" y="4116538"/>
              <a:ext cx="1283075" cy="1283075"/>
            </a:xfrm>
            <a:prstGeom prst="blockArc">
              <a:avLst>
                <a:gd name="adj1" fmla="val 10800000"/>
                <a:gd name="adj2" fmla="val 149699"/>
                <a:gd name="adj3"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 name="学论网-www.xuelun.me"/>
            <p:cNvSpPr/>
            <p:nvPr/>
          </p:nvSpPr>
          <p:spPr>
            <a:xfrm rot="16200000" flipH="1">
              <a:off x="1763643" y="5308307"/>
              <a:ext cx="1283075" cy="1283075"/>
            </a:xfrm>
            <a:prstGeom prst="blockArc">
              <a:avLst>
                <a:gd name="adj1" fmla="val 10800000"/>
                <a:gd name="adj2" fmla="val 149699"/>
                <a:gd name="adj3" fmla="val 698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41" name="学论网-www.xuelun.me"/>
          <p:cNvSpPr/>
          <p:nvPr/>
        </p:nvSpPr>
        <p:spPr>
          <a:xfrm>
            <a:off x="1947980" y="1924496"/>
            <a:ext cx="914400" cy="914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A.</a:t>
            </a:r>
          </a:p>
        </p:txBody>
      </p:sp>
      <p:sp>
        <p:nvSpPr>
          <p:cNvPr id="42" name="学论网-www.xuelun.me"/>
          <p:cNvSpPr/>
          <p:nvPr/>
        </p:nvSpPr>
        <p:spPr>
          <a:xfrm>
            <a:off x="1947980" y="3113658"/>
            <a:ext cx="914400" cy="914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B.</a:t>
            </a:r>
          </a:p>
        </p:txBody>
      </p:sp>
      <p:sp>
        <p:nvSpPr>
          <p:cNvPr id="43" name="学论网-www.xuelun.me"/>
          <p:cNvSpPr/>
          <p:nvPr/>
        </p:nvSpPr>
        <p:spPr>
          <a:xfrm>
            <a:off x="1947980" y="4302820"/>
            <a:ext cx="914400" cy="914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C.</a:t>
            </a:r>
          </a:p>
        </p:txBody>
      </p:sp>
      <p:sp>
        <p:nvSpPr>
          <p:cNvPr id="44" name="学论网-www.xuelun.me"/>
          <p:cNvSpPr/>
          <p:nvPr/>
        </p:nvSpPr>
        <p:spPr>
          <a:xfrm>
            <a:off x="1947980" y="5491982"/>
            <a:ext cx="914400" cy="914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D.</a:t>
            </a:r>
          </a:p>
        </p:txBody>
      </p:sp>
      <p:sp>
        <p:nvSpPr>
          <p:cNvPr id="45" name="学论网-www.xuelun.me"/>
          <p:cNvSpPr txBox="1"/>
          <p:nvPr/>
        </p:nvSpPr>
        <p:spPr>
          <a:xfrm>
            <a:off x="3387763" y="1924496"/>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6" name="学论网-www.xuelun.me"/>
          <p:cNvSpPr txBox="1"/>
          <p:nvPr/>
        </p:nvSpPr>
        <p:spPr>
          <a:xfrm>
            <a:off x="3387763" y="3113658"/>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7" name="学论网-www.xuelun.me"/>
          <p:cNvSpPr txBox="1"/>
          <p:nvPr/>
        </p:nvSpPr>
        <p:spPr>
          <a:xfrm>
            <a:off x="3387763" y="4388743"/>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学论网-www.xuelun.me"/>
          <p:cNvSpPr txBox="1"/>
          <p:nvPr/>
        </p:nvSpPr>
        <p:spPr>
          <a:xfrm>
            <a:off x="3387763" y="5579850"/>
            <a:ext cx="7572337" cy="738505"/>
          </a:xfrm>
          <a:prstGeom prst="rect">
            <a:avLst/>
          </a:prstGeom>
          <a:noFill/>
          <a:ln>
            <a:noFill/>
          </a:ln>
        </p:spPr>
        <p:txBody>
          <a:bodyPr wrap="square" lIns="0" tIns="0" rIns="0" bIns="0" rtlCol="0">
            <a:spAutoFit/>
          </a:bodyPr>
          <a:lstStyle/>
          <a:p>
            <a:pPr>
              <a:lnSpc>
                <a:spcPct val="150000"/>
              </a:lnSpc>
            </a:pPr>
            <a:r>
              <a:rPr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down)">
                                      <p:cBhvr>
                                        <p:cTn id="20" dur="750"/>
                                        <p:tgtEl>
                                          <p:spTgt spid="2"/>
                                        </p:tgtEl>
                                      </p:cBhvr>
                                    </p:animEffect>
                                  </p:childTnLst>
                                </p:cTn>
                              </p:par>
                            </p:childTnLst>
                          </p:cTn>
                        </p:par>
                        <p:par>
                          <p:cTn id="21" fill="hold">
                            <p:stCondLst>
                              <p:cond delay="2000"/>
                            </p:stCondLst>
                            <p:childTnLst>
                              <p:par>
                                <p:cTn id="22" presetID="53" presetClass="entr" presetSubtype="16"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250"/>
                                  </p:stCondLst>
                                  <p:childTnLst>
                                    <p:set>
                                      <p:cBhvr>
                                        <p:cTn id="28" dur="1" fill="hold">
                                          <p:stCondLst>
                                            <p:cond delay="0"/>
                                          </p:stCondLst>
                                        </p:cTn>
                                        <p:tgtEl>
                                          <p:spTgt spid="42"/>
                                        </p:tgtEl>
                                        <p:attrNameLst>
                                          <p:attrName>style.visibility</p:attrName>
                                        </p:attrNameLst>
                                      </p:cBhvr>
                                      <p:to>
                                        <p:strVal val="visible"/>
                                      </p:to>
                                    </p:set>
                                    <p:anim calcmode="lin" valueType="num">
                                      <p:cBhvr>
                                        <p:cTn id="29" dur="500" fill="hold"/>
                                        <p:tgtEl>
                                          <p:spTgt spid="42"/>
                                        </p:tgtEl>
                                        <p:attrNameLst>
                                          <p:attrName>ppt_w</p:attrName>
                                        </p:attrNameLst>
                                      </p:cBhvr>
                                      <p:tavLst>
                                        <p:tav tm="0">
                                          <p:val>
                                            <p:fltVal val="0"/>
                                          </p:val>
                                        </p:tav>
                                        <p:tav tm="100000">
                                          <p:val>
                                            <p:strVal val="#ppt_w"/>
                                          </p:val>
                                        </p:tav>
                                      </p:tavLst>
                                    </p:anim>
                                    <p:anim calcmode="lin" valueType="num">
                                      <p:cBhvr>
                                        <p:cTn id="30" dur="500" fill="hold"/>
                                        <p:tgtEl>
                                          <p:spTgt spid="42"/>
                                        </p:tgtEl>
                                        <p:attrNameLst>
                                          <p:attrName>ppt_h</p:attrName>
                                        </p:attrNameLst>
                                      </p:cBhvr>
                                      <p:tavLst>
                                        <p:tav tm="0">
                                          <p:val>
                                            <p:fltVal val="0"/>
                                          </p:val>
                                        </p:tav>
                                        <p:tav tm="100000">
                                          <p:val>
                                            <p:strVal val="#ppt_h"/>
                                          </p:val>
                                        </p:tav>
                                      </p:tavLst>
                                    </p:anim>
                                    <p:animEffect transition="in" filter="fade">
                                      <p:cBhvr>
                                        <p:cTn id="31" dur="500"/>
                                        <p:tgtEl>
                                          <p:spTgt spid="42"/>
                                        </p:tgtEl>
                                      </p:cBhvr>
                                    </p:animEffect>
                                  </p:childTnLst>
                                </p:cTn>
                              </p:par>
                              <p:par>
                                <p:cTn id="32" presetID="53" presetClass="entr" presetSubtype="16" fill="hold" grpId="0" nodeType="withEffect">
                                  <p:stCondLst>
                                    <p:cond delay="50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par>
                                <p:cTn id="37" presetID="53" presetClass="entr" presetSubtype="16" fill="hold" grpId="0" nodeType="withEffect">
                                  <p:stCondLst>
                                    <p:cond delay="75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ppt_w</p:attrName>
                                        </p:attrNameLst>
                                      </p:cBhvr>
                                      <p:tavLst>
                                        <p:tav tm="0">
                                          <p:val>
                                            <p:fltVal val="0"/>
                                          </p:val>
                                        </p:tav>
                                        <p:tav tm="100000">
                                          <p:val>
                                            <p:strVal val="#ppt_w"/>
                                          </p:val>
                                        </p:tav>
                                      </p:tavLst>
                                    </p:anim>
                                    <p:anim calcmode="lin" valueType="num">
                                      <p:cBhvr>
                                        <p:cTn id="40" dur="500" fill="hold"/>
                                        <p:tgtEl>
                                          <p:spTgt spid="44"/>
                                        </p:tgtEl>
                                        <p:attrNameLst>
                                          <p:attrName>ppt_h</p:attrName>
                                        </p:attrNameLst>
                                      </p:cBhvr>
                                      <p:tavLst>
                                        <p:tav tm="0">
                                          <p:val>
                                            <p:fltVal val="0"/>
                                          </p:val>
                                        </p:tav>
                                        <p:tav tm="100000">
                                          <p:val>
                                            <p:strVal val="#ppt_h"/>
                                          </p:val>
                                        </p:tav>
                                      </p:tavLst>
                                    </p:anim>
                                    <p:animEffect transition="in" filter="fade">
                                      <p:cBhvr>
                                        <p:cTn id="41" dur="500"/>
                                        <p:tgtEl>
                                          <p:spTgt spid="44"/>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300"/>
                                        <p:tgtEl>
                                          <p:spTgt spid="45"/>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46"/>
                                        </p:tgtEl>
                                        <p:attrNameLst>
                                          <p:attrName>style.visibility</p:attrName>
                                        </p:attrNameLst>
                                      </p:cBhvr>
                                      <p:to>
                                        <p:strVal val="visible"/>
                                      </p:to>
                                    </p:set>
                                    <p:animEffect transition="in" filter="wipe(left)">
                                      <p:cBhvr>
                                        <p:cTn id="49" dur="300"/>
                                        <p:tgtEl>
                                          <p:spTgt spid="46"/>
                                        </p:tgtEl>
                                      </p:cBhvr>
                                    </p:animEffect>
                                  </p:childTnLst>
                                </p:cTn>
                              </p:par>
                            </p:childTnLst>
                          </p:cTn>
                        </p:par>
                        <p:par>
                          <p:cTn id="50" fill="hold">
                            <p:stCondLst>
                              <p:cond delay="3500"/>
                            </p:stCondLst>
                            <p:childTnLst>
                              <p:par>
                                <p:cTn id="51" presetID="22" presetClass="entr" presetSubtype="8" fill="hold" grpId="0"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300"/>
                                        <p:tgtEl>
                                          <p:spTgt spid="47"/>
                                        </p:tgtEl>
                                      </p:cBhvr>
                                    </p:animEffect>
                                  </p:childTnLst>
                                </p:cTn>
                              </p:par>
                            </p:childTnLst>
                          </p:cTn>
                        </p:par>
                        <p:par>
                          <p:cTn id="54" fill="hold">
                            <p:stCondLst>
                              <p:cond delay="4000"/>
                            </p:stCondLst>
                            <p:childTnLst>
                              <p:par>
                                <p:cTn id="55" presetID="22" presetClass="entr" presetSubtype="8" fill="hold" grpId="0" nodeType="after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3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41" grpId="0" animBg="1"/>
      <p:bldP spid="42" grpId="0" animBg="1"/>
      <p:bldP spid="43" grpId="0" animBg="1"/>
      <p:bldP spid="44" grpId="0" animBg="1"/>
      <p:bldP spid="45" grpId="0"/>
      <p:bldP spid="46" grpId="0"/>
      <p:bldP spid="47" grpId="0"/>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1.3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研究现状</a:t>
            </a:r>
          </a:p>
        </p:txBody>
      </p:sp>
      <p:sp>
        <p:nvSpPr>
          <p:cNvPr id="39" name="矩形 38"/>
          <p:cNvSpPr/>
          <p:nvPr/>
        </p:nvSpPr>
        <p:spPr>
          <a:xfrm>
            <a:off x="1287126" y="2689751"/>
            <a:ext cx="824856" cy="2852058"/>
          </a:xfrm>
          <a:prstGeom prst="rect">
            <a:avLst/>
          </a:prstGeom>
          <a:solidFill>
            <a:srgbClr val="0070C0"/>
          </a:solidFill>
          <a:ln>
            <a:solidFill>
              <a:srgbClr val="448AD7"/>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CN" altLang="en-US" sz="2400" spc="300" dirty="0">
                <a:solidFill>
                  <a:schemeClr val="bg1"/>
                </a:solidFill>
                <a:latin typeface="微软雅黑" panose="020B0503020204020204" pitchFamily="34" charset="-122"/>
                <a:ea typeface="微软雅黑" panose="020B0503020204020204" pitchFamily="34" charset="-122"/>
              </a:rPr>
              <a:t>国内外现状分析</a:t>
            </a:r>
          </a:p>
        </p:txBody>
      </p:sp>
      <p:sp>
        <p:nvSpPr>
          <p:cNvPr id="40" name="左大括号 39"/>
          <p:cNvSpPr/>
          <p:nvPr/>
        </p:nvSpPr>
        <p:spPr>
          <a:xfrm>
            <a:off x="2393518" y="2154532"/>
            <a:ext cx="180000" cy="3922496"/>
          </a:xfrm>
          <a:prstGeom prst="leftBrace">
            <a:avLst>
              <a:gd name="adj1" fmla="val 17131"/>
              <a:gd name="adj2" fmla="val 5000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矩形 40"/>
          <p:cNvSpPr/>
          <p:nvPr/>
        </p:nvSpPr>
        <p:spPr>
          <a:xfrm>
            <a:off x="2721401" y="2154532"/>
            <a:ext cx="2016000" cy="50400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主要研究热点</a:t>
            </a:r>
          </a:p>
        </p:txBody>
      </p:sp>
      <p:sp>
        <p:nvSpPr>
          <p:cNvPr id="42" name="矩形 41"/>
          <p:cNvSpPr/>
          <p:nvPr/>
        </p:nvSpPr>
        <p:spPr>
          <a:xfrm>
            <a:off x="2721401" y="3827780"/>
            <a:ext cx="2016000" cy="50400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主要研究趋势</a:t>
            </a:r>
          </a:p>
        </p:txBody>
      </p:sp>
      <p:sp>
        <p:nvSpPr>
          <p:cNvPr id="43" name="矩形 42"/>
          <p:cNvSpPr/>
          <p:nvPr/>
        </p:nvSpPr>
        <p:spPr>
          <a:xfrm>
            <a:off x="2721401" y="5501028"/>
            <a:ext cx="2016000" cy="504000"/>
          </a:xfrm>
          <a:prstGeom prst="rect">
            <a:avLst/>
          </a:prstGeom>
          <a:solidFill>
            <a:srgbClr val="00B0F0"/>
          </a:solidFill>
          <a:ln>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zh-CN" altLang="en-US" sz="2000" spc="300" dirty="0">
                <a:solidFill>
                  <a:schemeClr val="bg1"/>
                </a:solidFill>
                <a:latin typeface="微软雅黑" panose="020B0503020204020204" pitchFamily="34" charset="-122"/>
                <a:ea typeface="微软雅黑" panose="020B0503020204020204" pitchFamily="34" charset="-122"/>
              </a:rPr>
              <a:t>研究应用领域</a:t>
            </a:r>
          </a:p>
        </p:txBody>
      </p:sp>
      <p:sp>
        <p:nvSpPr>
          <p:cNvPr id="44" name="左大括号 43"/>
          <p:cNvSpPr/>
          <p:nvPr/>
        </p:nvSpPr>
        <p:spPr>
          <a:xfrm>
            <a:off x="4911630" y="3487130"/>
            <a:ext cx="180000" cy="1257300"/>
          </a:xfrm>
          <a:prstGeom prst="leftBrace">
            <a:avLst>
              <a:gd name="adj1" fmla="val 171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左大括号 44"/>
          <p:cNvSpPr/>
          <p:nvPr/>
        </p:nvSpPr>
        <p:spPr>
          <a:xfrm>
            <a:off x="4911630" y="1813882"/>
            <a:ext cx="180000" cy="1257300"/>
          </a:xfrm>
          <a:prstGeom prst="leftBrace">
            <a:avLst>
              <a:gd name="adj1" fmla="val 171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左大括号 45"/>
          <p:cNvSpPr/>
          <p:nvPr/>
        </p:nvSpPr>
        <p:spPr>
          <a:xfrm>
            <a:off x="4911630" y="5160378"/>
            <a:ext cx="180000" cy="1257300"/>
          </a:xfrm>
          <a:prstGeom prst="leftBrace">
            <a:avLst>
              <a:gd name="adj1" fmla="val 171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矩形 46"/>
          <p:cNvSpPr/>
          <p:nvPr/>
        </p:nvSpPr>
        <p:spPr>
          <a:xfrm>
            <a:off x="5126399" y="1796201"/>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8" name="矩形 47"/>
          <p:cNvSpPr/>
          <p:nvPr/>
        </p:nvSpPr>
        <p:spPr>
          <a:xfrm>
            <a:off x="5126399" y="3488377"/>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49" name="矩形 48"/>
          <p:cNvSpPr/>
          <p:nvPr/>
        </p:nvSpPr>
        <p:spPr>
          <a:xfrm>
            <a:off x="5126399" y="5174665"/>
            <a:ext cx="5796576" cy="1283970"/>
          </a:xfrm>
          <a:prstGeom prst="rect">
            <a:avLst/>
          </a:prstGeom>
        </p:spPr>
        <p:txBody>
          <a:bodyPr wrap="square">
            <a:spAutoFit/>
          </a:bodyPr>
          <a:lstStyle/>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a:p>
            <a:pPr marL="342900" indent="-342900">
              <a:lnSpc>
                <a:spcPct val="130000"/>
              </a:lnSpc>
              <a:spcBef>
                <a:spcPts val="600"/>
              </a:spcBef>
              <a:spcAft>
                <a:spcPts val="600"/>
              </a:spcAft>
              <a:buFont typeface="+mj-lt"/>
              <a:buAutoNum type="arabicPeriod"/>
            </a:pPr>
            <a:r>
              <a:rPr lang="zh-CN" altLang="en-US" sz="13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16" presetClass="entr" presetSubtype="26" fill="hold" grpId="0" nodeType="afterEffect">
                                  <p:stCondLst>
                                    <p:cond delay="0"/>
                                  </p:stCondLst>
                                  <p:childTnLst>
                                    <p:set>
                                      <p:cBhvr>
                                        <p:cTn id="19" dur="1" fill="hold">
                                          <p:stCondLst>
                                            <p:cond delay="0"/>
                                          </p:stCondLst>
                                        </p:cTn>
                                        <p:tgtEl>
                                          <p:spTgt spid="39"/>
                                        </p:tgtEl>
                                        <p:attrNameLst>
                                          <p:attrName>style.visibility</p:attrName>
                                        </p:attrNameLst>
                                      </p:cBhvr>
                                      <p:to>
                                        <p:strVal val="visible"/>
                                      </p:to>
                                    </p:set>
                                    <p:animEffect transition="in" filter="barn(inHorizontal)">
                                      <p:cBhvr>
                                        <p:cTn id="20" dur="500"/>
                                        <p:tgtEl>
                                          <p:spTgt spid="39"/>
                                        </p:tgtEl>
                                      </p:cBhvr>
                                    </p:animEffect>
                                  </p:childTnLst>
                                </p:cTn>
                              </p:par>
                            </p:childTnLst>
                          </p:cTn>
                        </p:par>
                        <p:par>
                          <p:cTn id="21" fill="hold">
                            <p:stCondLst>
                              <p:cond delay="1500"/>
                            </p:stCondLst>
                            <p:childTnLst>
                              <p:par>
                                <p:cTn id="22" presetID="16" presetClass="entr" presetSubtype="42" fill="hold" grpId="0" nodeType="after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barn(outHorizontal)">
                                      <p:cBhvr>
                                        <p:cTn id="24" dur="500"/>
                                        <p:tgtEl>
                                          <p:spTgt spid="40"/>
                                        </p:tgtEl>
                                      </p:cBhvr>
                                    </p:animEffect>
                                  </p:childTnLst>
                                </p:cTn>
                              </p:par>
                            </p:childTnLst>
                          </p:cTn>
                        </p:par>
                        <p:par>
                          <p:cTn id="25" fill="hold">
                            <p:stCondLst>
                              <p:cond delay="2000"/>
                            </p:stCondLst>
                            <p:childTnLst>
                              <p:par>
                                <p:cTn id="26" presetID="2" presetClass="entr" presetSubtype="2"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 calcmode="lin" valueType="num">
                                      <p:cBhvr additive="base">
                                        <p:cTn id="28" dur="500" fill="hold"/>
                                        <p:tgtEl>
                                          <p:spTgt spid="41"/>
                                        </p:tgtEl>
                                        <p:attrNameLst>
                                          <p:attrName>ppt_x</p:attrName>
                                        </p:attrNameLst>
                                      </p:cBhvr>
                                      <p:tavLst>
                                        <p:tav tm="0">
                                          <p:val>
                                            <p:strVal val="1+#ppt_w/2"/>
                                          </p:val>
                                        </p:tav>
                                        <p:tav tm="100000">
                                          <p:val>
                                            <p:strVal val="#ppt_x"/>
                                          </p:val>
                                        </p:tav>
                                      </p:tavLst>
                                    </p:anim>
                                    <p:anim calcmode="lin" valueType="num">
                                      <p:cBhvr additive="base">
                                        <p:cTn id="29" dur="500" fill="hold"/>
                                        <p:tgtEl>
                                          <p:spTgt spid="41"/>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1+#ppt_w/2"/>
                                          </p:val>
                                        </p:tav>
                                        <p:tav tm="100000">
                                          <p:val>
                                            <p:strVal val="#ppt_x"/>
                                          </p:val>
                                        </p:tav>
                                      </p:tavLst>
                                    </p:anim>
                                    <p:anim calcmode="lin" valueType="num">
                                      <p:cBhvr additive="base">
                                        <p:cTn id="34" dur="500" fill="hold"/>
                                        <p:tgtEl>
                                          <p:spTgt spid="42"/>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 presetClass="entr" presetSubtype="2" fill="hold" grpId="0" nodeType="after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additive="base">
                                        <p:cTn id="38" dur="500" fill="hold"/>
                                        <p:tgtEl>
                                          <p:spTgt spid="43"/>
                                        </p:tgtEl>
                                        <p:attrNameLst>
                                          <p:attrName>ppt_x</p:attrName>
                                        </p:attrNameLst>
                                      </p:cBhvr>
                                      <p:tavLst>
                                        <p:tav tm="0">
                                          <p:val>
                                            <p:strVal val="1+#ppt_w/2"/>
                                          </p:val>
                                        </p:tav>
                                        <p:tav tm="100000">
                                          <p:val>
                                            <p:strVal val="#ppt_x"/>
                                          </p:val>
                                        </p:tav>
                                      </p:tavLst>
                                    </p:anim>
                                    <p:anim calcmode="lin" valueType="num">
                                      <p:cBhvr additive="base">
                                        <p:cTn id="39" dur="500" fill="hold"/>
                                        <p:tgtEl>
                                          <p:spTgt spid="43"/>
                                        </p:tgtEl>
                                        <p:attrNameLst>
                                          <p:attrName>ppt_y</p:attrName>
                                        </p:attrNameLst>
                                      </p:cBhvr>
                                      <p:tavLst>
                                        <p:tav tm="0">
                                          <p:val>
                                            <p:strVal val="#ppt_y"/>
                                          </p:val>
                                        </p:tav>
                                        <p:tav tm="100000">
                                          <p:val>
                                            <p:strVal val="#ppt_y"/>
                                          </p:val>
                                        </p:tav>
                                      </p:tavLst>
                                    </p:anim>
                                  </p:childTnLst>
                                </p:cTn>
                              </p:par>
                            </p:childTnLst>
                          </p:cTn>
                        </p:par>
                        <p:par>
                          <p:cTn id="40" fill="hold">
                            <p:stCondLst>
                              <p:cond delay="3500"/>
                            </p:stCondLst>
                            <p:childTnLst>
                              <p:par>
                                <p:cTn id="41" presetID="16" presetClass="entr" presetSubtype="42" fill="hold" grpId="0" nodeType="after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barn(outHorizontal)">
                                      <p:cBhvr>
                                        <p:cTn id="43" dur="500"/>
                                        <p:tgtEl>
                                          <p:spTgt spid="45"/>
                                        </p:tgtEl>
                                      </p:cBhvr>
                                    </p:animEffect>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500"/>
                                        <p:tgtEl>
                                          <p:spTgt spid="47"/>
                                        </p:tgtEl>
                                      </p:cBhvr>
                                    </p:animEffect>
                                  </p:childTnLst>
                                </p:cTn>
                              </p:par>
                            </p:childTnLst>
                          </p:cTn>
                        </p:par>
                        <p:par>
                          <p:cTn id="48" fill="hold">
                            <p:stCondLst>
                              <p:cond delay="4500"/>
                            </p:stCondLst>
                            <p:childTnLst>
                              <p:par>
                                <p:cTn id="49" presetID="16" presetClass="entr" presetSubtype="42" fill="hold" grpId="0" nodeType="after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barn(outHorizontal)">
                                      <p:cBhvr>
                                        <p:cTn id="51" dur="500"/>
                                        <p:tgtEl>
                                          <p:spTgt spid="44"/>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par>
                          <p:cTn id="56" fill="hold">
                            <p:stCondLst>
                              <p:cond delay="55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000"/>
                            </p:stCondLst>
                            <p:childTnLst>
                              <p:par>
                                <p:cTn id="61" presetID="22" presetClass="entr" presetSubtype="8"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wipe(left)">
                                      <p:cBhvr>
                                        <p:cTn id="6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231850"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813104" y="1108968"/>
            <a:ext cx="162529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1.4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主要创新点</a:t>
            </a:r>
          </a:p>
        </p:txBody>
      </p:sp>
      <p:grpSp>
        <p:nvGrpSpPr>
          <p:cNvPr id="15" name="组合 14"/>
          <p:cNvGrpSpPr/>
          <p:nvPr/>
        </p:nvGrpSpPr>
        <p:grpSpPr>
          <a:xfrm rot="5400000">
            <a:off x="1169962" y="1592693"/>
            <a:ext cx="2430942" cy="4770866"/>
            <a:chOff x="5287963" y="2346952"/>
            <a:chExt cx="1611313" cy="3162300"/>
          </a:xfrm>
        </p:grpSpPr>
        <p:grpSp>
          <p:nvGrpSpPr>
            <p:cNvPr id="16" name="组合 15"/>
            <p:cNvGrpSpPr/>
            <p:nvPr/>
          </p:nvGrpSpPr>
          <p:grpSpPr>
            <a:xfrm>
              <a:off x="5287963" y="2346952"/>
              <a:ext cx="1611313" cy="1192212"/>
              <a:chOff x="5287963" y="1844676"/>
              <a:chExt cx="1611313" cy="1192212"/>
            </a:xfrm>
          </p:grpSpPr>
          <p:sp>
            <p:nvSpPr>
              <p:cNvPr id="44" name="Line 9"/>
              <p:cNvSpPr>
                <a:spLocks noChangeShapeType="1"/>
              </p:cNvSpPr>
              <p:nvPr/>
            </p:nvSpPr>
            <p:spPr bwMode="auto">
              <a:xfrm flipV="1">
                <a:off x="6091238" y="1844676"/>
                <a:ext cx="0" cy="239713"/>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10"/>
              <p:cNvSpPr>
                <a:spLocks noChangeShapeType="1"/>
              </p:cNvSpPr>
              <p:nvPr/>
            </p:nvSpPr>
            <p:spPr bwMode="auto">
              <a:xfrm flipV="1">
                <a:off x="6370638"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11"/>
              <p:cNvSpPr>
                <a:spLocks noChangeShapeType="1"/>
              </p:cNvSpPr>
              <p:nvPr/>
            </p:nvSpPr>
            <p:spPr bwMode="auto">
              <a:xfrm flipV="1">
                <a:off x="6573838"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12"/>
              <p:cNvSpPr>
                <a:spLocks noChangeShapeType="1"/>
              </p:cNvSpPr>
              <p:nvPr/>
            </p:nvSpPr>
            <p:spPr bwMode="auto">
              <a:xfrm>
                <a:off x="6646863" y="2638426"/>
                <a:ext cx="252413"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Line 13"/>
              <p:cNvSpPr>
                <a:spLocks noChangeShapeType="1"/>
              </p:cNvSpPr>
              <p:nvPr/>
            </p:nvSpPr>
            <p:spPr bwMode="auto">
              <a:xfrm>
                <a:off x="6573838"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9" name="Line 14"/>
              <p:cNvSpPr>
                <a:spLocks noChangeShapeType="1"/>
              </p:cNvSpPr>
              <p:nvPr/>
            </p:nvSpPr>
            <p:spPr bwMode="auto">
              <a:xfrm flipH="1" flipV="1">
                <a:off x="5689600" y="1949451"/>
                <a:ext cx="122238" cy="2095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0" name="Line 15"/>
              <p:cNvSpPr>
                <a:spLocks noChangeShapeType="1"/>
              </p:cNvSpPr>
              <p:nvPr/>
            </p:nvSpPr>
            <p:spPr bwMode="auto">
              <a:xfrm flipH="1" flipV="1">
                <a:off x="5397500" y="2239963"/>
                <a:ext cx="211138" cy="122238"/>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1" name="Line 16"/>
              <p:cNvSpPr>
                <a:spLocks noChangeShapeType="1"/>
              </p:cNvSpPr>
              <p:nvPr/>
            </p:nvSpPr>
            <p:spPr bwMode="auto">
              <a:xfrm flipH="1">
                <a:off x="5287963" y="2638426"/>
                <a:ext cx="244475" cy="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17"/>
              <p:cNvSpPr>
                <a:spLocks noChangeShapeType="1"/>
              </p:cNvSpPr>
              <p:nvPr/>
            </p:nvSpPr>
            <p:spPr bwMode="auto">
              <a:xfrm flipH="1">
                <a:off x="5397500" y="2916238"/>
                <a:ext cx="211138" cy="120650"/>
              </a:xfrm>
              <a:prstGeom prst="line">
                <a:avLst/>
              </a:prstGeom>
              <a:noFill/>
              <a:ln w="4603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7" name="组合 16"/>
            <p:cNvGrpSpPr/>
            <p:nvPr/>
          </p:nvGrpSpPr>
          <p:grpSpPr>
            <a:xfrm>
              <a:off x="5686425" y="2720014"/>
              <a:ext cx="809625" cy="1139825"/>
              <a:chOff x="5686425" y="2217738"/>
              <a:chExt cx="809625" cy="1139825"/>
            </a:xfrm>
          </p:grpSpPr>
          <p:sp>
            <p:nvSpPr>
              <p:cNvPr id="37" name="Freeform 5"/>
              <p:cNvSpPr/>
              <p:nvPr/>
            </p:nvSpPr>
            <p:spPr bwMode="auto">
              <a:xfrm>
                <a:off x="6091238" y="2336801"/>
                <a:ext cx="282575" cy="282575"/>
              </a:xfrm>
              <a:custGeom>
                <a:avLst/>
                <a:gdLst>
                  <a:gd name="T0" fmla="*/ 146 w 146"/>
                  <a:gd name="T1" fmla="*/ 147 h 147"/>
                  <a:gd name="T2" fmla="*/ 0 w 146"/>
                  <a:gd name="T3" fmla="*/ 0 h 147"/>
                </a:gdLst>
                <a:ahLst/>
                <a:cxnLst>
                  <a:cxn ang="0">
                    <a:pos x="T0" y="T1"/>
                  </a:cxn>
                  <a:cxn ang="0">
                    <a:pos x="T2" y="T3"/>
                  </a:cxn>
                </a:cxnLst>
                <a:rect l="0" t="0" r="r" b="b"/>
                <a:pathLst>
                  <a:path w="146" h="147">
                    <a:moveTo>
                      <a:pt x="146" y="147"/>
                    </a:moveTo>
                    <a:cubicBezTo>
                      <a:pt x="146" y="66"/>
                      <a:pt x="81" y="0"/>
                      <a:pt x="0" y="0"/>
                    </a:cubicBezTo>
                  </a:path>
                </a:pathLst>
              </a:custGeom>
              <a:noFill/>
              <a:ln w="46038" cap="rnd">
                <a:solidFill>
                  <a:srgbClr val="00B0F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6"/>
              <p:cNvSpPr/>
              <p:nvPr/>
            </p:nvSpPr>
            <p:spPr bwMode="auto">
              <a:xfrm>
                <a:off x="6143625" y="2800351"/>
                <a:ext cx="104775" cy="422275"/>
              </a:xfrm>
              <a:custGeom>
                <a:avLst/>
                <a:gdLst>
                  <a:gd name="T0" fmla="*/ 23 w 66"/>
                  <a:gd name="T1" fmla="*/ 266 h 266"/>
                  <a:gd name="T2" fmla="*/ 0 w 66"/>
                  <a:gd name="T3" fmla="*/ 262 h 266"/>
                  <a:gd name="T4" fmla="*/ 44 w 66"/>
                  <a:gd name="T5" fmla="*/ 0 h 266"/>
                  <a:gd name="T6" fmla="*/ 66 w 66"/>
                  <a:gd name="T7" fmla="*/ 4 h 266"/>
                  <a:gd name="T8" fmla="*/ 23 w 66"/>
                  <a:gd name="T9" fmla="*/ 266 h 266"/>
                  <a:gd name="T10" fmla="*/ 23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23" y="266"/>
                    </a:moveTo>
                    <a:lnTo>
                      <a:pt x="0" y="262"/>
                    </a:lnTo>
                    <a:lnTo>
                      <a:pt x="44" y="0"/>
                    </a:lnTo>
                    <a:lnTo>
                      <a:pt x="66" y="4"/>
                    </a:lnTo>
                    <a:lnTo>
                      <a:pt x="23" y="266"/>
                    </a:lnTo>
                    <a:lnTo>
                      <a:pt x="23"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39" name="Freeform 7"/>
              <p:cNvSpPr/>
              <p:nvPr/>
            </p:nvSpPr>
            <p:spPr bwMode="auto">
              <a:xfrm>
                <a:off x="5932488" y="2800351"/>
                <a:ext cx="104775" cy="422275"/>
              </a:xfrm>
              <a:custGeom>
                <a:avLst/>
                <a:gdLst>
                  <a:gd name="T0" fmla="*/ 44 w 66"/>
                  <a:gd name="T1" fmla="*/ 266 h 266"/>
                  <a:gd name="T2" fmla="*/ 0 w 66"/>
                  <a:gd name="T3" fmla="*/ 4 h 266"/>
                  <a:gd name="T4" fmla="*/ 23 w 66"/>
                  <a:gd name="T5" fmla="*/ 0 h 266"/>
                  <a:gd name="T6" fmla="*/ 66 w 66"/>
                  <a:gd name="T7" fmla="*/ 262 h 266"/>
                  <a:gd name="T8" fmla="*/ 44 w 66"/>
                  <a:gd name="T9" fmla="*/ 266 h 266"/>
                  <a:gd name="T10" fmla="*/ 44 w 66"/>
                  <a:gd name="T11" fmla="*/ 266 h 266"/>
                </a:gdLst>
                <a:ahLst/>
                <a:cxnLst>
                  <a:cxn ang="0">
                    <a:pos x="T0" y="T1"/>
                  </a:cxn>
                  <a:cxn ang="0">
                    <a:pos x="T2" y="T3"/>
                  </a:cxn>
                  <a:cxn ang="0">
                    <a:pos x="T4" y="T5"/>
                  </a:cxn>
                  <a:cxn ang="0">
                    <a:pos x="T6" y="T7"/>
                  </a:cxn>
                  <a:cxn ang="0">
                    <a:pos x="T8" y="T9"/>
                  </a:cxn>
                  <a:cxn ang="0">
                    <a:pos x="T10" y="T11"/>
                  </a:cxn>
                </a:cxnLst>
                <a:rect l="0" t="0" r="r" b="b"/>
                <a:pathLst>
                  <a:path w="66" h="266">
                    <a:moveTo>
                      <a:pt x="44" y="266"/>
                    </a:moveTo>
                    <a:lnTo>
                      <a:pt x="0" y="4"/>
                    </a:lnTo>
                    <a:lnTo>
                      <a:pt x="23" y="0"/>
                    </a:lnTo>
                    <a:lnTo>
                      <a:pt x="66" y="262"/>
                    </a:lnTo>
                    <a:lnTo>
                      <a:pt x="44" y="266"/>
                    </a:lnTo>
                    <a:lnTo>
                      <a:pt x="44" y="266"/>
                    </a:ln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40" name="Freeform 8"/>
              <p:cNvSpPr/>
              <p:nvPr/>
            </p:nvSpPr>
            <p:spPr bwMode="auto">
              <a:xfrm>
                <a:off x="5959475" y="2801938"/>
                <a:ext cx="269875" cy="58738"/>
              </a:xfrm>
              <a:custGeom>
                <a:avLst/>
                <a:gdLst>
                  <a:gd name="T0" fmla="*/ 139 w 139"/>
                  <a:gd name="T1" fmla="*/ 30 h 30"/>
                  <a:gd name="T2" fmla="*/ 126 w 139"/>
                  <a:gd name="T3" fmla="*/ 17 h 30"/>
                  <a:gd name="T4" fmla="*/ 122 w 139"/>
                  <a:gd name="T5" fmla="*/ 10 h 30"/>
                  <a:gd name="T6" fmla="*/ 118 w 139"/>
                  <a:gd name="T7" fmla="*/ 17 h 30"/>
                  <a:gd name="T8" fmla="*/ 104 w 139"/>
                  <a:gd name="T9" fmla="*/ 30 h 30"/>
                  <a:gd name="T10" fmla="*/ 91 w 139"/>
                  <a:gd name="T11" fmla="*/ 17 h 30"/>
                  <a:gd name="T12" fmla="*/ 87 w 139"/>
                  <a:gd name="T13" fmla="*/ 10 h 30"/>
                  <a:gd name="T14" fmla="*/ 83 w 139"/>
                  <a:gd name="T15" fmla="*/ 17 h 30"/>
                  <a:gd name="T16" fmla="*/ 70 w 139"/>
                  <a:gd name="T17" fmla="*/ 30 h 30"/>
                  <a:gd name="T18" fmla="*/ 57 w 139"/>
                  <a:gd name="T19" fmla="*/ 17 h 30"/>
                  <a:gd name="T20" fmla="*/ 52 w 139"/>
                  <a:gd name="T21" fmla="*/ 10 h 30"/>
                  <a:gd name="T22" fmla="*/ 48 w 139"/>
                  <a:gd name="T23" fmla="*/ 17 h 30"/>
                  <a:gd name="T24" fmla="*/ 35 w 139"/>
                  <a:gd name="T25" fmla="*/ 30 h 30"/>
                  <a:gd name="T26" fmla="*/ 22 w 139"/>
                  <a:gd name="T27" fmla="*/ 17 h 30"/>
                  <a:gd name="T28" fmla="*/ 18 w 139"/>
                  <a:gd name="T29" fmla="*/ 10 h 30"/>
                  <a:gd name="T30" fmla="*/ 13 w 139"/>
                  <a:gd name="T31" fmla="*/ 17 h 30"/>
                  <a:gd name="T32" fmla="*/ 0 w 139"/>
                  <a:gd name="T33" fmla="*/ 30 h 30"/>
                  <a:gd name="T34" fmla="*/ 0 w 139"/>
                  <a:gd name="T35" fmla="*/ 20 h 30"/>
                  <a:gd name="T36" fmla="*/ 4 w 139"/>
                  <a:gd name="T37" fmla="*/ 13 h 30"/>
                  <a:gd name="T38" fmla="*/ 18 w 139"/>
                  <a:gd name="T39" fmla="*/ 0 h 30"/>
                  <a:gd name="T40" fmla="*/ 31 w 139"/>
                  <a:gd name="T41" fmla="*/ 13 h 30"/>
                  <a:gd name="T42" fmla="*/ 35 w 139"/>
                  <a:gd name="T43" fmla="*/ 20 h 30"/>
                  <a:gd name="T44" fmla="*/ 39 w 139"/>
                  <a:gd name="T45" fmla="*/ 13 h 30"/>
                  <a:gd name="T46" fmla="*/ 52 w 139"/>
                  <a:gd name="T47" fmla="*/ 0 h 30"/>
                  <a:gd name="T48" fmla="*/ 65 w 139"/>
                  <a:gd name="T49" fmla="*/ 13 h 30"/>
                  <a:gd name="T50" fmla="*/ 70 w 139"/>
                  <a:gd name="T51" fmla="*/ 20 h 30"/>
                  <a:gd name="T52" fmla="*/ 74 w 139"/>
                  <a:gd name="T53" fmla="*/ 13 h 30"/>
                  <a:gd name="T54" fmla="*/ 87 w 139"/>
                  <a:gd name="T55" fmla="*/ 0 h 30"/>
                  <a:gd name="T56" fmla="*/ 100 w 139"/>
                  <a:gd name="T57" fmla="*/ 13 h 30"/>
                  <a:gd name="T58" fmla="*/ 104 w 139"/>
                  <a:gd name="T59" fmla="*/ 20 h 30"/>
                  <a:gd name="T60" fmla="*/ 109 w 139"/>
                  <a:gd name="T61" fmla="*/ 13 h 30"/>
                  <a:gd name="T62" fmla="*/ 122 w 139"/>
                  <a:gd name="T63" fmla="*/ 0 h 30"/>
                  <a:gd name="T64" fmla="*/ 135 w 139"/>
                  <a:gd name="T65" fmla="*/ 13 h 30"/>
                  <a:gd name="T66" fmla="*/ 139 w 139"/>
                  <a:gd name="T67" fmla="*/ 20 h 30"/>
                  <a:gd name="T68" fmla="*/ 139 w 139"/>
                  <a:gd name="T6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 h="30">
                    <a:moveTo>
                      <a:pt x="139" y="30"/>
                    </a:moveTo>
                    <a:cubicBezTo>
                      <a:pt x="132" y="30"/>
                      <a:pt x="128" y="22"/>
                      <a:pt x="126" y="17"/>
                    </a:cubicBezTo>
                    <a:cubicBezTo>
                      <a:pt x="125" y="15"/>
                      <a:pt x="123" y="10"/>
                      <a:pt x="122" y="10"/>
                    </a:cubicBezTo>
                    <a:cubicBezTo>
                      <a:pt x="121" y="10"/>
                      <a:pt x="119" y="15"/>
                      <a:pt x="118" y="17"/>
                    </a:cubicBezTo>
                    <a:cubicBezTo>
                      <a:pt x="115" y="22"/>
                      <a:pt x="112" y="30"/>
                      <a:pt x="104" y="30"/>
                    </a:cubicBezTo>
                    <a:cubicBezTo>
                      <a:pt x="97" y="30"/>
                      <a:pt x="94" y="22"/>
                      <a:pt x="91" y="17"/>
                    </a:cubicBezTo>
                    <a:cubicBezTo>
                      <a:pt x="90" y="15"/>
                      <a:pt x="88" y="10"/>
                      <a:pt x="87" y="10"/>
                    </a:cubicBezTo>
                    <a:cubicBezTo>
                      <a:pt x="86" y="10"/>
                      <a:pt x="84" y="15"/>
                      <a:pt x="83" y="17"/>
                    </a:cubicBezTo>
                    <a:cubicBezTo>
                      <a:pt x="80" y="22"/>
                      <a:pt x="77" y="30"/>
                      <a:pt x="70" y="30"/>
                    </a:cubicBezTo>
                    <a:cubicBezTo>
                      <a:pt x="62" y="30"/>
                      <a:pt x="59" y="22"/>
                      <a:pt x="57" y="17"/>
                    </a:cubicBezTo>
                    <a:cubicBezTo>
                      <a:pt x="56" y="15"/>
                      <a:pt x="53" y="10"/>
                      <a:pt x="52" y="10"/>
                    </a:cubicBezTo>
                    <a:cubicBezTo>
                      <a:pt x="51" y="10"/>
                      <a:pt x="49" y="15"/>
                      <a:pt x="48" y="17"/>
                    </a:cubicBezTo>
                    <a:cubicBezTo>
                      <a:pt x="46" y="22"/>
                      <a:pt x="42" y="30"/>
                      <a:pt x="35" y="30"/>
                    </a:cubicBezTo>
                    <a:cubicBezTo>
                      <a:pt x="27" y="30"/>
                      <a:pt x="24" y="22"/>
                      <a:pt x="22" y="17"/>
                    </a:cubicBezTo>
                    <a:cubicBezTo>
                      <a:pt x="21" y="15"/>
                      <a:pt x="19" y="10"/>
                      <a:pt x="18" y="10"/>
                    </a:cubicBezTo>
                    <a:cubicBezTo>
                      <a:pt x="16" y="10"/>
                      <a:pt x="14" y="15"/>
                      <a:pt x="13" y="17"/>
                    </a:cubicBezTo>
                    <a:cubicBezTo>
                      <a:pt x="11" y="22"/>
                      <a:pt x="8" y="30"/>
                      <a:pt x="0" y="30"/>
                    </a:cubicBezTo>
                    <a:cubicBezTo>
                      <a:pt x="0" y="20"/>
                      <a:pt x="0" y="20"/>
                      <a:pt x="0" y="20"/>
                    </a:cubicBezTo>
                    <a:cubicBezTo>
                      <a:pt x="1" y="20"/>
                      <a:pt x="3" y="15"/>
                      <a:pt x="4" y="13"/>
                    </a:cubicBezTo>
                    <a:cubicBezTo>
                      <a:pt x="7" y="8"/>
                      <a:pt x="10" y="0"/>
                      <a:pt x="18" y="0"/>
                    </a:cubicBezTo>
                    <a:cubicBezTo>
                      <a:pt x="25" y="0"/>
                      <a:pt x="28" y="8"/>
                      <a:pt x="31" y="13"/>
                    </a:cubicBezTo>
                    <a:cubicBezTo>
                      <a:pt x="32" y="15"/>
                      <a:pt x="34" y="20"/>
                      <a:pt x="35" y="20"/>
                    </a:cubicBezTo>
                    <a:cubicBezTo>
                      <a:pt x="36" y="20"/>
                      <a:pt x="38" y="15"/>
                      <a:pt x="39" y="13"/>
                    </a:cubicBezTo>
                    <a:cubicBezTo>
                      <a:pt x="42" y="8"/>
                      <a:pt x="45" y="0"/>
                      <a:pt x="52" y="0"/>
                    </a:cubicBezTo>
                    <a:cubicBezTo>
                      <a:pt x="60" y="0"/>
                      <a:pt x="63" y="8"/>
                      <a:pt x="65" y="13"/>
                    </a:cubicBezTo>
                    <a:cubicBezTo>
                      <a:pt x="66" y="15"/>
                      <a:pt x="68" y="20"/>
                      <a:pt x="70" y="20"/>
                    </a:cubicBezTo>
                    <a:cubicBezTo>
                      <a:pt x="71" y="20"/>
                      <a:pt x="73" y="15"/>
                      <a:pt x="74" y="13"/>
                    </a:cubicBezTo>
                    <a:cubicBezTo>
                      <a:pt x="76" y="8"/>
                      <a:pt x="80" y="0"/>
                      <a:pt x="87" y="0"/>
                    </a:cubicBezTo>
                    <a:cubicBezTo>
                      <a:pt x="95" y="0"/>
                      <a:pt x="98" y="8"/>
                      <a:pt x="100" y="13"/>
                    </a:cubicBezTo>
                    <a:cubicBezTo>
                      <a:pt x="101" y="15"/>
                      <a:pt x="103" y="20"/>
                      <a:pt x="104" y="20"/>
                    </a:cubicBezTo>
                    <a:cubicBezTo>
                      <a:pt x="106" y="20"/>
                      <a:pt x="108" y="15"/>
                      <a:pt x="109" y="13"/>
                    </a:cubicBezTo>
                    <a:cubicBezTo>
                      <a:pt x="111" y="8"/>
                      <a:pt x="114" y="0"/>
                      <a:pt x="122" y="0"/>
                    </a:cubicBezTo>
                    <a:cubicBezTo>
                      <a:pt x="129" y="0"/>
                      <a:pt x="132" y="8"/>
                      <a:pt x="135" y="13"/>
                    </a:cubicBezTo>
                    <a:cubicBezTo>
                      <a:pt x="136" y="15"/>
                      <a:pt x="138" y="20"/>
                      <a:pt x="139" y="20"/>
                    </a:cubicBezTo>
                    <a:cubicBezTo>
                      <a:pt x="139" y="30"/>
                      <a:pt x="139" y="30"/>
                      <a:pt x="139" y="30"/>
                    </a:cubicBezTo>
                    <a:close/>
                  </a:path>
                </a:pathLst>
              </a:custGeom>
              <a:solidFill>
                <a:srgbClr val="00B0F0"/>
              </a:solidFill>
              <a:ln w="9525">
                <a:solidFill>
                  <a:srgbClr val="00B0F0"/>
                </a:solidFill>
                <a:round/>
              </a:ln>
            </p:spPr>
            <p:txBody>
              <a:bodyPr vert="horz" wrap="square" lIns="91440" tIns="45720" rIns="91440" bIns="45720" numCol="1" anchor="t" anchorCtr="0" compatLnSpc="1"/>
              <a:lstStyle/>
              <a:p>
                <a:endParaRPr lang="zh-CN" altLang="en-US"/>
              </a:p>
            </p:txBody>
          </p:sp>
          <p:sp>
            <p:nvSpPr>
              <p:cNvPr id="41" name="Freeform 18"/>
              <p:cNvSpPr/>
              <p:nvPr/>
            </p:nvSpPr>
            <p:spPr bwMode="auto">
              <a:xfrm>
                <a:off x="5686425" y="2217738"/>
                <a:ext cx="809625" cy="973138"/>
              </a:xfrm>
              <a:custGeom>
                <a:avLst/>
                <a:gdLst>
                  <a:gd name="T0" fmla="*/ 0 w 418"/>
                  <a:gd name="T1" fmla="*/ 209 h 506"/>
                  <a:gd name="T2" fmla="*/ 209 w 418"/>
                  <a:gd name="T3" fmla="*/ 0 h 506"/>
                  <a:gd name="T4" fmla="*/ 418 w 418"/>
                  <a:gd name="T5" fmla="*/ 209 h 506"/>
                  <a:gd name="T6" fmla="*/ 334 w 418"/>
                  <a:gd name="T7" fmla="*/ 414 h 506"/>
                  <a:gd name="T8" fmla="*/ 315 w 418"/>
                  <a:gd name="T9" fmla="*/ 506 h 506"/>
                  <a:gd name="T10" fmla="*/ 224 w 418"/>
                  <a:gd name="T11" fmla="*/ 506 h 506"/>
                  <a:gd name="T12" fmla="*/ 194 w 418"/>
                  <a:gd name="T13" fmla="*/ 506 h 506"/>
                  <a:gd name="T14" fmla="*/ 102 w 418"/>
                  <a:gd name="T15" fmla="*/ 506 h 506"/>
                  <a:gd name="T16" fmla="*/ 83 w 418"/>
                  <a:gd name="T17" fmla="*/ 414 h 506"/>
                  <a:gd name="T18" fmla="*/ 0 w 418"/>
                  <a:gd name="T19" fmla="*/ 209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8" h="506">
                    <a:moveTo>
                      <a:pt x="0" y="209"/>
                    </a:moveTo>
                    <a:cubicBezTo>
                      <a:pt x="0" y="93"/>
                      <a:pt x="93" y="0"/>
                      <a:pt x="209" y="0"/>
                    </a:cubicBezTo>
                    <a:cubicBezTo>
                      <a:pt x="325" y="0"/>
                      <a:pt x="418" y="93"/>
                      <a:pt x="418" y="209"/>
                    </a:cubicBezTo>
                    <a:cubicBezTo>
                      <a:pt x="418" y="216"/>
                      <a:pt x="413" y="312"/>
                      <a:pt x="334" y="414"/>
                    </a:cubicBezTo>
                    <a:cubicBezTo>
                      <a:pt x="311" y="445"/>
                      <a:pt x="315" y="506"/>
                      <a:pt x="315" y="506"/>
                    </a:cubicBezTo>
                    <a:cubicBezTo>
                      <a:pt x="283" y="506"/>
                      <a:pt x="256" y="506"/>
                      <a:pt x="224" y="506"/>
                    </a:cubicBezTo>
                    <a:cubicBezTo>
                      <a:pt x="214" y="506"/>
                      <a:pt x="204" y="506"/>
                      <a:pt x="194" y="506"/>
                    </a:cubicBezTo>
                    <a:cubicBezTo>
                      <a:pt x="162" y="506"/>
                      <a:pt x="134" y="506"/>
                      <a:pt x="102" y="506"/>
                    </a:cubicBezTo>
                    <a:cubicBezTo>
                      <a:pt x="102" y="506"/>
                      <a:pt x="106" y="445"/>
                      <a:pt x="83" y="414"/>
                    </a:cubicBezTo>
                    <a:cubicBezTo>
                      <a:pt x="5" y="312"/>
                      <a:pt x="0" y="216"/>
                      <a:pt x="0" y="209"/>
                    </a:cubicBezTo>
                    <a:close/>
                  </a:path>
                </a:pathLst>
              </a:custGeom>
              <a:noFill/>
              <a:ln w="77788"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Line 19"/>
              <p:cNvSpPr>
                <a:spLocks noChangeShapeType="1"/>
              </p:cNvSpPr>
              <p:nvPr/>
            </p:nvSpPr>
            <p:spPr bwMode="auto">
              <a:xfrm>
                <a:off x="5897563" y="3273426"/>
                <a:ext cx="385763"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0"/>
              <p:cNvSpPr>
                <a:spLocks noChangeShapeType="1"/>
              </p:cNvSpPr>
              <p:nvPr/>
            </p:nvSpPr>
            <p:spPr bwMode="auto">
              <a:xfrm>
                <a:off x="5926138" y="3357563"/>
                <a:ext cx="330200"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5664200" y="3937627"/>
              <a:ext cx="1074738" cy="1571625"/>
              <a:chOff x="5664200" y="3435351"/>
              <a:chExt cx="1074738" cy="1571625"/>
            </a:xfrm>
          </p:grpSpPr>
          <p:sp>
            <p:nvSpPr>
              <p:cNvPr id="19" name="Line 21"/>
              <p:cNvSpPr>
                <a:spLocks noChangeShapeType="1"/>
              </p:cNvSpPr>
              <p:nvPr/>
            </p:nvSpPr>
            <p:spPr bwMode="auto">
              <a:xfrm>
                <a:off x="5975350" y="3435351"/>
                <a:ext cx="231775" cy="0"/>
              </a:xfrm>
              <a:prstGeom prst="line">
                <a:avLst/>
              </a:prstGeom>
              <a:noFill/>
              <a:ln w="77788" cap="rnd">
                <a:solidFill>
                  <a:srgbClr val="0070C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 name="Freeform 22"/>
              <p:cNvSpPr/>
              <p:nvPr/>
            </p:nvSpPr>
            <p:spPr bwMode="auto">
              <a:xfrm>
                <a:off x="5880100" y="3644901"/>
                <a:ext cx="795338" cy="317500"/>
              </a:xfrm>
              <a:custGeom>
                <a:avLst/>
                <a:gdLst>
                  <a:gd name="T0" fmla="*/ 327 w 410"/>
                  <a:gd name="T1" fmla="*/ 0 h 165"/>
                  <a:gd name="T2" fmla="*/ 410 w 410"/>
                  <a:gd name="T3" fmla="*/ 82 h 165"/>
                  <a:gd name="T4" fmla="*/ 410 w 410"/>
                  <a:gd name="T5" fmla="*/ 82 h 165"/>
                  <a:gd name="T6" fmla="*/ 327 w 410"/>
                  <a:gd name="T7" fmla="*/ 165 h 165"/>
                  <a:gd name="T8" fmla="*/ 0 w 410"/>
                  <a:gd name="T9" fmla="*/ 165 h 165"/>
                </a:gdLst>
                <a:ahLst/>
                <a:cxnLst>
                  <a:cxn ang="0">
                    <a:pos x="T0" y="T1"/>
                  </a:cxn>
                  <a:cxn ang="0">
                    <a:pos x="T2" y="T3"/>
                  </a:cxn>
                  <a:cxn ang="0">
                    <a:pos x="T4" y="T5"/>
                  </a:cxn>
                  <a:cxn ang="0">
                    <a:pos x="T6" y="T7"/>
                  </a:cxn>
                  <a:cxn ang="0">
                    <a:pos x="T8" y="T9"/>
                  </a:cxn>
                </a:cxnLst>
                <a:rect l="0" t="0" r="r" b="b"/>
                <a:pathLst>
                  <a:path w="410" h="165">
                    <a:moveTo>
                      <a:pt x="327" y="0"/>
                    </a:moveTo>
                    <a:cubicBezTo>
                      <a:pt x="373" y="0"/>
                      <a:pt x="410" y="37"/>
                      <a:pt x="410" y="82"/>
                    </a:cubicBezTo>
                    <a:cubicBezTo>
                      <a:pt x="410" y="82"/>
                      <a:pt x="410" y="82"/>
                      <a:pt x="410" y="82"/>
                    </a:cubicBezTo>
                    <a:cubicBezTo>
                      <a:pt x="410" y="128"/>
                      <a:pt x="373" y="165"/>
                      <a:pt x="327" y="165"/>
                    </a:cubicBezTo>
                    <a:cubicBezTo>
                      <a:pt x="0" y="165"/>
                      <a:pt x="0" y="165"/>
                      <a:pt x="0" y="165"/>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23"/>
              <p:cNvSpPr/>
              <p:nvPr/>
            </p:nvSpPr>
            <p:spPr bwMode="auto">
              <a:xfrm>
                <a:off x="6116638" y="4364038"/>
                <a:ext cx="622300" cy="642938"/>
              </a:xfrm>
              <a:custGeom>
                <a:avLst/>
                <a:gdLst>
                  <a:gd name="T0" fmla="*/ 213 w 321"/>
                  <a:gd name="T1" fmla="*/ 0 h 334"/>
                  <a:gd name="T2" fmla="*/ 321 w 321"/>
                  <a:gd name="T3" fmla="*/ 108 h 334"/>
                  <a:gd name="T4" fmla="*/ 321 w 321"/>
                  <a:gd name="T5" fmla="*/ 108 h 334"/>
                  <a:gd name="T6" fmla="*/ 213 w 321"/>
                  <a:gd name="T7" fmla="*/ 216 h 334"/>
                  <a:gd name="T8" fmla="*/ 0 w 321"/>
                  <a:gd name="T9" fmla="*/ 216 h 334"/>
                  <a:gd name="T10" fmla="*/ 0 w 321"/>
                  <a:gd name="T11" fmla="*/ 334 h 334"/>
                </a:gdLst>
                <a:ahLst/>
                <a:cxnLst>
                  <a:cxn ang="0">
                    <a:pos x="T0" y="T1"/>
                  </a:cxn>
                  <a:cxn ang="0">
                    <a:pos x="T2" y="T3"/>
                  </a:cxn>
                  <a:cxn ang="0">
                    <a:pos x="T4" y="T5"/>
                  </a:cxn>
                  <a:cxn ang="0">
                    <a:pos x="T6" y="T7"/>
                  </a:cxn>
                  <a:cxn ang="0">
                    <a:pos x="T8" y="T9"/>
                  </a:cxn>
                  <a:cxn ang="0">
                    <a:pos x="T10" y="T11"/>
                  </a:cxn>
                </a:cxnLst>
                <a:rect l="0" t="0" r="r" b="b"/>
                <a:pathLst>
                  <a:path w="321" h="334">
                    <a:moveTo>
                      <a:pt x="213" y="0"/>
                    </a:moveTo>
                    <a:cubicBezTo>
                      <a:pt x="273" y="0"/>
                      <a:pt x="321" y="49"/>
                      <a:pt x="321" y="108"/>
                    </a:cubicBezTo>
                    <a:cubicBezTo>
                      <a:pt x="321" y="108"/>
                      <a:pt x="321" y="108"/>
                      <a:pt x="321" y="108"/>
                    </a:cubicBezTo>
                    <a:cubicBezTo>
                      <a:pt x="321" y="168"/>
                      <a:pt x="273" y="216"/>
                      <a:pt x="213" y="216"/>
                    </a:cubicBezTo>
                    <a:cubicBezTo>
                      <a:pt x="0" y="216"/>
                      <a:pt x="0" y="216"/>
                      <a:pt x="0" y="216"/>
                    </a:cubicBezTo>
                    <a:cubicBezTo>
                      <a:pt x="0" y="334"/>
                      <a:pt x="0" y="334"/>
                      <a:pt x="0" y="334"/>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24"/>
              <p:cNvSpPr/>
              <p:nvPr/>
            </p:nvSpPr>
            <p:spPr bwMode="auto">
              <a:xfrm>
                <a:off x="5664200" y="3962401"/>
                <a:ext cx="879475" cy="401638"/>
              </a:xfrm>
              <a:custGeom>
                <a:avLst/>
                <a:gdLst>
                  <a:gd name="T0" fmla="*/ 453 w 453"/>
                  <a:gd name="T1" fmla="*/ 208 h 208"/>
                  <a:gd name="T2" fmla="*/ 104 w 453"/>
                  <a:gd name="T3" fmla="*/ 208 h 208"/>
                  <a:gd name="T4" fmla="*/ 0 w 453"/>
                  <a:gd name="T5" fmla="*/ 104 h 208"/>
                  <a:gd name="T6" fmla="*/ 0 w 453"/>
                  <a:gd name="T7" fmla="*/ 104 h 208"/>
                  <a:gd name="T8" fmla="*/ 104 w 453"/>
                  <a:gd name="T9" fmla="*/ 0 h 208"/>
                </a:gdLst>
                <a:ahLst/>
                <a:cxnLst>
                  <a:cxn ang="0">
                    <a:pos x="T0" y="T1"/>
                  </a:cxn>
                  <a:cxn ang="0">
                    <a:pos x="T2" y="T3"/>
                  </a:cxn>
                  <a:cxn ang="0">
                    <a:pos x="T4" y="T5"/>
                  </a:cxn>
                  <a:cxn ang="0">
                    <a:pos x="T6" y="T7"/>
                  </a:cxn>
                  <a:cxn ang="0">
                    <a:pos x="T8" y="T9"/>
                  </a:cxn>
                </a:cxnLst>
                <a:rect l="0" t="0" r="r" b="b"/>
                <a:pathLst>
                  <a:path w="453" h="208">
                    <a:moveTo>
                      <a:pt x="453" y="208"/>
                    </a:moveTo>
                    <a:cubicBezTo>
                      <a:pt x="104" y="208"/>
                      <a:pt x="104" y="208"/>
                      <a:pt x="104" y="208"/>
                    </a:cubicBezTo>
                    <a:cubicBezTo>
                      <a:pt x="47" y="208"/>
                      <a:pt x="0" y="161"/>
                      <a:pt x="0" y="104"/>
                    </a:cubicBezTo>
                    <a:cubicBezTo>
                      <a:pt x="0" y="104"/>
                      <a:pt x="0" y="104"/>
                      <a:pt x="0" y="104"/>
                    </a:cubicBezTo>
                    <a:cubicBezTo>
                      <a:pt x="0" y="46"/>
                      <a:pt x="47" y="0"/>
                      <a:pt x="104"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5"/>
              <p:cNvSpPr/>
              <p:nvPr/>
            </p:nvSpPr>
            <p:spPr bwMode="auto">
              <a:xfrm>
                <a:off x="6097588" y="3479801"/>
                <a:ext cx="415925" cy="165100"/>
              </a:xfrm>
              <a:custGeom>
                <a:avLst/>
                <a:gdLst>
                  <a:gd name="T0" fmla="*/ 215 w 215"/>
                  <a:gd name="T1" fmla="*/ 86 h 86"/>
                  <a:gd name="T2" fmla="*/ 86 w 215"/>
                  <a:gd name="T3" fmla="*/ 86 h 86"/>
                  <a:gd name="T4" fmla="*/ 0 w 215"/>
                  <a:gd name="T5" fmla="*/ 0 h 86"/>
                  <a:gd name="T6" fmla="*/ 0 w 215"/>
                  <a:gd name="T7" fmla="*/ 0 h 86"/>
                </a:gdLst>
                <a:ahLst/>
                <a:cxnLst>
                  <a:cxn ang="0">
                    <a:pos x="T0" y="T1"/>
                  </a:cxn>
                  <a:cxn ang="0">
                    <a:pos x="T2" y="T3"/>
                  </a:cxn>
                  <a:cxn ang="0">
                    <a:pos x="T4" y="T5"/>
                  </a:cxn>
                  <a:cxn ang="0">
                    <a:pos x="T6" y="T7"/>
                  </a:cxn>
                </a:cxnLst>
                <a:rect l="0" t="0" r="r" b="b"/>
                <a:pathLst>
                  <a:path w="215" h="86">
                    <a:moveTo>
                      <a:pt x="215" y="86"/>
                    </a:moveTo>
                    <a:cubicBezTo>
                      <a:pt x="86" y="86"/>
                      <a:pt x="86" y="86"/>
                      <a:pt x="86" y="86"/>
                    </a:cubicBezTo>
                    <a:cubicBezTo>
                      <a:pt x="39" y="86"/>
                      <a:pt x="0" y="48"/>
                      <a:pt x="0" y="0"/>
                    </a:cubicBezTo>
                    <a:cubicBezTo>
                      <a:pt x="0" y="0"/>
                      <a:pt x="0" y="0"/>
                      <a:pt x="0" y="0"/>
                    </a:cubicBezTo>
                  </a:path>
                </a:pathLst>
              </a:custGeom>
              <a:noFill/>
              <a:ln w="61913" cap="rnd">
                <a:solidFill>
                  <a:srgbClr val="0070C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grpSp>
      <p:grpSp>
        <p:nvGrpSpPr>
          <p:cNvPr id="53" name="组合 52"/>
          <p:cNvGrpSpPr/>
          <p:nvPr/>
        </p:nvGrpSpPr>
        <p:grpSpPr>
          <a:xfrm>
            <a:off x="5412583" y="1529229"/>
            <a:ext cx="6192771" cy="862197"/>
            <a:chOff x="4910249" y="2291348"/>
            <a:chExt cx="3612014" cy="646647"/>
          </a:xfrm>
        </p:grpSpPr>
        <p:sp>
          <p:nvSpPr>
            <p:cNvPr id="54" name="学论网-专注原创-www.xuelun.me"/>
            <p:cNvSpPr/>
            <p:nvPr/>
          </p:nvSpPr>
          <p:spPr>
            <a:xfrm>
              <a:off x="5296526" y="2291348"/>
              <a:ext cx="3225737" cy="622458"/>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5" name="学论网-专注原创-www.xuelun.me"/>
            <p:cNvSpPr/>
            <p:nvPr/>
          </p:nvSpPr>
          <p:spPr>
            <a:xfrm>
              <a:off x="4910249" y="2570667"/>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5412583" y="2759296"/>
            <a:ext cx="6472464" cy="829945"/>
            <a:chOff x="4910249" y="3082161"/>
            <a:chExt cx="4266706" cy="622458"/>
          </a:xfrm>
        </p:grpSpPr>
        <p:sp>
          <p:nvSpPr>
            <p:cNvPr id="57" name="学论网-专注原创-www.xuelun.me"/>
            <p:cNvSpPr txBox="1"/>
            <p:nvPr/>
          </p:nvSpPr>
          <p:spPr>
            <a:xfrm>
              <a:off x="5346848" y="3082161"/>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58" name="学论网-专注原创-www.xuelun.me"/>
            <p:cNvSpPr/>
            <p:nvPr/>
          </p:nvSpPr>
          <p:spPr>
            <a:xfrm>
              <a:off x="4910249" y="3335384"/>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2</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5412583" y="3972218"/>
            <a:ext cx="6472462" cy="829945"/>
            <a:chOff x="4910249" y="3833763"/>
            <a:chExt cx="4266705" cy="622458"/>
          </a:xfrm>
        </p:grpSpPr>
        <p:sp>
          <p:nvSpPr>
            <p:cNvPr id="60" name="学论网-专注原创-www.xuelun.me"/>
            <p:cNvSpPr txBox="1"/>
            <p:nvPr/>
          </p:nvSpPr>
          <p:spPr>
            <a:xfrm>
              <a:off x="5346847" y="3833763"/>
              <a:ext cx="3830107"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1" name="学论网-专注原创-www.xuelun.me"/>
            <p:cNvSpPr/>
            <p:nvPr/>
          </p:nvSpPr>
          <p:spPr>
            <a:xfrm>
              <a:off x="4910249" y="4085990"/>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5412583" y="5185140"/>
            <a:ext cx="6472465" cy="829945"/>
            <a:chOff x="4910249" y="3848597"/>
            <a:chExt cx="4266707" cy="622458"/>
          </a:xfrm>
        </p:grpSpPr>
        <p:sp>
          <p:nvSpPr>
            <p:cNvPr id="63" name="学论网-专注原创-www.xuelun.me"/>
            <p:cNvSpPr txBox="1"/>
            <p:nvPr/>
          </p:nvSpPr>
          <p:spPr>
            <a:xfrm>
              <a:off x="5346848" y="3848597"/>
              <a:ext cx="3830108" cy="622458"/>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64" name="学论网-专注原创-www.xuelun.me"/>
            <p:cNvSpPr/>
            <p:nvPr/>
          </p:nvSpPr>
          <p:spPr>
            <a:xfrm>
              <a:off x="4910249" y="4085990"/>
              <a:ext cx="349704" cy="367328"/>
            </a:xfrm>
            <a:prstGeom prst="rect">
              <a:avLst/>
            </a:prstGeom>
            <a:solidFill>
              <a:srgbClr val="009DD9"/>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4</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65" name="图片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500"/>
                            </p:stCondLst>
                            <p:childTnLst>
                              <p:par>
                                <p:cTn id="22" presetID="42" presetClass="entr" presetSubtype="0" fill="hold"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1000"/>
                                        <p:tgtEl>
                                          <p:spTgt spid="53"/>
                                        </p:tgtEl>
                                      </p:cBhvr>
                                    </p:animEffect>
                                    <p:anim calcmode="lin" valueType="num">
                                      <p:cBhvr>
                                        <p:cTn id="25" dur="1000" fill="hold"/>
                                        <p:tgtEl>
                                          <p:spTgt spid="53"/>
                                        </p:tgtEl>
                                        <p:attrNameLst>
                                          <p:attrName>ppt_x</p:attrName>
                                        </p:attrNameLst>
                                      </p:cBhvr>
                                      <p:tavLst>
                                        <p:tav tm="0">
                                          <p:val>
                                            <p:strVal val="#ppt_x"/>
                                          </p:val>
                                        </p:tav>
                                        <p:tav tm="100000">
                                          <p:val>
                                            <p:strVal val="#ppt_x"/>
                                          </p:val>
                                        </p:tav>
                                      </p:tavLst>
                                    </p:anim>
                                    <p:anim calcmode="lin" valueType="num">
                                      <p:cBhvr>
                                        <p:cTn id="26" dur="1000" fill="hold"/>
                                        <p:tgtEl>
                                          <p:spTgt spid="53"/>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fade">
                                      <p:cBhvr>
                                        <p:cTn id="30" dur="1000"/>
                                        <p:tgtEl>
                                          <p:spTgt spid="56"/>
                                        </p:tgtEl>
                                      </p:cBhvr>
                                    </p:animEffect>
                                    <p:anim calcmode="lin" valueType="num">
                                      <p:cBhvr>
                                        <p:cTn id="31" dur="1000" fill="hold"/>
                                        <p:tgtEl>
                                          <p:spTgt spid="56"/>
                                        </p:tgtEl>
                                        <p:attrNameLst>
                                          <p:attrName>ppt_x</p:attrName>
                                        </p:attrNameLst>
                                      </p:cBhvr>
                                      <p:tavLst>
                                        <p:tav tm="0">
                                          <p:val>
                                            <p:strVal val="#ppt_x"/>
                                          </p:val>
                                        </p:tav>
                                        <p:tav tm="100000">
                                          <p:val>
                                            <p:strVal val="#ppt_x"/>
                                          </p:val>
                                        </p:tav>
                                      </p:tavLst>
                                    </p:anim>
                                    <p:anim calcmode="lin" valueType="num">
                                      <p:cBhvr>
                                        <p:cTn id="32" dur="1000" fill="hold"/>
                                        <p:tgtEl>
                                          <p:spTgt spid="56"/>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fade">
                                      <p:cBhvr>
                                        <p:cTn id="36" dur="1000"/>
                                        <p:tgtEl>
                                          <p:spTgt spid="59"/>
                                        </p:tgtEl>
                                      </p:cBhvr>
                                    </p:animEffect>
                                    <p:anim calcmode="lin" valueType="num">
                                      <p:cBhvr>
                                        <p:cTn id="37" dur="1000" fill="hold"/>
                                        <p:tgtEl>
                                          <p:spTgt spid="59"/>
                                        </p:tgtEl>
                                        <p:attrNameLst>
                                          <p:attrName>ppt_x</p:attrName>
                                        </p:attrNameLst>
                                      </p:cBhvr>
                                      <p:tavLst>
                                        <p:tav tm="0">
                                          <p:val>
                                            <p:strVal val="#ppt_x"/>
                                          </p:val>
                                        </p:tav>
                                        <p:tav tm="100000">
                                          <p:val>
                                            <p:strVal val="#ppt_x"/>
                                          </p:val>
                                        </p:tav>
                                      </p:tavLst>
                                    </p:anim>
                                    <p:anim calcmode="lin" valueType="num">
                                      <p:cBhvr>
                                        <p:cTn id="38" dur="1000" fill="hold"/>
                                        <p:tgtEl>
                                          <p:spTgt spid="59"/>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42" presetClass="entr" presetSubtype="0" fill="hold" nodeType="after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1000"/>
                                        <p:tgtEl>
                                          <p:spTgt spid="62"/>
                                        </p:tgtEl>
                                      </p:cBhvr>
                                    </p:animEffect>
                                    <p:anim calcmode="lin" valueType="num">
                                      <p:cBhvr>
                                        <p:cTn id="43" dur="1000" fill="hold"/>
                                        <p:tgtEl>
                                          <p:spTgt spid="62"/>
                                        </p:tgtEl>
                                        <p:attrNameLst>
                                          <p:attrName>ppt_x</p:attrName>
                                        </p:attrNameLst>
                                      </p:cBhvr>
                                      <p:tavLst>
                                        <p:tav tm="0">
                                          <p:val>
                                            <p:strVal val="#ppt_x"/>
                                          </p:val>
                                        </p:tav>
                                        <p:tav tm="100000">
                                          <p:val>
                                            <p:strVal val="#ppt_x"/>
                                          </p:val>
                                        </p:tav>
                                      </p:tavLst>
                                    </p:anim>
                                    <p:anim calcmode="lin" valueType="num">
                                      <p:cBhvr>
                                        <p:cTn id="44"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209562" cy="461665"/>
          </a:xfrm>
          <a:prstGeom prst="rect">
            <a:avLst/>
          </a:prstGeom>
          <a:noFill/>
        </p:spPr>
        <p:txBody>
          <a:bodyPr wrap="none" rtlCol="0">
            <a:spAutoFit/>
          </a:bodyPr>
          <a:lstStyle/>
          <a:p>
            <a:r>
              <a:rPr lang="en-US" altLang="zh-CN" sz="2400" dirty="0">
                <a:solidFill>
                  <a:srgbClr val="0070C0"/>
                </a:solidFill>
                <a:latin typeface="微软雅黑" panose="020B0503020204020204" pitchFamily="34" charset="-122"/>
                <a:ea typeface="微软雅黑" panose="020B0503020204020204" pitchFamily="34" charset="-122"/>
              </a:rPr>
              <a:t>Part.02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70C0"/>
                </a:solidFill>
                <a:latin typeface="微软雅黑" panose="020B0503020204020204" pitchFamily="34" charset="-122"/>
                <a:ea typeface="微软雅黑" panose="020B0503020204020204" pitchFamily="34" charset="-122"/>
              </a:rPr>
              <a:t>研究思路</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1345" y="1592254"/>
            <a:ext cx="3943455" cy="92293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14:presetBounceEnd="40000">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14:bounceEnd="40000">
                                          <p:cBhvr additive="base">
                                            <p:cTn id="12" dur="750" fill="hold"/>
                                            <p:tgtEl>
                                              <p:spTgt spid="5"/>
                                            </p:tgtEl>
                                            <p:attrNameLst>
                                              <p:attrName>ppt_x</p:attrName>
                                            </p:attrNameLst>
                                          </p:cBhvr>
                                          <p:tavLst>
                                            <p:tav tm="0">
                                              <p:val>
                                                <p:strVal val="#ppt_x"/>
                                              </p:val>
                                            </p:tav>
                                            <p:tav tm="100000">
                                              <p:val>
                                                <p:strVal val="#ppt_x"/>
                                              </p:val>
                                            </p:tav>
                                          </p:tavLst>
                                        </p:anim>
                                        <p:anim calcmode="lin" valueType="num" p14:bounceEnd="40000">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750" fill="hold"/>
                                            <p:tgtEl>
                                              <p:spTgt spid="5"/>
                                            </p:tgtEl>
                                            <p:attrNameLst>
                                              <p:attrName>ppt_x</p:attrName>
                                            </p:attrNameLst>
                                          </p:cBhvr>
                                          <p:tavLst>
                                            <p:tav tm="0">
                                              <p:val>
                                                <p:strVal val="#ppt_x"/>
                                              </p:val>
                                            </p:tav>
                                            <p:tav tm="100000">
                                              <p:val>
                                                <p:strVal val="#ppt_x"/>
                                              </p:val>
                                            </p:tav>
                                          </p:tavLst>
                                        </p:anim>
                                        <p:anim calcmode="lin" valueType="num">
                                          <p:cBhvr additive="base">
                                            <p:cTn id="13" dur="75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strVal val="#ppt_w+.3"/>
                                              </p:val>
                                            </p:tav>
                                            <p:tav tm="100000">
                                              <p:val>
                                                <p:strVal val="#ppt_w"/>
                                              </p:val>
                                            </p:tav>
                                          </p:tavLst>
                                        </p:anim>
                                        <p:anim calcmode="lin" valueType="num">
                                          <p:cBhvr>
                                            <p:cTn id="24" dur="1000" fill="hold"/>
                                            <p:tgtEl>
                                              <p:spTgt spid="9"/>
                                            </p:tgtEl>
                                            <p:attrNameLst>
                                              <p:attrName>ppt_h</p:attrName>
                                            </p:attrNameLst>
                                          </p:cBhvr>
                                          <p:tavLst>
                                            <p:tav tm="0">
                                              <p:val>
                                                <p:strVal val="#ppt_h"/>
                                              </p:val>
                                            </p:tav>
                                            <p:tav tm="100000">
                                              <p:val>
                                                <p:strVal val="#ppt_h"/>
                                              </p:val>
                                            </p:tav>
                                          </p:tavLst>
                                        </p:anim>
                                        <p:animEffect transition="in" filter="fade">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23" name="直接连接符 22"/>
          <p:cNvCxnSpPr/>
          <p:nvPr/>
        </p:nvCxnSpPr>
        <p:spPr>
          <a:xfrm>
            <a:off x="83014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4933648" y="0"/>
            <a:ext cx="1666001" cy="79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endParaRPr>
          </a:p>
        </p:txBody>
      </p:sp>
      <p:cxnSp>
        <p:nvCxnSpPr>
          <p:cNvPr id="25" name="直接连接符 24"/>
          <p:cNvCxnSpPr/>
          <p:nvPr/>
        </p:nvCxnSpPr>
        <p:spPr>
          <a:xfrm>
            <a:off x="100032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p:cNvSpPr txBox="1"/>
          <p:nvPr/>
        </p:nvSpPr>
        <p:spPr>
          <a:xfrm>
            <a:off x="3374949" y="215903"/>
            <a:ext cx="1344000" cy="343159"/>
          </a:xfrm>
          <a:prstGeom prst="rect">
            <a:avLst/>
          </a:prstGeom>
          <a:noFill/>
        </p:spPr>
        <p:txBody>
          <a:bodyPr wrap="square" lIns="0" tIns="48000" rIns="0" bIns="48000"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绪论背景</a:t>
            </a:r>
          </a:p>
        </p:txBody>
      </p:sp>
      <p:sp>
        <p:nvSpPr>
          <p:cNvPr id="27" name="TextBox 7"/>
          <p:cNvSpPr txBox="1"/>
          <p:nvPr/>
        </p:nvSpPr>
        <p:spPr>
          <a:xfrm>
            <a:off x="5076749" y="215904"/>
            <a:ext cx="1344000" cy="343159"/>
          </a:xfrm>
          <a:prstGeom prst="rect">
            <a:avLst/>
          </a:prstGeom>
          <a:noFill/>
        </p:spPr>
        <p:txBody>
          <a:bodyPr wrap="square" lIns="0" tIns="48000" rIns="0" bIns="48000"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研究思路</a:t>
            </a:r>
          </a:p>
        </p:txBody>
      </p:sp>
      <p:sp>
        <p:nvSpPr>
          <p:cNvPr id="28" name="TextBox 9"/>
          <p:cNvSpPr txBox="1"/>
          <p:nvPr/>
        </p:nvSpPr>
        <p:spPr>
          <a:xfrm>
            <a:off x="6778549"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关键技术难点</a:t>
            </a:r>
          </a:p>
        </p:txBody>
      </p:sp>
      <p:sp>
        <p:nvSpPr>
          <p:cNvPr id="29" name="TextBox 10"/>
          <p:cNvSpPr txBox="1"/>
          <p:nvPr/>
        </p:nvSpPr>
        <p:spPr>
          <a:xfrm>
            <a:off x="8480349" y="215904"/>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研究成果</a:t>
            </a:r>
          </a:p>
        </p:txBody>
      </p:sp>
      <p:sp>
        <p:nvSpPr>
          <p:cNvPr id="30" name="TextBox 11"/>
          <p:cNvSpPr txBox="1"/>
          <p:nvPr/>
        </p:nvSpPr>
        <p:spPr>
          <a:xfrm>
            <a:off x="10182151" y="215903"/>
            <a:ext cx="1344000" cy="343159"/>
          </a:xfrm>
          <a:prstGeom prst="rect">
            <a:avLst/>
          </a:prstGeom>
          <a:noFill/>
        </p:spPr>
        <p:txBody>
          <a:bodyPr wrap="square" lIns="0" tIns="48000" rIns="0" bIns="48000" rtlCol="0">
            <a:spAutoFit/>
          </a:bodyPr>
          <a:lstStyle/>
          <a:p>
            <a:pPr algn="ctr"/>
            <a:r>
              <a:rPr lang="zh-CN" altLang="en-US" sz="1600" b="1" dirty="0">
                <a:solidFill>
                  <a:schemeClr val="bg1">
                    <a:lumMod val="50000"/>
                  </a:schemeClr>
                </a:solidFill>
                <a:latin typeface="微软雅黑" panose="020B0503020204020204" pitchFamily="34" charset="-122"/>
                <a:ea typeface="微软雅黑" panose="020B0503020204020204" pitchFamily="34" charset="-122"/>
              </a:rPr>
              <a:t>论文总结</a:t>
            </a:r>
          </a:p>
        </p:txBody>
      </p:sp>
      <p:cxnSp>
        <p:nvCxnSpPr>
          <p:cNvPr id="31" name="直接连接符 30"/>
          <p:cNvCxnSpPr/>
          <p:nvPr/>
        </p:nvCxnSpPr>
        <p:spPr>
          <a:xfrm>
            <a:off x="6599649"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Box 6"/>
          <p:cNvSpPr txBox="1"/>
          <p:nvPr/>
        </p:nvSpPr>
        <p:spPr>
          <a:xfrm>
            <a:off x="681559" y="1108968"/>
            <a:ext cx="1888386" cy="384260"/>
          </a:xfrm>
          <a:prstGeom prst="rect">
            <a:avLst/>
          </a:prstGeom>
          <a:noFill/>
        </p:spPr>
        <p:txBody>
          <a:bodyPr wrap="square" lIns="0" tIns="48000" rIns="0" bIns="48000" rtlCol="0">
            <a:spAutoFit/>
          </a:bodyPr>
          <a:lstStyle/>
          <a:p>
            <a:pPr algn="ctr"/>
            <a:r>
              <a:rPr lang="en-US" altLang="zh-CN" sz="1865" b="1" dirty="0">
                <a:solidFill>
                  <a:schemeClr val="tx1">
                    <a:lumMod val="65000"/>
                    <a:lumOff val="35000"/>
                  </a:schemeClr>
                </a:solidFill>
                <a:latin typeface="微软雅黑" panose="020B0503020204020204" pitchFamily="34" charset="-122"/>
                <a:ea typeface="微软雅黑" panose="020B0503020204020204" pitchFamily="34" charset="-122"/>
              </a:rPr>
              <a:t>2.1 </a:t>
            </a:r>
            <a:r>
              <a:rPr lang="zh-CN" altLang="en-US" sz="1865" b="1" dirty="0">
                <a:solidFill>
                  <a:schemeClr val="tx1">
                    <a:lumMod val="65000"/>
                    <a:lumOff val="35000"/>
                  </a:schemeClr>
                </a:solidFill>
                <a:latin typeface="微软雅黑" panose="020B0503020204020204" pitchFamily="34" charset="-122"/>
                <a:ea typeface="微软雅黑" panose="020B0503020204020204" pitchFamily="34" charset="-122"/>
              </a:rPr>
              <a:t>研究思路概述</a:t>
            </a:r>
          </a:p>
        </p:txBody>
      </p:sp>
      <p:cxnSp>
        <p:nvCxnSpPr>
          <p:cNvPr id="15" name="直接连接符 14"/>
          <p:cNvCxnSpPr/>
          <p:nvPr/>
        </p:nvCxnSpPr>
        <p:spPr>
          <a:xfrm>
            <a:off x="3231850" y="28509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p:nvGrpSpPr>
        <p:grpSpPr>
          <a:xfrm>
            <a:off x="4488069" y="2327091"/>
            <a:ext cx="3099132" cy="3609203"/>
            <a:chOff x="4240050" y="1789889"/>
            <a:chExt cx="3689782" cy="4297066"/>
          </a:xfrm>
          <a:solidFill>
            <a:srgbClr val="0070C0"/>
          </a:solidFill>
        </p:grpSpPr>
        <p:sp>
          <p:nvSpPr>
            <p:cNvPr id="17" name="Freeform 59"/>
            <p:cNvSpPr/>
            <p:nvPr/>
          </p:nvSpPr>
          <p:spPr bwMode="auto">
            <a:xfrm>
              <a:off x="5532949" y="4115815"/>
              <a:ext cx="102289" cy="100446"/>
            </a:xfrm>
            <a:custGeom>
              <a:avLst/>
              <a:gdLst>
                <a:gd name="T0" fmla="*/ 24 w 47"/>
                <a:gd name="T1" fmla="*/ 0 h 46"/>
                <a:gd name="T2" fmla="*/ 0 w 47"/>
                <a:gd name="T3" fmla="*/ 23 h 46"/>
                <a:gd name="T4" fmla="*/ 24 w 47"/>
                <a:gd name="T5" fmla="*/ 46 h 46"/>
                <a:gd name="T6" fmla="*/ 45 w 47"/>
                <a:gd name="T7" fmla="*/ 33 h 46"/>
                <a:gd name="T8" fmla="*/ 47 w 47"/>
                <a:gd name="T9" fmla="*/ 23 h 46"/>
                <a:gd name="T10" fmla="*/ 47 w 47"/>
                <a:gd name="T11" fmla="*/ 19 h 46"/>
                <a:gd name="T12" fmla="*/ 24 w 47"/>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7" h="46">
                  <a:moveTo>
                    <a:pt x="24" y="0"/>
                  </a:moveTo>
                  <a:cubicBezTo>
                    <a:pt x="11" y="0"/>
                    <a:pt x="0" y="10"/>
                    <a:pt x="0" y="23"/>
                  </a:cubicBezTo>
                  <a:cubicBezTo>
                    <a:pt x="0" y="36"/>
                    <a:pt x="11" y="46"/>
                    <a:pt x="24" y="46"/>
                  </a:cubicBezTo>
                  <a:cubicBezTo>
                    <a:pt x="33" y="46"/>
                    <a:pt x="41" y="41"/>
                    <a:pt x="45" y="33"/>
                  </a:cubicBezTo>
                  <a:cubicBezTo>
                    <a:pt x="46" y="30"/>
                    <a:pt x="47" y="27"/>
                    <a:pt x="47" y="23"/>
                  </a:cubicBezTo>
                  <a:cubicBezTo>
                    <a:pt x="47" y="22"/>
                    <a:pt x="47" y="20"/>
                    <a:pt x="47" y="19"/>
                  </a:cubicBezTo>
                  <a:cubicBezTo>
                    <a:pt x="45" y="8"/>
                    <a:pt x="35" y="0"/>
                    <a:pt x="24" y="0"/>
                  </a:cubicBezTo>
                </a:path>
              </a:pathLst>
            </a:custGeom>
            <a:grpFill/>
            <a:ln>
              <a:noFill/>
            </a:ln>
          </p:spPr>
          <p:txBody>
            <a:bodyPr vert="horz" wrap="square" lIns="91440" tIns="45720" rIns="91440" bIns="45720" numCol="1" anchor="t" anchorCtr="0" compatLnSpc="1"/>
            <a:lstStyle/>
            <a:p>
              <a:endParaRPr lang="zh-CN" altLang="en-US"/>
            </a:p>
          </p:txBody>
        </p:sp>
        <p:sp>
          <p:nvSpPr>
            <p:cNvPr id="18" name="Freeform 204"/>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19" name="Freeform 205"/>
            <p:cNvSpPr/>
            <p:nvPr/>
          </p:nvSpPr>
          <p:spPr bwMode="auto">
            <a:xfrm>
              <a:off x="4396709" y="3983116"/>
              <a:ext cx="28568" cy="25803"/>
            </a:xfrm>
            <a:custGeom>
              <a:avLst/>
              <a:gdLst>
                <a:gd name="T0" fmla="*/ 31 w 31"/>
                <a:gd name="T1" fmla="*/ 0 h 28"/>
                <a:gd name="T2" fmla="*/ 0 w 31"/>
                <a:gd name="T3" fmla="*/ 0 h 28"/>
                <a:gd name="T4" fmla="*/ 0 w 31"/>
                <a:gd name="T5" fmla="*/ 7 h 28"/>
                <a:gd name="T6" fmla="*/ 0 w 31"/>
                <a:gd name="T7" fmla="*/ 24 h 28"/>
                <a:gd name="T8" fmla="*/ 0 w 31"/>
                <a:gd name="T9" fmla="*/ 28 h 28"/>
                <a:gd name="T10" fmla="*/ 21 w 31"/>
                <a:gd name="T11" fmla="*/ 28 h 28"/>
                <a:gd name="T12" fmla="*/ 31 w 31"/>
                <a:gd name="T13" fmla="*/ 28 h 28"/>
                <a:gd name="T14" fmla="*/ 31 w 31"/>
                <a:gd name="T15" fmla="*/ 0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28">
                  <a:moveTo>
                    <a:pt x="31" y="0"/>
                  </a:moveTo>
                  <a:lnTo>
                    <a:pt x="0" y="0"/>
                  </a:lnTo>
                  <a:lnTo>
                    <a:pt x="0" y="7"/>
                  </a:lnTo>
                  <a:lnTo>
                    <a:pt x="0" y="24"/>
                  </a:lnTo>
                  <a:lnTo>
                    <a:pt x="0" y="28"/>
                  </a:lnTo>
                  <a:lnTo>
                    <a:pt x="21" y="28"/>
                  </a:lnTo>
                  <a:lnTo>
                    <a:pt x="31" y="28"/>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20" name="Freeform 206"/>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07"/>
            <p:cNvSpPr/>
            <p:nvPr/>
          </p:nvSpPr>
          <p:spPr bwMode="auto">
            <a:xfrm>
              <a:off x="7786075" y="3987724"/>
              <a:ext cx="28568" cy="17509"/>
            </a:xfrm>
            <a:custGeom>
              <a:avLst/>
              <a:gdLst>
                <a:gd name="T0" fmla="*/ 31 w 31"/>
                <a:gd name="T1" fmla="*/ 0 h 19"/>
                <a:gd name="T2" fmla="*/ 0 w 31"/>
                <a:gd name="T3" fmla="*/ 0 h 19"/>
                <a:gd name="T4" fmla="*/ 0 w 31"/>
                <a:gd name="T5" fmla="*/ 19 h 19"/>
                <a:gd name="T6" fmla="*/ 14 w 31"/>
                <a:gd name="T7" fmla="*/ 19 h 19"/>
                <a:gd name="T8" fmla="*/ 31 w 31"/>
                <a:gd name="T9" fmla="*/ 19 h 19"/>
                <a:gd name="T10" fmla="*/ 31 w 31"/>
                <a:gd name="T11" fmla="*/ 2 h 19"/>
                <a:gd name="T12" fmla="*/ 31 w 31"/>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31" h="19">
                  <a:moveTo>
                    <a:pt x="31" y="0"/>
                  </a:moveTo>
                  <a:lnTo>
                    <a:pt x="0" y="0"/>
                  </a:lnTo>
                  <a:lnTo>
                    <a:pt x="0" y="19"/>
                  </a:lnTo>
                  <a:lnTo>
                    <a:pt x="14" y="19"/>
                  </a:lnTo>
                  <a:lnTo>
                    <a:pt x="31" y="19"/>
                  </a:lnTo>
                  <a:lnTo>
                    <a:pt x="31" y="2"/>
                  </a:lnTo>
                  <a:lnTo>
                    <a:pt x="31" y="0"/>
                  </a:lnTo>
                </a:path>
              </a:pathLst>
            </a:custGeom>
            <a:grpFill/>
            <a:ln>
              <a:noFill/>
            </a:ln>
          </p:spPr>
          <p:txBody>
            <a:bodyPr vert="horz" wrap="square" lIns="91440" tIns="45720" rIns="91440" bIns="45720" numCol="1" anchor="t" anchorCtr="0" compatLnSpc="1"/>
            <a:lstStyle/>
            <a:p>
              <a:endParaRPr lang="zh-CN" altLang="en-US"/>
            </a:p>
          </p:txBody>
        </p:sp>
        <p:sp>
          <p:nvSpPr>
            <p:cNvPr id="32" name="Freeform 208"/>
            <p:cNvSpPr/>
            <p:nvPr/>
          </p:nvSpPr>
          <p:spPr bwMode="auto">
            <a:xfrm>
              <a:off x="6846120" y="2683767"/>
              <a:ext cx="879134" cy="590697"/>
            </a:xfrm>
            <a:custGeom>
              <a:avLst/>
              <a:gdLst>
                <a:gd name="T0" fmla="*/ 0 w 403"/>
                <a:gd name="T1" fmla="*/ 14 h 271"/>
                <a:gd name="T2" fmla="*/ 165 w 403"/>
                <a:gd name="T3" fmla="*/ 14 h 271"/>
                <a:gd name="T4" fmla="*/ 324 w 403"/>
                <a:gd name="T5" fmla="*/ 80 h 271"/>
                <a:gd name="T6" fmla="*/ 390 w 403"/>
                <a:gd name="T7" fmla="*/ 239 h 271"/>
                <a:gd name="T8" fmla="*/ 390 w 403"/>
                <a:gd name="T9" fmla="*/ 271 h 271"/>
                <a:gd name="T10" fmla="*/ 403 w 403"/>
                <a:gd name="T11" fmla="*/ 271 h 271"/>
                <a:gd name="T12" fmla="*/ 403 w 403"/>
                <a:gd name="T13" fmla="*/ 239 h 271"/>
                <a:gd name="T14" fmla="*/ 165 w 403"/>
                <a:gd name="T15" fmla="*/ 0 h 271"/>
                <a:gd name="T16" fmla="*/ 0 w 403"/>
                <a:gd name="T17" fmla="*/ 0 h 271"/>
                <a:gd name="T18" fmla="*/ 0 w 403"/>
                <a:gd name="T19" fmla="*/ 14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0" y="14"/>
                  </a:moveTo>
                  <a:cubicBezTo>
                    <a:pt x="165" y="14"/>
                    <a:pt x="165" y="14"/>
                    <a:pt x="165" y="14"/>
                  </a:cubicBezTo>
                  <a:cubicBezTo>
                    <a:pt x="227" y="14"/>
                    <a:pt x="283" y="39"/>
                    <a:pt x="324" y="80"/>
                  </a:cubicBezTo>
                  <a:cubicBezTo>
                    <a:pt x="364" y="121"/>
                    <a:pt x="390" y="177"/>
                    <a:pt x="390" y="239"/>
                  </a:cubicBezTo>
                  <a:cubicBezTo>
                    <a:pt x="390" y="271"/>
                    <a:pt x="390" y="271"/>
                    <a:pt x="390" y="271"/>
                  </a:cubicBezTo>
                  <a:cubicBezTo>
                    <a:pt x="403" y="271"/>
                    <a:pt x="403" y="271"/>
                    <a:pt x="403" y="271"/>
                  </a:cubicBezTo>
                  <a:cubicBezTo>
                    <a:pt x="403" y="239"/>
                    <a:pt x="403" y="239"/>
                    <a:pt x="403" y="239"/>
                  </a:cubicBezTo>
                  <a:cubicBezTo>
                    <a:pt x="403" y="107"/>
                    <a:pt x="296" y="0"/>
                    <a:pt x="165" y="0"/>
                  </a:cubicBezTo>
                  <a:cubicBezTo>
                    <a:pt x="0" y="0"/>
                    <a:pt x="0" y="0"/>
                    <a:pt x="0" y="0"/>
                  </a:cubicBezTo>
                  <a:lnTo>
                    <a:pt x="0" y="14"/>
                  </a:lnTo>
                  <a:close/>
                </a:path>
              </a:pathLst>
            </a:custGeom>
            <a:grpFill/>
            <a:ln>
              <a:noFill/>
            </a:ln>
          </p:spPr>
          <p:txBody>
            <a:bodyPr vert="horz" wrap="square" lIns="91440" tIns="45720" rIns="91440" bIns="45720" numCol="1" anchor="t" anchorCtr="0" compatLnSpc="1"/>
            <a:lstStyle/>
            <a:p>
              <a:endParaRPr lang="zh-CN" altLang="en-US"/>
            </a:p>
          </p:txBody>
        </p:sp>
        <p:sp>
          <p:nvSpPr>
            <p:cNvPr id="36" name="Freeform 209"/>
            <p:cNvSpPr/>
            <p:nvPr/>
          </p:nvSpPr>
          <p:spPr bwMode="auto">
            <a:xfrm>
              <a:off x="6730930" y="4562755"/>
              <a:ext cx="732612" cy="470899"/>
            </a:xfrm>
            <a:custGeom>
              <a:avLst/>
              <a:gdLst>
                <a:gd name="T0" fmla="*/ 0 w 336"/>
                <a:gd name="T1" fmla="*/ 216 h 216"/>
                <a:gd name="T2" fmla="*/ 228 w 336"/>
                <a:gd name="T3" fmla="*/ 216 h 216"/>
                <a:gd name="T4" fmla="*/ 336 w 336"/>
                <a:gd name="T5" fmla="*/ 108 h 216"/>
                <a:gd name="T6" fmla="*/ 228 w 336"/>
                <a:gd name="T7" fmla="*/ 0 h 216"/>
                <a:gd name="T8" fmla="*/ 205 w 336"/>
                <a:gd name="T9" fmla="*/ 0 h 216"/>
                <a:gd name="T10" fmla="*/ 205 w 336"/>
                <a:gd name="T11" fmla="*/ 13 h 216"/>
                <a:gd name="T12" fmla="*/ 228 w 336"/>
                <a:gd name="T13" fmla="*/ 13 h 216"/>
                <a:gd name="T14" fmla="*/ 295 w 336"/>
                <a:gd name="T15" fmla="*/ 41 h 216"/>
                <a:gd name="T16" fmla="*/ 322 w 336"/>
                <a:gd name="T17" fmla="*/ 108 h 216"/>
                <a:gd name="T18" fmla="*/ 295 w 336"/>
                <a:gd name="T19" fmla="*/ 174 h 216"/>
                <a:gd name="T20" fmla="*/ 228 w 336"/>
                <a:gd name="T21" fmla="*/ 202 h 216"/>
                <a:gd name="T22" fmla="*/ 0 w 336"/>
                <a:gd name="T23" fmla="*/ 202 h 216"/>
                <a:gd name="T24" fmla="*/ 0 w 336"/>
                <a:gd name="T25" fmla="*/ 216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6" h="216">
                  <a:moveTo>
                    <a:pt x="0" y="216"/>
                  </a:moveTo>
                  <a:cubicBezTo>
                    <a:pt x="228" y="216"/>
                    <a:pt x="228" y="216"/>
                    <a:pt x="228" y="216"/>
                  </a:cubicBezTo>
                  <a:cubicBezTo>
                    <a:pt x="288" y="216"/>
                    <a:pt x="336" y="167"/>
                    <a:pt x="336" y="108"/>
                  </a:cubicBezTo>
                  <a:cubicBezTo>
                    <a:pt x="336" y="48"/>
                    <a:pt x="288" y="0"/>
                    <a:pt x="228" y="0"/>
                  </a:cubicBezTo>
                  <a:cubicBezTo>
                    <a:pt x="205" y="0"/>
                    <a:pt x="205" y="0"/>
                    <a:pt x="205" y="0"/>
                  </a:cubicBezTo>
                  <a:cubicBezTo>
                    <a:pt x="205" y="13"/>
                    <a:pt x="205" y="13"/>
                    <a:pt x="205" y="13"/>
                  </a:cubicBezTo>
                  <a:cubicBezTo>
                    <a:pt x="228" y="13"/>
                    <a:pt x="228" y="13"/>
                    <a:pt x="228" y="13"/>
                  </a:cubicBezTo>
                  <a:cubicBezTo>
                    <a:pt x="254" y="13"/>
                    <a:pt x="278" y="24"/>
                    <a:pt x="295" y="41"/>
                  </a:cubicBezTo>
                  <a:cubicBezTo>
                    <a:pt x="312" y="58"/>
                    <a:pt x="322" y="82"/>
                    <a:pt x="322" y="108"/>
                  </a:cubicBezTo>
                  <a:cubicBezTo>
                    <a:pt x="322" y="134"/>
                    <a:pt x="312" y="157"/>
                    <a:pt x="295" y="174"/>
                  </a:cubicBezTo>
                  <a:cubicBezTo>
                    <a:pt x="278" y="192"/>
                    <a:pt x="254" y="202"/>
                    <a:pt x="228" y="202"/>
                  </a:cubicBezTo>
                  <a:cubicBezTo>
                    <a:pt x="0" y="202"/>
                    <a:pt x="0" y="202"/>
                    <a:pt x="0" y="202"/>
                  </a:cubicBezTo>
                  <a:lnTo>
                    <a:pt x="0" y="216"/>
                  </a:lnTo>
                  <a:close/>
                </a:path>
              </a:pathLst>
            </a:custGeom>
            <a:grpFill/>
            <a:ln>
              <a:noFill/>
            </a:ln>
          </p:spPr>
          <p:txBody>
            <a:bodyPr vert="horz" wrap="square" lIns="91440" tIns="45720" rIns="91440" bIns="45720" numCol="1" anchor="t" anchorCtr="0" compatLnSpc="1"/>
            <a:lstStyle/>
            <a:p>
              <a:endParaRPr lang="zh-CN" altLang="en-US"/>
            </a:p>
          </p:txBody>
        </p:sp>
        <p:sp>
          <p:nvSpPr>
            <p:cNvPr id="37" name="Freeform 210"/>
            <p:cNvSpPr/>
            <p:nvPr/>
          </p:nvSpPr>
          <p:spPr bwMode="auto">
            <a:xfrm>
              <a:off x="4446471" y="2683767"/>
              <a:ext cx="879134" cy="590697"/>
            </a:xfrm>
            <a:custGeom>
              <a:avLst/>
              <a:gdLst>
                <a:gd name="T0" fmla="*/ 403 w 403"/>
                <a:gd name="T1" fmla="*/ 0 h 271"/>
                <a:gd name="T2" fmla="*/ 238 w 403"/>
                <a:gd name="T3" fmla="*/ 0 h 271"/>
                <a:gd name="T4" fmla="*/ 0 w 403"/>
                <a:gd name="T5" fmla="*/ 239 h 271"/>
                <a:gd name="T6" fmla="*/ 0 w 403"/>
                <a:gd name="T7" fmla="*/ 271 h 271"/>
                <a:gd name="T8" fmla="*/ 13 w 403"/>
                <a:gd name="T9" fmla="*/ 271 h 271"/>
                <a:gd name="T10" fmla="*/ 13 w 403"/>
                <a:gd name="T11" fmla="*/ 239 h 271"/>
                <a:gd name="T12" fmla="*/ 79 w 403"/>
                <a:gd name="T13" fmla="*/ 80 h 271"/>
                <a:gd name="T14" fmla="*/ 238 w 403"/>
                <a:gd name="T15" fmla="*/ 14 h 271"/>
                <a:gd name="T16" fmla="*/ 403 w 403"/>
                <a:gd name="T17" fmla="*/ 14 h 271"/>
                <a:gd name="T18" fmla="*/ 403 w 403"/>
                <a:gd name="T19" fmla="*/ 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3" h="271">
                  <a:moveTo>
                    <a:pt x="403" y="0"/>
                  </a:moveTo>
                  <a:cubicBezTo>
                    <a:pt x="238" y="0"/>
                    <a:pt x="238" y="0"/>
                    <a:pt x="238" y="0"/>
                  </a:cubicBezTo>
                  <a:cubicBezTo>
                    <a:pt x="106" y="0"/>
                    <a:pt x="0" y="107"/>
                    <a:pt x="0" y="239"/>
                  </a:cubicBezTo>
                  <a:cubicBezTo>
                    <a:pt x="0" y="271"/>
                    <a:pt x="0" y="271"/>
                    <a:pt x="0" y="271"/>
                  </a:cubicBezTo>
                  <a:cubicBezTo>
                    <a:pt x="13" y="271"/>
                    <a:pt x="13" y="271"/>
                    <a:pt x="13" y="271"/>
                  </a:cubicBezTo>
                  <a:cubicBezTo>
                    <a:pt x="13" y="239"/>
                    <a:pt x="13" y="239"/>
                    <a:pt x="13" y="239"/>
                  </a:cubicBezTo>
                  <a:cubicBezTo>
                    <a:pt x="13" y="177"/>
                    <a:pt x="38" y="121"/>
                    <a:pt x="79" y="80"/>
                  </a:cubicBezTo>
                  <a:cubicBezTo>
                    <a:pt x="120" y="39"/>
                    <a:pt x="176" y="14"/>
                    <a:pt x="238" y="14"/>
                  </a:cubicBezTo>
                  <a:cubicBezTo>
                    <a:pt x="403" y="14"/>
                    <a:pt x="403" y="14"/>
                    <a:pt x="403" y="14"/>
                  </a:cubicBezTo>
                  <a:lnTo>
                    <a:pt x="403" y="0"/>
                  </a:lnTo>
                  <a:close/>
                </a:path>
              </a:pathLst>
            </a:custGeom>
            <a:grpFill/>
            <a:ln>
              <a:noFill/>
            </a:ln>
          </p:spPr>
          <p:txBody>
            <a:bodyPr vert="horz" wrap="square" lIns="91440" tIns="45720" rIns="91440" bIns="45720" numCol="1" anchor="t" anchorCtr="0" compatLnSpc="1"/>
            <a:lstStyle/>
            <a:p>
              <a:endParaRPr lang="zh-CN" altLang="en-US"/>
            </a:p>
          </p:txBody>
        </p:sp>
        <p:sp>
          <p:nvSpPr>
            <p:cNvPr id="38" name="Freeform 211"/>
            <p:cNvSpPr/>
            <p:nvPr/>
          </p:nvSpPr>
          <p:spPr bwMode="auto">
            <a:xfrm>
              <a:off x="4677774" y="2271846"/>
              <a:ext cx="1132554" cy="939033"/>
            </a:xfrm>
            <a:custGeom>
              <a:avLst/>
              <a:gdLst>
                <a:gd name="T0" fmla="*/ 367 w 519"/>
                <a:gd name="T1" fmla="*/ 431 h 431"/>
                <a:gd name="T2" fmla="*/ 435 w 519"/>
                <a:gd name="T3" fmla="*/ 422 h 431"/>
                <a:gd name="T4" fmla="*/ 499 w 519"/>
                <a:gd name="T5" fmla="*/ 380 h 431"/>
                <a:gd name="T6" fmla="*/ 519 w 519"/>
                <a:gd name="T7" fmla="*/ 310 h 431"/>
                <a:gd name="T8" fmla="*/ 509 w 519"/>
                <a:gd name="T9" fmla="*/ 262 h 431"/>
                <a:gd name="T10" fmla="*/ 460 w 519"/>
                <a:gd name="T11" fmla="*/ 209 h 431"/>
                <a:gd name="T12" fmla="*/ 367 w 519"/>
                <a:gd name="T13" fmla="*/ 189 h 431"/>
                <a:gd name="T14" fmla="*/ 103 w 519"/>
                <a:gd name="T15" fmla="*/ 189 h 431"/>
                <a:gd name="T16" fmla="*/ 62 w 519"/>
                <a:gd name="T17" fmla="*/ 180 h 431"/>
                <a:gd name="T18" fmla="*/ 25 w 519"/>
                <a:gd name="T19" fmla="*/ 144 h 431"/>
                <a:gd name="T20" fmla="*/ 14 w 519"/>
                <a:gd name="T21" fmla="*/ 101 h 431"/>
                <a:gd name="T22" fmla="*/ 20 w 519"/>
                <a:gd name="T23" fmla="*/ 73 h 431"/>
                <a:gd name="T24" fmla="*/ 51 w 519"/>
                <a:gd name="T25" fmla="*/ 32 h 431"/>
                <a:gd name="T26" fmla="*/ 112 w 519"/>
                <a:gd name="T27" fmla="*/ 13 h 431"/>
                <a:gd name="T28" fmla="*/ 386 w 519"/>
                <a:gd name="T29" fmla="*/ 13 h 431"/>
                <a:gd name="T30" fmla="*/ 386 w 519"/>
                <a:gd name="T31" fmla="*/ 0 h 431"/>
                <a:gd name="T32" fmla="*/ 112 w 519"/>
                <a:gd name="T33" fmla="*/ 0 h 431"/>
                <a:gd name="T34" fmla="*/ 62 w 519"/>
                <a:gd name="T35" fmla="*/ 10 h 431"/>
                <a:gd name="T36" fmla="*/ 15 w 519"/>
                <a:gd name="T37" fmla="*/ 51 h 431"/>
                <a:gd name="T38" fmla="*/ 0 w 519"/>
                <a:gd name="T39" fmla="*/ 101 h 431"/>
                <a:gd name="T40" fmla="*/ 6 w 519"/>
                <a:gd name="T41" fmla="*/ 133 h 431"/>
                <a:gd name="T42" fmla="*/ 38 w 519"/>
                <a:gd name="T43" fmla="*/ 181 h 431"/>
                <a:gd name="T44" fmla="*/ 103 w 519"/>
                <a:gd name="T45" fmla="*/ 203 h 431"/>
                <a:gd name="T46" fmla="*/ 367 w 519"/>
                <a:gd name="T47" fmla="*/ 203 h 431"/>
                <a:gd name="T48" fmla="*/ 430 w 519"/>
                <a:gd name="T49" fmla="*/ 211 h 431"/>
                <a:gd name="T50" fmla="*/ 487 w 519"/>
                <a:gd name="T51" fmla="*/ 249 h 431"/>
                <a:gd name="T52" fmla="*/ 505 w 519"/>
                <a:gd name="T53" fmla="*/ 310 h 431"/>
                <a:gd name="T54" fmla="*/ 497 w 519"/>
                <a:gd name="T55" fmla="*/ 354 h 431"/>
                <a:gd name="T56" fmla="*/ 455 w 519"/>
                <a:gd name="T57" fmla="*/ 400 h 431"/>
                <a:gd name="T58" fmla="*/ 367 w 519"/>
                <a:gd name="T59" fmla="*/ 417 h 431"/>
                <a:gd name="T60" fmla="*/ 367 w 519"/>
                <a:gd name="T6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9" h="431">
                  <a:moveTo>
                    <a:pt x="367" y="431"/>
                  </a:moveTo>
                  <a:cubicBezTo>
                    <a:pt x="393" y="431"/>
                    <a:pt x="416" y="428"/>
                    <a:pt x="435" y="422"/>
                  </a:cubicBezTo>
                  <a:cubicBezTo>
                    <a:pt x="464" y="414"/>
                    <a:pt x="485" y="399"/>
                    <a:pt x="499" y="380"/>
                  </a:cubicBezTo>
                  <a:cubicBezTo>
                    <a:pt x="512" y="361"/>
                    <a:pt x="519" y="337"/>
                    <a:pt x="519" y="310"/>
                  </a:cubicBezTo>
                  <a:cubicBezTo>
                    <a:pt x="519" y="293"/>
                    <a:pt x="516" y="276"/>
                    <a:pt x="509" y="262"/>
                  </a:cubicBezTo>
                  <a:cubicBezTo>
                    <a:pt x="500" y="239"/>
                    <a:pt x="484" y="221"/>
                    <a:pt x="460" y="209"/>
                  </a:cubicBezTo>
                  <a:cubicBezTo>
                    <a:pt x="436" y="196"/>
                    <a:pt x="406" y="189"/>
                    <a:pt x="367" y="189"/>
                  </a:cubicBezTo>
                  <a:cubicBezTo>
                    <a:pt x="267" y="189"/>
                    <a:pt x="172" y="189"/>
                    <a:pt x="103" y="189"/>
                  </a:cubicBezTo>
                  <a:cubicBezTo>
                    <a:pt x="86" y="189"/>
                    <a:pt x="73" y="186"/>
                    <a:pt x="62" y="180"/>
                  </a:cubicBezTo>
                  <a:cubicBezTo>
                    <a:pt x="45" y="172"/>
                    <a:pt x="33" y="159"/>
                    <a:pt x="25" y="144"/>
                  </a:cubicBezTo>
                  <a:cubicBezTo>
                    <a:pt x="17" y="129"/>
                    <a:pt x="14" y="113"/>
                    <a:pt x="14" y="101"/>
                  </a:cubicBezTo>
                  <a:cubicBezTo>
                    <a:pt x="14" y="93"/>
                    <a:pt x="16" y="83"/>
                    <a:pt x="20" y="73"/>
                  </a:cubicBezTo>
                  <a:cubicBezTo>
                    <a:pt x="25" y="58"/>
                    <a:pt x="36" y="43"/>
                    <a:pt x="51" y="32"/>
                  </a:cubicBezTo>
                  <a:cubicBezTo>
                    <a:pt x="66" y="21"/>
                    <a:pt x="86" y="13"/>
                    <a:pt x="112" y="13"/>
                  </a:cubicBezTo>
                  <a:cubicBezTo>
                    <a:pt x="184" y="13"/>
                    <a:pt x="292" y="13"/>
                    <a:pt x="386" y="13"/>
                  </a:cubicBezTo>
                  <a:cubicBezTo>
                    <a:pt x="386" y="0"/>
                    <a:pt x="386" y="0"/>
                    <a:pt x="386" y="0"/>
                  </a:cubicBezTo>
                  <a:cubicBezTo>
                    <a:pt x="292" y="0"/>
                    <a:pt x="184" y="0"/>
                    <a:pt x="112" y="0"/>
                  </a:cubicBezTo>
                  <a:cubicBezTo>
                    <a:pt x="93" y="0"/>
                    <a:pt x="76" y="4"/>
                    <a:pt x="62" y="10"/>
                  </a:cubicBezTo>
                  <a:cubicBezTo>
                    <a:pt x="41" y="20"/>
                    <a:pt x="26" y="35"/>
                    <a:pt x="15" y="51"/>
                  </a:cubicBezTo>
                  <a:cubicBezTo>
                    <a:pt x="5" y="68"/>
                    <a:pt x="0" y="86"/>
                    <a:pt x="0" y="101"/>
                  </a:cubicBezTo>
                  <a:cubicBezTo>
                    <a:pt x="0" y="111"/>
                    <a:pt x="2" y="122"/>
                    <a:pt x="6" y="133"/>
                  </a:cubicBezTo>
                  <a:cubicBezTo>
                    <a:pt x="12" y="150"/>
                    <a:pt x="22" y="168"/>
                    <a:pt x="38" y="181"/>
                  </a:cubicBezTo>
                  <a:cubicBezTo>
                    <a:pt x="54" y="194"/>
                    <a:pt x="75" y="203"/>
                    <a:pt x="103" y="203"/>
                  </a:cubicBezTo>
                  <a:cubicBezTo>
                    <a:pt x="172" y="203"/>
                    <a:pt x="267" y="203"/>
                    <a:pt x="367" y="203"/>
                  </a:cubicBezTo>
                  <a:cubicBezTo>
                    <a:pt x="392" y="203"/>
                    <a:pt x="413" y="206"/>
                    <a:pt x="430" y="211"/>
                  </a:cubicBezTo>
                  <a:cubicBezTo>
                    <a:pt x="456" y="219"/>
                    <a:pt x="475" y="232"/>
                    <a:pt x="487" y="249"/>
                  </a:cubicBezTo>
                  <a:cubicBezTo>
                    <a:pt x="499" y="265"/>
                    <a:pt x="505" y="286"/>
                    <a:pt x="505" y="310"/>
                  </a:cubicBezTo>
                  <a:cubicBezTo>
                    <a:pt x="505" y="327"/>
                    <a:pt x="503" y="341"/>
                    <a:pt x="497" y="354"/>
                  </a:cubicBezTo>
                  <a:cubicBezTo>
                    <a:pt x="490" y="374"/>
                    <a:pt x="476" y="389"/>
                    <a:pt x="455" y="400"/>
                  </a:cubicBezTo>
                  <a:cubicBezTo>
                    <a:pt x="434" y="411"/>
                    <a:pt x="405" y="417"/>
                    <a:pt x="367" y="417"/>
                  </a:cubicBezTo>
                  <a:lnTo>
                    <a:pt x="367" y="431"/>
                  </a:lnTo>
                  <a:close/>
                </a:path>
              </a:pathLst>
            </a:custGeom>
            <a:grpFill/>
            <a:ln>
              <a:noFill/>
            </a:ln>
          </p:spPr>
          <p:txBody>
            <a:bodyPr vert="horz" wrap="square" lIns="91440" tIns="45720" rIns="91440" bIns="45720" numCol="1" anchor="t" anchorCtr="0" compatLnSpc="1"/>
            <a:lstStyle/>
            <a:p>
              <a:endParaRPr lang="zh-CN" altLang="en-US"/>
            </a:p>
          </p:txBody>
        </p:sp>
        <p:sp>
          <p:nvSpPr>
            <p:cNvPr id="39" name="Freeform 212"/>
            <p:cNvSpPr/>
            <p:nvPr/>
          </p:nvSpPr>
          <p:spPr bwMode="auto">
            <a:xfrm>
              <a:off x="4915528" y="3156509"/>
              <a:ext cx="647832" cy="469056"/>
            </a:xfrm>
            <a:custGeom>
              <a:avLst/>
              <a:gdLst>
                <a:gd name="T0" fmla="*/ 108 w 297"/>
                <a:gd name="T1" fmla="*/ 0 h 215"/>
                <a:gd name="T2" fmla="*/ 0 w 297"/>
                <a:gd name="T3" fmla="*/ 107 h 215"/>
                <a:gd name="T4" fmla="*/ 108 w 297"/>
                <a:gd name="T5" fmla="*/ 215 h 215"/>
                <a:gd name="T6" fmla="*/ 297 w 297"/>
                <a:gd name="T7" fmla="*/ 215 h 215"/>
                <a:gd name="T8" fmla="*/ 297 w 297"/>
                <a:gd name="T9" fmla="*/ 202 h 215"/>
                <a:gd name="T10" fmla="*/ 108 w 297"/>
                <a:gd name="T11" fmla="*/ 202 h 215"/>
                <a:gd name="T12" fmla="*/ 41 w 297"/>
                <a:gd name="T13" fmla="*/ 174 h 215"/>
                <a:gd name="T14" fmla="*/ 13 w 297"/>
                <a:gd name="T15" fmla="*/ 107 h 215"/>
                <a:gd name="T16" fmla="*/ 41 w 297"/>
                <a:gd name="T17" fmla="*/ 41 h 215"/>
                <a:gd name="T18" fmla="*/ 108 w 297"/>
                <a:gd name="T19" fmla="*/ 13 h 215"/>
                <a:gd name="T20" fmla="*/ 108 w 29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08" y="0"/>
                  </a:moveTo>
                  <a:cubicBezTo>
                    <a:pt x="48" y="0"/>
                    <a:pt x="0" y="48"/>
                    <a:pt x="0" y="107"/>
                  </a:cubicBezTo>
                  <a:cubicBezTo>
                    <a:pt x="0" y="167"/>
                    <a:pt x="48" y="215"/>
                    <a:pt x="108" y="215"/>
                  </a:cubicBezTo>
                  <a:cubicBezTo>
                    <a:pt x="297" y="215"/>
                    <a:pt x="297" y="215"/>
                    <a:pt x="297" y="215"/>
                  </a:cubicBezTo>
                  <a:cubicBezTo>
                    <a:pt x="297" y="202"/>
                    <a:pt x="297" y="202"/>
                    <a:pt x="297" y="202"/>
                  </a:cubicBezTo>
                  <a:cubicBezTo>
                    <a:pt x="108" y="202"/>
                    <a:pt x="108" y="202"/>
                    <a:pt x="108" y="202"/>
                  </a:cubicBezTo>
                  <a:cubicBezTo>
                    <a:pt x="81" y="202"/>
                    <a:pt x="58" y="191"/>
                    <a:pt x="41" y="174"/>
                  </a:cubicBezTo>
                  <a:cubicBezTo>
                    <a:pt x="24" y="157"/>
                    <a:pt x="13" y="134"/>
                    <a:pt x="13" y="107"/>
                  </a:cubicBezTo>
                  <a:cubicBezTo>
                    <a:pt x="13" y="81"/>
                    <a:pt x="24" y="58"/>
                    <a:pt x="41" y="41"/>
                  </a:cubicBezTo>
                  <a:cubicBezTo>
                    <a:pt x="58" y="24"/>
                    <a:pt x="81"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40" name="Freeform 213"/>
            <p:cNvSpPr/>
            <p:nvPr/>
          </p:nvSpPr>
          <p:spPr bwMode="auto">
            <a:xfrm>
              <a:off x="4929350" y="4122266"/>
              <a:ext cx="869919" cy="469056"/>
            </a:xfrm>
            <a:custGeom>
              <a:avLst/>
              <a:gdLst>
                <a:gd name="T0" fmla="*/ 291 w 399"/>
                <a:gd name="T1" fmla="*/ 13 h 215"/>
                <a:gd name="T2" fmla="*/ 358 w 399"/>
                <a:gd name="T3" fmla="*/ 41 h 215"/>
                <a:gd name="T4" fmla="*/ 385 w 399"/>
                <a:gd name="T5" fmla="*/ 107 h 215"/>
                <a:gd name="T6" fmla="*/ 358 w 399"/>
                <a:gd name="T7" fmla="*/ 174 h 215"/>
                <a:gd name="T8" fmla="*/ 291 w 399"/>
                <a:gd name="T9" fmla="*/ 202 h 215"/>
                <a:gd name="T10" fmla="*/ 0 w 399"/>
                <a:gd name="T11" fmla="*/ 202 h 215"/>
                <a:gd name="T12" fmla="*/ 0 w 399"/>
                <a:gd name="T13" fmla="*/ 215 h 215"/>
                <a:gd name="T14" fmla="*/ 291 w 399"/>
                <a:gd name="T15" fmla="*/ 215 h 215"/>
                <a:gd name="T16" fmla="*/ 399 w 399"/>
                <a:gd name="T17" fmla="*/ 107 h 215"/>
                <a:gd name="T18" fmla="*/ 291 w 399"/>
                <a:gd name="T19" fmla="*/ 0 h 215"/>
                <a:gd name="T20" fmla="*/ 291 w 399"/>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9" h="215">
                  <a:moveTo>
                    <a:pt x="291" y="13"/>
                  </a:moveTo>
                  <a:cubicBezTo>
                    <a:pt x="317" y="13"/>
                    <a:pt x="340" y="24"/>
                    <a:pt x="358" y="41"/>
                  </a:cubicBezTo>
                  <a:cubicBezTo>
                    <a:pt x="375" y="58"/>
                    <a:pt x="385" y="81"/>
                    <a:pt x="385" y="107"/>
                  </a:cubicBezTo>
                  <a:cubicBezTo>
                    <a:pt x="385" y="134"/>
                    <a:pt x="375" y="157"/>
                    <a:pt x="358" y="174"/>
                  </a:cubicBezTo>
                  <a:cubicBezTo>
                    <a:pt x="340" y="191"/>
                    <a:pt x="317" y="202"/>
                    <a:pt x="291" y="202"/>
                  </a:cubicBezTo>
                  <a:cubicBezTo>
                    <a:pt x="0" y="202"/>
                    <a:pt x="0" y="202"/>
                    <a:pt x="0" y="202"/>
                  </a:cubicBezTo>
                  <a:cubicBezTo>
                    <a:pt x="0" y="215"/>
                    <a:pt x="0" y="215"/>
                    <a:pt x="0" y="215"/>
                  </a:cubicBezTo>
                  <a:cubicBezTo>
                    <a:pt x="291" y="215"/>
                    <a:pt x="291" y="215"/>
                    <a:pt x="291" y="215"/>
                  </a:cubicBezTo>
                  <a:cubicBezTo>
                    <a:pt x="350" y="215"/>
                    <a:pt x="399" y="167"/>
                    <a:pt x="399" y="107"/>
                  </a:cubicBezTo>
                  <a:cubicBezTo>
                    <a:pt x="399" y="48"/>
                    <a:pt x="350" y="0"/>
                    <a:pt x="291" y="0"/>
                  </a:cubicBezTo>
                  <a:lnTo>
                    <a:pt x="291" y="13"/>
                  </a:ln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214"/>
            <p:cNvSpPr/>
            <p:nvPr/>
          </p:nvSpPr>
          <p:spPr bwMode="auto">
            <a:xfrm>
              <a:off x="5020581" y="1789889"/>
              <a:ext cx="987874" cy="3876852"/>
            </a:xfrm>
            <a:custGeom>
              <a:avLst/>
              <a:gdLst>
                <a:gd name="T0" fmla="*/ 13 w 453"/>
                <a:gd name="T1" fmla="*/ 227 h 1778"/>
                <a:gd name="T2" fmla="*/ 75 w 453"/>
                <a:gd name="T3" fmla="*/ 76 h 1778"/>
                <a:gd name="T4" fmla="*/ 226 w 453"/>
                <a:gd name="T5" fmla="*/ 14 h 1778"/>
                <a:gd name="T6" fmla="*/ 377 w 453"/>
                <a:gd name="T7" fmla="*/ 76 h 1778"/>
                <a:gd name="T8" fmla="*/ 439 w 453"/>
                <a:gd name="T9" fmla="*/ 227 h 1778"/>
                <a:gd name="T10" fmla="*/ 439 w 453"/>
                <a:gd name="T11" fmla="*/ 1778 h 1778"/>
                <a:gd name="T12" fmla="*/ 453 w 453"/>
                <a:gd name="T13" fmla="*/ 1778 h 1778"/>
                <a:gd name="T14" fmla="*/ 453 w 453"/>
                <a:gd name="T15" fmla="*/ 227 h 1778"/>
                <a:gd name="T16" fmla="*/ 226 w 453"/>
                <a:gd name="T17" fmla="*/ 0 h 1778"/>
                <a:gd name="T18" fmla="*/ 0 w 453"/>
                <a:gd name="T19" fmla="*/ 227 h 1778"/>
                <a:gd name="T20" fmla="*/ 13 w 453"/>
                <a:gd name="T21" fmla="*/ 227 h 1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778">
                  <a:moveTo>
                    <a:pt x="13" y="227"/>
                  </a:moveTo>
                  <a:cubicBezTo>
                    <a:pt x="13" y="168"/>
                    <a:pt x="37" y="115"/>
                    <a:pt x="75" y="76"/>
                  </a:cubicBezTo>
                  <a:cubicBezTo>
                    <a:pt x="114" y="38"/>
                    <a:pt x="167" y="14"/>
                    <a:pt x="226" y="14"/>
                  </a:cubicBezTo>
                  <a:cubicBezTo>
                    <a:pt x="285" y="14"/>
                    <a:pt x="338" y="38"/>
                    <a:pt x="377" y="76"/>
                  </a:cubicBezTo>
                  <a:cubicBezTo>
                    <a:pt x="415" y="115"/>
                    <a:pt x="439" y="168"/>
                    <a:pt x="439" y="227"/>
                  </a:cubicBezTo>
                  <a:cubicBezTo>
                    <a:pt x="439" y="1778"/>
                    <a:pt x="439" y="1778"/>
                    <a:pt x="439" y="1778"/>
                  </a:cubicBezTo>
                  <a:cubicBezTo>
                    <a:pt x="453" y="1778"/>
                    <a:pt x="453" y="1778"/>
                    <a:pt x="453" y="1778"/>
                  </a:cubicBezTo>
                  <a:cubicBezTo>
                    <a:pt x="453" y="227"/>
                    <a:pt x="453" y="227"/>
                    <a:pt x="453" y="227"/>
                  </a:cubicBezTo>
                  <a:cubicBezTo>
                    <a:pt x="453" y="102"/>
                    <a:pt x="351" y="0"/>
                    <a:pt x="226" y="0"/>
                  </a:cubicBezTo>
                  <a:cubicBezTo>
                    <a:pt x="101" y="0"/>
                    <a:pt x="0" y="102"/>
                    <a:pt x="0" y="227"/>
                  </a:cubicBezTo>
                  <a:lnTo>
                    <a:pt x="13" y="227"/>
                  </a:lnTo>
                  <a:close/>
                </a:path>
              </a:pathLst>
            </a:custGeom>
            <a:grpFill/>
            <a:ln>
              <a:noFill/>
            </a:ln>
          </p:spPr>
          <p:txBody>
            <a:bodyPr vert="horz" wrap="square" lIns="91440" tIns="45720" rIns="91440" bIns="45720" numCol="1" anchor="t" anchorCtr="0" compatLnSpc="1"/>
            <a:lstStyle/>
            <a:p>
              <a:endParaRPr lang="zh-CN" altLang="en-US"/>
            </a:p>
          </p:txBody>
        </p:sp>
        <p:sp>
          <p:nvSpPr>
            <p:cNvPr id="42" name="Freeform 215"/>
            <p:cNvSpPr/>
            <p:nvPr/>
          </p:nvSpPr>
          <p:spPr bwMode="auto">
            <a:xfrm>
              <a:off x="4377357" y="3974823"/>
              <a:ext cx="617421" cy="616500"/>
            </a:xfrm>
            <a:custGeom>
              <a:avLst/>
              <a:gdLst>
                <a:gd name="T0" fmla="*/ 283 w 283"/>
                <a:gd name="T1" fmla="*/ 270 h 283"/>
                <a:gd name="T2" fmla="*/ 92 w 283"/>
                <a:gd name="T3" fmla="*/ 191 h 283"/>
                <a:gd name="T4" fmla="*/ 13 w 283"/>
                <a:gd name="T5" fmla="*/ 0 h 283"/>
                <a:gd name="T6" fmla="*/ 0 w 283"/>
                <a:gd name="T7" fmla="*/ 0 h 283"/>
                <a:gd name="T8" fmla="*/ 283 w 283"/>
                <a:gd name="T9" fmla="*/ 283 h 283"/>
                <a:gd name="T10" fmla="*/ 283 w 283"/>
                <a:gd name="T11" fmla="*/ 270 h 283"/>
              </a:gdLst>
              <a:ahLst/>
              <a:cxnLst>
                <a:cxn ang="0">
                  <a:pos x="T0" y="T1"/>
                </a:cxn>
                <a:cxn ang="0">
                  <a:pos x="T2" y="T3"/>
                </a:cxn>
                <a:cxn ang="0">
                  <a:pos x="T4" y="T5"/>
                </a:cxn>
                <a:cxn ang="0">
                  <a:pos x="T6" y="T7"/>
                </a:cxn>
                <a:cxn ang="0">
                  <a:pos x="T8" y="T9"/>
                </a:cxn>
                <a:cxn ang="0">
                  <a:pos x="T10" y="T11"/>
                </a:cxn>
              </a:cxnLst>
              <a:rect l="0" t="0" r="r" b="b"/>
              <a:pathLst>
                <a:path w="283" h="283">
                  <a:moveTo>
                    <a:pt x="283" y="270"/>
                  </a:moveTo>
                  <a:cubicBezTo>
                    <a:pt x="208" y="270"/>
                    <a:pt x="141" y="240"/>
                    <a:pt x="92" y="191"/>
                  </a:cubicBezTo>
                  <a:cubicBezTo>
                    <a:pt x="43" y="142"/>
                    <a:pt x="13" y="74"/>
                    <a:pt x="13" y="0"/>
                  </a:cubicBezTo>
                  <a:cubicBezTo>
                    <a:pt x="0" y="0"/>
                    <a:pt x="0" y="0"/>
                    <a:pt x="0" y="0"/>
                  </a:cubicBezTo>
                  <a:cubicBezTo>
                    <a:pt x="0" y="156"/>
                    <a:pt x="126" y="283"/>
                    <a:pt x="283" y="283"/>
                  </a:cubicBezTo>
                  <a:lnTo>
                    <a:pt x="283" y="270"/>
                  </a:lnTo>
                  <a:close/>
                </a:path>
              </a:pathLst>
            </a:custGeom>
            <a:grpFill/>
            <a:ln>
              <a:noFill/>
            </a:ln>
          </p:spPr>
          <p:txBody>
            <a:bodyPr vert="horz" wrap="square" lIns="91440" tIns="45720" rIns="91440" bIns="45720" numCol="1" anchor="t" anchorCtr="0" compatLnSpc="1"/>
            <a:lstStyle/>
            <a:p>
              <a:endParaRPr lang="zh-CN" altLang="en-US"/>
            </a:p>
          </p:txBody>
        </p:sp>
        <p:sp>
          <p:nvSpPr>
            <p:cNvPr id="43" name="Freeform 216"/>
            <p:cNvSpPr/>
            <p:nvPr/>
          </p:nvSpPr>
          <p:spPr bwMode="auto">
            <a:xfrm>
              <a:off x="5280451" y="3596998"/>
              <a:ext cx="728004" cy="261713"/>
            </a:xfrm>
            <a:custGeom>
              <a:avLst/>
              <a:gdLst>
                <a:gd name="T0" fmla="*/ 334 w 334"/>
                <a:gd name="T1" fmla="*/ 120 h 120"/>
                <a:gd name="T2" fmla="*/ 214 w 334"/>
                <a:gd name="T3" fmla="*/ 0 h 120"/>
                <a:gd name="T4" fmla="*/ 0 w 334"/>
                <a:gd name="T5" fmla="*/ 0 h 120"/>
                <a:gd name="T6" fmla="*/ 0 w 334"/>
                <a:gd name="T7" fmla="*/ 13 h 120"/>
                <a:gd name="T8" fmla="*/ 214 w 334"/>
                <a:gd name="T9" fmla="*/ 13 h 120"/>
                <a:gd name="T10" fmla="*/ 289 w 334"/>
                <a:gd name="T11" fmla="*/ 45 h 120"/>
                <a:gd name="T12" fmla="*/ 320 w 334"/>
                <a:gd name="T13" fmla="*/ 120 h 120"/>
                <a:gd name="T14" fmla="*/ 334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334" y="120"/>
                  </a:moveTo>
                  <a:cubicBezTo>
                    <a:pt x="334" y="54"/>
                    <a:pt x="280" y="0"/>
                    <a:pt x="214" y="0"/>
                  </a:cubicBezTo>
                  <a:cubicBezTo>
                    <a:pt x="0" y="0"/>
                    <a:pt x="0" y="0"/>
                    <a:pt x="0" y="0"/>
                  </a:cubicBezTo>
                  <a:cubicBezTo>
                    <a:pt x="0" y="13"/>
                    <a:pt x="0" y="13"/>
                    <a:pt x="0" y="13"/>
                  </a:cubicBezTo>
                  <a:cubicBezTo>
                    <a:pt x="214" y="13"/>
                    <a:pt x="214" y="13"/>
                    <a:pt x="214" y="13"/>
                  </a:cubicBezTo>
                  <a:cubicBezTo>
                    <a:pt x="243" y="13"/>
                    <a:pt x="270" y="25"/>
                    <a:pt x="289" y="45"/>
                  </a:cubicBezTo>
                  <a:cubicBezTo>
                    <a:pt x="308" y="64"/>
                    <a:pt x="320" y="91"/>
                    <a:pt x="320" y="120"/>
                  </a:cubicBezTo>
                  <a:lnTo>
                    <a:pt x="334" y="120"/>
                  </a:lnTo>
                  <a:close/>
                </a:path>
              </a:pathLst>
            </a:custGeom>
            <a:grpFill/>
            <a:ln>
              <a:noFill/>
            </a:ln>
          </p:spPr>
          <p:txBody>
            <a:bodyPr vert="horz" wrap="square" lIns="91440" tIns="45720" rIns="91440" bIns="45720" numCol="1" anchor="t" anchorCtr="0" compatLnSpc="1"/>
            <a:lstStyle/>
            <a:p>
              <a:endParaRPr lang="zh-CN" altLang="en-US"/>
            </a:p>
          </p:txBody>
        </p:sp>
        <p:sp>
          <p:nvSpPr>
            <p:cNvPr id="44" name="Freeform 217"/>
            <p:cNvSpPr/>
            <p:nvPr/>
          </p:nvSpPr>
          <p:spPr bwMode="auto">
            <a:xfrm>
              <a:off x="5007680" y="5003243"/>
              <a:ext cx="571345" cy="457998"/>
            </a:xfrm>
            <a:custGeom>
              <a:avLst/>
              <a:gdLst>
                <a:gd name="T0" fmla="*/ 262 w 262"/>
                <a:gd name="T1" fmla="*/ 196 h 210"/>
                <a:gd name="T2" fmla="*/ 105 w 262"/>
                <a:gd name="T3" fmla="*/ 196 h 210"/>
                <a:gd name="T4" fmla="*/ 40 w 262"/>
                <a:gd name="T5" fmla="*/ 169 h 210"/>
                <a:gd name="T6" fmla="*/ 13 w 262"/>
                <a:gd name="T7" fmla="*/ 105 h 210"/>
                <a:gd name="T8" fmla="*/ 40 w 262"/>
                <a:gd name="T9" fmla="*/ 40 h 210"/>
                <a:gd name="T10" fmla="*/ 105 w 262"/>
                <a:gd name="T11" fmla="*/ 14 h 210"/>
                <a:gd name="T12" fmla="*/ 105 w 262"/>
                <a:gd name="T13" fmla="*/ 0 h 210"/>
                <a:gd name="T14" fmla="*/ 0 w 262"/>
                <a:gd name="T15" fmla="*/ 105 h 210"/>
                <a:gd name="T16" fmla="*/ 105 w 262"/>
                <a:gd name="T17" fmla="*/ 210 h 210"/>
                <a:gd name="T18" fmla="*/ 262 w 262"/>
                <a:gd name="T19" fmla="*/ 210 h 210"/>
                <a:gd name="T20" fmla="*/ 262 w 262"/>
                <a:gd name="T21" fmla="*/ 19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262" y="196"/>
                  </a:moveTo>
                  <a:cubicBezTo>
                    <a:pt x="105" y="196"/>
                    <a:pt x="105" y="196"/>
                    <a:pt x="105" y="196"/>
                  </a:cubicBezTo>
                  <a:cubicBezTo>
                    <a:pt x="79" y="196"/>
                    <a:pt x="57" y="186"/>
                    <a:pt x="40" y="169"/>
                  </a:cubicBezTo>
                  <a:cubicBezTo>
                    <a:pt x="24" y="153"/>
                    <a:pt x="13" y="130"/>
                    <a:pt x="13" y="105"/>
                  </a:cubicBezTo>
                  <a:cubicBezTo>
                    <a:pt x="13" y="80"/>
                    <a:pt x="24" y="57"/>
                    <a:pt x="40" y="40"/>
                  </a:cubicBezTo>
                  <a:cubicBezTo>
                    <a:pt x="57" y="24"/>
                    <a:pt x="79" y="14"/>
                    <a:pt x="105" y="14"/>
                  </a:cubicBezTo>
                  <a:cubicBezTo>
                    <a:pt x="105" y="0"/>
                    <a:pt x="105" y="0"/>
                    <a:pt x="105" y="0"/>
                  </a:cubicBezTo>
                  <a:cubicBezTo>
                    <a:pt x="47" y="0"/>
                    <a:pt x="0" y="47"/>
                    <a:pt x="0" y="105"/>
                  </a:cubicBezTo>
                  <a:cubicBezTo>
                    <a:pt x="0" y="163"/>
                    <a:pt x="47" y="210"/>
                    <a:pt x="105" y="210"/>
                  </a:cubicBezTo>
                  <a:cubicBezTo>
                    <a:pt x="262" y="210"/>
                    <a:pt x="262" y="210"/>
                    <a:pt x="262" y="210"/>
                  </a:cubicBezTo>
                  <a:lnTo>
                    <a:pt x="262" y="196"/>
                  </a:lnTo>
                  <a:close/>
                </a:path>
              </a:pathLst>
            </a:custGeom>
            <a:grpFill/>
            <a:ln>
              <a:noFill/>
            </a:ln>
          </p:spPr>
          <p:txBody>
            <a:bodyPr vert="horz" wrap="square" lIns="91440" tIns="45720" rIns="91440" bIns="45720" numCol="1" anchor="t" anchorCtr="0" compatLnSpc="1"/>
            <a:lstStyle/>
            <a:p>
              <a:endParaRPr lang="zh-CN" altLang="en-US"/>
            </a:p>
          </p:txBody>
        </p:sp>
        <p:sp>
          <p:nvSpPr>
            <p:cNvPr id="45" name="Freeform 218"/>
            <p:cNvSpPr/>
            <p:nvPr/>
          </p:nvSpPr>
          <p:spPr bwMode="auto">
            <a:xfrm>
              <a:off x="5343115" y="5232702"/>
              <a:ext cx="571345" cy="228538"/>
            </a:xfrm>
            <a:custGeom>
              <a:avLst/>
              <a:gdLst>
                <a:gd name="T0" fmla="*/ 0 w 262"/>
                <a:gd name="T1" fmla="*/ 105 h 105"/>
                <a:gd name="T2" fmla="*/ 158 w 262"/>
                <a:gd name="T3" fmla="*/ 105 h 105"/>
                <a:gd name="T4" fmla="*/ 262 w 262"/>
                <a:gd name="T5" fmla="*/ 0 h 105"/>
                <a:gd name="T6" fmla="*/ 249 w 262"/>
                <a:gd name="T7" fmla="*/ 0 h 105"/>
                <a:gd name="T8" fmla="*/ 222 w 262"/>
                <a:gd name="T9" fmla="*/ 64 h 105"/>
                <a:gd name="T10" fmla="*/ 158 w 262"/>
                <a:gd name="T11" fmla="*/ 91 h 105"/>
                <a:gd name="T12" fmla="*/ 0 w 262"/>
                <a:gd name="T13" fmla="*/ 91 h 105"/>
                <a:gd name="T14" fmla="*/ 0 w 262"/>
                <a:gd name="T15" fmla="*/ 105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2" h="105">
                  <a:moveTo>
                    <a:pt x="0" y="105"/>
                  </a:moveTo>
                  <a:cubicBezTo>
                    <a:pt x="158" y="105"/>
                    <a:pt x="158" y="105"/>
                    <a:pt x="158" y="105"/>
                  </a:cubicBezTo>
                  <a:cubicBezTo>
                    <a:pt x="215" y="105"/>
                    <a:pt x="262" y="58"/>
                    <a:pt x="262" y="0"/>
                  </a:cubicBezTo>
                  <a:cubicBezTo>
                    <a:pt x="249" y="0"/>
                    <a:pt x="249" y="0"/>
                    <a:pt x="249" y="0"/>
                  </a:cubicBezTo>
                  <a:cubicBezTo>
                    <a:pt x="249" y="25"/>
                    <a:pt x="239" y="48"/>
                    <a:pt x="222" y="64"/>
                  </a:cubicBezTo>
                  <a:cubicBezTo>
                    <a:pt x="205" y="81"/>
                    <a:pt x="183" y="91"/>
                    <a:pt x="158" y="91"/>
                  </a:cubicBezTo>
                  <a:cubicBezTo>
                    <a:pt x="0" y="91"/>
                    <a:pt x="0" y="91"/>
                    <a:pt x="0" y="91"/>
                  </a:cubicBezTo>
                  <a:lnTo>
                    <a:pt x="0" y="105"/>
                  </a:ln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219"/>
            <p:cNvSpPr/>
            <p:nvPr/>
          </p:nvSpPr>
          <p:spPr bwMode="auto">
            <a:xfrm>
              <a:off x="4240050" y="3197978"/>
              <a:ext cx="892035" cy="885585"/>
            </a:xfrm>
            <a:custGeom>
              <a:avLst/>
              <a:gdLst>
                <a:gd name="T0" fmla="*/ 409 w 409"/>
                <a:gd name="T1" fmla="*/ 392 h 406"/>
                <a:gd name="T2" fmla="*/ 203 w 409"/>
                <a:gd name="T3" fmla="*/ 392 h 406"/>
                <a:gd name="T4" fmla="*/ 69 w 409"/>
                <a:gd name="T5" fmla="*/ 337 h 406"/>
                <a:gd name="T6" fmla="*/ 14 w 409"/>
                <a:gd name="T7" fmla="*/ 203 h 406"/>
                <a:gd name="T8" fmla="*/ 69 w 409"/>
                <a:gd name="T9" fmla="*/ 69 h 406"/>
                <a:gd name="T10" fmla="*/ 203 w 409"/>
                <a:gd name="T11" fmla="*/ 14 h 406"/>
                <a:gd name="T12" fmla="*/ 265 w 409"/>
                <a:gd name="T13" fmla="*/ 14 h 406"/>
                <a:gd name="T14" fmla="*/ 265 w 409"/>
                <a:gd name="T15" fmla="*/ 0 h 406"/>
                <a:gd name="T16" fmla="*/ 203 w 409"/>
                <a:gd name="T17" fmla="*/ 0 h 406"/>
                <a:gd name="T18" fmla="*/ 0 w 409"/>
                <a:gd name="T19" fmla="*/ 203 h 406"/>
                <a:gd name="T20" fmla="*/ 203 w 409"/>
                <a:gd name="T21" fmla="*/ 406 h 406"/>
                <a:gd name="T22" fmla="*/ 409 w 409"/>
                <a:gd name="T23" fmla="*/ 406 h 406"/>
                <a:gd name="T24" fmla="*/ 409 w 409"/>
                <a:gd name="T25" fmla="*/ 392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409" y="392"/>
                  </a:moveTo>
                  <a:cubicBezTo>
                    <a:pt x="203" y="392"/>
                    <a:pt x="203" y="392"/>
                    <a:pt x="203" y="392"/>
                  </a:cubicBezTo>
                  <a:cubicBezTo>
                    <a:pt x="151" y="392"/>
                    <a:pt x="104" y="371"/>
                    <a:pt x="69" y="337"/>
                  </a:cubicBezTo>
                  <a:cubicBezTo>
                    <a:pt x="35" y="302"/>
                    <a:pt x="14" y="255"/>
                    <a:pt x="14" y="203"/>
                  </a:cubicBezTo>
                  <a:cubicBezTo>
                    <a:pt x="14" y="151"/>
                    <a:pt x="35" y="103"/>
                    <a:pt x="69" y="69"/>
                  </a:cubicBezTo>
                  <a:cubicBezTo>
                    <a:pt x="104" y="35"/>
                    <a:pt x="151" y="14"/>
                    <a:pt x="203" y="14"/>
                  </a:cubicBezTo>
                  <a:cubicBezTo>
                    <a:pt x="265" y="14"/>
                    <a:pt x="265" y="14"/>
                    <a:pt x="265" y="14"/>
                  </a:cubicBezTo>
                  <a:cubicBezTo>
                    <a:pt x="265" y="0"/>
                    <a:pt x="265" y="0"/>
                    <a:pt x="265" y="0"/>
                  </a:cubicBezTo>
                  <a:cubicBezTo>
                    <a:pt x="203" y="0"/>
                    <a:pt x="203" y="0"/>
                    <a:pt x="203" y="0"/>
                  </a:cubicBezTo>
                  <a:cubicBezTo>
                    <a:pt x="91" y="0"/>
                    <a:pt x="0" y="91"/>
                    <a:pt x="0" y="203"/>
                  </a:cubicBezTo>
                  <a:cubicBezTo>
                    <a:pt x="0" y="315"/>
                    <a:pt x="91" y="406"/>
                    <a:pt x="203" y="406"/>
                  </a:cubicBezTo>
                  <a:cubicBezTo>
                    <a:pt x="409" y="406"/>
                    <a:pt x="409" y="406"/>
                    <a:pt x="409" y="406"/>
                  </a:cubicBezTo>
                  <a:lnTo>
                    <a:pt x="409" y="392"/>
                  </a:lnTo>
                  <a:close/>
                </a:path>
              </a:pathLst>
            </a:custGeom>
            <a:grpFill/>
            <a:ln>
              <a:noFill/>
            </a:ln>
          </p:spPr>
          <p:txBody>
            <a:bodyPr vert="horz" wrap="square" lIns="91440" tIns="45720" rIns="91440" bIns="45720" numCol="1" anchor="t" anchorCtr="0" compatLnSpc="1"/>
            <a:lstStyle/>
            <a:p>
              <a:endParaRPr lang="zh-CN" altLang="en-US"/>
            </a:p>
          </p:txBody>
        </p:sp>
        <p:sp>
          <p:nvSpPr>
            <p:cNvPr id="47" name="Freeform 220"/>
            <p:cNvSpPr/>
            <p:nvPr/>
          </p:nvSpPr>
          <p:spPr bwMode="auto">
            <a:xfrm>
              <a:off x="4708184" y="4562755"/>
              <a:ext cx="516975" cy="470899"/>
            </a:xfrm>
            <a:custGeom>
              <a:avLst/>
              <a:gdLst>
                <a:gd name="T0" fmla="*/ 237 w 237"/>
                <a:gd name="T1" fmla="*/ 202 h 216"/>
                <a:gd name="T2" fmla="*/ 108 w 237"/>
                <a:gd name="T3" fmla="*/ 202 h 216"/>
                <a:gd name="T4" fmla="*/ 41 w 237"/>
                <a:gd name="T5" fmla="*/ 174 h 216"/>
                <a:gd name="T6" fmla="*/ 13 w 237"/>
                <a:gd name="T7" fmla="*/ 108 h 216"/>
                <a:gd name="T8" fmla="*/ 41 w 237"/>
                <a:gd name="T9" fmla="*/ 41 h 216"/>
                <a:gd name="T10" fmla="*/ 108 w 237"/>
                <a:gd name="T11" fmla="*/ 13 h 216"/>
                <a:gd name="T12" fmla="*/ 131 w 237"/>
                <a:gd name="T13" fmla="*/ 13 h 216"/>
                <a:gd name="T14" fmla="*/ 131 w 237"/>
                <a:gd name="T15" fmla="*/ 0 h 216"/>
                <a:gd name="T16" fmla="*/ 108 w 237"/>
                <a:gd name="T17" fmla="*/ 0 h 216"/>
                <a:gd name="T18" fmla="*/ 0 w 237"/>
                <a:gd name="T19" fmla="*/ 108 h 216"/>
                <a:gd name="T20" fmla="*/ 108 w 237"/>
                <a:gd name="T21" fmla="*/ 216 h 216"/>
                <a:gd name="T22" fmla="*/ 237 w 237"/>
                <a:gd name="T23" fmla="*/ 216 h 216"/>
                <a:gd name="T24" fmla="*/ 237 w 237"/>
                <a:gd name="T25" fmla="*/ 20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7" h="216">
                  <a:moveTo>
                    <a:pt x="237" y="202"/>
                  </a:moveTo>
                  <a:cubicBezTo>
                    <a:pt x="108" y="202"/>
                    <a:pt x="108" y="202"/>
                    <a:pt x="108" y="202"/>
                  </a:cubicBezTo>
                  <a:cubicBezTo>
                    <a:pt x="82" y="202"/>
                    <a:pt x="58" y="192"/>
                    <a:pt x="41" y="174"/>
                  </a:cubicBezTo>
                  <a:cubicBezTo>
                    <a:pt x="24" y="157"/>
                    <a:pt x="13" y="134"/>
                    <a:pt x="13" y="108"/>
                  </a:cubicBezTo>
                  <a:cubicBezTo>
                    <a:pt x="13" y="82"/>
                    <a:pt x="24" y="58"/>
                    <a:pt x="41" y="41"/>
                  </a:cubicBezTo>
                  <a:cubicBezTo>
                    <a:pt x="58" y="24"/>
                    <a:pt x="82" y="13"/>
                    <a:pt x="108" y="13"/>
                  </a:cubicBezTo>
                  <a:cubicBezTo>
                    <a:pt x="131" y="13"/>
                    <a:pt x="131" y="13"/>
                    <a:pt x="131" y="13"/>
                  </a:cubicBezTo>
                  <a:cubicBezTo>
                    <a:pt x="131" y="0"/>
                    <a:pt x="131" y="0"/>
                    <a:pt x="131" y="0"/>
                  </a:cubicBezTo>
                  <a:cubicBezTo>
                    <a:pt x="108" y="0"/>
                    <a:pt x="108" y="0"/>
                    <a:pt x="108" y="0"/>
                  </a:cubicBezTo>
                  <a:cubicBezTo>
                    <a:pt x="48" y="0"/>
                    <a:pt x="0" y="48"/>
                    <a:pt x="0" y="108"/>
                  </a:cubicBezTo>
                  <a:cubicBezTo>
                    <a:pt x="0" y="167"/>
                    <a:pt x="48" y="216"/>
                    <a:pt x="108" y="216"/>
                  </a:cubicBezTo>
                  <a:cubicBezTo>
                    <a:pt x="237" y="216"/>
                    <a:pt x="237" y="216"/>
                    <a:pt x="237" y="216"/>
                  </a:cubicBezTo>
                  <a:lnTo>
                    <a:pt x="237" y="202"/>
                  </a:lnTo>
                  <a:close/>
                </a:path>
              </a:pathLst>
            </a:custGeom>
            <a:grpFill/>
            <a:ln>
              <a:noFill/>
            </a:ln>
          </p:spPr>
          <p:txBody>
            <a:bodyPr vert="horz" wrap="square" lIns="91440" tIns="45720" rIns="91440" bIns="45720" numCol="1" anchor="t" anchorCtr="0" compatLnSpc="1"/>
            <a:lstStyle/>
            <a:p>
              <a:endParaRPr lang="zh-CN" altLang="en-US"/>
            </a:p>
          </p:txBody>
        </p:sp>
        <p:sp>
          <p:nvSpPr>
            <p:cNvPr id="48" name="Freeform 221"/>
            <p:cNvSpPr/>
            <p:nvPr/>
          </p:nvSpPr>
          <p:spPr bwMode="auto">
            <a:xfrm>
              <a:off x="6362320" y="2271846"/>
              <a:ext cx="1129789" cy="675477"/>
            </a:xfrm>
            <a:custGeom>
              <a:avLst/>
              <a:gdLst>
                <a:gd name="T0" fmla="*/ 14 w 518"/>
                <a:gd name="T1" fmla="*/ 310 h 310"/>
                <a:gd name="T2" fmla="*/ 22 w 518"/>
                <a:gd name="T3" fmla="*/ 267 h 310"/>
                <a:gd name="T4" fmla="*/ 65 w 518"/>
                <a:gd name="T5" fmla="*/ 221 h 310"/>
                <a:gd name="T6" fmla="*/ 151 w 518"/>
                <a:gd name="T7" fmla="*/ 203 h 310"/>
                <a:gd name="T8" fmla="*/ 416 w 518"/>
                <a:gd name="T9" fmla="*/ 203 h 310"/>
                <a:gd name="T10" fmla="*/ 463 w 518"/>
                <a:gd name="T11" fmla="*/ 192 h 310"/>
                <a:gd name="T12" fmla="*/ 505 w 518"/>
                <a:gd name="T13" fmla="*/ 150 h 310"/>
                <a:gd name="T14" fmla="*/ 518 w 518"/>
                <a:gd name="T15" fmla="*/ 101 h 310"/>
                <a:gd name="T16" fmla="*/ 512 w 518"/>
                <a:gd name="T17" fmla="*/ 68 h 310"/>
                <a:gd name="T18" fmla="*/ 476 w 518"/>
                <a:gd name="T19" fmla="*/ 21 h 310"/>
                <a:gd name="T20" fmla="*/ 407 w 518"/>
                <a:gd name="T21" fmla="*/ 0 h 310"/>
                <a:gd name="T22" fmla="*/ 132 w 518"/>
                <a:gd name="T23" fmla="*/ 0 h 310"/>
                <a:gd name="T24" fmla="*/ 132 w 518"/>
                <a:gd name="T25" fmla="*/ 13 h 310"/>
                <a:gd name="T26" fmla="*/ 407 w 518"/>
                <a:gd name="T27" fmla="*/ 13 h 310"/>
                <a:gd name="T28" fmla="*/ 451 w 518"/>
                <a:gd name="T29" fmla="*/ 22 h 310"/>
                <a:gd name="T30" fmla="*/ 492 w 518"/>
                <a:gd name="T31" fmla="*/ 58 h 310"/>
                <a:gd name="T32" fmla="*/ 505 w 518"/>
                <a:gd name="T33" fmla="*/ 101 h 310"/>
                <a:gd name="T34" fmla="*/ 500 w 518"/>
                <a:gd name="T35" fmla="*/ 129 h 310"/>
                <a:gd name="T36" fmla="*/ 472 w 518"/>
                <a:gd name="T37" fmla="*/ 170 h 310"/>
                <a:gd name="T38" fmla="*/ 416 w 518"/>
                <a:gd name="T39" fmla="*/ 189 h 310"/>
                <a:gd name="T40" fmla="*/ 151 w 518"/>
                <a:gd name="T41" fmla="*/ 189 h 310"/>
                <a:gd name="T42" fmla="*/ 85 w 518"/>
                <a:gd name="T43" fmla="*/ 198 h 310"/>
                <a:gd name="T44" fmla="*/ 21 w 518"/>
                <a:gd name="T45" fmla="*/ 241 h 310"/>
                <a:gd name="T46" fmla="*/ 0 w 518"/>
                <a:gd name="T47" fmla="*/ 310 h 310"/>
                <a:gd name="T48" fmla="*/ 14 w 518"/>
                <a:gd name="T49" fmla="*/ 31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18" h="310">
                  <a:moveTo>
                    <a:pt x="14" y="310"/>
                  </a:moveTo>
                  <a:cubicBezTo>
                    <a:pt x="14" y="294"/>
                    <a:pt x="16" y="280"/>
                    <a:pt x="22" y="267"/>
                  </a:cubicBezTo>
                  <a:cubicBezTo>
                    <a:pt x="30" y="247"/>
                    <a:pt x="44" y="232"/>
                    <a:pt x="65" y="221"/>
                  </a:cubicBezTo>
                  <a:cubicBezTo>
                    <a:pt x="86" y="209"/>
                    <a:pt x="115" y="203"/>
                    <a:pt x="151" y="203"/>
                  </a:cubicBezTo>
                  <a:cubicBezTo>
                    <a:pt x="251" y="203"/>
                    <a:pt x="347" y="203"/>
                    <a:pt x="416" y="203"/>
                  </a:cubicBezTo>
                  <a:cubicBezTo>
                    <a:pt x="434" y="203"/>
                    <a:pt x="450" y="199"/>
                    <a:pt x="463" y="192"/>
                  </a:cubicBezTo>
                  <a:cubicBezTo>
                    <a:pt x="483" y="183"/>
                    <a:pt x="497" y="167"/>
                    <a:pt x="505" y="150"/>
                  </a:cubicBezTo>
                  <a:cubicBezTo>
                    <a:pt x="514" y="133"/>
                    <a:pt x="518" y="116"/>
                    <a:pt x="518" y="101"/>
                  </a:cubicBezTo>
                  <a:cubicBezTo>
                    <a:pt x="518" y="91"/>
                    <a:pt x="516" y="79"/>
                    <a:pt x="512" y="68"/>
                  </a:cubicBezTo>
                  <a:cubicBezTo>
                    <a:pt x="505" y="51"/>
                    <a:pt x="493" y="34"/>
                    <a:pt x="476" y="21"/>
                  </a:cubicBezTo>
                  <a:cubicBezTo>
                    <a:pt x="458" y="8"/>
                    <a:pt x="435" y="0"/>
                    <a:pt x="407" y="0"/>
                  </a:cubicBezTo>
                  <a:cubicBezTo>
                    <a:pt x="335" y="0"/>
                    <a:pt x="226" y="0"/>
                    <a:pt x="132" y="0"/>
                  </a:cubicBezTo>
                  <a:cubicBezTo>
                    <a:pt x="132" y="13"/>
                    <a:pt x="132" y="13"/>
                    <a:pt x="132" y="13"/>
                  </a:cubicBezTo>
                  <a:cubicBezTo>
                    <a:pt x="226" y="13"/>
                    <a:pt x="335" y="13"/>
                    <a:pt x="407" y="13"/>
                  </a:cubicBezTo>
                  <a:cubicBezTo>
                    <a:pt x="424" y="13"/>
                    <a:pt x="439" y="17"/>
                    <a:pt x="451" y="22"/>
                  </a:cubicBezTo>
                  <a:cubicBezTo>
                    <a:pt x="469" y="31"/>
                    <a:pt x="483" y="44"/>
                    <a:pt x="492" y="58"/>
                  </a:cubicBezTo>
                  <a:cubicBezTo>
                    <a:pt x="501" y="73"/>
                    <a:pt x="505" y="88"/>
                    <a:pt x="505" y="101"/>
                  </a:cubicBezTo>
                  <a:cubicBezTo>
                    <a:pt x="505" y="109"/>
                    <a:pt x="503" y="119"/>
                    <a:pt x="500" y="129"/>
                  </a:cubicBezTo>
                  <a:cubicBezTo>
                    <a:pt x="495" y="144"/>
                    <a:pt x="486" y="159"/>
                    <a:pt x="472" y="170"/>
                  </a:cubicBezTo>
                  <a:cubicBezTo>
                    <a:pt x="459" y="182"/>
                    <a:pt x="440" y="189"/>
                    <a:pt x="416" y="189"/>
                  </a:cubicBezTo>
                  <a:cubicBezTo>
                    <a:pt x="347" y="189"/>
                    <a:pt x="251" y="189"/>
                    <a:pt x="151" y="189"/>
                  </a:cubicBezTo>
                  <a:cubicBezTo>
                    <a:pt x="126" y="189"/>
                    <a:pt x="104" y="192"/>
                    <a:pt x="85" y="198"/>
                  </a:cubicBezTo>
                  <a:cubicBezTo>
                    <a:pt x="56" y="207"/>
                    <a:pt x="35" y="221"/>
                    <a:pt x="21" y="241"/>
                  </a:cubicBezTo>
                  <a:cubicBezTo>
                    <a:pt x="7" y="260"/>
                    <a:pt x="0" y="284"/>
                    <a:pt x="0" y="310"/>
                  </a:cubicBezTo>
                  <a:lnTo>
                    <a:pt x="14" y="310"/>
                  </a:lnTo>
                  <a:close/>
                </a:path>
              </a:pathLst>
            </a:custGeom>
            <a:grpFill/>
            <a:ln>
              <a:noFill/>
            </a:ln>
          </p:spPr>
          <p:txBody>
            <a:bodyPr vert="horz" wrap="square" lIns="91440" tIns="45720" rIns="91440" bIns="45720" numCol="1" anchor="t" anchorCtr="0" compatLnSpc="1"/>
            <a:lstStyle/>
            <a:p>
              <a:endParaRPr lang="zh-CN" altLang="en-US"/>
            </a:p>
          </p:txBody>
        </p:sp>
        <p:sp>
          <p:nvSpPr>
            <p:cNvPr id="49" name="Freeform 222"/>
            <p:cNvSpPr/>
            <p:nvPr/>
          </p:nvSpPr>
          <p:spPr bwMode="auto">
            <a:xfrm>
              <a:off x="6608367" y="3156509"/>
              <a:ext cx="647832" cy="469056"/>
            </a:xfrm>
            <a:custGeom>
              <a:avLst/>
              <a:gdLst>
                <a:gd name="T0" fmla="*/ 189 w 297"/>
                <a:gd name="T1" fmla="*/ 13 h 215"/>
                <a:gd name="T2" fmla="*/ 256 w 297"/>
                <a:gd name="T3" fmla="*/ 41 h 215"/>
                <a:gd name="T4" fmla="*/ 284 w 297"/>
                <a:gd name="T5" fmla="*/ 107 h 215"/>
                <a:gd name="T6" fmla="*/ 256 w 297"/>
                <a:gd name="T7" fmla="*/ 174 h 215"/>
                <a:gd name="T8" fmla="*/ 189 w 297"/>
                <a:gd name="T9" fmla="*/ 202 h 215"/>
                <a:gd name="T10" fmla="*/ 0 w 297"/>
                <a:gd name="T11" fmla="*/ 202 h 215"/>
                <a:gd name="T12" fmla="*/ 0 w 297"/>
                <a:gd name="T13" fmla="*/ 215 h 215"/>
                <a:gd name="T14" fmla="*/ 189 w 297"/>
                <a:gd name="T15" fmla="*/ 215 h 215"/>
                <a:gd name="T16" fmla="*/ 297 w 297"/>
                <a:gd name="T17" fmla="*/ 107 h 215"/>
                <a:gd name="T18" fmla="*/ 189 w 297"/>
                <a:gd name="T19" fmla="*/ 0 h 215"/>
                <a:gd name="T20" fmla="*/ 189 w 297"/>
                <a:gd name="T21" fmla="*/ 1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215">
                  <a:moveTo>
                    <a:pt x="189" y="13"/>
                  </a:moveTo>
                  <a:cubicBezTo>
                    <a:pt x="215" y="13"/>
                    <a:pt x="239" y="24"/>
                    <a:pt x="256" y="41"/>
                  </a:cubicBezTo>
                  <a:cubicBezTo>
                    <a:pt x="273" y="58"/>
                    <a:pt x="284" y="81"/>
                    <a:pt x="284" y="107"/>
                  </a:cubicBezTo>
                  <a:cubicBezTo>
                    <a:pt x="284" y="134"/>
                    <a:pt x="273" y="157"/>
                    <a:pt x="256" y="174"/>
                  </a:cubicBezTo>
                  <a:cubicBezTo>
                    <a:pt x="239" y="191"/>
                    <a:pt x="215" y="202"/>
                    <a:pt x="189" y="202"/>
                  </a:cubicBezTo>
                  <a:cubicBezTo>
                    <a:pt x="0" y="202"/>
                    <a:pt x="0" y="202"/>
                    <a:pt x="0" y="202"/>
                  </a:cubicBezTo>
                  <a:cubicBezTo>
                    <a:pt x="0" y="215"/>
                    <a:pt x="0" y="215"/>
                    <a:pt x="0" y="215"/>
                  </a:cubicBezTo>
                  <a:cubicBezTo>
                    <a:pt x="189" y="215"/>
                    <a:pt x="189" y="215"/>
                    <a:pt x="189" y="215"/>
                  </a:cubicBezTo>
                  <a:cubicBezTo>
                    <a:pt x="249" y="215"/>
                    <a:pt x="297" y="167"/>
                    <a:pt x="297" y="107"/>
                  </a:cubicBezTo>
                  <a:cubicBezTo>
                    <a:pt x="297" y="48"/>
                    <a:pt x="249" y="0"/>
                    <a:pt x="189" y="0"/>
                  </a:cubicBezTo>
                  <a:lnTo>
                    <a:pt x="189" y="13"/>
                  </a:ln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223"/>
            <p:cNvSpPr/>
            <p:nvPr/>
          </p:nvSpPr>
          <p:spPr bwMode="auto">
            <a:xfrm>
              <a:off x="6372457" y="4122266"/>
              <a:ext cx="735376" cy="469056"/>
            </a:xfrm>
            <a:custGeom>
              <a:avLst/>
              <a:gdLst>
                <a:gd name="T0" fmla="*/ 108 w 337"/>
                <a:gd name="T1" fmla="*/ 0 h 215"/>
                <a:gd name="T2" fmla="*/ 0 w 337"/>
                <a:gd name="T3" fmla="*/ 107 h 215"/>
                <a:gd name="T4" fmla="*/ 108 w 337"/>
                <a:gd name="T5" fmla="*/ 215 h 215"/>
                <a:gd name="T6" fmla="*/ 337 w 337"/>
                <a:gd name="T7" fmla="*/ 215 h 215"/>
                <a:gd name="T8" fmla="*/ 337 w 337"/>
                <a:gd name="T9" fmla="*/ 202 h 215"/>
                <a:gd name="T10" fmla="*/ 108 w 337"/>
                <a:gd name="T11" fmla="*/ 202 h 215"/>
                <a:gd name="T12" fmla="*/ 41 w 337"/>
                <a:gd name="T13" fmla="*/ 174 h 215"/>
                <a:gd name="T14" fmla="*/ 14 w 337"/>
                <a:gd name="T15" fmla="*/ 107 h 215"/>
                <a:gd name="T16" fmla="*/ 41 w 337"/>
                <a:gd name="T17" fmla="*/ 41 h 215"/>
                <a:gd name="T18" fmla="*/ 108 w 337"/>
                <a:gd name="T19" fmla="*/ 13 h 215"/>
                <a:gd name="T20" fmla="*/ 108 w 337"/>
                <a:gd name="T21"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7" h="215">
                  <a:moveTo>
                    <a:pt x="108" y="0"/>
                  </a:moveTo>
                  <a:cubicBezTo>
                    <a:pt x="48" y="0"/>
                    <a:pt x="0" y="48"/>
                    <a:pt x="0" y="107"/>
                  </a:cubicBezTo>
                  <a:cubicBezTo>
                    <a:pt x="0" y="167"/>
                    <a:pt x="48" y="215"/>
                    <a:pt x="108" y="215"/>
                  </a:cubicBezTo>
                  <a:cubicBezTo>
                    <a:pt x="337" y="215"/>
                    <a:pt x="337" y="215"/>
                    <a:pt x="337" y="215"/>
                  </a:cubicBezTo>
                  <a:cubicBezTo>
                    <a:pt x="337" y="202"/>
                    <a:pt x="337" y="202"/>
                    <a:pt x="337" y="202"/>
                  </a:cubicBezTo>
                  <a:cubicBezTo>
                    <a:pt x="108" y="202"/>
                    <a:pt x="108" y="202"/>
                    <a:pt x="108" y="202"/>
                  </a:cubicBezTo>
                  <a:cubicBezTo>
                    <a:pt x="82" y="202"/>
                    <a:pt x="58" y="191"/>
                    <a:pt x="41" y="174"/>
                  </a:cubicBezTo>
                  <a:cubicBezTo>
                    <a:pt x="24" y="157"/>
                    <a:pt x="14" y="134"/>
                    <a:pt x="14" y="107"/>
                  </a:cubicBezTo>
                  <a:cubicBezTo>
                    <a:pt x="14" y="81"/>
                    <a:pt x="24" y="58"/>
                    <a:pt x="41" y="41"/>
                  </a:cubicBezTo>
                  <a:cubicBezTo>
                    <a:pt x="58" y="24"/>
                    <a:pt x="82" y="13"/>
                    <a:pt x="108" y="13"/>
                  </a:cubicBezTo>
                  <a:lnTo>
                    <a:pt x="108" y="0"/>
                  </a:lnTo>
                  <a:close/>
                </a:path>
              </a:pathLst>
            </a:custGeom>
            <a:grpFill/>
            <a:ln>
              <a:noFill/>
            </a:ln>
          </p:spPr>
          <p:txBody>
            <a:bodyPr vert="horz" wrap="square" lIns="91440" tIns="45720" rIns="91440" bIns="45720" numCol="1" anchor="t" anchorCtr="0" compatLnSpc="1"/>
            <a:lstStyle/>
            <a:p>
              <a:endParaRPr lang="zh-CN" altLang="en-US"/>
            </a:p>
          </p:txBody>
        </p:sp>
        <p:sp>
          <p:nvSpPr>
            <p:cNvPr id="51" name="Freeform 224"/>
            <p:cNvSpPr/>
            <p:nvPr/>
          </p:nvSpPr>
          <p:spPr bwMode="auto">
            <a:xfrm>
              <a:off x="6163271" y="1789889"/>
              <a:ext cx="987874" cy="4245461"/>
            </a:xfrm>
            <a:custGeom>
              <a:avLst/>
              <a:gdLst>
                <a:gd name="T0" fmla="*/ 453 w 453"/>
                <a:gd name="T1" fmla="*/ 227 h 1947"/>
                <a:gd name="T2" fmla="*/ 227 w 453"/>
                <a:gd name="T3" fmla="*/ 0 h 1947"/>
                <a:gd name="T4" fmla="*/ 0 w 453"/>
                <a:gd name="T5" fmla="*/ 227 h 1947"/>
                <a:gd name="T6" fmla="*/ 0 w 453"/>
                <a:gd name="T7" fmla="*/ 1947 h 1947"/>
                <a:gd name="T8" fmla="*/ 13 w 453"/>
                <a:gd name="T9" fmla="*/ 1947 h 1947"/>
                <a:gd name="T10" fmla="*/ 13 w 453"/>
                <a:gd name="T11" fmla="*/ 227 h 1947"/>
                <a:gd name="T12" fmla="*/ 76 w 453"/>
                <a:gd name="T13" fmla="*/ 76 h 1947"/>
                <a:gd name="T14" fmla="*/ 227 w 453"/>
                <a:gd name="T15" fmla="*/ 14 h 1947"/>
                <a:gd name="T16" fmla="*/ 377 w 453"/>
                <a:gd name="T17" fmla="*/ 76 h 1947"/>
                <a:gd name="T18" fmla="*/ 440 w 453"/>
                <a:gd name="T19" fmla="*/ 227 h 1947"/>
                <a:gd name="T20" fmla="*/ 453 w 453"/>
                <a:gd name="T21" fmla="*/ 227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3" h="1947">
                  <a:moveTo>
                    <a:pt x="453" y="227"/>
                  </a:moveTo>
                  <a:cubicBezTo>
                    <a:pt x="453" y="102"/>
                    <a:pt x="352" y="0"/>
                    <a:pt x="227" y="0"/>
                  </a:cubicBezTo>
                  <a:cubicBezTo>
                    <a:pt x="101" y="0"/>
                    <a:pt x="0" y="102"/>
                    <a:pt x="0" y="227"/>
                  </a:cubicBezTo>
                  <a:cubicBezTo>
                    <a:pt x="0" y="1947"/>
                    <a:pt x="0" y="1947"/>
                    <a:pt x="0" y="1947"/>
                  </a:cubicBezTo>
                  <a:cubicBezTo>
                    <a:pt x="13" y="1947"/>
                    <a:pt x="13" y="1947"/>
                    <a:pt x="13" y="1947"/>
                  </a:cubicBezTo>
                  <a:cubicBezTo>
                    <a:pt x="13" y="227"/>
                    <a:pt x="13" y="227"/>
                    <a:pt x="13" y="227"/>
                  </a:cubicBezTo>
                  <a:cubicBezTo>
                    <a:pt x="13" y="168"/>
                    <a:pt x="37" y="115"/>
                    <a:pt x="76" y="76"/>
                  </a:cubicBezTo>
                  <a:cubicBezTo>
                    <a:pt x="114" y="38"/>
                    <a:pt x="168" y="14"/>
                    <a:pt x="227" y="14"/>
                  </a:cubicBezTo>
                  <a:cubicBezTo>
                    <a:pt x="285" y="14"/>
                    <a:pt x="339" y="38"/>
                    <a:pt x="377" y="76"/>
                  </a:cubicBezTo>
                  <a:cubicBezTo>
                    <a:pt x="416" y="115"/>
                    <a:pt x="440" y="168"/>
                    <a:pt x="440" y="227"/>
                  </a:cubicBezTo>
                  <a:lnTo>
                    <a:pt x="453" y="227"/>
                  </a:ln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225"/>
            <p:cNvSpPr/>
            <p:nvPr/>
          </p:nvSpPr>
          <p:spPr bwMode="auto">
            <a:xfrm>
              <a:off x="6597309" y="3974823"/>
              <a:ext cx="1197981" cy="616500"/>
            </a:xfrm>
            <a:custGeom>
              <a:avLst/>
              <a:gdLst>
                <a:gd name="T0" fmla="*/ 0 w 549"/>
                <a:gd name="T1" fmla="*/ 283 h 283"/>
                <a:gd name="T2" fmla="*/ 266 w 549"/>
                <a:gd name="T3" fmla="*/ 283 h 283"/>
                <a:gd name="T4" fmla="*/ 549 w 549"/>
                <a:gd name="T5" fmla="*/ 0 h 283"/>
                <a:gd name="T6" fmla="*/ 536 w 549"/>
                <a:gd name="T7" fmla="*/ 0 h 283"/>
                <a:gd name="T8" fmla="*/ 457 w 549"/>
                <a:gd name="T9" fmla="*/ 191 h 283"/>
                <a:gd name="T10" fmla="*/ 266 w 549"/>
                <a:gd name="T11" fmla="*/ 270 h 283"/>
                <a:gd name="T12" fmla="*/ 0 w 549"/>
                <a:gd name="T13" fmla="*/ 270 h 283"/>
                <a:gd name="T14" fmla="*/ 0 w 549"/>
                <a:gd name="T15" fmla="*/ 283 h 2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9" h="283">
                  <a:moveTo>
                    <a:pt x="0" y="283"/>
                  </a:moveTo>
                  <a:cubicBezTo>
                    <a:pt x="266" y="283"/>
                    <a:pt x="266" y="283"/>
                    <a:pt x="266" y="283"/>
                  </a:cubicBezTo>
                  <a:cubicBezTo>
                    <a:pt x="422" y="283"/>
                    <a:pt x="549" y="156"/>
                    <a:pt x="549" y="0"/>
                  </a:cubicBezTo>
                  <a:cubicBezTo>
                    <a:pt x="536" y="0"/>
                    <a:pt x="536" y="0"/>
                    <a:pt x="536" y="0"/>
                  </a:cubicBezTo>
                  <a:cubicBezTo>
                    <a:pt x="536" y="74"/>
                    <a:pt x="505" y="142"/>
                    <a:pt x="457" y="191"/>
                  </a:cubicBezTo>
                  <a:cubicBezTo>
                    <a:pt x="408" y="240"/>
                    <a:pt x="340" y="270"/>
                    <a:pt x="266" y="270"/>
                  </a:cubicBezTo>
                  <a:cubicBezTo>
                    <a:pt x="0" y="270"/>
                    <a:pt x="0" y="270"/>
                    <a:pt x="0" y="270"/>
                  </a:cubicBezTo>
                  <a:lnTo>
                    <a:pt x="0" y="283"/>
                  </a:lnTo>
                  <a:close/>
                </a:path>
              </a:pathLst>
            </a:custGeom>
            <a:grpFill/>
            <a:ln>
              <a:noFill/>
            </a:ln>
          </p:spPr>
          <p:txBody>
            <a:bodyPr vert="horz" wrap="square" lIns="91440" tIns="45720" rIns="91440" bIns="45720" numCol="1" anchor="t" anchorCtr="0" compatLnSpc="1"/>
            <a:lstStyle/>
            <a:p>
              <a:endParaRPr lang="zh-CN" altLang="en-US"/>
            </a:p>
          </p:txBody>
        </p:sp>
        <p:sp>
          <p:nvSpPr>
            <p:cNvPr id="53" name="Freeform 226"/>
            <p:cNvSpPr/>
            <p:nvPr/>
          </p:nvSpPr>
          <p:spPr bwMode="auto">
            <a:xfrm>
              <a:off x="6163271" y="3596998"/>
              <a:ext cx="728926" cy="261713"/>
            </a:xfrm>
            <a:custGeom>
              <a:avLst/>
              <a:gdLst>
                <a:gd name="T0" fmla="*/ 13 w 334"/>
                <a:gd name="T1" fmla="*/ 120 h 120"/>
                <a:gd name="T2" fmla="*/ 45 w 334"/>
                <a:gd name="T3" fmla="*/ 45 h 120"/>
                <a:gd name="T4" fmla="*/ 120 w 334"/>
                <a:gd name="T5" fmla="*/ 13 h 120"/>
                <a:gd name="T6" fmla="*/ 334 w 334"/>
                <a:gd name="T7" fmla="*/ 13 h 120"/>
                <a:gd name="T8" fmla="*/ 334 w 334"/>
                <a:gd name="T9" fmla="*/ 0 h 120"/>
                <a:gd name="T10" fmla="*/ 120 w 334"/>
                <a:gd name="T11" fmla="*/ 0 h 120"/>
                <a:gd name="T12" fmla="*/ 0 w 334"/>
                <a:gd name="T13" fmla="*/ 120 h 120"/>
                <a:gd name="T14" fmla="*/ 13 w 334"/>
                <a:gd name="T15" fmla="*/ 12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4" h="120">
                  <a:moveTo>
                    <a:pt x="13" y="120"/>
                  </a:moveTo>
                  <a:cubicBezTo>
                    <a:pt x="13" y="91"/>
                    <a:pt x="25" y="64"/>
                    <a:pt x="45" y="45"/>
                  </a:cubicBezTo>
                  <a:cubicBezTo>
                    <a:pt x="64" y="25"/>
                    <a:pt x="91" y="13"/>
                    <a:pt x="120" y="13"/>
                  </a:cubicBezTo>
                  <a:cubicBezTo>
                    <a:pt x="334" y="13"/>
                    <a:pt x="334" y="13"/>
                    <a:pt x="334" y="13"/>
                  </a:cubicBezTo>
                  <a:cubicBezTo>
                    <a:pt x="334" y="0"/>
                    <a:pt x="334" y="0"/>
                    <a:pt x="334" y="0"/>
                  </a:cubicBezTo>
                  <a:cubicBezTo>
                    <a:pt x="120" y="0"/>
                    <a:pt x="120" y="0"/>
                    <a:pt x="120" y="0"/>
                  </a:cubicBezTo>
                  <a:cubicBezTo>
                    <a:pt x="54" y="0"/>
                    <a:pt x="0" y="54"/>
                    <a:pt x="0" y="120"/>
                  </a:cubicBezTo>
                  <a:lnTo>
                    <a:pt x="13" y="120"/>
                  </a:lnTo>
                  <a:close/>
                </a:path>
              </a:pathLst>
            </a:custGeom>
            <a:grpFill/>
            <a:ln>
              <a:noFill/>
            </a:ln>
          </p:spPr>
          <p:txBody>
            <a:bodyPr vert="horz" wrap="square" lIns="91440" tIns="45720" rIns="91440" bIns="45720" numCol="1" anchor="t" anchorCtr="0" compatLnSpc="1"/>
            <a:lstStyle/>
            <a:p>
              <a:endParaRPr lang="zh-CN" altLang="en-US"/>
            </a:p>
          </p:txBody>
        </p:sp>
        <p:sp>
          <p:nvSpPr>
            <p:cNvPr id="54" name="Freeform 227"/>
            <p:cNvSpPr/>
            <p:nvPr/>
          </p:nvSpPr>
          <p:spPr bwMode="auto">
            <a:xfrm>
              <a:off x="6401025" y="5003243"/>
              <a:ext cx="571345" cy="457998"/>
            </a:xfrm>
            <a:custGeom>
              <a:avLst/>
              <a:gdLst>
                <a:gd name="T0" fmla="*/ 0 w 262"/>
                <a:gd name="T1" fmla="*/ 210 h 210"/>
                <a:gd name="T2" fmla="*/ 158 w 262"/>
                <a:gd name="T3" fmla="*/ 210 h 210"/>
                <a:gd name="T4" fmla="*/ 262 w 262"/>
                <a:gd name="T5" fmla="*/ 105 h 210"/>
                <a:gd name="T6" fmla="*/ 158 w 262"/>
                <a:gd name="T7" fmla="*/ 0 h 210"/>
                <a:gd name="T8" fmla="*/ 158 w 262"/>
                <a:gd name="T9" fmla="*/ 14 h 210"/>
                <a:gd name="T10" fmla="*/ 222 w 262"/>
                <a:gd name="T11" fmla="*/ 40 h 210"/>
                <a:gd name="T12" fmla="*/ 249 w 262"/>
                <a:gd name="T13" fmla="*/ 105 h 210"/>
                <a:gd name="T14" fmla="*/ 222 w 262"/>
                <a:gd name="T15" fmla="*/ 169 h 210"/>
                <a:gd name="T16" fmla="*/ 158 w 262"/>
                <a:gd name="T17" fmla="*/ 196 h 210"/>
                <a:gd name="T18" fmla="*/ 0 w 262"/>
                <a:gd name="T19" fmla="*/ 196 h 210"/>
                <a:gd name="T20" fmla="*/ 0 w 262"/>
                <a:gd name="T21"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 h="210">
                  <a:moveTo>
                    <a:pt x="0" y="210"/>
                  </a:moveTo>
                  <a:cubicBezTo>
                    <a:pt x="158" y="210"/>
                    <a:pt x="158" y="210"/>
                    <a:pt x="158" y="210"/>
                  </a:cubicBezTo>
                  <a:cubicBezTo>
                    <a:pt x="215" y="210"/>
                    <a:pt x="262" y="163"/>
                    <a:pt x="262" y="105"/>
                  </a:cubicBezTo>
                  <a:cubicBezTo>
                    <a:pt x="262" y="47"/>
                    <a:pt x="215" y="0"/>
                    <a:pt x="158" y="0"/>
                  </a:cubicBezTo>
                  <a:cubicBezTo>
                    <a:pt x="158" y="14"/>
                    <a:pt x="158" y="14"/>
                    <a:pt x="158" y="14"/>
                  </a:cubicBezTo>
                  <a:cubicBezTo>
                    <a:pt x="183" y="14"/>
                    <a:pt x="206" y="24"/>
                    <a:pt x="222" y="40"/>
                  </a:cubicBezTo>
                  <a:cubicBezTo>
                    <a:pt x="239" y="57"/>
                    <a:pt x="249" y="80"/>
                    <a:pt x="249" y="105"/>
                  </a:cubicBezTo>
                  <a:cubicBezTo>
                    <a:pt x="249" y="130"/>
                    <a:pt x="239" y="153"/>
                    <a:pt x="222" y="169"/>
                  </a:cubicBezTo>
                  <a:cubicBezTo>
                    <a:pt x="206" y="186"/>
                    <a:pt x="183" y="196"/>
                    <a:pt x="158" y="196"/>
                  </a:cubicBezTo>
                  <a:cubicBezTo>
                    <a:pt x="0" y="196"/>
                    <a:pt x="0" y="196"/>
                    <a:pt x="0" y="196"/>
                  </a:cubicBezTo>
                  <a:lnTo>
                    <a:pt x="0" y="210"/>
                  </a:ln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228"/>
            <p:cNvSpPr/>
            <p:nvPr/>
          </p:nvSpPr>
          <p:spPr bwMode="auto">
            <a:xfrm>
              <a:off x="7037797" y="3197978"/>
              <a:ext cx="892035" cy="885585"/>
            </a:xfrm>
            <a:custGeom>
              <a:avLst/>
              <a:gdLst>
                <a:gd name="T0" fmla="*/ 0 w 409"/>
                <a:gd name="T1" fmla="*/ 406 h 406"/>
                <a:gd name="T2" fmla="*/ 207 w 409"/>
                <a:gd name="T3" fmla="*/ 406 h 406"/>
                <a:gd name="T4" fmla="*/ 409 w 409"/>
                <a:gd name="T5" fmla="*/ 203 h 406"/>
                <a:gd name="T6" fmla="*/ 207 w 409"/>
                <a:gd name="T7" fmla="*/ 0 h 406"/>
                <a:gd name="T8" fmla="*/ 144 w 409"/>
                <a:gd name="T9" fmla="*/ 0 h 406"/>
                <a:gd name="T10" fmla="*/ 144 w 409"/>
                <a:gd name="T11" fmla="*/ 14 h 406"/>
                <a:gd name="T12" fmla="*/ 207 w 409"/>
                <a:gd name="T13" fmla="*/ 14 h 406"/>
                <a:gd name="T14" fmla="*/ 340 w 409"/>
                <a:gd name="T15" fmla="*/ 69 h 406"/>
                <a:gd name="T16" fmla="*/ 396 w 409"/>
                <a:gd name="T17" fmla="*/ 203 h 406"/>
                <a:gd name="T18" fmla="*/ 340 w 409"/>
                <a:gd name="T19" fmla="*/ 337 h 406"/>
                <a:gd name="T20" fmla="*/ 207 w 409"/>
                <a:gd name="T21" fmla="*/ 392 h 406"/>
                <a:gd name="T22" fmla="*/ 0 w 409"/>
                <a:gd name="T23" fmla="*/ 392 h 406"/>
                <a:gd name="T24" fmla="*/ 0 w 409"/>
                <a:gd name="T25" fmla="*/ 406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9" h="406">
                  <a:moveTo>
                    <a:pt x="0" y="406"/>
                  </a:moveTo>
                  <a:cubicBezTo>
                    <a:pt x="207" y="406"/>
                    <a:pt x="207" y="406"/>
                    <a:pt x="207" y="406"/>
                  </a:cubicBezTo>
                  <a:cubicBezTo>
                    <a:pt x="319" y="406"/>
                    <a:pt x="409" y="315"/>
                    <a:pt x="409" y="203"/>
                  </a:cubicBezTo>
                  <a:cubicBezTo>
                    <a:pt x="409" y="91"/>
                    <a:pt x="319" y="0"/>
                    <a:pt x="207" y="0"/>
                  </a:cubicBezTo>
                  <a:cubicBezTo>
                    <a:pt x="144" y="0"/>
                    <a:pt x="144" y="0"/>
                    <a:pt x="144" y="0"/>
                  </a:cubicBezTo>
                  <a:cubicBezTo>
                    <a:pt x="144" y="14"/>
                    <a:pt x="144" y="14"/>
                    <a:pt x="144" y="14"/>
                  </a:cubicBezTo>
                  <a:cubicBezTo>
                    <a:pt x="207" y="14"/>
                    <a:pt x="207" y="14"/>
                    <a:pt x="207" y="14"/>
                  </a:cubicBezTo>
                  <a:cubicBezTo>
                    <a:pt x="259" y="14"/>
                    <a:pt x="306" y="35"/>
                    <a:pt x="340" y="69"/>
                  </a:cubicBezTo>
                  <a:cubicBezTo>
                    <a:pt x="375" y="103"/>
                    <a:pt x="396" y="151"/>
                    <a:pt x="396" y="203"/>
                  </a:cubicBezTo>
                  <a:cubicBezTo>
                    <a:pt x="396" y="255"/>
                    <a:pt x="375" y="302"/>
                    <a:pt x="340" y="337"/>
                  </a:cubicBezTo>
                  <a:cubicBezTo>
                    <a:pt x="306" y="371"/>
                    <a:pt x="259" y="392"/>
                    <a:pt x="207" y="392"/>
                  </a:cubicBezTo>
                  <a:cubicBezTo>
                    <a:pt x="0" y="392"/>
                    <a:pt x="0" y="392"/>
                    <a:pt x="0" y="392"/>
                  </a:cubicBezTo>
                  <a:lnTo>
                    <a:pt x="0" y="406"/>
                  </a:lnTo>
                  <a:close/>
                </a:path>
              </a:pathLst>
            </a:custGeom>
            <a:grpFill/>
            <a:ln>
              <a:noFill/>
            </a:ln>
          </p:spPr>
          <p:txBody>
            <a:bodyPr vert="horz" wrap="square" lIns="91440" tIns="45720" rIns="91440" bIns="45720" numCol="1" anchor="t" anchorCtr="0" compatLnSpc="1"/>
            <a:lstStyle/>
            <a:p>
              <a:endParaRPr lang="zh-CN" altLang="en-US"/>
            </a:p>
          </p:txBody>
        </p:sp>
        <p:sp>
          <p:nvSpPr>
            <p:cNvPr id="56" name="Oval 230"/>
            <p:cNvSpPr>
              <a:spLocks noChangeArrowheads="1"/>
            </p:cNvSpPr>
            <p:nvPr/>
          </p:nvSpPr>
          <p:spPr bwMode="auto">
            <a:xfrm>
              <a:off x="6555841"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7" name="Oval 231"/>
            <p:cNvSpPr>
              <a:spLocks noChangeArrowheads="1"/>
            </p:cNvSpPr>
            <p:nvPr/>
          </p:nvSpPr>
          <p:spPr bwMode="auto">
            <a:xfrm>
              <a:off x="730596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58" name="Oval 232"/>
            <p:cNvSpPr>
              <a:spLocks noChangeArrowheads="1"/>
            </p:cNvSpPr>
            <p:nvPr/>
          </p:nvSpPr>
          <p:spPr bwMode="auto">
            <a:xfrm>
              <a:off x="6972370" y="3119648"/>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59" name="Oval 233"/>
            <p:cNvSpPr>
              <a:spLocks noChangeArrowheads="1"/>
            </p:cNvSpPr>
            <p:nvPr/>
          </p:nvSpPr>
          <p:spPr bwMode="auto">
            <a:xfrm>
              <a:off x="7005544"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0" name="Oval 234"/>
            <p:cNvSpPr>
              <a:spLocks noChangeArrowheads="1"/>
            </p:cNvSpPr>
            <p:nvPr/>
          </p:nvSpPr>
          <p:spPr bwMode="auto">
            <a:xfrm>
              <a:off x="6327303" y="2894797"/>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1" name="Oval 235"/>
            <p:cNvSpPr>
              <a:spLocks noChangeArrowheads="1"/>
            </p:cNvSpPr>
            <p:nvPr/>
          </p:nvSpPr>
          <p:spPr bwMode="auto">
            <a:xfrm>
              <a:off x="6126410" y="5984666"/>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2" name="Oval 236"/>
            <p:cNvSpPr>
              <a:spLocks noChangeArrowheads="1"/>
            </p:cNvSpPr>
            <p:nvPr/>
          </p:nvSpPr>
          <p:spPr bwMode="auto">
            <a:xfrm>
              <a:off x="6606524" y="2234064"/>
              <a:ext cx="102289" cy="103211"/>
            </a:xfrm>
            <a:prstGeom prst="ellipse">
              <a:avLst/>
            </a:prstGeom>
            <a:grpFill/>
            <a:ln>
              <a:noFill/>
            </a:ln>
          </p:spPr>
          <p:txBody>
            <a:bodyPr vert="horz" wrap="square" lIns="91440" tIns="45720" rIns="91440" bIns="45720" numCol="1" anchor="t" anchorCtr="0" compatLnSpc="1"/>
            <a:lstStyle/>
            <a:p>
              <a:endParaRPr lang="zh-CN" altLang="en-US"/>
            </a:p>
          </p:txBody>
        </p:sp>
        <p:sp>
          <p:nvSpPr>
            <p:cNvPr id="63" name="Oval 237"/>
            <p:cNvSpPr>
              <a:spLocks noChangeArrowheads="1"/>
            </p:cNvSpPr>
            <p:nvPr/>
          </p:nvSpPr>
          <p:spPr bwMode="auto">
            <a:xfrm>
              <a:off x="6351262" y="5395813"/>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4" name="Oval 238"/>
            <p:cNvSpPr>
              <a:spLocks noChangeArrowheads="1"/>
            </p:cNvSpPr>
            <p:nvPr/>
          </p:nvSpPr>
          <p:spPr bwMode="auto">
            <a:xfrm>
              <a:off x="6695912"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5" name="Oval 239"/>
            <p:cNvSpPr>
              <a:spLocks noChangeArrowheads="1"/>
            </p:cNvSpPr>
            <p:nvPr/>
          </p:nvSpPr>
          <p:spPr bwMode="auto">
            <a:xfrm>
              <a:off x="5513596" y="4085405"/>
              <a:ext cx="102289"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6" name="Oval 240"/>
            <p:cNvSpPr>
              <a:spLocks noChangeArrowheads="1"/>
            </p:cNvSpPr>
            <p:nvPr/>
          </p:nvSpPr>
          <p:spPr bwMode="auto">
            <a:xfrm>
              <a:off x="5173554" y="4968225"/>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7" name="Oval 241"/>
            <p:cNvSpPr>
              <a:spLocks noChangeArrowheads="1"/>
            </p:cNvSpPr>
            <p:nvPr/>
          </p:nvSpPr>
          <p:spPr bwMode="auto">
            <a:xfrm>
              <a:off x="5849031" y="5171882"/>
              <a:ext cx="103211"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68" name="Oval 242"/>
            <p:cNvSpPr>
              <a:spLocks noChangeArrowheads="1"/>
            </p:cNvSpPr>
            <p:nvPr/>
          </p:nvSpPr>
          <p:spPr bwMode="auto">
            <a:xfrm>
              <a:off x="5081402" y="4018134"/>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69" name="Oval 243"/>
            <p:cNvSpPr>
              <a:spLocks noChangeArrowheads="1"/>
            </p:cNvSpPr>
            <p:nvPr/>
          </p:nvSpPr>
          <p:spPr bwMode="auto">
            <a:xfrm>
              <a:off x="4760711" y="3162960"/>
              <a:ext cx="100446"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0" name="Oval 244"/>
            <p:cNvSpPr>
              <a:spLocks noChangeArrowheads="1"/>
            </p:cNvSpPr>
            <p:nvPr/>
          </p:nvSpPr>
          <p:spPr bwMode="auto">
            <a:xfrm>
              <a:off x="5943027" y="5614213"/>
              <a:ext cx="100446" cy="102289"/>
            </a:xfrm>
            <a:prstGeom prst="ellipse">
              <a:avLst/>
            </a:prstGeom>
            <a:grpFill/>
            <a:ln>
              <a:noFill/>
            </a:ln>
          </p:spPr>
          <p:txBody>
            <a:bodyPr vert="horz" wrap="square" lIns="91440" tIns="45720" rIns="91440" bIns="45720" numCol="1" anchor="t" anchorCtr="0" compatLnSpc="1"/>
            <a:lstStyle/>
            <a:p>
              <a:endParaRPr lang="zh-CN" altLang="en-US"/>
            </a:p>
          </p:txBody>
        </p:sp>
        <p:sp>
          <p:nvSpPr>
            <p:cNvPr id="71" name="Oval 245"/>
            <p:cNvSpPr>
              <a:spLocks noChangeArrowheads="1"/>
            </p:cNvSpPr>
            <p:nvPr/>
          </p:nvSpPr>
          <p:spPr bwMode="auto">
            <a:xfrm>
              <a:off x="5081402" y="3113197"/>
              <a:ext cx="102289"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2" name="Oval 246"/>
            <p:cNvSpPr>
              <a:spLocks noChangeArrowheads="1"/>
            </p:cNvSpPr>
            <p:nvPr/>
          </p:nvSpPr>
          <p:spPr bwMode="auto">
            <a:xfrm>
              <a:off x="5432502" y="3145451"/>
              <a:ext cx="103211" cy="100446"/>
            </a:xfrm>
            <a:prstGeom prst="ellipse">
              <a:avLst/>
            </a:prstGeom>
            <a:grpFill/>
            <a:ln>
              <a:noFill/>
            </a:ln>
          </p:spPr>
          <p:txBody>
            <a:bodyPr vert="horz" wrap="square" lIns="91440" tIns="45720" rIns="91440" bIns="45720" numCol="1" anchor="t" anchorCtr="0" compatLnSpc="1"/>
            <a:lstStyle/>
            <a:p>
              <a:endParaRPr lang="zh-CN" altLang="en-US"/>
            </a:p>
          </p:txBody>
        </p:sp>
        <p:sp>
          <p:nvSpPr>
            <p:cNvPr id="73" name="Oval 247"/>
            <p:cNvSpPr>
              <a:spLocks noChangeArrowheads="1"/>
            </p:cNvSpPr>
            <p:nvPr/>
          </p:nvSpPr>
          <p:spPr bwMode="auto">
            <a:xfrm>
              <a:off x="5462913" y="2234064"/>
              <a:ext cx="100446" cy="103211"/>
            </a:xfrm>
            <a:prstGeom prst="ellipse">
              <a:avLst/>
            </a:prstGeom>
            <a:grpFill/>
            <a:ln>
              <a:noFill/>
            </a:ln>
          </p:spPr>
          <p:txBody>
            <a:bodyPr vert="horz" wrap="square" lIns="91440" tIns="45720" rIns="91440" bIns="45720" numCol="1" anchor="t" anchorCtr="0" compatLnSpc="1"/>
            <a:lstStyle/>
            <a:p>
              <a:endParaRPr lang="zh-CN" altLang="en-US"/>
            </a:p>
          </p:txBody>
        </p:sp>
        <p:grpSp>
          <p:nvGrpSpPr>
            <p:cNvPr id="74" name="组合 73"/>
            <p:cNvGrpSpPr/>
            <p:nvPr/>
          </p:nvGrpSpPr>
          <p:grpSpPr>
            <a:xfrm>
              <a:off x="5371682" y="4735080"/>
              <a:ext cx="462605" cy="464447"/>
              <a:chOff x="5371682" y="4735080"/>
              <a:chExt cx="462605" cy="464447"/>
            </a:xfrm>
            <a:grpFill/>
          </p:grpSpPr>
          <p:sp>
            <p:nvSpPr>
              <p:cNvPr id="86"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7" name="任意多边形 86"/>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sp>
          <p:nvSpPr>
            <p:cNvPr id="75" name="Rectangle 376"/>
            <p:cNvSpPr>
              <a:spLocks noChangeArrowheads="1"/>
            </p:cNvSpPr>
            <p:nvPr/>
          </p:nvSpPr>
          <p:spPr bwMode="auto">
            <a:xfrm>
              <a:off x="7766723" y="3957313"/>
              <a:ext cx="28568" cy="17509"/>
            </a:xfrm>
            <a:prstGeom prst="rect">
              <a:avLst/>
            </a:prstGeom>
            <a:grpFill/>
            <a:ln>
              <a:noFill/>
            </a:ln>
          </p:spPr>
          <p:txBody>
            <a:bodyPr vert="horz" wrap="square" lIns="91440" tIns="45720" rIns="91440" bIns="45720" numCol="1" anchor="t" anchorCtr="0" compatLnSpc="1"/>
            <a:lstStyle/>
            <a:p>
              <a:endParaRPr lang="zh-CN" altLang="en-US"/>
            </a:p>
          </p:txBody>
        </p:sp>
        <p:sp>
          <p:nvSpPr>
            <p:cNvPr id="76" name="Freeform 377"/>
            <p:cNvSpPr/>
            <p:nvPr/>
          </p:nvSpPr>
          <p:spPr bwMode="auto">
            <a:xfrm>
              <a:off x="7766723" y="3957313"/>
              <a:ext cx="28568" cy="17509"/>
            </a:xfrm>
            <a:custGeom>
              <a:avLst/>
              <a:gdLst>
                <a:gd name="T0" fmla="*/ 31 w 31"/>
                <a:gd name="T1" fmla="*/ 19 h 19"/>
                <a:gd name="T2" fmla="*/ 31 w 31"/>
                <a:gd name="T3" fmla="*/ 0 h 19"/>
                <a:gd name="T4" fmla="*/ 0 w 31"/>
                <a:gd name="T5" fmla="*/ 0 h 19"/>
                <a:gd name="T6" fmla="*/ 0 w 31"/>
                <a:gd name="T7" fmla="*/ 19 h 19"/>
              </a:gdLst>
              <a:ahLst/>
              <a:cxnLst>
                <a:cxn ang="0">
                  <a:pos x="T0" y="T1"/>
                </a:cxn>
                <a:cxn ang="0">
                  <a:pos x="T2" y="T3"/>
                </a:cxn>
                <a:cxn ang="0">
                  <a:pos x="T4" y="T5"/>
                </a:cxn>
                <a:cxn ang="0">
                  <a:pos x="T6" y="T7"/>
                </a:cxn>
              </a:cxnLst>
              <a:rect l="0" t="0" r="r" b="b"/>
              <a:pathLst>
                <a:path w="31" h="19">
                  <a:moveTo>
                    <a:pt x="31" y="19"/>
                  </a:moveTo>
                  <a:lnTo>
                    <a:pt x="31" y="0"/>
                  </a:lnTo>
                  <a:lnTo>
                    <a:pt x="0" y="0"/>
                  </a:lnTo>
                  <a:lnTo>
                    <a:pt x="0" y="19"/>
                  </a:lnTo>
                </a:path>
              </a:pathLst>
            </a:custGeom>
            <a:grpFill/>
            <a:ln>
              <a:noFill/>
            </a:ln>
          </p:spPr>
          <p:txBody>
            <a:bodyPr vert="horz" wrap="square" lIns="91440" tIns="45720" rIns="91440" bIns="45720" numCol="1" anchor="t" anchorCtr="0" compatLnSpc="1"/>
            <a:lstStyle/>
            <a:p>
              <a:endParaRPr lang="zh-CN" altLang="en-US"/>
            </a:p>
          </p:txBody>
        </p:sp>
        <p:grpSp>
          <p:nvGrpSpPr>
            <p:cNvPr id="77" name="组合 76"/>
            <p:cNvGrpSpPr/>
            <p:nvPr/>
          </p:nvGrpSpPr>
          <p:grpSpPr>
            <a:xfrm>
              <a:off x="4446471" y="3454161"/>
              <a:ext cx="462605" cy="464447"/>
              <a:chOff x="5371682" y="4735080"/>
              <a:chExt cx="462605" cy="464447"/>
            </a:xfrm>
            <a:grpFill/>
          </p:grpSpPr>
          <p:sp>
            <p:nvSpPr>
              <p:cNvPr id="84"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5" name="任意多边形 84"/>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8" name="组合 77"/>
            <p:cNvGrpSpPr/>
            <p:nvPr/>
          </p:nvGrpSpPr>
          <p:grpSpPr>
            <a:xfrm>
              <a:off x="6243433" y="2242586"/>
              <a:ext cx="462605" cy="464447"/>
              <a:chOff x="5371682" y="4735080"/>
              <a:chExt cx="462605" cy="464447"/>
            </a:xfrm>
            <a:grpFill/>
          </p:grpSpPr>
          <p:sp>
            <p:nvSpPr>
              <p:cNvPr id="82"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3" name="任意多边形 82"/>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nvGrpSpPr>
            <p:cNvPr id="79" name="组合 78"/>
            <p:cNvGrpSpPr/>
            <p:nvPr/>
          </p:nvGrpSpPr>
          <p:grpSpPr>
            <a:xfrm>
              <a:off x="7273063" y="3408546"/>
              <a:ext cx="462605" cy="464447"/>
              <a:chOff x="5371682" y="4735080"/>
              <a:chExt cx="462605" cy="464447"/>
            </a:xfrm>
            <a:grpFill/>
          </p:grpSpPr>
          <p:sp>
            <p:nvSpPr>
              <p:cNvPr id="80" name="Freeform 309"/>
              <p:cNvSpPr>
                <a:spLocks noEditPoints="1"/>
              </p:cNvSpPr>
              <p:nvPr/>
            </p:nvSpPr>
            <p:spPr bwMode="auto">
              <a:xfrm>
                <a:off x="5478579" y="4835526"/>
                <a:ext cx="246047" cy="296731"/>
              </a:xfrm>
              <a:custGeom>
                <a:avLst/>
                <a:gdLst>
                  <a:gd name="T0" fmla="*/ 83 w 113"/>
                  <a:gd name="T1" fmla="*/ 136 h 136"/>
                  <a:gd name="T2" fmla="*/ 83 w 113"/>
                  <a:gd name="T3" fmla="*/ 136 h 136"/>
                  <a:gd name="T4" fmla="*/ 30 w 113"/>
                  <a:gd name="T5" fmla="*/ 136 h 136"/>
                  <a:gd name="T6" fmla="*/ 25 w 113"/>
                  <a:gd name="T7" fmla="*/ 131 h 136"/>
                  <a:gd name="T8" fmla="*/ 25 w 113"/>
                  <a:gd name="T9" fmla="*/ 130 h 136"/>
                  <a:gd name="T10" fmla="*/ 22 w 113"/>
                  <a:gd name="T11" fmla="*/ 111 h 136"/>
                  <a:gd name="T12" fmla="*/ 0 w 113"/>
                  <a:gd name="T13" fmla="*/ 57 h 136"/>
                  <a:gd name="T14" fmla="*/ 57 w 113"/>
                  <a:gd name="T15" fmla="*/ 0 h 136"/>
                  <a:gd name="T16" fmla="*/ 113 w 113"/>
                  <a:gd name="T17" fmla="*/ 57 h 136"/>
                  <a:gd name="T18" fmla="*/ 92 w 113"/>
                  <a:gd name="T19" fmla="*/ 111 h 136"/>
                  <a:gd name="T20" fmla="*/ 88 w 113"/>
                  <a:gd name="T21" fmla="*/ 130 h 136"/>
                  <a:gd name="T22" fmla="*/ 88 w 113"/>
                  <a:gd name="T23" fmla="*/ 131 h 136"/>
                  <a:gd name="T24" fmla="*/ 83 w 113"/>
                  <a:gd name="T25" fmla="*/ 136 h 136"/>
                  <a:gd name="T26" fmla="*/ 30 w 113"/>
                  <a:gd name="T27" fmla="*/ 126 h 136"/>
                  <a:gd name="T28" fmla="*/ 25 w 113"/>
                  <a:gd name="T29" fmla="*/ 130 h 136"/>
                  <a:gd name="T30" fmla="*/ 30 w 113"/>
                  <a:gd name="T31" fmla="*/ 126 h 136"/>
                  <a:gd name="T32" fmla="*/ 84 w 113"/>
                  <a:gd name="T33" fmla="*/ 126 h 136"/>
                  <a:gd name="T34" fmla="*/ 86 w 113"/>
                  <a:gd name="T35" fmla="*/ 127 h 136"/>
                  <a:gd name="T36" fmla="*/ 84 w 113"/>
                  <a:gd name="T37" fmla="*/ 126 h 136"/>
                  <a:gd name="T38" fmla="*/ 35 w 113"/>
                  <a:gd name="T39" fmla="*/ 126 h 136"/>
                  <a:gd name="T40" fmla="*/ 78 w 113"/>
                  <a:gd name="T41" fmla="*/ 126 h 136"/>
                  <a:gd name="T42" fmla="*/ 78 w 113"/>
                  <a:gd name="T43" fmla="*/ 122 h 136"/>
                  <a:gd name="T44" fmla="*/ 84 w 113"/>
                  <a:gd name="T45" fmla="*/ 105 h 136"/>
                  <a:gd name="T46" fmla="*/ 104 w 113"/>
                  <a:gd name="T47" fmla="*/ 57 h 136"/>
                  <a:gd name="T48" fmla="*/ 57 w 113"/>
                  <a:gd name="T49" fmla="*/ 10 h 136"/>
                  <a:gd name="T50" fmla="*/ 10 w 113"/>
                  <a:gd name="T51" fmla="*/ 57 h 136"/>
                  <a:gd name="T52" fmla="*/ 29 w 113"/>
                  <a:gd name="T53" fmla="*/ 105 h 136"/>
                  <a:gd name="T54" fmla="*/ 35 w 113"/>
                  <a:gd name="T55" fmla="*/ 122 h 136"/>
                  <a:gd name="T56" fmla="*/ 35 w 113"/>
                  <a:gd name="T57" fmla="*/ 12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 h="136">
                    <a:moveTo>
                      <a:pt x="83" y="136"/>
                    </a:moveTo>
                    <a:cubicBezTo>
                      <a:pt x="83" y="136"/>
                      <a:pt x="83" y="136"/>
                      <a:pt x="83" y="136"/>
                    </a:cubicBezTo>
                    <a:cubicBezTo>
                      <a:pt x="30" y="136"/>
                      <a:pt x="30" y="136"/>
                      <a:pt x="30" y="136"/>
                    </a:cubicBezTo>
                    <a:cubicBezTo>
                      <a:pt x="27" y="136"/>
                      <a:pt x="25" y="133"/>
                      <a:pt x="25" y="131"/>
                    </a:cubicBezTo>
                    <a:cubicBezTo>
                      <a:pt x="25" y="130"/>
                      <a:pt x="25" y="130"/>
                      <a:pt x="25" y="130"/>
                    </a:cubicBezTo>
                    <a:cubicBezTo>
                      <a:pt x="25" y="127"/>
                      <a:pt x="25" y="116"/>
                      <a:pt x="22" y="111"/>
                    </a:cubicBezTo>
                    <a:cubicBezTo>
                      <a:pt x="0" y="84"/>
                      <a:pt x="0" y="57"/>
                      <a:pt x="0" y="57"/>
                    </a:cubicBezTo>
                    <a:cubicBezTo>
                      <a:pt x="0" y="26"/>
                      <a:pt x="25" y="0"/>
                      <a:pt x="57" y="0"/>
                    </a:cubicBezTo>
                    <a:cubicBezTo>
                      <a:pt x="88" y="0"/>
                      <a:pt x="113" y="26"/>
                      <a:pt x="113" y="57"/>
                    </a:cubicBezTo>
                    <a:cubicBezTo>
                      <a:pt x="113" y="57"/>
                      <a:pt x="113" y="84"/>
                      <a:pt x="92" y="111"/>
                    </a:cubicBezTo>
                    <a:cubicBezTo>
                      <a:pt x="88" y="116"/>
                      <a:pt x="88" y="127"/>
                      <a:pt x="88" y="130"/>
                    </a:cubicBezTo>
                    <a:cubicBezTo>
                      <a:pt x="88" y="131"/>
                      <a:pt x="88" y="131"/>
                      <a:pt x="88" y="131"/>
                    </a:cubicBezTo>
                    <a:cubicBezTo>
                      <a:pt x="88" y="133"/>
                      <a:pt x="86" y="136"/>
                      <a:pt x="83" y="136"/>
                    </a:cubicBezTo>
                    <a:close/>
                    <a:moveTo>
                      <a:pt x="30" y="126"/>
                    </a:moveTo>
                    <a:cubicBezTo>
                      <a:pt x="27" y="126"/>
                      <a:pt x="25" y="128"/>
                      <a:pt x="25" y="130"/>
                    </a:cubicBezTo>
                    <a:cubicBezTo>
                      <a:pt x="26" y="128"/>
                      <a:pt x="28" y="126"/>
                      <a:pt x="30" y="126"/>
                    </a:cubicBezTo>
                    <a:close/>
                    <a:moveTo>
                      <a:pt x="84" y="126"/>
                    </a:moveTo>
                    <a:cubicBezTo>
                      <a:pt x="85" y="126"/>
                      <a:pt x="85" y="126"/>
                      <a:pt x="86" y="127"/>
                    </a:cubicBezTo>
                    <a:cubicBezTo>
                      <a:pt x="85" y="126"/>
                      <a:pt x="85" y="126"/>
                      <a:pt x="84" y="126"/>
                    </a:cubicBezTo>
                    <a:close/>
                    <a:moveTo>
                      <a:pt x="35" y="126"/>
                    </a:moveTo>
                    <a:cubicBezTo>
                      <a:pt x="78" y="126"/>
                      <a:pt x="78" y="126"/>
                      <a:pt x="78" y="126"/>
                    </a:cubicBezTo>
                    <a:cubicBezTo>
                      <a:pt x="78" y="124"/>
                      <a:pt x="78" y="122"/>
                      <a:pt x="78" y="122"/>
                    </a:cubicBezTo>
                    <a:cubicBezTo>
                      <a:pt x="79" y="114"/>
                      <a:pt x="81" y="109"/>
                      <a:pt x="84" y="105"/>
                    </a:cubicBezTo>
                    <a:cubicBezTo>
                      <a:pt x="103" y="80"/>
                      <a:pt x="104" y="57"/>
                      <a:pt x="104" y="57"/>
                    </a:cubicBezTo>
                    <a:cubicBezTo>
                      <a:pt x="104" y="31"/>
                      <a:pt x="82" y="10"/>
                      <a:pt x="57" y="10"/>
                    </a:cubicBezTo>
                    <a:cubicBezTo>
                      <a:pt x="31" y="10"/>
                      <a:pt x="10" y="31"/>
                      <a:pt x="10" y="57"/>
                    </a:cubicBezTo>
                    <a:cubicBezTo>
                      <a:pt x="10" y="57"/>
                      <a:pt x="10" y="80"/>
                      <a:pt x="29" y="105"/>
                    </a:cubicBezTo>
                    <a:cubicBezTo>
                      <a:pt x="32" y="109"/>
                      <a:pt x="34" y="114"/>
                      <a:pt x="35" y="122"/>
                    </a:cubicBezTo>
                    <a:cubicBezTo>
                      <a:pt x="35" y="122"/>
                      <a:pt x="35" y="124"/>
                      <a:pt x="35" y="126"/>
                    </a:cubicBezTo>
                    <a:close/>
                  </a:path>
                </a:pathLst>
              </a:custGeom>
              <a:grpFill/>
              <a:ln>
                <a:noFill/>
              </a:ln>
            </p:spPr>
            <p:txBody>
              <a:bodyPr vert="horz" wrap="square" lIns="91440" tIns="45720" rIns="91440" bIns="45720" numCol="1" anchor="t" anchorCtr="0" compatLnSpc="1"/>
              <a:lstStyle/>
              <a:p>
                <a:endParaRPr lang="zh-CN" altLang="en-US"/>
              </a:p>
            </p:txBody>
          </p:sp>
          <p:sp>
            <p:nvSpPr>
              <p:cNvPr id="81" name="任意多边形 80"/>
              <p:cNvSpPr/>
              <p:nvPr/>
            </p:nvSpPr>
            <p:spPr bwMode="auto">
              <a:xfrm>
                <a:off x="5371682" y="4735080"/>
                <a:ext cx="462605" cy="464447"/>
              </a:xfrm>
              <a:custGeom>
                <a:avLst/>
                <a:gdLst>
                  <a:gd name="connsiteX0" fmla="*/ 185067 w 462605"/>
                  <a:gd name="connsiteY0" fmla="*/ 421135 h 464447"/>
                  <a:gd name="connsiteX1" fmla="*/ 276617 w 462605"/>
                  <a:gd name="connsiteY1" fmla="*/ 421135 h 464447"/>
                  <a:gd name="connsiteX2" fmla="*/ 287516 w 462605"/>
                  <a:gd name="connsiteY2" fmla="*/ 432193 h 464447"/>
                  <a:gd name="connsiteX3" fmla="*/ 276617 w 462605"/>
                  <a:gd name="connsiteY3" fmla="*/ 443252 h 464447"/>
                  <a:gd name="connsiteX4" fmla="*/ 261902 w 462605"/>
                  <a:gd name="connsiteY4" fmla="*/ 443252 h 464447"/>
                  <a:gd name="connsiteX5" fmla="*/ 272771 w 462605"/>
                  <a:gd name="connsiteY5" fmla="*/ 453850 h 464447"/>
                  <a:gd name="connsiteX6" fmla="*/ 261902 w 462605"/>
                  <a:gd name="connsiteY6" fmla="*/ 464447 h 464447"/>
                  <a:gd name="connsiteX7" fmla="*/ 198860 w 462605"/>
                  <a:gd name="connsiteY7" fmla="*/ 464447 h 464447"/>
                  <a:gd name="connsiteX8" fmla="*/ 187991 w 462605"/>
                  <a:gd name="connsiteY8" fmla="*/ 453850 h 464447"/>
                  <a:gd name="connsiteX9" fmla="*/ 198860 w 462605"/>
                  <a:gd name="connsiteY9" fmla="*/ 443252 h 464447"/>
                  <a:gd name="connsiteX10" fmla="*/ 196511 w 462605"/>
                  <a:gd name="connsiteY10" fmla="*/ 443252 h 464447"/>
                  <a:gd name="connsiteX11" fmla="*/ 185067 w 462605"/>
                  <a:gd name="connsiteY11" fmla="*/ 443252 h 464447"/>
                  <a:gd name="connsiteX12" fmla="*/ 174168 w 462605"/>
                  <a:gd name="connsiteY12" fmla="*/ 432193 h 464447"/>
                  <a:gd name="connsiteX13" fmla="*/ 185067 w 462605"/>
                  <a:gd name="connsiteY13" fmla="*/ 421135 h 464447"/>
                  <a:gd name="connsiteX14" fmla="*/ 176807 w 462605"/>
                  <a:gd name="connsiteY14" fmla="*/ 397176 h 464447"/>
                  <a:gd name="connsiteX15" fmla="*/ 283954 w 462605"/>
                  <a:gd name="connsiteY15" fmla="*/ 397176 h 464447"/>
                  <a:gd name="connsiteX16" fmla="*/ 294887 w 462605"/>
                  <a:gd name="connsiteY16" fmla="*/ 408234 h 464447"/>
                  <a:gd name="connsiteX17" fmla="*/ 283954 w 462605"/>
                  <a:gd name="connsiteY17" fmla="*/ 419293 h 464447"/>
                  <a:gd name="connsiteX18" fmla="*/ 176807 w 462605"/>
                  <a:gd name="connsiteY18" fmla="*/ 419293 h 464447"/>
                  <a:gd name="connsiteX19" fmla="*/ 165874 w 462605"/>
                  <a:gd name="connsiteY19" fmla="*/ 408234 h 464447"/>
                  <a:gd name="connsiteX20" fmla="*/ 176807 w 462605"/>
                  <a:gd name="connsiteY20" fmla="*/ 397176 h 464447"/>
                  <a:gd name="connsiteX21" fmla="*/ 368528 w 462605"/>
                  <a:gd name="connsiteY21" fmla="*/ 303516 h 464447"/>
                  <a:gd name="connsiteX22" fmla="*/ 427804 w 462605"/>
                  <a:gd name="connsiteY22" fmla="*/ 336188 h 464447"/>
                  <a:gd name="connsiteX23" fmla="*/ 430000 w 462605"/>
                  <a:gd name="connsiteY23" fmla="*/ 344901 h 464447"/>
                  <a:gd name="connsiteX24" fmla="*/ 423414 w 462605"/>
                  <a:gd name="connsiteY24" fmla="*/ 349257 h 464447"/>
                  <a:gd name="connsiteX25" fmla="*/ 421218 w 462605"/>
                  <a:gd name="connsiteY25" fmla="*/ 347079 h 464447"/>
                  <a:gd name="connsiteX26" fmla="*/ 361942 w 462605"/>
                  <a:gd name="connsiteY26" fmla="*/ 314407 h 464447"/>
                  <a:gd name="connsiteX27" fmla="*/ 359747 w 462605"/>
                  <a:gd name="connsiteY27" fmla="*/ 305695 h 464447"/>
                  <a:gd name="connsiteX28" fmla="*/ 368528 w 462605"/>
                  <a:gd name="connsiteY28" fmla="*/ 303516 h 464447"/>
                  <a:gd name="connsiteX29" fmla="*/ 91448 w 462605"/>
                  <a:gd name="connsiteY29" fmla="*/ 303516 h 464447"/>
                  <a:gd name="connsiteX30" fmla="*/ 100121 w 462605"/>
                  <a:gd name="connsiteY30" fmla="*/ 305695 h 464447"/>
                  <a:gd name="connsiteX31" fmla="*/ 97953 w 462605"/>
                  <a:gd name="connsiteY31" fmla="*/ 314407 h 464447"/>
                  <a:gd name="connsiteX32" fmla="*/ 39409 w 462605"/>
                  <a:gd name="connsiteY32" fmla="*/ 347079 h 464447"/>
                  <a:gd name="connsiteX33" fmla="*/ 37240 w 462605"/>
                  <a:gd name="connsiteY33" fmla="*/ 349257 h 464447"/>
                  <a:gd name="connsiteX34" fmla="*/ 30736 w 462605"/>
                  <a:gd name="connsiteY34" fmla="*/ 344901 h 464447"/>
                  <a:gd name="connsiteX35" fmla="*/ 32904 w 462605"/>
                  <a:gd name="connsiteY35" fmla="*/ 336188 h 464447"/>
                  <a:gd name="connsiteX36" fmla="*/ 91448 w 462605"/>
                  <a:gd name="connsiteY36" fmla="*/ 303516 h 464447"/>
                  <a:gd name="connsiteX37" fmla="*/ 196285 w 462605"/>
                  <a:gd name="connsiteY37" fmla="*/ 274613 h 464447"/>
                  <a:gd name="connsiteX38" fmla="*/ 197615 w 462605"/>
                  <a:gd name="connsiteY38" fmla="*/ 282721 h 464447"/>
                  <a:gd name="connsiteX39" fmla="*/ 203115 w 462605"/>
                  <a:gd name="connsiteY39" fmla="*/ 277378 h 464447"/>
                  <a:gd name="connsiteX40" fmla="*/ 209620 w 462605"/>
                  <a:gd name="connsiteY40" fmla="*/ 283697 h 464447"/>
                  <a:gd name="connsiteX41" fmla="*/ 211789 w 462605"/>
                  <a:gd name="connsiteY41" fmla="*/ 287909 h 464447"/>
                  <a:gd name="connsiteX42" fmla="*/ 213957 w 462605"/>
                  <a:gd name="connsiteY42" fmla="*/ 283697 h 464447"/>
                  <a:gd name="connsiteX43" fmla="*/ 222630 w 462605"/>
                  <a:gd name="connsiteY43" fmla="*/ 277378 h 464447"/>
                  <a:gd name="connsiteX44" fmla="*/ 229135 w 462605"/>
                  <a:gd name="connsiteY44" fmla="*/ 283697 h 464447"/>
                  <a:gd name="connsiteX45" fmla="*/ 231303 w 462605"/>
                  <a:gd name="connsiteY45" fmla="*/ 287909 h 464447"/>
                  <a:gd name="connsiteX46" fmla="*/ 233472 w 462605"/>
                  <a:gd name="connsiteY46" fmla="*/ 283697 h 464447"/>
                  <a:gd name="connsiteX47" fmla="*/ 239976 w 462605"/>
                  <a:gd name="connsiteY47" fmla="*/ 277378 h 464447"/>
                  <a:gd name="connsiteX48" fmla="*/ 248650 w 462605"/>
                  <a:gd name="connsiteY48" fmla="*/ 283697 h 464447"/>
                  <a:gd name="connsiteX49" fmla="*/ 250818 w 462605"/>
                  <a:gd name="connsiteY49" fmla="*/ 287909 h 464447"/>
                  <a:gd name="connsiteX50" fmla="*/ 252986 w 462605"/>
                  <a:gd name="connsiteY50" fmla="*/ 283697 h 464447"/>
                  <a:gd name="connsiteX51" fmla="*/ 259491 w 462605"/>
                  <a:gd name="connsiteY51" fmla="*/ 277378 h 464447"/>
                  <a:gd name="connsiteX52" fmla="*/ 262607 w 462605"/>
                  <a:gd name="connsiteY52" fmla="*/ 280404 h 464447"/>
                  <a:gd name="connsiteX53" fmla="*/ 263557 w 462605"/>
                  <a:gd name="connsiteY53" fmla="*/ 274613 h 464447"/>
                  <a:gd name="connsiteX54" fmla="*/ 274615 w 462605"/>
                  <a:gd name="connsiteY54" fmla="*/ 277377 h 464447"/>
                  <a:gd name="connsiteX55" fmla="*/ 255263 w 462605"/>
                  <a:gd name="connsiteY55" fmla="*/ 395333 h 464447"/>
                  <a:gd name="connsiteX56" fmla="*/ 244204 w 462605"/>
                  <a:gd name="connsiteY56" fmla="*/ 392568 h 464447"/>
                  <a:gd name="connsiteX57" fmla="*/ 261712 w 462605"/>
                  <a:gd name="connsiteY57" fmla="*/ 285854 h 464447"/>
                  <a:gd name="connsiteX58" fmla="*/ 261659 w 462605"/>
                  <a:gd name="connsiteY58" fmla="*/ 285803 h 464447"/>
                  <a:gd name="connsiteX59" fmla="*/ 259491 w 462605"/>
                  <a:gd name="connsiteY59" fmla="*/ 281590 h 464447"/>
                  <a:gd name="connsiteX60" fmla="*/ 257323 w 462605"/>
                  <a:gd name="connsiteY60" fmla="*/ 285803 h 464447"/>
                  <a:gd name="connsiteX61" fmla="*/ 250818 w 462605"/>
                  <a:gd name="connsiteY61" fmla="*/ 292122 h 464447"/>
                  <a:gd name="connsiteX62" fmla="*/ 242145 w 462605"/>
                  <a:gd name="connsiteY62" fmla="*/ 285803 h 464447"/>
                  <a:gd name="connsiteX63" fmla="*/ 239976 w 462605"/>
                  <a:gd name="connsiteY63" fmla="*/ 281590 h 464447"/>
                  <a:gd name="connsiteX64" fmla="*/ 237808 w 462605"/>
                  <a:gd name="connsiteY64" fmla="*/ 285803 h 464447"/>
                  <a:gd name="connsiteX65" fmla="*/ 231303 w 462605"/>
                  <a:gd name="connsiteY65" fmla="*/ 292122 h 464447"/>
                  <a:gd name="connsiteX66" fmla="*/ 224798 w 462605"/>
                  <a:gd name="connsiteY66" fmla="*/ 285803 h 464447"/>
                  <a:gd name="connsiteX67" fmla="*/ 222630 w 462605"/>
                  <a:gd name="connsiteY67" fmla="*/ 281590 h 464447"/>
                  <a:gd name="connsiteX68" fmla="*/ 220462 w 462605"/>
                  <a:gd name="connsiteY68" fmla="*/ 285803 h 464447"/>
                  <a:gd name="connsiteX69" fmla="*/ 211789 w 462605"/>
                  <a:gd name="connsiteY69" fmla="*/ 292122 h 464447"/>
                  <a:gd name="connsiteX70" fmla="*/ 205284 w 462605"/>
                  <a:gd name="connsiteY70" fmla="*/ 285803 h 464447"/>
                  <a:gd name="connsiteX71" fmla="*/ 203115 w 462605"/>
                  <a:gd name="connsiteY71" fmla="*/ 281590 h 464447"/>
                  <a:gd name="connsiteX72" fmla="*/ 200947 w 462605"/>
                  <a:gd name="connsiteY72" fmla="*/ 285803 h 464447"/>
                  <a:gd name="connsiteX73" fmla="*/ 198509 w 462605"/>
                  <a:gd name="connsiteY73" fmla="*/ 288171 h 464447"/>
                  <a:gd name="connsiteX74" fmla="*/ 215637 w 462605"/>
                  <a:gd name="connsiteY74" fmla="*/ 392568 h 464447"/>
                  <a:gd name="connsiteX75" fmla="*/ 204579 w 462605"/>
                  <a:gd name="connsiteY75" fmla="*/ 395333 h 464447"/>
                  <a:gd name="connsiteX76" fmla="*/ 185226 w 462605"/>
                  <a:gd name="connsiteY76" fmla="*/ 277377 h 464447"/>
                  <a:gd name="connsiteX77" fmla="*/ 6575 w 462605"/>
                  <a:gd name="connsiteY77" fmla="*/ 224851 h 464447"/>
                  <a:gd name="connsiteX78" fmla="*/ 74519 w 462605"/>
                  <a:gd name="connsiteY78" fmla="*/ 224851 h 464447"/>
                  <a:gd name="connsiteX79" fmla="*/ 81094 w 462605"/>
                  <a:gd name="connsiteY79" fmla="*/ 231486 h 464447"/>
                  <a:gd name="connsiteX80" fmla="*/ 74519 w 462605"/>
                  <a:gd name="connsiteY80" fmla="*/ 235909 h 464447"/>
                  <a:gd name="connsiteX81" fmla="*/ 6575 w 462605"/>
                  <a:gd name="connsiteY81" fmla="*/ 235909 h 464447"/>
                  <a:gd name="connsiteX82" fmla="*/ 0 w 462605"/>
                  <a:gd name="connsiteY82" fmla="*/ 231486 h 464447"/>
                  <a:gd name="connsiteX83" fmla="*/ 6575 w 462605"/>
                  <a:gd name="connsiteY83" fmla="*/ 224851 h 464447"/>
                  <a:gd name="connsiteX84" fmla="*/ 386216 w 462605"/>
                  <a:gd name="connsiteY84" fmla="*/ 223008 h 464447"/>
                  <a:gd name="connsiteX85" fmla="*/ 456058 w 462605"/>
                  <a:gd name="connsiteY85" fmla="*/ 223008 h 464447"/>
                  <a:gd name="connsiteX86" fmla="*/ 462605 w 462605"/>
                  <a:gd name="connsiteY86" fmla="*/ 229459 h 464447"/>
                  <a:gd name="connsiteX87" fmla="*/ 456058 w 462605"/>
                  <a:gd name="connsiteY87" fmla="*/ 235909 h 464447"/>
                  <a:gd name="connsiteX88" fmla="*/ 386216 w 462605"/>
                  <a:gd name="connsiteY88" fmla="*/ 235909 h 464447"/>
                  <a:gd name="connsiteX89" fmla="*/ 379668 w 462605"/>
                  <a:gd name="connsiteY89" fmla="*/ 229459 h 464447"/>
                  <a:gd name="connsiteX90" fmla="*/ 386216 w 462605"/>
                  <a:gd name="connsiteY90" fmla="*/ 223008 h 464447"/>
                  <a:gd name="connsiteX91" fmla="*/ 231369 w 462605"/>
                  <a:gd name="connsiteY91" fmla="*/ 140071 h 464447"/>
                  <a:gd name="connsiteX92" fmla="*/ 316083 w 462605"/>
                  <a:gd name="connsiteY92" fmla="*/ 224786 h 464447"/>
                  <a:gd name="connsiteX93" fmla="*/ 309567 w 462605"/>
                  <a:gd name="connsiteY93" fmla="*/ 231302 h 464447"/>
                  <a:gd name="connsiteX94" fmla="*/ 303050 w 462605"/>
                  <a:gd name="connsiteY94" fmla="*/ 224786 h 464447"/>
                  <a:gd name="connsiteX95" fmla="*/ 231369 w 462605"/>
                  <a:gd name="connsiteY95" fmla="*/ 153104 h 464447"/>
                  <a:gd name="connsiteX96" fmla="*/ 224852 w 462605"/>
                  <a:gd name="connsiteY96" fmla="*/ 146588 h 464447"/>
                  <a:gd name="connsiteX97" fmla="*/ 231369 w 462605"/>
                  <a:gd name="connsiteY97" fmla="*/ 140071 h 464447"/>
                  <a:gd name="connsiteX98" fmla="*/ 421218 w 462605"/>
                  <a:gd name="connsiteY98" fmla="*/ 113682 h 464447"/>
                  <a:gd name="connsiteX99" fmla="*/ 430000 w 462605"/>
                  <a:gd name="connsiteY99" fmla="*/ 115861 h 464447"/>
                  <a:gd name="connsiteX100" fmla="*/ 427804 w 462605"/>
                  <a:gd name="connsiteY100" fmla="*/ 124573 h 464447"/>
                  <a:gd name="connsiteX101" fmla="*/ 368528 w 462605"/>
                  <a:gd name="connsiteY101" fmla="*/ 157245 h 464447"/>
                  <a:gd name="connsiteX102" fmla="*/ 364137 w 462605"/>
                  <a:gd name="connsiteY102" fmla="*/ 159423 h 464447"/>
                  <a:gd name="connsiteX103" fmla="*/ 359747 w 462605"/>
                  <a:gd name="connsiteY103" fmla="*/ 155067 h 464447"/>
                  <a:gd name="connsiteX104" fmla="*/ 361942 w 462605"/>
                  <a:gd name="connsiteY104" fmla="*/ 146354 h 464447"/>
                  <a:gd name="connsiteX105" fmla="*/ 421218 w 462605"/>
                  <a:gd name="connsiteY105" fmla="*/ 113682 h 464447"/>
                  <a:gd name="connsiteX106" fmla="*/ 39409 w 462605"/>
                  <a:gd name="connsiteY106" fmla="*/ 113682 h 464447"/>
                  <a:gd name="connsiteX107" fmla="*/ 97953 w 462605"/>
                  <a:gd name="connsiteY107" fmla="*/ 146354 h 464447"/>
                  <a:gd name="connsiteX108" fmla="*/ 100121 w 462605"/>
                  <a:gd name="connsiteY108" fmla="*/ 155066 h 464447"/>
                  <a:gd name="connsiteX109" fmla="*/ 95784 w 462605"/>
                  <a:gd name="connsiteY109" fmla="*/ 159423 h 464447"/>
                  <a:gd name="connsiteX110" fmla="*/ 91448 w 462605"/>
                  <a:gd name="connsiteY110" fmla="*/ 157245 h 464447"/>
                  <a:gd name="connsiteX111" fmla="*/ 32904 w 462605"/>
                  <a:gd name="connsiteY111" fmla="*/ 124573 h 464447"/>
                  <a:gd name="connsiteX112" fmla="*/ 30736 w 462605"/>
                  <a:gd name="connsiteY112" fmla="*/ 115860 h 464447"/>
                  <a:gd name="connsiteX113" fmla="*/ 39409 w 462605"/>
                  <a:gd name="connsiteY113" fmla="*/ 113682 h 464447"/>
                  <a:gd name="connsiteX114" fmla="*/ 344901 w 462605"/>
                  <a:gd name="connsiteY114" fmla="*/ 30735 h 464447"/>
                  <a:gd name="connsiteX115" fmla="*/ 347079 w 462605"/>
                  <a:gd name="connsiteY115" fmla="*/ 39408 h 464447"/>
                  <a:gd name="connsiteX116" fmla="*/ 314407 w 462605"/>
                  <a:gd name="connsiteY116" fmla="*/ 97952 h 464447"/>
                  <a:gd name="connsiteX117" fmla="*/ 307873 w 462605"/>
                  <a:gd name="connsiteY117" fmla="*/ 102289 h 464447"/>
                  <a:gd name="connsiteX118" fmla="*/ 305695 w 462605"/>
                  <a:gd name="connsiteY118" fmla="*/ 100120 h 464447"/>
                  <a:gd name="connsiteX119" fmla="*/ 303516 w 462605"/>
                  <a:gd name="connsiteY119" fmla="*/ 91447 h 464447"/>
                  <a:gd name="connsiteX120" fmla="*/ 336188 w 462605"/>
                  <a:gd name="connsiteY120" fmla="*/ 32903 h 464447"/>
                  <a:gd name="connsiteX121" fmla="*/ 344901 w 462605"/>
                  <a:gd name="connsiteY121" fmla="*/ 30735 h 464447"/>
                  <a:gd name="connsiteX122" fmla="*/ 115861 w 462605"/>
                  <a:gd name="connsiteY122" fmla="*/ 30735 h 464447"/>
                  <a:gd name="connsiteX123" fmla="*/ 124573 w 462605"/>
                  <a:gd name="connsiteY123" fmla="*/ 32903 h 464447"/>
                  <a:gd name="connsiteX124" fmla="*/ 157245 w 462605"/>
                  <a:gd name="connsiteY124" fmla="*/ 91447 h 464447"/>
                  <a:gd name="connsiteX125" fmla="*/ 155067 w 462605"/>
                  <a:gd name="connsiteY125" fmla="*/ 100120 h 464447"/>
                  <a:gd name="connsiteX126" fmla="*/ 152889 w 462605"/>
                  <a:gd name="connsiteY126" fmla="*/ 102289 h 464447"/>
                  <a:gd name="connsiteX127" fmla="*/ 146354 w 462605"/>
                  <a:gd name="connsiteY127" fmla="*/ 97952 h 464447"/>
                  <a:gd name="connsiteX128" fmla="*/ 113682 w 462605"/>
                  <a:gd name="connsiteY128" fmla="*/ 39408 h 464447"/>
                  <a:gd name="connsiteX129" fmla="*/ 115861 w 462605"/>
                  <a:gd name="connsiteY129" fmla="*/ 30735 h 464447"/>
                  <a:gd name="connsiteX130" fmla="*/ 231303 w 462605"/>
                  <a:gd name="connsiteY130" fmla="*/ 0 h 464447"/>
                  <a:gd name="connsiteX131" fmla="*/ 237753 w 462605"/>
                  <a:gd name="connsiteY131" fmla="*/ 6575 h 464447"/>
                  <a:gd name="connsiteX132" fmla="*/ 237753 w 462605"/>
                  <a:gd name="connsiteY132" fmla="*/ 74519 h 464447"/>
                  <a:gd name="connsiteX133" fmla="*/ 231303 w 462605"/>
                  <a:gd name="connsiteY133" fmla="*/ 81094 h 464447"/>
                  <a:gd name="connsiteX134" fmla="*/ 224852 w 462605"/>
                  <a:gd name="connsiteY134" fmla="*/ 74519 h 464447"/>
                  <a:gd name="connsiteX135" fmla="*/ 224852 w 462605"/>
                  <a:gd name="connsiteY135" fmla="*/ 6575 h 464447"/>
                  <a:gd name="connsiteX136" fmla="*/ 231303 w 462605"/>
                  <a:gd name="connsiteY136" fmla="*/ 0 h 464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462605" h="464447">
                    <a:moveTo>
                      <a:pt x="185067" y="421135"/>
                    </a:moveTo>
                    <a:cubicBezTo>
                      <a:pt x="276617" y="421135"/>
                      <a:pt x="276617" y="421135"/>
                      <a:pt x="276617" y="421135"/>
                    </a:cubicBezTo>
                    <a:cubicBezTo>
                      <a:pt x="280977" y="421135"/>
                      <a:pt x="287516" y="425558"/>
                      <a:pt x="287516" y="432193"/>
                    </a:cubicBezTo>
                    <a:cubicBezTo>
                      <a:pt x="287516" y="438828"/>
                      <a:pt x="280977" y="443252"/>
                      <a:pt x="276617" y="443252"/>
                    </a:cubicBezTo>
                    <a:lnTo>
                      <a:pt x="261902" y="443252"/>
                    </a:lnTo>
                    <a:cubicBezTo>
                      <a:pt x="268424" y="443252"/>
                      <a:pt x="272771" y="449611"/>
                      <a:pt x="272771" y="453850"/>
                    </a:cubicBezTo>
                    <a:cubicBezTo>
                      <a:pt x="272771" y="460208"/>
                      <a:pt x="268424" y="464447"/>
                      <a:pt x="261902" y="464447"/>
                    </a:cubicBezTo>
                    <a:cubicBezTo>
                      <a:pt x="198860" y="464447"/>
                      <a:pt x="198860" y="464447"/>
                      <a:pt x="198860" y="464447"/>
                    </a:cubicBezTo>
                    <a:cubicBezTo>
                      <a:pt x="192339" y="464447"/>
                      <a:pt x="187991" y="460208"/>
                      <a:pt x="187991" y="453850"/>
                    </a:cubicBezTo>
                    <a:cubicBezTo>
                      <a:pt x="187991" y="449611"/>
                      <a:pt x="192339" y="443252"/>
                      <a:pt x="198860" y="443252"/>
                    </a:cubicBezTo>
                    <a:lnTo>
                      <a:pt x="196511" y="443252"/>
                    </a:lnTo>
                    <a:cubicBezTo>
                      <a:pt x="185067" y="443252"/>
                      <a:pt x="185067" y="443252"/>
                      <a:pt x="185067" y="443252"/>
                    </a:cubicBezTo>
                    <a:cubicBezTo>
                      <a:pt x="178527" y="443252"/>
                      <a:pt x="174168" y="438828"/>
                      <a:pt x="174168" y="432193"/>
                    </a:cubicBezTo>
                    <a:cubicBezTo>
                      <a:pt x="174168" y="425558"/>
                      <a:pt x="178527" y="421135"/>
                      <a:pt x="185067" y="421135"/>
                    </a:cubicBezTo>
                    <a:close/>
                    <a:moveTo>
                      <a:pt x="176807" y="397176"/>
                    </a:moveTo>
                    <a:cubicBezTo>
                      <a:pt x="283954" y="397176"/>
                      <a:pt x="283954" y="397176"/>
                      <a:pt x="283954" y="397176"/>
                    </a:cubicBezTo>
                    <a:cubicBezTo>
                      <a:pt x="290514" y="397176"/>
                      <a:pt x="294887" y="403811"/>
                      <a:pt x="294887" y="408234"/>
                    </a:cubicBezTo>
                    <a:cubicBezTo>
                      <a:pt x="294887" y="414869"/>
                      <a:pt x="290514" y="419293"/>
                      <a:pt x="283954" y="419293"/>
                    </a:cubicBezTo>
                    <a:cubicBezTo>
                      <a:pt x="176807" y="419293"/>
                      <a:pt x="176807" y="419293"/>
                      <a:pt x="176807" y="419293"/>
                    </a:cubicBezTo>
                    <a:cubicBezTo>
                      <a:pt x="170247" y="419293"/>
                      <a:pt x="165874" y="414869"/>
                      <a:pt x="165874" y="408234"/>
                    </a:cubicBezTo>
                    <a:cubicBezTo>
                      <a:pt x="165874" y="403811"/>
                      <a:pt x="170247" y="397176"/>
                      <a:pt x="176807" y="397176"/>
                    </a:cubicBezTo>
                    <a:close/>
                    <a:moveTo>
                      <a:pt x="368528" y="303516"/>
                    </a:moveTo>
                    <a:cubicBezTo>
                      <a:pt x="427804" y="336188"/>
                      <a:pt x="427804" y="336188"/>
                      <a:pt x="427804" y="336188"/>
                    </a:cubicBezTo>
                    <a:cubicBezTo>
                      <a:pt x="430000" y="338367"/>
                      <a:pt x="432195" y="342723"/>
                      <a:pt x="430000" y="344901"/>
                    </a:cubicBezTo>
                    <a:cubicBezTo>
                      <a:pt x="427804" y="347079"/>
                      <a:pt x="425609" y="349257"/>
                      <a:pt x="423414" y="349257"/>
                    </a:cubicBezTo>
                    <a:cubicBezTo>
                      <a:pt x="423414" y="349257"/>
                      <a:pt x="421218" y="349257"/>
                      <a:pt x="421218" y="347079"/>
                    </a:cubicBezTo>
                    <a:cubicBezTo>
                      <a:pt x="361942" y="314407"/>
                      <a:pt x="361942" y="314407"/>
                      <a:pt x="361942" y="314407"/>
                    </a:cubicBezTo>
                    <a:cubicBezTo>
                      <a:pt x="357551" y="312229"/>
                      <a:pt x="357551" y="307873"/>
                      <a:pt x="359747" y="305695"/>
                    </a:cubicBezTo>
                    <a:cubicBezTo>
                      <a:pt x="361942" y="301338"/>
                      <a:pt x="364137" y="301338"/>
                      <a:pt x="368528" y="303516"/>
                    </a:cubicBezTo>
                    <a:close/>
                    <a:moveTo>
                      <a:pt x="91448" y="303516"/>
                    </a:moveTo>
                    <a:cubicBezTo>
                      <a:pt x="95784" y="301338"/>
                      <a:pt x="100121" y="301338"/>
                      <a:pt x="100121" y="305695"/>
                    </a:cubicBezTo>
                    <a:cubicBezTo>
                      <a:pt x="102289" y="307873"/>
                      <a:pt x="102289" y="312229"/>
                      <a:pt x="97953" y="314407"/>
                    </a:cubicBezTo>
                    <a:cubicBezTo>
                      <a:pt x="39409" y="347079"/>
                      <a:pt x="39409" y="347079"/>
                      <a:pt x="39409" y="347079"/>
                    </a:cubicBezTo>
                    <a:cubicBezTo>
                      <a:pt x="39409" y="349257"/>
                      <a:pt x="37240" y="349257"/>
                      <a:pt x="37240" y="349257"/>
                    </a:cubicBezTo>
                    <a:cubicBezTo>
                      <a:pt x="35072" y="349257"/>
                      <a:pt x="32904" y="347079"/>
                      <a:pt x="30736" y="344901"/>
                    </a:cubicBezTo>
                    <a:cubicBezTo>
                      <a:pt x="28567" y="342723"/>
                      <a:pt x="30736" y="338367"/>
                      <a:pt x="32904" y="336188"/>
                    </a:cubicBezTo>
                    <a:cubicBezTo>
                      <a:pt x="91448" y="303516"/>
                      <a:pt x="91448" y="303516"/>
                      <a:pt x="91448" y="303516"/>
                    </a:cubicBezTo>
                    <a:close/>
                    <a:moveTo>
                      <a:pt x="196285" y="274613"/>
                    </a:moveTo>
                    <a:lnTo>
                      <a:pt x="197615" y="282721"/>
                    </a:lnTo>
                    <a:lnTo>
                      <a:pt x="203115" y="277378"/>
                    </a:lnTo>
                    <a:cubicBezTo>
                      <a:pt x="207452" y="277378"/>
                      <a:pt x="209620" y="279484"/>
                      <a:pt x="209620" y="283697"/>
                    </a:cubicBezTo>
                    <a:cubicBezTo>
                      <a:pt x="211789" y="283697"/>
                      <a:pt x="211789" y="287909"/>
                      <a:pt x="211789" y="287909"/>
                    </a:cubicBezTo>
                    <a:cubicBezTo>
                      <a:pt x="213957" y="287909"/>
                      <a:pt x="213957" y="283697"/>
                      <a:pt x="213957" y="283697"/>
                    </a:cubicBezTo>
                    <a:cubicBezTo>
                      <a:pt x="216125" y="279484"/>
                      <a:pt x="218293" y="277378"/>
                      <a:pt x="222630" y="277378"/>
                    </a:cubicBezTo>
                    <a:cubicBezTo>
                      <a:pt x="226967" y="277378"/>
                      <a:pt x="226967" y="279484"/>
                      <a:pt x="229135" y="283697"/>
                    </a:cubicBezTo>
                    <a:cubicBezTo>
                      <a:pt x="229135" y="283697"/>
                      <a:pt x="231303" y="287909"/>
                      <a:pt x="231303" y="287909"/>
                    </a:cubicBezTo>
                    <a:cubicBezTo>
                      <a:pt x="231303" y="287909"/>
                      <a:pt x="233472" y="283697"/>
                      <a:pt x="233472" y="283697"/>
                    </a:cubicBezTo>
                    <a:cubicBezTo>
                      <a:pt x="235640" y="279484"/>
                      <a:pt x="235640" y="277378"/>
                      <a:pt x="239976" y="277378"/>
                    </a:cubicBezTo>
                    <a:cubicBezTo>
                      <a:pt x="244313" y="277378"/>
                      <a:pt x="246481" y="279484"/>
                      <a:pt x="248650" y="283697"/>
                    </a:cubicBezTo>
                    <a:cubicBezTo>
                      <a:pt x="248650" y="283697"/>
                      <a:pt x="248650" y="287909"/>
                      <a:pt x="250818" y="287909"/>
                    </a:cubicBezTo>
                    <a:cubicBezTo>
                      <a:pt x="250818" y="287909"/>
                      <a:pt x="250818" y="283697"/>
                      <a:pt x="252986" y="283697"/>
                    </a:cubicBezTo>
                    <a:cubicBezTo>
                      <a:pt x="252986" y="279484"/>
                      <a:pt x="255154" y="277378"/>
                      <a:pt x="259491" y="277378"/>
                    </a:cubicBezTo>
                    <a:lnTo>
                      <a:pt x="262607" y="280404"/>
                    </a:lnTo>
                    <a:lnTo>
                      <a:pt x="263557" y="274613"/>
                    </a:lnTo>
                    <a:lnTo>
                      <a:pt x="274615" y="277377"/>
                    </a:lnTo>
                    <a:lnTo>
                      <a:pt x="255263" y="395333"/>
                    </a:lnTo>
                    <a:lnTo>
                      <a:pt x="244204" y="392568"/>
                    </a:lnTo>
                    <a:lnTo>
                      <a:pt x="261712" y="285854"/>
                    </a:lnTo>
                    <a:lnTo>
                      <a:pt x="261659" y="285803"/>
                    </a:lnTo>
                    <a:cubicBezTo>
                      <a:pt x="261659" y="283697"/>
                      <a:pt x="259491" y="281590"/>
                      <a:pt x="259491" y="281590"/>
                    </a:cubicBezTo>
                    <a:cubicBezTo>
                      <a:pt x="259491" y="281590"/>
                      <a:pt x="257323" y="283697"/>
                      <a:pt x="257323" y="285803"/>
                    </a:cubicBezTo>
                    <a:cubicBezTo>
                      <a:pt x="255154" y="287909"/>
                      <a:pt x="252986" y="292122"/>
                      <a:pt x="250818" y="292122"/>
                    </a:cubicBezTo>
                    <a:cubicBezTo>
                      <a:pt x="246481" y="292122"/>
                      <a:pt x="244313" y="287909"/>
                      <a:pt x="242145" y="285803"/>
                    </a:cubicBezTo>
                    <a:cubicBezTo>
                      <a:pt x="242145" y="283697"/>
                      <a:pt x="242145" y="281590"/>
                      <a:pt x="239976" y="281590"/>
                    </a:cubicBezTo>
                    <a:cubicBezTo>
                      <a:pt x="239976" y="281590"/>
                      <a:pt x="239976" y="283697"/>
                      <a:pt x="237808" y="285803"/>
                    </a:cubicBezTo>
                    <a:cubicBezTo>
                      <a:pt x="237808" y="287909"/>
                      <a:pt x="235640" y="292122"/>
                      <a:pt x="231303" y="292122"/>
                    </a:cubicBezTo>
                    <a:cubicBezTo>
                      <a:pt x="226967" y="292122"/>
                      <a:pt x="224798" y="287909"/>
                      <a:pt x="224798" y="285803"/>
                    </a:cubicBezTo>
                    <a:cubicBezTo>
                      <a:pt x="224798" y="283697"/>
                      <a:pt x="222630" y="281590"/>
                      <a:pt x="222630" y="281590"/>
                    </a:cubicBezTo>
                    <a:cubicBezTo>
                      <a:pt x="220462" y="281590"/>
                      <a:pt x="220462" y="283697"/>
                      <a:pt x="220462" y="285803"/>
                    </a:cubicBezTo>
                    <a:cubicBezTo>
                      <a:pt x="218293" y="287909"/>
                      <a:pt x="216125" y="292122"/>
                      <a:pt x="211789" y="292122"/>
                    </a:cubicBezTo>
                    <a:cubicBezTo>
                      <a:pt x="209620" y="292122"/>
                      <a:pt x="207452" y="287909"/>
                      <a:pt x="205284" y="285803"/>
                    </a:cubicBezTo>
                    <a:cubicBezTo>
                      <a:pt x="205284" y="283697"/>
                      <a:pt x="203115" y="281590"/>
                      <a:pt x="203115" y="281590"/>
                    </a:cubicBezTo>
                    <a:cubicBezTo>
                      <a:pt x="203115" y="281590"/>
                      <a:pt x="200947" y="283697"/>
                      <a:pt x="200947" y="285803"/>
                    </a:cubicBezTo>
                    <a:lnTo>
                      <a:pt x="198509" y="288171"/>
                    </a:lnTo>
                    <a:lnTo>
                      <a:pt x="215637" y="392568"/>
                    </a:lnTo>
                    <a:lnTo>
                      <a:pt x="204579" y="395333"/>
                    </a:lnTo>
                    <a:lnTo>
                      <a:pt x="185226" y="277377"/>
                    </a:lnTo>
                    <a:close/>
                    <a:moveTo>
                      <a:pt x="6575" y="224851"/>
                    </a:moveTo>
                    <a:cubicBezTo>
                      <a:pt x="74519" y="224851"/>
                      <a:pt x="74519" y="224851"/>
                      <a:pt x="74519" y="224851"/>
                    </a:cubicBezTo>
                    <a:cubicBezTo>
                      <a:pt x="78903" y="224851"/>
                      <a:pt x="81094" y="227062"/>
                      <a:pt x="81094" y="231486"/>
                    </a:cubicBezTo>
                    <a:cubicBezTo>
                      <a:pt x="81094" y="233697"/>
                      <a:pt x="78903" y="235909"/>
                      <a:pt x="74519" y="235909"/>
                    </a:cubicBezTo>
                    <a:cubicBezTo>
                      <a:pt x="6575" y="235909"/>
                      <a:pt x="6575" y="235909"/>
                      <a:pt x="6575" y="235909"/>
                    </a:cubicBezTo>
                    <a:cubicBezTo>
                      <a:pt x="2191" y="235909"/>
                      <a:pt x="0" y="233697"/>
                      <a:pt x="0" y="231486"/>
                    </a:cubicBezTo>
                    <a:cubicBezTo>
                      <a:pt x="0" y="227062"/>
                      <a:pt x="2191" y="224851"/>
                      <a:pt x="6575" y="224851"/>
                    </a:cubicBezTo>
                    <a:close/>
                    <a:moveTo>
                      <a:pt x="386216" y="223008"/>
                    </a:moveTo>
                    <a:cubicBezTo>
                      <a:pt x="456058" y="223008"/>
                      <a:pt x="456058" y="223008"/>
                      <a:pt x="456058" y="223008"/>
                    </a:cubicBezTo>
                    <a:cubicBezTo>
                      <a:pt x="460423" y="223008"/>
                      <a:pt x="462605" y="227309"/>
                      <a:pt x="462605" y="229459"/>
                    </a:cubicBezTo>
                    <a:cubicBezTo>
                      <a:pt x="462605" y="233759"/>
                      <a:pt x="460423" y="235909"/>
                      <a:pt x="456058" y="235909"/>
                    </a:cubicBezTo>
                    <a:cubicBezTo>
                      <a:pt x="386216" y="235909"/>
                      <a:pt x="386216" y="235909"/>
                      <a:pt x="386216" y="235909"/>
                    </a:cubicBezTo>
                    <a:cubicBezTo>
                      <a:pt x="381851" y="235909"/>
                      <a:pt x="379668" y="233759"/>
                      <a:pt x="379668" y="229459"/>
                    </a:cubicBezTo>
                    <a:cubicBezTo>
                      <a:pt x="379668" y="227309"/>
                      <a:pt x="381851" y="223008"/>
                      <a:pt x="386216" y="223008"/>
                    </a:cubicBezTo>
                    <a:close/>
                    <a:moveTo>
                      <a:pt x="231369" y="140071"/>
                    </a:moveTo>
                    <a:cubicBezTo>
                      <a:pt x="276984" y="140071"/>
                      <a:pt x="316083" y="176998"/>
                      <a:pt x="316083" y="224786"/>
                    </a:cubicBezTo>
                    <a:cubicBezTo>
                      <a:pt x="316083" y="229130"/>
                      <a:pt x="313911" y="231302"/>
                      <a:pt x="309567" y="231302"/>
                    </a:cubicBezTo>
                    <a:cubicBezTo>
                      <a:pt x="305222" y="231302"/>
                      <a:pt x="303050" y="229130"/>
                      <a:pt x="303050" y="224786"/>
                    </a:cubicBezTo>
                    <a:cubicBezTo>
                      <a:pt x="303050" y="185687"/>
                      <a:pt x="270468" y="153104"/>
                      <a:pt x="231369" y="153104"/>
                    </a:cubicBezTo>
                    <a:cubicBezTo>
                      <a:pt x="227024" y="153104"/>
                      <a:pt x="224852" y="148760"/>
                      <a:pt x="224852" y="146588"/>
                    </a:cubicBezTo>
                    <a:cubicBezTo>
                      <a:pt x="224852" y="142243"/>
                      <a:pt x="227024" y="140071"/>
                      <a:pt x="231369" y="140071"/>
                    </a:cubicBezTo>
                    <a:close/>
                    <a:moveTo>
                      <a:pt x="421218" y="113682"/>
                    </a:moveTo>
                    <a:cubicBezTo>
                      <a:pt x="423414" y="111504"/>
                      <a:pt x="427804" y="111504"/>
                      <a:pt x="430000" y="115861"/>
                    </a:cubicBezTo>
                    <a:cubicBezTo>
                      <a:pt x="432195" y="118039"/>
                      <a:pt x="430000" y="122395"/>
                      <a:pt x="427804" y="124573"/>
                    </a:cubicBezTo>
                    <a:cubicBezTo>
                      <a:pt x="368528" y="157245"/>
                      <a:pt x="368528" y="157245"/>
                      <a:pt x="368528" y="157245"/>
                    </a:cubicBezTo>
                    <a:cubicBezTo>
                      <a:pt x="366333" y="159423"/>
                      <a:pt x="366333" y="159423"/>
                      <a:pt x="364137" y="159423"/>
                    </a:cubicBezTo>
                    <a:cubicBezTo>
                      <a:pt x="361942" y="159423"/>
                      <a:pt x="359747" y="157245"/>
                      <a:pt x="359747" y="155067"/>
                    </a:cubicBezTo>
                    <a:cubicBezTo>
                      <a:pt x="357551" y="152889"/>
                      <a:pt x="357551" y="148533"/>
                      <a:pt x="361942" y="146354"/>
                    </a:cubicBezTo>
                    <a:cubicBezTo>
                      <a:pt x="421218" y="113682"/>
                      <a:pt x="421218" y="113682"/>
                      <a:pt x="421218" y="113682"/>
                    </a:cubicBezTo>
                    <a:close/>
                    <a:moveTo>
                      <a:pt x="39409" y="113682"/>
                    </a:moveTo>
                    <a:cubicBezTo>
                      <a:pt x="97953" y="146354"/>
                      <a:pt x="97953" y="146354"/>
                      <a:pt x="97953" y="146354"/>
                    </a:cubicBezTo>
                    <a:cubicBezTo>
                      <a:pt x="102289" y="148532"/>
                      <a:pt x="102289" y="152888"/>
                      <a:pt x="100121" y="155066"/>
                    </a:cubicBezTo>
                    <a:cubicBezTo>
                      <a:pt x="100121" y="157245"/>
                      <a:pt x="97953" y="159423"/>
                      <a:pt x="95784" y="159423"/>
                    </a:cubicBezTo>
                    <a:cubicBezTo>
                      <a:pt x="93616" y="159423"/>
                      <a:pt x="93616" y="159423"/>
                      <a:pt x="91448" y="157245"/>
                    </a:cubicBezTo>
                    <a:cubicBezTo>
                      <a:pt x="32904" y="124573"/>
                      <a:pt x="32904" y="124573"/>
                      <a:pt x="32904" y="124573"/>
                    </a:cubicBezTo>
                    <a:cubicBezTo>
                      <a:pt x="30736" y="122394"/>
                      <a:pt x="28567" y="118038"/>
                      <a:pt x="30736" y="115860"/>
                    </a:cubicBezTo>
                    <a:cubicBezTo>
                      <a:pt x="32904" y="111504"/>
                      <a:pt x="37240" y="111504"/>
                      <a:pt x="39409" y="113682"/>
                    </a:cubicBezTo>
                    <a:close/>
                    <a:moveTo>
                      <a:pt x="344901" y="30735"/>
                    </a:moveTo>
                    <a:cubicBezTo>
                      <a:pt x="349257" y="32903"/>
                      <a:pt x="349257" y="37240"/>
                      <a:pt x="347079" y="39408"/>
                    </a:cubicBezTo>
                    <a:cubicBezTo>
                      <a:pt x="314407" y="97952"/>
                      <a:pt x="314407" y="97952"/>
                      <a:pt x="314407" y="97952"/>
                    </a:cubicBezTo>
                    <a:cubicBezTo>
                      <a:pt x="312229" y="100120"/>
                      <a:pt x="310051" y="102289"/>
                      <a:pt x="307873" y="102289"/>
                    </a:cubicBezTo>
                    <a:cubicBezTo>
                      <a:pt x="307873" y="102289"/>
                      <a:pt x="305695" y="102289"/>
                      <a:pt x="305695" y="100120"/>
                    </a:cubicBezTo>
                    <a:cubicBezTo>
                      <a:pt x="301338" y="97952"/>
                      <a:pt x="301338" y="95784"/>
                      <a:pt x="303516" y="91447"/>
                    </a:cubicBezTo>
                    <a:cubicBezTo>
                      <a:pt x="336188" y="32903"/>
                      <a:pt x="336188" y="32903"/>
                      <a:pt x="336188" y="32903"/>
                    </a:cubicBezTo>
                    <a:cubicBezTo>
                      <a:pt x="338367" y="30735"/>
                      <a:pt x="342723" y="28567"/>
                      <a:pt x="344901" y="30735"/>
                    </a:cubicBezTo>
                    <a:close/>
                    <a:moveTo>
                      <a:pt x="115861" y="30735"/>
                    </a:moveTo>
                    <a:cubicBezTo>
                      <a:pt x="118039" y="28567"/>
                      <a:pt x="122395" y="30735"/>
                      <a:pt x="124573" y="32903"/>
                    </a:cubicBezTo>
                    <a:cubicBezTo>
                      <a:pt x="157245" y="91447"/>
                      <a:pt x="157245" y="91447"/>
                      <a:pt x="157245" y="91447"/>
                    </a:cubicBezTo>
                    <a:cubicBezTo>
                      <a:pt x="159423" y="95784"/>
                      <a:pt x="159423" y="97952"/>
                      <a:pt x="155067" y="100120"/>
                    </a:cubicBezTo>
                    <a:cubicBezTo>
                      <a:pt x="155067" y="102289"/>
                      <a:pt x="152889" y="102289"/>
                      <a:pt x="152889" y="102289"/>
                    </a:cubicBezTo>
                    <a:cubicBezTo>
                      <a:pt x="150711" y="102289"/>
                      <a:pt x="148533" y="100120"/>
                      <a:pt x="146354" y="97952"/>
                    </a:cubicBezTo>
                    <a:cubicBezTo>
                      <a:pt x="113682" y="39408"/>
                      <a:pt x="113682" y="39408"/>
                      <a:pt x="113682" y="39408"/>
                    </a:cubicBezTo>
                    <a:cubicBezTo>
                      <a:pt x="111504" y="37240"/>
                      <a:pt x="111504" y="32903"/>
                      <a:pt x="115861" y="30735"/>
                    </a:cubicBezTo>
                    <a:close/>
                    <a:moveTo>
                      <a:pt x="231303" y="0"/>
                    </a:moveTo>
                    <a:cubicBezTo>
                      <a:pt x="233453" y="0"/>
                      <a:pt x="237753" y="2191"/>
                      <a:pt x="237753" y="6575"/>
                    </a:cubicBezTo>
                    <a:cubicBezTo>
                      <a:pt x="237753" y="74519"/>
                      <a:pt x="237753" y="74519"/>
                      <a:pt x="237753" y="74519"/>
                    </a:cubicBezTo>
                    <a:cubicBezTo>
                      <a:pt x="237753" y="78902"/>
                      <a:pt x="233453" y="81094"/>
                      <a:pt x="231303" y="81094"/>
                    </a:cubicBezTo>
                    <a:cubicBezTo>
                      <a:pt x="227002" y="81094"/>
                      <a:pt x="224852" y="78902"/>
                      <a:pt x="224852" y="74519"/>
                    </a:cubicBezTo>
                    <a:cubicBezTo>
                      <a:pt x="224852" y="6575"/>
                      <a:pt x="224852" y="6575"/>
                      <a:pt x="224852" y="6575"/>
                    </a:cubicBezTo>
                    <a:cubicBezTo>
                      <a:pt x="224852" y="2191"/>
                      <a:pt x="227002" y="0"/>
                      <a:pt x="231303" y="0"/>
                    </a:cubicBezTo>
                    <a:close/>
                  </a:path>
                </a:pathLst>
              </a:custGeom>
              <a:grpFill/>
              <a:ln>
                <a:noFill/>
              </a:ln>
            </p:spPr>
            <p:txBody>
              <a:bodyPr vert="horz" wrap="square" lIns="91440" tIns="45720" rIns="91440" bIns="45720" numCol="1" anchor="t" anchorCtr="0" compatLnSpc="1">
                <a:noAutofit/>
              </a:bodyPr>
              <a:lstStyle/>
              <a:p>
                <a:endParaRPr lang="zh-CN" altLang="en-US"/>
              </a:p>
            </p:txBody>
          </p:sp>
        </p:grpSp>
      </p:grpSp>
      <p:grpSp>
        <p:nvGrpSpPr>
          <p:cNvPr id="88" name="组合 87"/>
          <p:cNvGrpSpPr/>
          <p:nvPr/>
        </p:nvGrpSpPr>
        <p:grpSpPr>
          <a:xfrm>
            <a:off x="551384" y="2265681"/>
            <a:ext cx="4018586" cy="1198880"/>
            <a:chOff x="551384" y="2224348"/>
            <a:chExt cx="4018586" cy="1198880"/>
          </a:xfrm>
        </p:grpSpPr>
        <p:sp>
          <p:nvSpPr>
            <p:cNvPr id="89" name="学论网-专注原创-www.xuelun.me"/>
            <p:cNvSpPr/>
            <p:nvPr/>
          </p:nvSpPr>
          <p:spPr>
            <a:xfrm>
              <a:off x="741044"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0" name="学论网-专注原创-www.xuelun.me"/>
            <p:cNvSpPr/>
            <p:nvPr/>
          </p:nvSpPr>
          <p:spPr>
            <a:xfrm>
              <a:off x="551384" y="2346951"/>
              <a:ext cx="72000" cy="972000"/>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551384" y="4424813"/>
            <a:ext cx="4018586" cy="1094603"/>
            <a:chOff x="551384" y="4383480"/>
            <a:chExt cx="4018586" cy="1094603"/>
          </a:xfrm>
        </p:grpSpPr>
        <p:sp>
          <p:nvSpPr>
            <p:cNvPr id="92" name="学论网-专注原创-www.xuelun.me"/>
            <p:cNvSpPr/>
            <p:nvPr/>
          </p:nvSpPr>
          <p:spPr>
            <a:xfrm>
              <a:off x="741044" y="4383480"/>
              <a:ext cx="3828926" cy="787523"/>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亮亮图文旗舰店</a:t>
              </a:r>
            </a:p>
            <a:p>
              <a:pPr>
                <a:lnSpc>
                  <a:spcPct val="150000"/>
                </a:lnSpc>
              </a:pPr>
              <a:r>
                <a:rPr lang="en-US" altLang="zh-CN" sz="1600" dirty="0">
                  <a:solidFill>
                    <a:schemeClr val="tx1">
                      <a:lumMod val="65000"/>
                      <a:lumOff val="35000"/>
                    </a:schemeClr>
                  </a:solidFill>
                  <a:latin typeface="微软雅黑" panose="020B0503020204020204" pitchFamily="34" charset="-122"/>
                  <a:ea typeface="微软雅黑" panose="020B0503020204020204" pitchFamily="34" charset="-122"/>
                </a:rPr>
                <a:t>https://liangliangtuwen.tmall.com</a:t>
              </a:r>
            </a:p>
          </p:txBody>
        </p:sp>
        <p:sp>
          <p:nvSpPr>
            <p:cNvPr id="93" name="学论网-专注原创-www.xuelun.me"/>
            <p:cNvSpPr/>
            <p:nvPr/>
          </p:nvSpPr>
          <p:spPr>
            <a:xfrm>
              <a:off x="551384" y="4506083"/>
              <a:ext cx="72000" cy="972000"/>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7904788" y="2265681"/>
            <a:ext cx="4018586" cy="1198880"/>
            <a:chOff x="7904788" y="2224348"/>
            <a:chExt cx="4018586" cy="1198880"/>
          </a:xfrm>
        </p:grpSpPr>
        <p:sp>
          <p:nvSpPr>
            <p:cNvPr id="95" name="学论网-专注原创-www.xuelun.me"/>
            <p:cNvSpPr/>
            <p:nvPr/>
          </p:nvSpPr>
          <p:spPr>
            <a:xfrm>
              <a:off x="8094448" y="2224348"/>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6" name="学论网-专注原创-www.xuelun.me"/>
            <p:cNvSpPr/>
            <p:nvPr/>
          </p:nvSpPr>
          <p:spPr>
            <a:xfrm>
              <a:off x="7904788" y="2346951"/>
              <a:ext cx="72000" cy="972000"/>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97" name="组合 96"/>
          <p:cNvGrpSpPr/>
          <p:nvPr/>
        </p:nvGrpSpPr>
        <p:grpSpPr>
          <a:xfrm>
            <a:off x="7904788" y="4424813"/>
            <a:ext cx="4018586" cy="1198880"/>
            <a:chOff x="7904788" y="4383480"/>
            <a:chExt cx="4018586" cy="1198880"/>
          </a:xfrm>
        </p:grpSpPr>
        <p:sp>
          <p:nvSpPr>
            <p:cNvPr id="98" name="学论网-专注原创-www.xuelun.me"/>
            <p:cNvSpPr/>
            <p:nvPr/>
          </p:nvSpPr>
          <p:spPr>
            <a:xfrm>
              <a:off x="8094448" y="4383480"/>
              <a:ext cx="3828926" cy="1198880"/>
            </a:xfrm>
            <a:prstGeom prst="rect">
              <a:avLst/>
            </a:prstGeom>
          </p:spPr>
          <p:txBody>
            <a:bodyPr wrap="square">
              <a:spAutoFit/>
            </a:bodyPr>
            <a:lstStyle/>
            <a:p>
              <a:pPr>
                <a:lnSpc>
                  <a:spcPct val="150000"/>
                </a:lnSpc>
              </a:pPr>
              <a:r>
                <a:rPr lang="zh-CN" altLang="en-US" sz="1600" dirty="0">
                  <a:solidFill>
                    <a:schemeClr val="tx1">
                      <a:lumMod val="65000"/>
                      <a:lumOff val="35000"/>
                    </a:schemeClr>
                  </a:solidFill>
                  <a:latin typeface="微软雅黑" panose="020B0503020204020204" pitchFamily="34" charset="-122"/>
                  <a:ea typeface="微软雅黑" panose="020B0503020204020204" pitchFamily="34" charset="-122"/>
                </a:rPr>
                <a:t>单击此处添加此章节的简要内容，本模板内所有素材均可自由编辑及移动替换，框架完整，套用性强。</a:t>
              </a:r>
            </a:p>
          </p:txBody>
        </p:sp>
        <p:sp>
          <p:nvSpPr>
            <p:cNvPr id="99" name="学论网-专注原创-www.xuelun.me"/>
            <p:cNvSpPr/>
            <p:nvPr/>
          </p:nvSpPr>
          <p:spPr>
            <a:xfrm>
              <a:off x="7904788" y="4506083"/>
              <a:ext cx="72000" cy="972000"/>
            </a:xfrm>
            <a:prstGeom prst="rect">
              <a:avLst/>
            </a:prstGeom>
            <a:solidFill>
              <a:srgbClr val="0070C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pic>
        <p:nvPicPr>
          <p:cNvPr id="100" name="图片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778" y="59069"/>
            <a:ext cx="2425903" cy="67386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righ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par>
                          <p:cTn id="17" fill="hold">
                            <p:stCondLst>
                              <p:cond delay="1000"/>
                            </p:stCondLst>
                            <p:childTnLst>
                              <p:par>
                                <p:cTn id="18" presetID="53" presetClass="entr" presetSubtype="16"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750" fill="hold"/>
                                        <p:tgtEl>
                                          <p:spTgt spid="16"/>
                                        </p:tgtEl>
                                        <p:attrNameLst>
                                          <p:attrName>ppt_w</p:attrName>
                                        </p:attrNameLst>
                                      </p:cBhvr>
                                      <p:tavLst>
                                        <p:tav tm="0">
                                          <p:val>
                                            <p:fltVal val="0"/>
                                          </p:val>
                                        </p:tav>
                                        <p:tav tm="100000">
                                          <p:val>
                                            <p:strVal val="#ppt_w"/>
                                          </p:val>
                                        </p:tav>
                                      </p:tavLst>
                                    </p:anim>
                                    <p:anim calcmode="lin" valueType="num">
                                      <p:cBhvr>
                                        <p:cTn id="21" dur="750" fill="hold"/>
                                        <p:tgtEl>
                                          <p:spTgt spid="16"/>
                                        </p:tgtEl>
                                        <p:attrNameLst>
                                          <p:attrName>ppt_h</p:attrName>
                                        </p:attrNameLst>
                                      </p:cBhvr>
                                      <p:tavLst>
                                        <p:tav tm="0">
                                          <p:val>
                                            <p:fltVal val="0"/>
                                          </p:val>
                                        </p:tav>
                                        <p:tav tm="100000">
                                          <p:val>
                                            <p:strVal val="#ppt_h"/>
                                          </p:val>
                                        </p:tav>
                                      </p:tavLst>
                                    </p:anim>
                                    <p:animEffect transition="in" filter="fade">
                                      <p:cBhvr>
                                        <p:cTn id="22" dur="750"/>
                                        <p:tgtEl>
                                          <p:spTgt spid="16"/>
                                        </p:tgtEl>
                                      </p:cBhvr>
                                    </p:animEffect>
                                  </p:childTnLst>
                                </p:cTn>
                              </p:par>
                            </p:childTnLst>
                          </p:cTn>
                        </p:par>
                        <p:par>
                          <p:cTn id="23" fill="hold">
                            <p:stCondLst>
                              <p:cond delay="2000"/>
                            </p:stCondLst>
                            <p:childTnLst>
                              <p:par>
                                <p:cTn id="24" presetID="2" presetClass="entr" presetSubtype="8" decel="53300" fill="hold" nodeType="after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750" fill="hold"/>
                                        <p:tgtEl>
                                          <p:spTgt spid="88"/>
                                        </p:tgtEl>
                                        <p:attrNameLst>
                                          <p:attrName>ppt_x</p:attrName>
                                        </p:attrNameLst>
                                      </p:cBhvr>
                                      <p:tavLst>
                                        <p:tav tm="0">
                                          <p:val>
                                            <p:strVal val="0-#ppt_w/2"/>
                                          </p:val>
                                        </p:tav>
                                        <p:tav tm="100000">
                                          <p:val>
                                            <p:strVal val="#ppt_x"/>
                                          </p:val>
                                        </p:tav>
                                      </p:tavLst>
                                    </p:anim>
                                    <p:anim calcmode="lin" valueType="num">
                                      <p:cBhvr additive="base">
                                        <p:cTn id="27" dur="750" fill="hold"/>
                                        <p:tgtEl>
                                          <p:spTgt spid="88"/>
                                        </p:tgtEl>
                                        <p:attrNameLst>
                                          <p:attrName>ppt_y</p:attrName>
                                        </p:attrNameLst>
                                      </p:cBhvr>
                                      <p:tavLst>
                                        <p:tav tm="0">
                                          <p:val>
                                            <p:strVal val="#ppt_y"/>
                                          </p:val>
                                        </p:tav>
                                        <p:tav tm="100000">
                                          <p:val>
                                            <p:strVal val="#ppt_y"/>
                                          </p:val>
                                        </p:tav>
                                      </p:tavLst>
                                    </p:anim>
                                  </p:childTnLst>
                                </p:cTn>
                              </p:par>
                              <p:par>
                                <p:cTn id="28" presetID="2" presetClass="entr" presetSubtype="2" decel="53300" fill="hold" nodeType="withEffect">
                                  <p:stCondLst>
                                    <p:cond delay="0"/>
                                  </p:stCondLst>
                                  <p:childTnLst>
                                    <p:set>
                                      <p:cBhvr>
                                        <p:cTn id="29" dur="1" fill="hold">
                                          <p:stCondLst>
                                            <p:cond delay="0"/>
                                          </p:stCondLst>
                                        </p:cTn>
                                        <p:tgtEl>
                                          <p:spTgt spid="94"/>
                                        </p:tgtEl>
                                        <p:attrNameLst>
                                          <p:attrName>style.visibility</p:attrName>
                                        </p:attrNameLst>
                                      </p:cBhvr>
                                      <p:to>
                                        <p:strVal val="visible"/>
                                      </p:to>
                                    </p:set>
                                    <p:anim calcmode="lin" valueType="num">
                                      <p:cBhvr additive="base">
                                        <p:cTn id="30" dur="750" fill="hold"/>
                                        <p:tgtEl>
                                          <p:spTgt spid="94"/>
                                        </p:tgtEl>
                                        <p:attrNameLst>
                                          <p:attrName>ppt_x</p:attrName>
                                        </p:attrNameLst>
                                      </p:cBhvr>
                                      <p:tavLst>
                                        <p:tav tm="0">
                                          <p:val>
                                            <p:strVal val="1+#ppt_w/2"/>
                                          </p:val>
                                        </p:tav>
                                        <p:tav tm="100000">
                                          <p:val>
                                            <p:strVal val="#ppt_x"/>
                                          </p:val>
                                        </p:tav>
                                      </p:tavLst>
                                    </p:anim>
                                    <p:anim calcmode="lin" valueType="num">
                                      <p:cBhvr additive="base">
                                        <p:cTn id="31" dur="750" fill="hold"/>
                                        <p:tgtEl>
                                          <p:spTgt spid="94"/>
                                        </p:tgtEl>
                                        <p:attrNameLst>
                                          <p:attrName>ppt_y</p:attrName>
                                        </p:attrNameLst>
                                      </p:cBhvr>
                                      <p:tavLst>
                                        <p:tav tm="0">
                                          <p:val>
                                            <p:strVal val="#ppt_y"/>
                                          </p:val>
                                        </p:tav>
                                        <p:tav tm="100000">
                                          <p:val>
                                            <p:strVal val="#ppt_y"/>
                                          </p:val>
                                        </p:tav>
                                      </p:tavLst>
                                    </p:anim>
                                  </p:childTnLst>
                                </p:cTn>
                              </p:par>
                              <p:par>
                                <p:cTn id="32" presetID="2" presetClass="entr" presetSubtype="8" decel="53300" fill="hold" nodeType="withEffect">
                                  <p:stCondLst>
                                    <p:cond delay="500"/>
                                  </p:stCondLst>
                                  <p:childTnLst>
                                    <p:set>
                                      <p:cBhvr>
                                        <p:cTn id="33" dur="1" fill="hold">
                                          <p:stCondLst>
                                            <p:cond delay="0"/>
                                          </p:stCondLst>
                                        </p:cTn>
                                        <p:tgtEl>
                                          <p:spTgt spid="91"/>
                                        </p:tgtEl>
                                        <p:attrNameLst>
                                          <p:attrName>style.visibility</p:attrName>
                                        </p:attrNameLst>
                                      </p:cBhvr>
                                      <p:to>
                                        <p:strVal val="visible"/>
                                      </p:to>
                                    </p:set>
                                    <p:anim calcmode="lin" valueType="num">
                                      <p:cBhvr additive="base">
                                        <p:cTn id="34" dur="750" fill="hold"/>
                                        <p:tgtEl>
                                          <p:spTgt spid="91"/>
                                        </p:tgtEl>
                                        <p:attrNameLst>
                                          <p:attrName>ppt_x</p:attrName>
                                        </p:attrNameLst>
                                      </p:cBhvr>
                                      <p:tavLst>
                                        <p:tav tm="0">
                                          <p:val>
                                            <p:strVal val="0-#ppt_w/2"/>
                                          </p:val>
                                        </p:tav>
                                        <p:tav tm="100000">
                                          <p:val>
                                            <p:strVal val="#ppt_x"/>
                                          </p:val>
                                        </p:tav>
                                      </p:tavLst>
                                    </p:anim>
                                    <p:anim calcmode="lin" valueType="num">
                                      <p:cBhvr additive="base">
                                        <p:cTn id="35" dur="750" fill="hold"/>
                                        <p:tgtEl>
                                          <p:spTgt spid="91"/>
                                        </p:tgtEl>
                                        <p:attrNameLst>
                                          <p:attrName>ppt_y</p:attrName>
                                        </p:attrNameLst>
                                      </p:cBhvr>
                                      <p:tavLst>
                                        <p:tav tm="0">
                                          <p:val>
                                            <p:strVal val="#ppt_y"/>
                                          </p:val>
                                        </p:tav>
                                        <p:tav tm="100000">
                                          <p:val>
                                            <p:strVal val="#ppt_y"/>
                                          </p:val>
                                        </p:tav>
                                      </p:tavLst>
                                    </p:anim>
                                  </p:childTnLst>
                                </p:cTn>
                              </p:par>
                              <p:par>
                                <p:cTn id="36" presetID="2" presetClass="entr" presetSubtype="2" decel="53300" fill="hold" nodeType="withEffect">
                                  <p:stCondLst>
                                    <p:cond delay="500"/>
                                  </p:stCondLst>
                                  <p:childTnLst>
                                    <p:set>
                                      <p:cBhvr>
                                        <p:cTn id="37" dur="1" fill="hold">
                                          <p:stCondLst>
                                            <p:cond delay="0"/>
                                          </p:stCondLst>
                                        </p:cTn>
                                        <p:tgtEl>
                                          <p:spTgt spid="97"/>
                                        </p:tgtEl>
                                        <p:attrNameLst>
                                          <p:attrName>style.visibility</p:attrName>
                                        </p:attrNameLst>
                                      </p:cBhvr>
                                      <p:to>
                                        <p:strVal val="visible"/>
                                      </p:to>
                                    </p:set>
                                    <p:anim calcmode="lin" valueType="num">
                                      <p:cBhvr additive="base">
                                        <p:cTn id="38" dur="750" fill="hold"/>
                                        <p:tgtEl>
                                          <p:spTgt spid="97"/>
                                        </p:tgtEl>
                                        <p:attrNameLst>
                                          <p:attrName>ppt_x</p:attrName>
                                        </p:attrNameLst>
                                      </p:cBhvr>
                                      <p:tavLst>
                                        <p:tav tm="0">
                                          <p:val>
                                            <p:strVal val="1+#ppt_w/2"/>
                                          </p:val>
                                        </p:tav>
                                        <p:tav tm="100000">
                                          <p:val>
                                            <p:strVal val="#ppt_x"/>
                                          </p:val>
                                        </p:tav>
                                      </p:tavLst>
                                    </p:anim>
                                    <p:anim calcmode="lin" valueType="num">
                                      <p:cBhvr additive="base">
                                        <p:cTn id="39" dur="750" fill="hold"/>
                                        <p:tgtEl>
                                          <p:spTgt spid="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0.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3.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5"/>
</p:tagLst>
</file>

<file path=ppt/tags/tag6.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Other"/>
  <p:tag name="MH_ORDER" val="6"/>
</p:tagLst>
</file>

<file path=ppt/tags/tag7.xml><?xml version="1.0" encoding="utf-8"?>
<p:tagLst xmlns:a="http://schemas.openxmlformats.org/drawingml/2006/main" xmlns:r="http://schemas.openxmlformats.org/officeDocument/2006/relationships" xmlns:p="http://schemas.openxmlformats.org/presentationml/2006/main">
  <p:tag name="MH" val="20151121192549"/>
  <p:tag name="MH_LIBRARY" val="GRAPHIC"/>
  <p:tag name="MH_TYPE" val="Title"/>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3017</Words>
  <Application>Microsoft Office PowerPoint</Application>
  <PresentationFormat>宽屏</PresentationFormat>
  <Paragraphs>384</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Impact MT Std</vt:lpstr>
      <vt:lpstr>等线</vt:lpstr>
      <vt:lpstr>等线 Light</vt:lpstr>
      <vt:lpstr>华文宋体</vt:lpstr>
      <vt:lpstr>微软雅黑</vt:lpstr>
      <vt:lpstr>幼圆</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Oliver Wu</cp:lastModifiedBy>
  <cp:revision>116</cp:revision>
  <dcterms:created xsi:type="dcterms:W3CDTF">2016-11-24T09:20:00Z</dcterms:created>
  <dcterms:modified xsi:type="dcterms:W3CDTF">2024-10-23T12:18:47Z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