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lsx" ContentType="application/vnd.openxmlformats-officedocument.spreadsheetml.sheet"/>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tags/tag1.xml" ContentType="application/vnd.openxmlformats-officedocument.presentationml.tag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tags/tag2.xml" ContentType="application/vnd.openxmlformats-officedocument.presentationml.tags+xml"/>
  <Override PartName="/ppt/notesSlides/notesSlide5.xml" ContentType="application/vnd.openxmlformats-officedocument.presentationml.notesSlide+xml"/>
  <Override PartName="/ppt/charts/chart1.xml" ContentType="application/vnd.openxmlformats-officedocument.drawingml.chart+xml"/>
  <Override PartName="/ppt/tags/tag3.xml" ContentType="application/vnd.openxmlformats-officedocument.presentationml.tags+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tags/tag4.xml" ContentType="application/vnd.openxmlformats-officedocument.presentationml.tags+xml"/>
  <Override PartName="/ppt/notesSlides/notesSlide9.xml" ContentType="application/vnd.openxmlformats-officedocument.presentationml.notesSlide+xml"/>
  <Override PartName="/ppt/tags/tag5.xml" ContentType="application/vnd.openxmlformats-officedocument.presentationml.tags+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tags/tag6.xml" ContentType="application/vnd.openxmlformats-officedocument.presentationml.tags+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tags/tag7.xml" ContentType="application/vnd.openxmlformats-officedocument.presentationml.tags+xml"/>
  <Override PartName="/ppt/notesSlides/notesSlide19.xml" ContentType="application/vnd.openxmlformats-officedocument.presentationml.notesSlide+xml"/>
  <Override PartName="/ppt/tags/tag8.xml" ContentType="application/vnd.openxmlformats-officedocument.presentationml.tags+xml"/>
  <Override PartName="/ppt/notesSlides/notesSlide20.xml" ContentType="application/vnd.openxmlformats-officedocument.presentationml.notesSlide+xml"/>
  <Override PartName="/ppt/tags/tag9.xml" ContentType="application/vnd.openxmlformats-officedocument.presentationml.tags+xml"/>
  <Override PartName="/ppt/notesSlides/notesSlide21.xml" ContentType="application/vnd.openxmlformats-officedocument.presentationml.notesSlide+xml"/>
  <Override PartName="/ppt/tags/tag10.xml" ContentType="application/vnd.openxmlformats-officedocument.presentationml.tags+xml"/>
  <Override PartName="/ppt/notesSlides/notesSlide22.xml" ContentType="application/vnd.openxmlformats-officedocument.presentationml.notesSlide+xml"/>
  <Override PartName="/ppt/notesSlides/notesSlide2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5"/>
  </p:notesMasterIdLst>
  <p:handoutMasterIdLst>
    <p:handoutMasterId r:id="rId26"/>
  </p:handoutMasterIdLst>
  <p:sldIdLst>
    <p:sldId id="351" r:id="rId2"/>
    <p:sldId id="341" r:id="rId3"/>
    <p:sldId id="322" r:id="rId4"/>
    <p:sldId id="340" r:id="rId5"/>
    <p:sldId id="349" r:id="rId6"/>
    <p:sldId id="342" r:id="rId7"/>
    <p:sldId id="326" r:id="rId8"/>
    <p:sldId id="352" r:id="rId9"/>
    <p:sldId id="347" r:id="rId10"/>
    <p:sldId id="344" r:id="rId11"/>
    <p:sldId id="332" r:id="rId12"/>
    <p:sldId id="329" r:id="rId13"/>
    <p:sldId id="353" r:id="rId14"/>
    <p:sldId id="331" r:id="rId15"/>
    <p:sldId id="343" r:id="rId16"/>
    <p:sldId id="333" r:id="rId17"/>
    <p:sldId id="335" r:id="rId18"/>
    <p:sldId id="354" r:id="rId19"/>
    <p:sldId id="346" r:id="rId20"/>
    <p:sldId id="345" r:id="rId21"/>
    <p:sldId id="348" r:id="rId22"/>
    <p:sldId id="350" r:id="rId23"/>
    <p:sldId id="356" r:id="rId24"/>
  </p:sldIdLst>
  <p:sldSz cx="9144000" cy="5143500" type="screen16x9"/>
  <p:notesSz cx="6858000" cy="9144000"/>
  <p:custDataLst>
    <p:tags r:id="rId27"/>
  </p:custDataLst>
  <p:defaultTex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p15:clr>
            <a:srgbClr val="A4A3A4"/>
          </p15:clr>
        </p15:guide>
        <p15:guide id="2" pos="2880">
          <p15:clr>
            <a:srgbClr val="A4A3A4"/>
          </p15:clr>
        </p15:guide>
      </p15:sldGuideLst>
    </p:ext>
    <p:ext uri="{2D200454-40CA-4A62-9FC3-DE9A4176ACB9}">
      <p15:notesGuideLst xmlns:p15="http://schemas.microsoft.com/office/powerpoint/2012/main">
        <p15:guide id="1" orient="horz" pos="2880">
          <p15:clr>
            <a:srgbClr val="A4A3A4"/>
          </p15:clr>
        </p15:guide>
        <p15:guide id="2" pos="2160">
          <p15:clr>
            <a:srgbClr val="A4A3A4"/>
          </p15:clr>
        </p15:guide>
      </p15:notes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1F8E8F"/>
    <a:srgbClr val="1A6D8C"/>
    <a:srgbClr val="E8F3F5"/>
    <a:srgbClr val="FEBF02"/>
    <a:srgbClr val="34425B"/>
    <a:srgbClr val="A2B0CA"/>
    <a:srgbClr val="508CC2"/>
    <a:srgbClr val="2E75B5"/>
    <a:srgbClr val="0069B8"/>
    <a:srgbClr val="005697"/>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4988" autoAdjust="0"/>
    <p:restoredTop sz="94648" autoAdjust="0"/>
  </p:normalViewPr>
  <p:slideViewPr>
    <p:cSldViewPr>
      <p:cViewPr varScale="1">
        <p:scale>
          <a:sx n="110" d="100"/>
          <a:sy n="110" d="100"/>
        </p:scale>
        <p:origin x="288" y="60"/>
      </p:cViewPr>
      <p:guideLst>
        <p:guide orient="horz" pos="1620"/>
        <p:guide pos="2880"/>
      </p:guideLst>
    </p:cSldViewPr>
  </p:slideViewPr>
  <p:outlineViewPr>
    <p:cViewPr>
      <p:scale>
        <a:sx n="33" d="100"/>
        <a:sy n="33" d="100"/>
      </p:scale>
      <p:origin x="0" y="0"/>
    </p:cViewPr>
  </p:outlineViewPr>
  <p:notesTextViewPr>
    <p:cViewPr>
      <p:scale>
        <a:sx n="100" d="100"/>
        <a:sy n="100" d="100"/>
      </p:scale>
      <p:origin x="0" y="0"/>
    </p:cViewPr>
  </p:notesTextViewPr>
  <p:sorterViewPr>
    <p:cViewPr>
      <p:scale>
        <a:sx n="100" d="100"/>
        <a:sy n="100" d="100"/>
      </p:scale>
      <p:origin x="0" y="0"/>
    </p:cViewPr>
  </p:sorterViewPr>
  <p:notesViewPr>
    <p:cSldViewPr>
      <p:cViewPr varScale="1">
        <p:scale>
          <a:sx n="86" d="100"/>
          <a:sy n="86" d="100"/>
        </p:scale>
        <p:origin x="-3810" y="-90"/>
      </p:cViewPr>
      <p:guideLst>
        <p:guide orient="horz" pos="2880"/>
        <p:guide pos="2160"/>
      </p:guideLst>
    </p:cSldViewPr>
  </p:notes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handoutMaster" Target="handoutMasters/handoutMaster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notesMaster" Target="notesMasters/notesMaster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viewProps" Target="viewProp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presProps" Target="presProp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gs" Target="tags/tag1.xml"/><Relationship Id="rId30" Type="http://schemas.openxmlformats.org/officeDocument/2006/relationships/theme" Target="theme/theme1.xml"/></Relationships>
</file>

<file path=ppt/charts/_rels/chart1.xml.rels><?xml version="1.0" encoding="UTF-8" standalone="yes"?>
<Relationships xmlns="http://schemas.openxmlformats.org/package/2006/relationships"><Relationship Id="rId1" Type="http://schemas.openxmlformats.org/officeDocument/2006/relationships/package" Target="../embeddings/Microsoft_Excel_Worksheet.xlsx"/></Relationships>
</file>

<file path=ppt/charts/chart1.xml><?xml version="1.0" encoding="utf-8"?>
<c:chartSpace xmlns:c="http://schemas.openxmlformats.org/drawingml/2006/chart" xmlns:a="http://schemas.openxmlformats.org/drawingml/2006/main" xmlns:r="http://schemas.openxmlformats.org/officeDocument/2006/relationships" xmlns:c16r2="http://schemas.microsoft.com/office/drawing/2015/06/chart">
  <c:date1904 val="0"/>
  <c:lang val="zh-CN"/>
  <c:roundedCorners val="0"/>
  <mc:AlternateContent xmlns:mc="http://schemas.openxmlformats.org/markup-compatibility/2006">
    <mc:Choice xmlns:c14="http://schemas.microsoft.com/office/drawing/2007/8/2/chart" Requires="c14">
      <c14:style val="102"/>
    </mc:Choice>
    <mc:Fallback>
      <c:style val="2"/>
    </mc:Fallback>
  </mc:AlternateContent>
  <c:chart>
    <c:title>
      <c:layout>
        <c:manualLayout>
          <c:xMode val="edge"/>
          <c:yMode val="edge"/>
          <c:x val="0.4324051854455061"/>
          <c:y val="0"/>
        </c:manualLayout>
      </c:layout>
      <c:overlay val="0"/>
      <c:spPr>
        <a:noFill/>
        <a:ln>
          <a:noFill/>
        </a:ln>
        <a:effectLst/>
      </c:spPr>
      <c:txPr>
        <a:bodyPr rot="0" vert="horz"/>
        <a:lstStyle/>
        <a:p>
          <a:pPr>
            <a:defRPr/>
          </a:pPr>
          <a:endParaRPr lang="zh-CN"/>
        </a:p>
      </c:txPr>
    </c:title>
    <c:autoTitleDeleted val="0"/>
    <c:plotArea>
      <c:layout/>
      <c:barChart>
        <c:barDir val="col"/>
        <c:grouping val="clustered"/>
        <c:varyColors val="0"/>
        <c:ser>
          <c:idx val="0"/>
          <c:order val="0"/>
          <c:tx>
            <c:strRef>
              <c:f>Sheet1!$B$1</c:f>
              <c:strCache>
                <c:ptCount val="1"/>
                <c:pt idx="0">
                  <c:v>系列 1</c:v>
                </c:pt>
              </c:strCache>
            </c:strRef>
          </c:tx>
          <c:spPr>
            <a:solidFill>
              <a:schemeClr val="accent2"/>
            </a:solidFill>
            <a:ln>
              <a:noFill/>
            </a:ln>
            <a:effectLst>
              <a:outerShdw blurRad="50800" dist="38100" dir="2700000" algn="tl" rotWithShape="0">
                <a:prstClr val="black">
                  <a:alpha val="40000"/>
                </a:prstClr>
              </a:outerShdw>
            </a:effectLst>
          </c:spPr>
          <c:invertIfNegative val="0"/>
          <c:dLbls>
            <c:spPr>
              <a:noFill/>
              <a:ln>
                <a:noFill/>
              </a:ln>
              <a:effectLst/>
            </c:spPr>
            <c:txPr>
              <a:bodyPr rot="0" vert="horz"/>
              <a:lstStyle/>
              <a:p>
                <a:pP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Sheet1!$B$2:$B$5</c:f>
              <c:numCache>
                <c:formatCode>General</c:formatCode>
                <c:ptCount val="4"/>
                <c:pt idx="0">
                  <c:v>4.3</c:v>
                </c:pt>
                <c:pt idx="1">
                  <c:v>2.5</c:v>
                </c:pt>
                <c:pt idx="2">
                  <c:v>3.5</c:v>
                </c:pt>
                <c:pt idx="3">
                  <c:v>4.5</c:v>
                </c:pt>
              </c:numCache>
            </c:numRef>
          </c:val>
          <c:extLst>
            <c:ext xmlns:c16="http://schemas.microsoft.com/office/drawing/2014/chart" uri="{C3380CC4-5D6E-409C-BE32-E72D297353CC}">
              <c16:uniqueId val="{00000000-ED53-4AE2-B638-E0C5CD8CBBC0}"/>
            </c:ext>
          </c:extLst>
        </c:ser>
        <c:ser>
          <c:idx val="1"/>
          <c:order val="1"/>
          <c:tx>
            <c:strRef>
              <c:f>Sheet1!$C$1</c:f>
              <c:strCache>
                <c:ptCount val="1"/>
                <c:pt idx="0">
                  <c:v>系列 2</c:v>
                </c:pt>
              </c:strCache>
            </c:strRef>
          </c:tx>
          <c:spPr>
            <a:solidFill>
              <a:schemeClr val="bg1">
                <a:lumMod val="75000"/>
              </a:schemeClr>
            </a:solidFill>
            <a:ln>
              <a:noFill/>
            </a:ln>
            <a:effectLst>
              <a:outerShdw blurRad="50800" dist="38100" dir="2700000" algn="tl" rotWithShape="0">
                <a:prstClr val="black">
                  <a:alpha val="40000"/>
                </a:prstClr>
              </a:outerShdw>
            </a:effectLst>
          </c:spPr>
          <c:invertIfNegative val="0"/>
          <c:dLbls>
            <c:spPr>
              <a:noFill/>
              <a:ln>
                <a:noFill/>
              </a:ln>
              <a:effectLst/>
            </c:spPr>
            <c:txPr>
              <a:bodyPr rot="0" vert="horz"/>
              <a:lstStyle/>
              <a:p>
                <a:pP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Sheet1!$C$2:$C$5</c:f>
              <c:numCache>
                <c:formatCode>General</c:formatCode>
                <c:ptCount val="4"/>
                <c:pt idx="0">
                  <c:v>2.4</c:v>
                </c:pt>
                <c:pt idx="1">
                  <c:v>4.4000000000000004</c:v>
                </c:pt>
                <c:pt idx="2">
                  <c:v>1.8</c:v>
                </c:pt>
                <c:pt idx="3">
                  <c:v>2.8</c:v>
                </c:pt>
              </c:numCache>
            </c:numRef>
          </c:val>
          <c:extLst>
            <c:ext xmlns:c16="http://schemas.microsoft.com/office/drawing/2014/chart" uri="{C3380CC4-5D6E-409C-BE32-E72D297353CC}">
              <c16:uniqueId val="{00000001-ED53-4AE2-B638-E0C5CD8CBBC0}"/>
            </c:ext>
          </c:extLst>
        </c:ser>
        <c:ser>
          <c:idx val="2"/>
          <c:order val="2"/>
          <c:tx>
            <c:strRef>
              <c:f>Sheet1!$D$1</c:f>
              <c:strCache>
                <c:ptCount val="1"/>
                <c:pt idx="0">
                  <c:v>系列 3</c:v>
                </c:pt>
              </c:strCache>
            </c:strRef>
          </c:tx>
          <c:spPr>
            <a:solidFill>
              <a:schemeClr val="accent1"/>
            </a:solidFill>
            <a:ln>
              <a:noFill/>
            </a:ln>
            <a:effectLst>
              <a:outerShdw blurRad="50800" dist="38100" dir="2700000" algn="tl" rotWithShape="0">
                <a:prstClr val="black">
                  <a:alpha val="40000"/>
                </a:prstClr>
              </a:outerShdw>
            </a:effectLst>
          </c:spPr>
          <c:invertIfNegative val="0"/>
          <c:dLbls>
            <c:spPr>
              <a:noFill/>
              <a:ln>
                <a:noFill/>
              </a:ln>
              <a:effectLst/>
            </c:spPr>
            <c:txPr>
              <a:bodyPr rot="0" vert="horz"/>
              <a:lstStyle/>
              <a:p>
                <a:pPr>
                  <a:defRPr/>
                </a:pPr>
                <a:endParaRPr lang="zh-CN"/>
              </a:p>
            </c:txPr>
            <c:dLblPos val="outEnd"/>
            <c:showLegendKey val="0"/>
            <c:showVal val="1"/>
            <c:showCatName val="0"/>
            <c:showSerName val="0"/>
            <c:showPercent val="0"/>
            <c:showBubbleSize val="0"/>
            <c:showLeaderLines val="0"/>
            <c:extLst>
              <c:ext xmlns:c15="http://schemas.microsoft.com/office/drawing/2012/chart" uri="{CE6537A1-D6FC-4f65-9D91-7224C49458BB}">
                <c15:showLeaderLines val="1"/>
                <c15:leaderLines>
                  <c:spPr>
                    <a:ln w="9525" cap="flat" cmpd="sng" algn="ctr">
                      <a:solidFill>
                        <a:schemeClr val="tx1">
                          <a:lumMod val="35000"/>
                          <a:lumOff val="65000"/>
                        </a:schemeClr>
                      </a:solidFill>
                      <a:round/>
                    </a:ln>
                    <a:effectLst/>
                  </c:spPr>
                </c15:leaderLines>
              </c:ext>
            </c:extLst>
          </c:dLbls>
          <c:cat>
            <c:strRef>
              <c:f>Sheet1!$A$2:$A$5</c:f>
              <c:strCache>
                <c:ptCount val="4"/>
                <c:pt idx="0">
                  <c:v>类别 1</c:v>
                </c:pt>
                <c:pt idx="1">
                  <c:v>类别 2</c:v>
                </c:pt>
                <c:pt idx="2">
                  <c:v>类别 3</c:v>
                </c:pt>
                <c:pt idx="3">
                  <c:v>类别 4</c:v>
                </c:pt>
              </c:strCache>
            </c:strRef>
          </c:cat>
          <c:val>
            <c:numRef>
              <c:f>Sheet1!$D$2:$D$5</c:f>
              <c:numCache>
                <c:formatCode>General</c:formatCode>
                <c:ptCount val="4"/>
                <c:pt idx="0">
                  <c:v>2</c:v>
                </c:pt>
                <c:pt idx="1">
                  <c:v>2</c:v>
                </c:pt>
                <c:pt idx="2">
                  <c:v>3</c:v>
                </c:pt>
                <c:pt idx="3">
                  <c:v>5</c:v>
                </c:pt>
              </c:numCache>
            </c:numRef>
          </c:val>
          <c:extLst>
            <c:ext xmlns:c16="http://schemas.microsoft.com/office/drawing/2014/chart" uri="{C3380CC4-5D6E-409C-BE32-E72D297353CC}">
              <c16:uniqueId val="{00000002-ED53-4AE2-B638-E0C5CD8CBBC0}"/>
            </c:ext>
          </c:extLst>
        </c:ser>
        <c:dLbls>
          <c:showLegendKey val="0"/>
          <c:showVal val="0"/>
          <c:showCatName val="0"/>
          <c:showSerName val="0"/>
          <c:showPercent val="0"/>
          <c:showBubbleSize val="0"/>
        </c:dLbls>
        <c:gapWidth val="219"/>
        <c:overlap val="-27"/>
        <c:axId val="-31040640"/>
        <c:axId val="-31035200"/>
      </c:barChart>
      <c:catAx>
        <c:axId val="-31040640"/>
        <c:scaling>
          <c:orientation val="minMax"/>
        </c:scaling>
        <c:delete val="0"/>
        <c:axPos val="b"/>
        <c:numFmt formatCode="General" sourceLinked="1"/>
        <c:majorTickMark val="none"/>
        <c:minorTickMark val="none"/>
        <c:tickLblPos val="nextTo"/>
        <c:spPr>
          <a:noFill/>
          <a:ln w="9525" cap="flat" cmpd="sng" algn="ctr">
            <a:solidFill>
              <a:schemeClr val="tx1">
                <a:lumMod val="15000"/>
                <a:lumOff val="85000"/>
              </a:schemeClr>
            </a:solidFill>
            <a:round/>
          </a:ln>
          <a:effectLst/>
        </c:spPr>
        <c:txPr>
          <a:bodyPr rot="-60000000" vert="horz"/>
          <a:lstStyle/>
          <a:p>
            <a:pPr>
              <a:defRPr/>
            </a:pPr>
            <a:endParaRPr lang="zh-CN"/>
          </a:p>
        </c:txPr>
        <c:crossAx val="-31035200"/>
        <c:crosses val="autoZero"/>
        <c:auto val="1"/>
        <c:lblAlgn val="ctr"/>
        <c:lblOffset val="100"/>
        <c:noMultiLvlLbl val="0"/>
      </c:catAx>
      <c:valAx>
        <c:axId val="-31035200"/>
        <c:scaling>
          <c:orientation val="minMax"/>
        </c:scaling>
        <c:delete val="0"/>
        <c:axPos val="l"/>
        <c:majorGridlines>
          <c:spPr>
            <a:ln w="9525" cap="flat" cmpd="sng" algn="ctr">
              <a:solidFill>
                <a:schemeClr val="tx1">
                  <a:lumMod val="15000"/>
                  <a:lumOff val="85000"/>
                </a:schemeClr>
              </a:solidFill>
              <a:round/>
            </a:ln>
            <a:effectLst/>
          </c:spPr>
        </c:majorGridlines>
        <c:numFmt formatCode="General" sourceLinked="1"/>
        <c:majorTickMark val="none"/>
        <c:minorTickMark val="none"/>
        <c:tickLblPos val="nextTo"/>
        <c:spPr>
          <a:noFill/>
          <a:ln>
            <a:noFill/>
          </a:ln>
          <a:effectLst/>
        </c:spPr>
        <c:txPr>
          <a:bodyPr rot="-60000000" vert="horz"/>
          <a:lstStyle/>
          <a:p>
            <a:pPr>
              <a:defRPr/>
            </a:pPr>
            <a:endParaRPr lang="zh-CN"/>
          </a:p>
        </c:txPr>
        <c:crossAx val="-31040640"/>
        <c:crosses val="autoZero"/>
        <c:crossBetween val="between"/>
      </c:valAx>
      <c:spPr>
        <a:noFill/>
        <a:ln>
          <a:noFill/>
        </a:ln>
        <a:effectLst/>
      </c:spPr>
    </c:plotArea>
    <c:legend>
      <c:legendPos val="b"/>
      <c:overlay val="0"/>
      <c:spPr>
        <a:noFill/>
        <a:ln>
          <a:noFill/>
        </a:ln>
        <a:effectLst/>
      </c:spPr>
      <c:txPr>
        <a:bodyPr rot="0" vert="horz"/>
        <a:lstStyle/>
        <a:p>
          <a:pPr>
            <a:defRPr/>
          </a:pPr>
          <a:endParaRPr lang="zh-CN"/>
        </a:p>
      </c:txPr>
    </c:legend>
    <c:plotVisOnly val="1"/>
    <c:dispBlanksAs val="gap"/>
    <c:showDLblsOverMax val="0"/>
  </c:chart>
  <c:spPr>
    <a:noFill/>
    <a:ln>
      <a:noFill/>
    </a:ln>
    <a:effectLst/>
  </c:spPr>
  <c:txPr>
    <a:bodyPr/>
    <a:lstStyle/>
    <a:p>
      <a:pPr>
        <a:defRPr>
          <a:latin typeface="+mn-lt"/>
          <a:ea typeface="+mn-ea"/>
          <a:cs typeface="+mn-ea"/>
          <a:sym typeface="+mn-lt"/>
        </a:defRPr>
      </a:pPr>
      <a:endParaRPr lang="zh-CN"/>
    </a:p>
  </c:txPr>
  <c:externalData r:id="rId1">
    <c:autoUpdate val="0"/>
  </c:externalData>
</c:chartSpace>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2353A075-29DF-4CAE-8BA7-CDA0ED456C88}" type="datetimeFigureOut">
              <a:rPr lang="zh-CN" altLang="en-US" smtClean="0"/>
              <a:t>2020/3/29</a:t>
            </a:fld>
            <a:endParaRPr lang="zh-CN" altLang="en-US"/>
          </a:p>
        </p:txBody>
      </p:sp>
      <p:sp>
        <p:nvSpPr>
          <p:cNvPr id="4" name="页脚占位符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5" name="灯片编号占位符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3E3924EE-29F1-4E68-A53A-86CBCBDF827A}" type="slidenum">
              <a:rPr lang="zh-CN" altLang="en-US" smtClean="0"/>
              <a:t>‹#›</a:t>
            </a:fld>
            <a:endParaRPr lang="zh-CN" altLang="en-US"/>
          </a:p>
        </p:txBody>
      </p:sp>
    </p:spTree>
    <p:extLst>
      <p:ext uri="{BB962C8B-B14F-4D97-AF65-F5344CB8AC3E}">
        <p14:creationId xmlns:p14="http://schemas.microsoft.com/office/powerpoint/2010/main" val="2213844302"/>
      </p:ext>
    </p:extLst>
  </p:cSld>
  <p:clrMap bg1="lt1" tx1="dk1" bg2="lt2" tx2="dk2" accent1="accent1" accent2="accent2" accent3="accent3" accent4="accent4" accent5="accent5" accent6="accent6" hlink="hlink" folHlink="folHlink"/>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页眉占位符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zh-CN" altLang="en-US"/>
          </a:p>
        </p:txBody>
      </p:sp>
      <p:sp>
        <p:nvSpPr>
          <p:cNvPr id="3" name="日期占位符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6A2B73EA-EE91-4E33-A9C1-8BF5DD7139A2}" type="datetimeFigureOut">
              <a:rPr lang="zh-CN" altLang="en-US" smtClean="0"/>
              <a:t>2020/3/29</a:t>
            </a:fld>
            <a:endParaRPr lang="zh-CN" altLang="en-US"/>
          </a:p>
        </p:txBody>
      </p:sp>
      <p:sp>
        <p:nvSpPr>
          <p:cNvPr id="4" name="幻灯片图像占位符 3"/>
          <p:cNvSpPr>
            <a:spLocks noGrp="1" noRot="1" noChangeAspect="1"/>
          </p:cNvSpPr>
          <p:nvPr>
            <p:ph type="sldImg" idx="2"/>
          </p:nvPr>
        </p:nvSpPr>
        <p:spPr>
          <a:xfrm>
            <a:off x="381000" y="685800"/>
            <a:ext cx="6096000" cy="3429000"/>
          </a:xfrm>
          <a:prstGeom prst="rect">
            <a:avLst/>
          </a:prstGeom>
          <a:noFill/>
          <a:ln w="12700">
            <a:solidFill>
              <a:prstClr val="black"/>
            </a:solidFill>
          </a:ln>
        </p:spPr>
        <p:txBody>
          <a:bodyPr vert="horz" lIns="91440" tIns="45720" rIns="91440" bIns="45720" rtlCol="0" anchor="ctr"/>
          <a:lstStyle/>
          <a:p>
            <a:endParaRPr lang="zh-CN" altLang="en-US"/>
          </a:p>
        </p:txBody>
      </p:sp>
      <p:sp>
        <p:nvSpPr>
          <p:cNvPr id="5" name="备注占位符 4"/>
          <p:cNvSpPr>
            <a:spLocks noGrp="1"/>
          </p:cNvSpPr>
          <p:nvPr>
            <p:ph type="body" sz="quarter" idx="3"/>
          </p:nvPr>
        </p:nvSpPr>
        <p:spPr>
          <a:xfrm>
            <a:off x="685800" y="4343400"/>
            <a:ext cx="5486400" cy="4114800"/>
          </a:xfrm>
          <a:prstGeom prst="rect">
            <a:avLst/>
          </a:prstGeom>
        </p:spPr>
        <p:txBody>
          <a:bodyPr vert="horz" lIns="91440" tIns="45720" rIns="91440" bIns="45720" rtlCol="0"/>
          <a:lstStyle/>
          <a:p>
            <a:pPr lvl="0"/>
            <a:r>
              <a:rPr lang="zh-CN" altLang="en-US"/>
              <a:t>单击此处编辑母版文本样式</a:t>
            </a:r>
          </a:p>
          <a:p>
            <a:pPr lvl="1"/>
            <a:r>
              <a:rPr lang="zh-CN" altLang="en-US"/>
              <a:t>第二级</a:t>
            </a:r>
          </a:p>
          <a:p>
            <a:pPr lvl="2"/>
            <a:r>
              <a:rPr lang="zh-CN" altLang="en-US"/>
              <a:t>第三级</a:t>
            </a:r>
          </a:p>
          <a:p>
            <a:pPr lvl="3"/>
            <a:r>
              <a:rPr lang="zh-CN" altLang="en-US"/>
              <a:t>第四级</a:t>
            </a:r>
          </a:p>
          <a:p>
            <a:pPr lvl="4"/>
            <a:r>
              <a:rPr lang="zh-CN" altLang="en-US"/>
              <a:t>第五级</a:t>
            </a:r>
          </a:p>
        </p:txBody>
      </p:sp>
      <p:sp>
        <p:nvSpPr>
          <p:cNvPr id="6" name="页脚占位符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zh-CN" altLang="en-US"/>
          </a:p>
        </p:txBody>
      </p:sp>
      <p:sp>
        <p:nvSpPr>
          <p:cNvPr id="7" name="灯片编号占位符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7392B679-AE23-4750-8FB0-6513430B8953}" type="slidenum">
              <a:rPr lang="zh-CN" altLang="en-US" smtClean="0"/>
              <a:t>‹#›</a:t>
            </a:fld>
            <a:endParaRPr lang="zh-CN" altLang="en-US"/>
          </a:p>
        </p:txBody>
      </p:sp>
    </p:spTree>
    <p:extLst>
      <p:ext uri="{BB962C8B-B14F-4D97-AF65-F5344CB8AC3E}">
        <p14:creationId xmlns:p14="http://schemas.microsoft.com/office/powerpoint/2010/main" val="129930128"/>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a:t>
            </a:fld>
            <a:endParaRPr lang="zh-CN" altLang="en-US"/>
          </a:p>
        </p:txBody>
      </p:sp>
    </p:spTree>
    <p:extLst>
      <p:ext uri="{BB962C8B-B14F-4D97-AF65-F5344CB8AC3E}">
        <p14:creationId xmlns:p14="http://schemas.microsoft.com/office/powerpoint/2010/main" val="227582395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10</a:t>
            </a:fld>
            <a:endParaRPr lang="zh-CN" altLang="en-US"/>
          </a:p>
        </p:txBody>
      </p:sp>
    </p:spTree>
    <p:extLst>
      <p:ext uri="{BB962C8B-B14F-4D97-AF65-F5344CB8AC3E}">
        <p14:creationId xmlns:p14="http://schemas.microsoft.com/office/powerpoint/2010/main" val="2269638617"/>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11</a:t>
            </a:fld>
            <a:endParaRPr lang="zh-CN" altLang="en-US"/>
          </a:p>
        </p:txBody>
      </p:sp>
    </p:spTree>
    <p:extLst>
      <p:ext uri="{BB962C8B-B14F-4D97-AF65-F5344CB8AC3E}">
        <p14:creationId xmlns:p14="http://schemas.microsoft.com/office/powerpoint/2010/main" val="2680917670"/>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12</a:t>
            </a:fld>
            <a:endParaRPr lang="zh-CN" altLang="en-US"/>
          </a:p>
        </p:txBody>
      </p:sp>
    </p:spTree>
    <p:extLst>
      <p:ext uri="{BB962C8B-B14F-4D97-AF65-F5344CB8AC3E}">
        <p14:creationId xmlns:p14="http://schemas.microsoft.com/office/powerpoint/2010/main" val="133914633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13</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14</a:t>
            </a:fld>
            <a:endParaRPr lang="zh-CN" altLang="en-US"/>
          </a:p>
        </p:txBody>
      </p:sp>
    </p:spTree>
    <p:extLst>
      <p:ext uri="{BB962C8B-B14F-4D97-AF65-F5344CB8AC3E}">
        <p14:creationId xmlns:p14="http://schemas.microsoft.com/office/powerpoint/2010/main" val="2593801876"/>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15</a:t>
            </a:fld>
            <a:endParaRPr lang="zh-CN" altLang="en-US"/>
          </a:p>
        </p:txBody>
      </p:sp>
    </p:spTree>
    <p:extLst>
      <p:ext uri="{BB962C8B-B14F-4D97-AF65-F5344CB8AC3E}">
        <p14:creationId xmlns:p14="http://schemas.microsoft.com/office/powerpoint/2010/main" val="111199047"/>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16</a:t>
            </a:fld>
            <a:endParaRPr lang="zh-CN" altLang="en-US"/>
          </a:p>
        </p:txBody>
      </p:sp>
    </p:spTree>
    <p:extLst>
      <p:ext uri="{BB962C8B-B14F-4D97-AF65-F5344CB8AC3E}">
        <p14:creationId xmlns:p14="http://schemas.microsoft.com/office/powerpoint/2010/main" val="2874040080"/>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17</a:t>
            </a:fld>
            <a:endParaRPr lang="zh-CN" altLang="en-US"/>
          </a:p>
        </p:txBody>
      </p:sp>
    </p:spTree>
    <p:extLst>
      <p:ext uri="{BB962C8B-B14F-4D97-AF65-F5344CB8AC3E}">
        <p14:creationId xmlns:p14="http://schemas.microsoft.com/office/powerpoint/2010/main" val="2438108975"/>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18</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19</a:t>
            </a:fld>
            <a:endParaRPr lang="zh-CN" altLang="en-US"/>
          </a:p>
        </p:txBody>
      </p:sp>
    </p:spTree>
    <p:extLst>
      <p:ext uri="{BB962C8B-B14F-4D97-AF65-F5344CB8AC3E}">
        <p14:creationId xmlns:p14="http://schemas.microsoft.com/office/powerpoint/2010/main" val="54197488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dirty="0"/>
          </a:p>
        </p:txBody>
      </p:sp>
      <p:sp>
        <p:nvSpPr>
          <p:cNvPr id="4" name="灯片编号占位符 3"/>
          <p:cNvSpPr>
            <a:spLocks noGrp="1"/>
          </p:cNvSpPr>
          <p:nvPr>
            <p:ph type="sldNum" sz="quarter" idx="10"/>
          </p:nvPr>
        </p:nvSpPr>
        <p:spPr/>
        <p:txBody>
          <a:bodyPr/>
          <a:lstStyle/>
          <a:p>
            <a:fld id="{7392B679-AE23-4750-8FB0-6513430B8953}" type="slidenum">
              <a:rPr lang="zh-CN" altLang="en-US" smtClean="0"/>
              <a:t>2</a:t>
            </a:fld>
            <a:endParaRPr lang="zh-CN" altLang="en-US"/>
          </a:p>
        </p:txBody>
      </p:sp>
    </p:spTree>
    <p:extLst>
      <p:ext uri="{BB962C8B-B14F-4D97-AF65-F5344CB8AC3E}">
        <p14:creationId xmlns:p14="http://schemas.microsoft.com/office/powerpoint/2010/main" val="4054584538"/>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20</a:t>
            </a:fld>
            <a:endParaRPr lang="zh-CN" altLang="en-US"/>
          </a:p>
        </p:txBody>
      </p:sp>
    </p:spTree>
    <p:extLst>
      <p:ext uri="{BB962C8B-B14F-4D97-AF65-F5344CB8AC3E}">
        <p14:creationId xmlns:p14="http://schemas.microsoft.com/office/powerpoint/2010/main" val="3449591813"/>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21</a:t>
            </a:fld>
            <a:endParaRPr lang="zh-CN" altLang="en-US"/>
          </a:p>
        </p:txBody>
      </p:sp>
    </p:spTree>
    <p:extLst>
      <p:ext uri="{BB962C8B-B14F-4D97-AF65-F5344CB8AC3E}">
        <p14:creationId xmlns:p14="http://schemas.microsoft.com/office/powerpoint/2010/main" val="1927984505"/>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22</a:t>
            </a:fld>
            <a:endParaRPr lang="zh-CN" altLang="en-US"/>
          </a:p>
        </p:txBody>
      </p:sp>
    </p:spTree>
    <p:extLst>
      <p:ext uri="{BB962C8B-B14F-4D97-AF65-F5344CB8AC3E}">
        <p14:creationId xmlns:p14="http://schemas.microsoft.com/office/powerpoint/2010/main" val="2312748579"/>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23</a:t>
            </a:fld>
            <a:endParaRPr lang="zh-CN" altLang="en-US"/>
          </a:p>
        </p:txBody>
      </p:sp>
    </p:spTree>
    <p:extLst>
      <p:ext uri="{BB962C8B-B14F-4D97-AF65-F5344CB8AC3E}">
        <p14:creationId xmlns:p14="http://schemas.microsoft.com/office/powerpoint/2010/main" val="769509204"/>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3</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4</a:t>
            </a:fld>
            <a:endParaRPr lang="zh-CN" altLang="en-US"/>
          </a:p>
        </p:txBody>
      </p:sp>
    </p:spTree>
    <p:extLst>
      <p:ext uri="{BB962C8B-B14F-4D97-AF65-F5344CB8AC3E}">
        <p14:creationId xmlns:p14="http://schemas.microsoft.com/office/powerpoint/2010/main" val="706546506"/>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5</a:t>
            </a:fld>
            <a:endParaRPr lang="zh-CN" altLang="en-US"/>
          </a:p>
        </p:txBody>
      </p:sp>
    </p:spTree>
    <p:extLst>
      <p:ext uri="{BB962C8B-B14F-4D97-AF65-F5344CB8AC3E}">
        <p14:creationId xmlns:p14="http://schemas.microsoft.com/office/powerpoint/2010/main" val="294431835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6</a:t>
            </a:fld>
            <a:endParaRPr lang="zh-CN" altLang="en-US"/>
          </a:p>
        </p:txBody>
      </p:sp>
    </p:spTree>
    <p:extLst>
      <p:ext uri="{BB962C8B-B14F-4D97-AF65-F5344CB8AC3E}">
        <p14:creationId xmlns:p14="http://schemas.microsoft.com/office/powerpoint/2010/main" val="3352077012"/>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7</a:t>
            </a:fld>
            <a:endParaRPr lang="zh-CN" altLang="en-US"/>
          </a:p>
        </p:txBody>
      </p:sp>
    </p:spTree>
    <p:extLst>
      <p:ext uri="{BB962C8B-B14F-4D97-AF65-F5344CB8AC3E}">
        <p14:creationId xmlns:p14="http://schemas.microsoft.com/office/powerpoint/2010/main" val="376985223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8</a:t>
            </a:fld>
            <a:endParaRPr lang="zh-CN" altLang="en-US"/>
          </a:p>
        </p:txBody>
      </p:sp>
    </p:spTree>
    <p:extLst>
      <p:ext uri="{BB962C8B-B14F-4D97-AF65-F5344CB8AC3E}">
        <p14:creationId xmlns:p14="http://schemas.microsoft.com/office/powerpoint/2010/main" val="24367978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幻灯片图像占位符 1"/>
          <p:cNvSpPr>
            <a:spLocks noGrp="1" noRot="1" noChangeAspect="1"/>
          </p:cNvSpPr>
          <p:nvPr>
            <p:ph type="sldImg"/>
          </p:nvPr>
        </p:nvSpPr>
        <p:spPr/>
      </p:sp>
      <p:sp>
        <p:nvSpPr>
          <p:cNvPr id="3" name="备注占位符 2"/>
          <p:cNvSpPr>
            <a:spLocks noGrp="1"/>
          </p:cNvSpPr>
          <p:nvPr>
            <p:ph type="body" idx="1"/>
          </p:nvPr>
        </p:nvSpPr>
        <p:spPr/>
        <p:txBody>
          <a:bodyPr/>
          <a:lstStyle/>
          <a:p>
            <a:endParaRPr lang="zh-CN" altLang="en-US"/>
          </a:p>
        </p:txBody>
      </p:sp>
      <p:sp>
        <p:nvSpPr>
          <p:cNvPr id="4" name="灯片编号占位符 3"/>
          <p:cNvSpPr>
            <a:spLocks noGrp="1"/>
          </p:cNvSpPr>
          <p:nvPr>
            <p:ph type="sldNum" sz="quarter" idx="10"/>
          </p:nvPr>
        </p:nvSpPr>
        <p:spPr/>
        <p:txBody>
          <a:bodyPr/>
          <a:lstStyle/>
          <a:p>
            <a:fld id="{7392B679-AE23-4750-8FB0-6513430B8953}" type="slidenum">
              <a:rPr lang="zh-CN" altLang="en-US" smtClean="0"/>
              <a:t>9</a:t>
            </a:fld>
            <a:endParaRPr lang="zh-CN" altLang="en-US"/>
          </a:p>
        </p:txBody>
      </p:sp>
    </p:spTree>
    <p:extLst>
      <p:ext uri="{BB962C8B-B14F-4D97-AF65-F5344CB8AC3E}">
        <p14:creationId xmlns:p14="http://schemas.microsoft.com/office/powerpoint/2010/main" val="4272127017"/>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标题和内容">
    <p:spTree>
      <p:nvGrpSpPr>
        <p:cNvPr id="1" name=""/>
        <p:cNvGrpSpPr/>
        <p:nvPr/>
      </p:nvGrpSpPr>
      <p:grpSpPr>
        <a:xfrm>
          <a:off x="0" y="0"/>
          <a:ext cx="0" cy="0"/>
          <a:chOff x="0" y="0"/>
          <a:chExt cx="0" cy="0"/>
        </a:xfrm>
      </p:grpSpPr>
    </p:spTree>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标题和内容">
    <p:spTree>
      <p:nvGrpSpPr>
        <p:cNvPr id="1" name=""/>
        <p:cNvGrpSpPr/>
        <p:nvPr/>
      </p:nvGrpSpPr>
      <p:grpSpPr>
        <a:xfrm>
          <a:off x="0" y="0"/>
          <a:ext cx="0" cy="0"/>
          <a:chOff x="0" y="0"/>
          <a:chExt cx="0" cy="0"/>
        </a:xfrm>
      </p:grpSpPr>
    </p:spTree>
    <p:extLst>
      <p:ext uri="{BB962C8B-B14F-4D97-AF65-F5344CB8AC3E}">
        <p14:creationId xmlns:p14="http://schemas.microsoft.com/office/powerpoint/2010/main" val="98311488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3.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05979"/>
            <a:ext cx="8229600" cy="857250"/>
          </a:xfrm>
          <a:prstGeom prst="rect">
            <a:avLst/>
          </a:prstGeom>
        </p:spPr>
        <p:txBody>
          <a:bodyPr/>
          <a:lstStyle/>
          <a:p>
            <a:r>
              <a:rPr lang="zh-CN" altLang="en-US"/>
              <a:t>单击此处编辑母版标题样式</a:t>
            </a:r>
          </a:p>
        </p:txBody>
      </p:sp>
      <p:sp>
        <p:nvSpPr>
          <p:cNvPr id="3" name="日期占位符 2"/>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2020/3/29</a:t>
            </a:fld>
            <a:endParaRPr lang="zh-CN" altLang="en-US"/>
          </a:p>
        </p:txBody>
      </p:sp>
      <p:sp>
        <p:nvSpPr>
          <p:cNvPr id="4" name="页脚占位符 3"/>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5" name="灯片编号占位符 4"/>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Layouts/slideLayout4.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日期占位符 1"/>
          <p:cNvSpPr>
            <a:spLocks noGrp="1"/>
          </p:cNvSpPr>
          <p:nvPr>
            <p:ph type="dt" sz="half" idx="10"/>
          </p:nvPr>
        </p:nvSpPr>
        <p:spPr>
          <a:xfrm>
            <a:off x="457200" y="4767263"/>
            <a:ext cx="2133600" cy="273844"/>
          </a:xfrm>
          <a:prstGeom prst="rect">
            <a:avLst/>
          </a:prstGeom>
        </p:spPr>
        <p:txBody>
          <a:bodyPr/>
          <a:lstStyle/>
          <a:p>
            <a:fld id="{530820CF-B880-4189-942D-D702A7CBA730}" type="datetimeFigureOut">
              <a:rPr lang="zh-CN" altLang="en-US" smtClean="0"/>
              <a:t>2020/3/29</a:t>
            </a:fld>
            <a:endParaRPr lang="zh-CN" altLang="en-US"/>
          </a:p>
        </p:txBody>
      </p:sp>
      <p:sp>
        <p:nvSpPr>
          <p:cNvPr id="3" name="页脚占位符 2"/>
          <p:cNvSpPr>
            <a:spLocks noGrp="1"/>
          </p:cNvSpPr>
          <p:nvPr>
            <p:ph type="ftr" sz="quarter" idx="11"/>
          </p:nvPr>
        </p:nvSpPr>
        <p:spPr>
          <a:xfrm>
            <a:off x="3124200" y="4767263"/>
            <a:ext cx="2895600" cy="273844"/>
          </a:xfrm>
          <a:prstGeom prst="rect">
            <a:avLst/>
          </a:prstGeom>
        </p:spPr>
        <p:txBody>
          <a:bodyPr/>
          <a:lstStyle/>
          <a:p>
            <a:endParaRPr lang="zh-CN" altLang="en-US"/>
          </a:p>
        </p:txBody>
      </p:sp>
      <p:sp>
        <p:nvSpPr>
          <p:cNvPr id="4" name="灯片编号占位符 3"/>
          <p:cNvSpPr>
            <a:spLocks noGrp="1"/>
          </p:cNvSpPr>
          <p:nvPr>
            <p:ph type="sldNum" sz="quarter" idx="12"/>
          </p:nvPr>
        </p:nvSpPr>
        <p:spPr>
          <a:xfrm>
            <a:off x="6553200" y="4767263"/>
            <a:ext cx="2133600" cy="273844"/>
          </a:xfrm>
          <a:prstGeom prst="rect">
            <a:avLst/>
          </a:prstGeom>
        </p:spPr>
        <p:txBody>
          <a:bodyPr/>
          <a:lstStyle/>
          <a:p>
            <a:fld id="{0C913308-F349-4B6D-A68A-DD1791B4A57B}" type="slidenum">
              <a:rPr lang="zh-CN" altLang="en-US" smtClean="0"/>
              <a:t>‹#›</a:t>
            </a:fld>
            <a:endParaRPr lang="zh-CN" altLang="en-US"/>
          </a:p>
        </p:txBody>
      </p:sp>
    </p:spTree>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sldLayout>
</file>

<file path=ppt/slideMasters/_rels/slideMaster1.xml.rels><?xml version="1.0" encoding="UTF-8" standalone="yes"?>
<Relationships xmlns="http://schemas.openxmlformats.org/package/2006/relationships"><Relationship Id="rId3" Type="http://schemas.openxmlformats.org/officeDocument/2006/relationships/slideLayout" Target="../slideLayouts/slideLayout3.xml"/><Relationship Id="rId2" Type="http://schemas.openxmlformats.org/officeDocument/2006/relationships/slideLayout" Target="../slideLayouts/slideLayout2.xml"/><Relationship Id="rId1" Type="http://schemas.openxmlformats.org/officeDocument/2006/relationships/slideLayout" Target="../slideLayouts/slideLayout1.xml"/><Relationship Id="rId5" Type="http://schemas.openxmlformats.org/officeDocument/2006/relationships/theme" Target="../theme/theme1.xml"/><Relationship Id="rId4" Type="http://schemas.openxmlformats.org/officeDocument/2006/relationships/slideLayout" Target="../slideLayouts/slideLayout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7" name="矩形 6">
            <a:extLst>
              <a:ext uri="{FF2B5EF4-FFF2-40B4-BE49-F238E27FC236}">
                <a16:creationId xmlns:a16="http://schemas.microsoft.com/office/drawing/2014/main" id="{CB7D1364-F9EE-4E2F-B855-5FCBEBED0016}"/>
              </a:ext>
            </a:extLst>
          </p:cNvPr>
          <p:cNvSpPr/>
          <p:nvPr userDrawn="1"/>
        </p:nvSpPr>
        <p:spPr>
          <a:xfrm>
            <a:off x="0" y="-20538"/>
            <a:ext cx="9144000" cy="5143500"/>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p>
        </p:txBody>
      </p:sp>
    </p:spTree>
  </p:cSld>
  <p:clrMap bg1="lt1" tx1="dk1" bg2="lt2" tx2="dk2" accent1="accent1" accent2="accent2" accent3="accent3" accent4="accent4" accent5="accent5" accent6="accent6" hlink="hlink" folHlink="folHlink"/>
  <p:sldLayoutIdLst>
    <p:sldLayoutId id="2147483650" r:id="rId1"/>
    <p:sldLayoutId id="2147483660" r:id="rId2"/>
    <p:sldLayoutId id="2147483654" r:id="rId3"/>
    <p:sldLayoutId id="2147483655" r:id="rId4"/>
  </p:sldLayoutIdLst>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jpg"/></Relationships>
</file>

<file path=ppt/slides/_rels/slide10.xml.rels><?xml version="1.0" encoding="UTF-8" standalone="yes"?>
<Relationships xmlns="http://schemas.openxmlformats.org/package/2006/relationships"><Relationship Id="rId3" Type="http://schemas.openxmlformats.org/officeDocument/2006/relationships/notesSlide" Target="../notesSlides/notesSlide10.xml"/><Relationship Id="rId2" Type="http://schemas.openxmlformats.org/officeDocument/2006/relationships/slideLayout" Target="../slideLayouts/slideLayout4.xml"/><Relationship Id="rId1" Type="http://schemas.openxmlformats.org/officeDocument/2006/relationships/tags" Target="../tags/tag5.xml"/><Relationship Id="rId4" Type="http://schemas.openxmlformats.org/officeDocument/2006/relationships/image" Target="../media/image6.jpeg"/></Relationships>
</file>

<file path=ppt/slides/_rels/slide11.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11.xml"/><Relationship Id="rId1" Type="http://schemas.openxmlformats.org/officeDocument/2006/relationships/slideLayout" Target="../slideLayouts/slideLayout1.xml"/></Relationships>
</file>

<file path=ppt/slides/_rels/slide12.xml.rels><?xml version="1.0" encoding="UTF-8" standalone="yes"?>
<Relationships xmlns="http://schemas.openxmlformats.org/package/2006/relationships"><Relationship Id="rId3" Type="http://schemas.openxmlformats.org/officeDocument/2006/relationships/image" Target="../media/image5.jpg"/><Relationship Id="rId2" Type="http://schemas.openxmlformats.org/officeDocument/2006/relationships/notesSlide" Target="../notesSlides/notesSlide12.xml"/><Relationship Id="rId1" Type="http://schemas.openxmlformats.org/officeDocument/2006/relationships/slideLayout" Target="../slideLayouts/slideLayout2.xml"/><Relationship Id="rId6" Type="http://schemas.openxmlformats.org/officeDocument/2006/relationships/image" Target="../media/image6.jpeg"/><Relationship Id="rId5" Type="http://schemas.openxmlformats.org/officeDocument/2006/relationships/image" Target="../media/image9.jpg"/><Relationship Id="rId4" Type="http://schemas.openxmlformats.org/officeDocument/2006/relationships/image" Target="../media/image8.jpg"/></Relationships>
</file>

<file path=ppt/slides/_rels/slide1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xml"/></Relationships>
</file>

<file path=ppt/slides/_rels/slide15.xml.rels><?xml version="1.0" encoding="UTF-8" standalone="yes"?>
<Relationships xmlns="http://schemas.openxmlformats.org/package/2006/relationships"><Relationship Id="rId3" Type="http://schemas.openxmlformats.org/officeDocument/2006/relationships/notesSlide" Target="../notesSlides/notesSlide15.xml"/><Relationship Id="rId2" Type="http://schemas.openxmlformats.org/officeDocument/2006/relationships/slideLayout" Target="../slideLayouts/slideLayout4.xml"/><Relationship Id="rId1" Type="http://schemas.openxmlformats.org/officeDocument/2006/relationships/tags" Target="../tags/tag6.xml"/><Relationship Id="rId6" Type="http://schemas.openxmlformats.org/officeDocument/2006/relationships/image" Target="../media/image12.jpeg"/><Relationship Id="rId5" Type="http://schemas.openxmlformats.org/officeDocument/2006/relationships/image" Target="../media/image11.jpeg"/><Relationship Id="rId4" Type="http://schemas.openxmlformats.org/officeDocument/2006/relationships/image" Target="../media/image10.jpeg"/></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19.xml.rels><?xml version="1.0" encoding="UTF-8" standalone="yes"?>
<Relationships xmlns="http://schemas.openxmlformats.org/package/2006/relationships"><Relationship Id="rId3" Type="http://schemas.openxmlformats.org/officeDocument/2006/relationships/notesSlide" Target="../notesSlides/notesSlide19.xml"/><Relationship Id="rId2" Type="http://schemas.openxmlformats.org/officeDocument/2006/relationships/slideLayout" Target="../slideLayouts/slideLayout4.xml"/><Relationship Id="rId1" Type="http://schemas.openxmlformats.org/officeDocument/2006/relationships/tags" Target="../tags/tag7.xml"/></Relationships>
</file>

<file path=ppt/slides/_rels/slide2.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2.xml"/><Relationship Id="rId1" Type="http://schemas.openxmlformats.org/officeDocument/2006/relationships/slideLayout" Target="../slideLayouts/slideLayout3.xml"/><Relationship Id="rId5" Type="http://schemas.openxmlformats.org/officeDocument/2006/relationships/image" Target="../media/image5.jpg"/><Relationship Id="rId4" Type="http://schemas.openxmlformats.org/officeDocument/2006/relationships/image" Target="../media/image4.png"/></Relationships>
</file>

<file path=ppt/slides/_rels/slide20.xml.rels><?xml version="1.0" encoding="UTF-8" standalone="yes"?>
<Relationships xmlns="http://schemas.openxmlformats.org/package/2006/relationships"><Relationship Id="rId3" Type="http://schemas.openxmlformats.org/officeDocument/2006/relationships/notesSlide" Target="../notesSlides/notesSlide20.xml"/><Relationship Id="rId2" Type="http://schemas.openxmlformats.org/officeDocument/2006/relationships/slideLayout" Target="../slideLayouts/slideLayout4.xml"/><Relationship Id="rId1" Type="http://schemas.openxmlformats.org/officeDocument/2006/relationships/tags" Target="../tags/tag8.xml"/></Relationships>
</file>

<file path=ppt/slides/_rels/slide21.xml.rels><?xml version="1.0" encoding="UTF-8" standalone="yes"?>
<Relationships xmlns="http://schemas.openxmlformats.org/package/2006/relationships"><Relationship Id="rId3" Type="http://schemas.openxmlformats.org/officeDocument/2006/relationships/notesSlide" Target="../notesSlides/notesSlide21.xml"/><Relationship Id="rId2" Type="http://schemas.openxmlformats.org/officeDocument/2006/relationships/slideLayout" Target="../slideLayouts/slideLayout4.xml"/><Relationship Id="rId1" Type="http://schemas.openxmlformats.org/officeDocument/2006/relationships/tags" Target="../tags/tag9.xml"/></Relationships>
</file>

<file path=ppt/slides/_rels/slide22.xml.rels><?xml version="1.0" encoding="UTF-8" standalone="yes"?>
<Relationships xmlns="http://schemas.openxmlformats.org/package/2006/relationships"><Relationship Id="rId8" Type="http://schemas.openxmlformats.org/officeDocument/2006/relationships/image" Target="../media/image17.jpeg"/><Relationship Id="rId3" Type="http://schemas.openxmlformats.org/officeDocument/2006/relationships/notesSlide" Target="../notesSlides/notesSlide22.xml"/><Relationship Id="rId7" Type="http://schemas.openxmlformats.org/officeDocument/2006/relationships/image" Target="../media/image16.jpeg"/><Relationship Id="rId2" Type="http://schemas.openxmlformats.org/officeDocument/2006/relationships/slideLayout" Target="../slideLayouts/slideLayout4.xml"/><Relationship Id="rId1" Type="http://schemas.openxmlformats.org/officeDocument/2006/relationships/tags" Target="../tags/tag10.xml"/><Relationship Id="rId6" Type="http://schemas.openxmlformats.org/officeDocument/2006/relationships/image" Target="../media/image15.jpeg"/><Relationship Id="rId5" Type="http://schemas.openxmlformats.org/officeDocument/2006/relationships/image" Target="../media/image14.png"/><Relationship Id="rId4" Type="http://schemas.openxmlformats.org/officeDocument/2006/relationships/image" Target="../media/image13.png"/></Relationships>
</file>

<file path=ppt/slides/_rels/slide23.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23.xml"/><Relationship Id="rId1" Type="http://schemas.openxmlformats.org/officeDocument/2006/relationships/slideLayout" Target="../slideLayouts/slideLayout4.xml"/><Relationship Id="rId5" Type="http://schemas.openxmlformats.org/officeDocument/2006/relationships/image" Target="../media/image3.png"/><Relationship Id="rId4" Type="http://schemas.openxmlformats.org/officeDocument/2006/relationships/image" Target="../media/image2.jpg"/></Relationships>
</file>

<file path=ppt/slides/_rels/slide3.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3.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4.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4.xml"/><Relationship Id="rId1" Type="http://schemas.openxmlformats.org/officeDocument/2006/relationships/slideLayout" Target="../slideLayouts/slideLayout1.xml"/></Relationships>
</file>

<file path=ppt/slides/_rels/slide5.xml.rels><?xml version="1.0" encoding="UTF-8" standalone="yes"?>
<Relationships xmlns="http://schemas.openxmlformats.org/package/2006/relationships"><Relationship Id="rId3" Type="http://schemas.openxmlformats.org/officeDocument/2006/relationships/notesSlide" Target="../notesSlides/notesSlide5.xml"/><Relationship Id="rId2" Type="http://schemas.openxmlformats.org/officeDocument/2006/relationships/slideLayout" Target="../slideLayouts/slideLayout4.xml"/><Relationship Id="rId1" Type="http://schemas.openxmlformats.org/officeDocument/2006/relationships/tags" Target="../tags/tag2.xml"/><Relationship Id="rId5" Type="http://schemas.openxmlformats.org/officeDocument/2006/relationships/image" Target="../media/image6.jpeg"/><Relationship Id="rId4" Type="http://schemas.openxmlformats.org/officeDocument/2006/relationships/chart" Target="../charts/chart1.xml"/></Relationships>
</file>

<file path=ppt/slides/_rels/slide6.xml.rels><?xml version="1.0" encoding="UTF-8" standalone="yes"?>
<Relationships xmlns="http://schemas.openxmlformats.org/package/2006/relationships"><Relationship Id="rId3" Type="http://schemas.openxmlformats.org/officeDocument/2006/relationships/notesSlide" Target="../notesSlides/notesSlide6.xml"/><Relationship Id="rId2" Type="http://schemas.openxmlformats.org/officeDocument/2006/relationships/slideLayout" Target="../slideLayouts/slideLayout4.xml"/><Relationship Id="rId1" Type="http://schemas.openxmlformats.org/officeDocument/2006/relationships/tags" Target="../tags/tag3.xml"/><Relationship Id="rId4" Type="http://schemas.openxmlformats.org/officeDocument/2006/relationships/image" Target="../media/image6.jpeg"/></Relationships>
</file>

<file path=ppt/slides/_rels/slide7.xml.rels><?xml version="1.0" encoding="UTF-8" standalone="yes"?>
<Relationships xmlns="http://schemas.openxmlformats.org/package/2006/relationships"><Relationship Id="rId3" Type="http://schemas.openxmlformats.org/officeDocument/2006/relationships/image" Target="../media/image7.jpg"/><Relationship Id="rId2" Type="http://schemas.openxmlformats.org/officeDocument/2006/relationships/notesSlide" Target="../notesSlides/notesSlide7.xml"/><Relationship Id="rId1" Type="http://schemas.openxmlformats.org/officeDocument/2006/relationships/slideLayout" Target="../slideLayouts/slideLayout2.xml"/><Relationship Id="rId4" Type="http://schemas.openxmlformats.org/officeDocument/2006/relationships/image" Target="../media/image6.jpeg"/></Relationships>
</file>

<file path=ppt/slides/_rels/slide8.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image" Target="../media/image5.jpg"/></Relationships>
</file>

<file path=ppt/slides/_rels/slide9.xml.rels><?xml version="1.0" encoding="UTF-8" standalone="yes"?>
<Relationships xmlns="http://schemas.openxmlformats.org/package/2006/relationships"><Relationship Id="rId3" Type="http://schemas.openxmlformats.org/officeDocument/2006/relationships/notesSlide" Target="../notesSlides/notesSlide9.xml"/><Relationship Id="rId2" Type="http://schemas.openxmlformats.org/officeDocument/2006/relationships/slideLayout" Target="../slideLayouts/slideLayout4.xml"/><Relationship Id="rId1" Type="http://schemas.openxmlformats.org/officeDocument/2006/relationships/tags" Target="../tags/tag4.xml"/><Relationship Id="rId4" Type="http://schemas.openxmlformats.org/officeDocument/2006/relationships/image" Target="../media/image6.jpe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488180"/>
          </a:xfrm>
          <a:prstGeom prst="rect">
            <a:avLst/>
          </a:prstGeom>
        </p:spPr>
      </p:pic>
      <p:sp>
        <p:nvSpPr>
          <p:cNvPr id="4" name="矩形 3"/>
          <p:cNvSpPr/>
          <p:nvPr/>
        </p:nvSpPr>
        <p:spPr>
          <a:xfrm>
            <a:off x="7590430" y="9992"/>
            <a:ext cx="1563915" cy="1563915"/>
          </a:xfrm>
          <a:prstGeom prst="rect">
            <a:avLst/>
          </a:prstGeom>
          <a:blipFill dpi="0" rotWithShape="0">
            <a:blip r:embed="rId4">
              <a:alphaModFix amt="7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rot="2700000">
            <a:off x="-655446" y="304153"/>
            <a:ext cx="1563915" cy="1563915"/>
          </a:xfrm>
          <a:prstGeom prst="rect">
            <a:avLst/>
          </a:prstGeom>
          <a:blipFill dpi="0" rotWithShape="0">
            <a:blip r:embed="rId4">
              <a:alphaModFix amt="4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5823626" y="493068"/>
            <a:ext cx="576064" cy="576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5546179" y="990452"/>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p:cNvCxnSpPr/>
          <p:nvPr/>
        </p:nvCxnSpPr>
        <p:spPr>
          <a:xfrm>
            <a:off x="125128" y="627534"/>
            <a:ext cx="1346917"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5" name="TextBox 71">
            <a:extLst>
              <a:ext uri="{FF2B5EF4-FFF2-40B4-BE49-F238E27FC236}">
                <a16:creationId xmlns:a16="http://schemas.microsoft.com/office/drawing/2014/main" id="{A23B6E44-54FC-405C-B263-9915E5106790}"/>
              </a:ext>
            </a:extLst>
          </p:cNvPr>
          <p:cNvSpPr txBox="1"/>
          <p:nvPr/>
        </p:nvSpPr>
        <p:spPr>
          <a:xfrm>
            <a:off x="1187624" y="2479997"/>
            <a:ext cx="4762842" cy="307777"/>
          </a:xfrm>
          <a:prstGeom prst="rect">
            <a:avLst/>
          </a:prstGeom>
          <a:noFill/>
        </p:spPr>
        <p:txBody>
          <a:bodyPr wrap="none" rtlCol="0">
            <a:spAutoFit/>
          </a:bodyPr>
          <a:lstStyle/>
          <a:p>
            <a:r>
              <a:rPr lang="en-US" altLang="zh-CN" sz="1400" dirty="0">
                <a:solidFill>
                  <a:schemeClr val="bg1"/>
                </a:solidFill>
                <a:cs typeface="+mn-ea"/>
                <a:sym typeface="+mn-lt"/>
              </a:rPr>
              <a:t>【</a:t>
            </a:r>
            <a:r>
              <a:rPr lang="zh-CN" altLang="en-US" sz="1400" dirty="0">
                <a:solidFill>
                  <a:schemeClr val="bg1"/>
                </a:solidFill>
                <a:cs typeface="+mn-ea"/>
                <a:sym typeface="+mn-lt"/>
              </a:rPr>
              <a:t>年中总结</a:t>
            </a:r>
            <a:r>
              <a:rPr lang="en-US" altLang="zh-CN" sz="1400" dirty="0">
                <a:solidFill>
                  <a:schemeClr val="bg1"/>
                </a:solidFill>
                <a:cs typeface="+mn-ea"/>
                <a:sym typeface="+mn-lt"/>
              </a:rPr>
              <a:t>】 【</a:t>
            </a:r>
            <a:r>
              <a:rPr lang="zh-CN" altLang="en-US" sz="1400" dirty="0">
                <a:solidFill>
                  <a:schemeClr val="bg1"/>
                </a:solidFill>
                <a:cs typeface="+mn-ea"/>
                <a:sym typeface="+mn-lt"/>
              </a:rPr>
              <a:t>新年计划</a:t>
            </a:r>
            <a:r>
              <a:rPr lang="en-US" altLang="zh-CN" sz="1400" dirty="0">
                <a:solidFill>
                  <a:schemeClr val="bg1"/>
                </a:solidFill>
                <a:cs typeface="+mn-ea"/>
                <a:sym typeface="+mn-lt"/>
              </a:rPr>
              <a:t>】 【</a:t>
            </a:r>
            <a:r>
              <a:rPr lang="zh-CN" altLang="en-US" sz="1400" dirty="0">
                <a:solidFill>
                  <a:schemeClr val="bg1"/>
                </a:solidFill>
                <a:cs typeface="+mn-ea"/>
                <a:sym typeface="+mn-lt"/>
              </a:rPr>
              <a:t>述职报告</a:t>
            </a:r>
            <a:r>
              <a:rPr lang="en-US" altLang="zh-CN" sz="1400" dirty="0">
                <a:solidFill>
                  <a:schemeClr val="bg1"/>
                </a:solidFill>
                <a:cs typeface="+mn-ea"/>
                <a:sym typeface="+mn-lt"/>
              </a:rPr>
              <a:t>】 【</a:t>
            </a:r>
            <a:r>
              <a:rPr lang="zh-CN" altLang="en-US" sz="1400" dirty="0">
                <a:solidFill>
                  <a:schemeClr val="bg1"/>
                </a:solidFill>
                <a:cs typeface="+mn-ea"/>
                <a:sym typeface="+mn-lt"/>
              </a:rPr>
              <a:t>工作汇报</a:t>
            </a:r>
            <a:r>
              <a:rPr lang="en-US" altLang="zh-CN" sz="1400" dirty="0">
                <a:solidFill>
                  <a:schemeClr val="bg1"/>
                </a:solidFill>
                <a:cs typeface="+mn-ea"/>
                <a:sym typeface="+mn-lt"/>
              </a:rPr>
              <a:t>】</a:t>
            </a:r>
            <a:endParaRPr lang="zh-CN" altLang="en-US" sz="1400" dirty="0">
              <a:solidFill>
                <a:schemeClr val="bg1"/>
              </a:solidFill>
              <a:cs typeface="+mn-ea"/>
              <a:sym typeface="+mn-lt"/>
            </a:endParaRPr>
          </a:p>
        </p:txBody>
      </p:sp>
      <p:sp>
        <p:nvSpPr>
          <p:cNvPr id="16" name="矩形 15">
            <a:extLst>
              <a:ext uri="{FF2B5EF4-FFF2-40B4-BE49-F238E27FC236}">
                <a16:creationId xmlns:a16="http://schemas.microsoft.com/office/drawing/2014/main" id="{80A59023-3CE3-4D2B-95DA-00540199EFED}"/>
              </a:ext>
            </a:extLst>
          </p:cNvPr>
          <p:cNvSpPr/>
          <p:nvPr/>
        </p:nvSpPr>
        <p:spPr>
          <a:xfrm>
            <a:off x="1211448" y="1707654"/>
            <a:ext cx="5592800" cy="769441"/>
          </a:xfrm>
          <a:prstGeom prst="rect">
            <a:avLst/>
          </a:prstGeom>
        </p:spPr>
        <p:txBody>
          <a:bodyPr wrap="square">
            <a:spAutoFit/>
          </a:bodyPr>
          <a:lstStyle/>
          <a:p>
            <a:pPr fontAlgn="auto">
              <a:spcBef>
                <a:spcPts val="0"/>
              </a:spcBef>
              <a:spcAft>
                <a:spcPts val="0"/>
              </a:spcAft>
              <a:defRPr/>
            </a:pPr>
            <a:r>
              <a:rPr lang="zh-CN" altLang="en-US" sz="4400" b="1" spc="300" dirty="0">
                <a:solidFill>
                  <a:schemeClr val="bg1"/>
                </a:solidFill>
                <a:cs typeface="+mn-ea"/>
                <a:sym typeface="+mn-lt"/>
              </a:rPr>
              <a:t>哈尔滨工业大学模板</a:t>
            </a:r>
          </a:p>
        </p:txBody>
      </p:sp>
      <p:grpSp>
        <p:nvGrpSpPr>
          <p:cNvPr id="30" name="组合 29"/>
          <p:cNvGrpSpPr/>
          <p:nvPr/>
        </p:nvGrpSpPr>
        <p:grpSpPr>
          <a:xfrm>
            <a:off x="0" y="3228412"/>
            <a:ext cx="9174228" cy="2077052"/>
            <a:chOff x="0" y="3228412"/>
            <a:chExt cx="9174228" cy="2077052"/>
          </a:xfrm>
        </p:grpSpPr>
        <p:sp>
          <p:nvSpPr>
            <p:cNvPr id="6" name="矩形 5"/>
            <p:cNvSpPr/>
            <p:nvPr/>
          </p:nvSpPr>
          <p:spPr>
            <a:xfrm>
              <a:off x="0" y="3579862"/>
              <a:ext cx="9174228" cy="15815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596401" y="3228412"/>
              <a:ext cx="576064" cy="576064"/>
            </a:xfrm>
            <a:prstGeom prst="ellipse">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380377" y="3804476"/>
              <a:ext cx="288032" cy="288032"/>
            </a:xfrm>
            <a:prstGeom prst="ellipse">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5629494" y="5017432"/>
              <a:ext cx="288032" cy="288032"/>
            </a:xfrm>
            <a:prstGeom prst="ellipse">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a:off x="1165717" y="0"/>
            <a:ext cx="8008511" cy="5161448"/>
            <a:chOff x="1165717" y="0"/>
            <a:chExt cx="8008511" cy="5161448"/>
          </a:xfrm>
        </p:grpSpPr>
        <p:sp>
          <p:nvSpPr>
            <p:cNvPr id="5" name="任意多边形 4"/>
            <p:cNvSpPr/>
            <p:nvPr/>
          </p:nvSpPr>
          <p:spPr>
            <a:xfrm>
              <a:off x="6415914" y="0"/>
              <a:ext cx="2758314" cy="5161448"/>
            </a:xfrm>
            <a:custGeom>
              <a:avLst/>
              <a:gdLst>
                <a:gd name="connsiteX0" fmla="*/ 2720529 w 2758314"/>
                <a:gd name="connsiteY0" fmla="*/ 0 h 4337732"/>
                <a:gd name="connsiteX1" fmla="*/ 0 w 2758314"/>
                <a:gd name="connsiteY1" fmla="*/ 4337732 h 4337732"/>
                <a:gd name="connsiteX2" fmla="*/ 2758314 w 2758314"/>
                <a:gd name="connsiteY2" fmla="*/ 4337732 h 4337732"/>
                <a:gd name="connsiteX3" fmla="*/ 2720529 w 2758314"/>
                <a:gd name="connsiteY3" fmla="*/ 0 h 4337732"/>
              </a:gdLst>
              <a:ahLst/>
              <a:cxnLst>
                <a:cxn ang="0">
                  <a:pos x="connsiteX0" y="connsiteY0"/>
                </a:cxn>
                <a:cxn ang="0">
                  <a:pos x="connsiteX1" y="connsiteY1"/>
                </a:cxn>
                <a:cxn ang="0">
                  <a:pos x="connsiteX2" y="connsiteY2"/>
                </a:cxn>
                <a:cxn ang="0">
                  <a:pos x="connsiteX3" y="connsiteY3"/>
                </a:cxn>
              </a:cxnLst>
              <a:rect l="l" t="t" r="r" b="b"/>
              <a:pathLst>
                <a:path w="2758314" h="4337732">
                  <a:moveTo>
                    <a:pt x="2720529" y="0"/>
                  </a:moveTo>
                  <a:lnTo>
                    <a:pt x="0" y="4337732"/>
                  </a:lnTo>
                  <a:lnTo>
                    <a:pt x="2758314" y="4337732"/>
                  </a:lnTo>
                  <a:lnTo>
                    <a:pt x="2720529" y="0"/>
                  </a:lnTo>
                  <a:close/>
                </a:path>
              </a:pathLst>
            </a:custGeom>
            <a:solidFill>
              <a:schemeClr val="accent2">
                <a:alpha val="73000"/>
              </a:schemeClr>
            </a:solidFill>
            <a:ln>
              <a:noFill/>
            </a:ln>
            <a:effectLst>
              <a:outerShdw blurRad="292100" dist="38100" dir="13500000" sx="107000" sy="107000" algn="br"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7743665" y="3412466"/>
              <a:ext cx="1075714" cy="1075714"/>
            </a:xfrm>
            <a:prstGeom prst="ellipse">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7474736" y="3946021"/>
              <a:ext cx="537857" cy="537857"/>
            </a:xfrm>
            <a:prstGeom prst="ellipse">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a16="http://schemas.microsoft.com/office/drawing/2014/main" id="{8F4ADC5A-4E75-459A-AC3E-66C8874B8A1F}"/>
                </a:ext>
              </a:extLst>
            </p:cNvPr>
            <p:cNvSpPr/>
            <p:nvPr/>
          </p:nvSpPr>
          <p:spPr>
            <a:xfrm>
              <a:off x="1165717" y="3907621"/>
              <a:ext cx="2934087" cy="707886"/>
            </a:xfrm>
            <a:prstGeom prst="rect">
              <a:avLst/>
            </a:prstGeom>
          </p:spPr>
          <p:txBody>
            <a:bodyPr wrap="square">
              <a:spAutoFit/>
            </a:bodyPr>
            <a:lstStyle/>
            <a:p>
              <a:pPr algn="ctr" fontAlgn="auto">
                <a:spcBef>
                  <a:spcPts val="0"/>
                </a:spcBef>
                <a:spcAft>
                  <a:spcPts val="0"/>
                </a:spcAft>
                <a:defRPr/>
              </a:pPr>
              <a:r>
                <a:rPr lang="zh-CN" altLang="en-US" sz="2000" b="1" spc="300" dirty="0">
                  <a:solidFill>
                    <a:schemeClr val="bg1"/>
                  </a:solidFill>
                  <a:effectLst>
                    <a:outerShdw blurRad="38100" dist="38100" dir="2700000" algn="tl">
                      <a:srgbClr val="000000">
                        <a:alpha val="43137"/>
                      </a:srgbClr>
                    </a:outerShdw>
                  </a:effectLst>
                  <a:cs typeface="+mn-ea"/>
                  <a:sym typeface="+mn-lt"/>
                </a:rPr>
                <a:t>汇报人：紫丁香书院 </a:t>
              </a:r>
              <a:endParaRPr lang="en-US" altLang="zh-CN" sz="2000" b="1" spc="300" dirty="0">
                <a:solidFill>
                  <a:schemeClr val="bg1"/>
                </a:solidFill>
                <a:effectLst>
                  <a:outerShdw blurRad="38100" dist="38100" dir="2700000" algn="tl">
                    <a:srgbClr val="000000">
                      <a:alpha val="43137"/>
                    </a:srgbClr>
                  </a:outerShdw>
                </a:effectLst>
                <a:cs typeface="+mn-ea"/>
                <a:sym typeface="+mn-lt"/>
              </a:endParaRPr>
            </a:p>
            <a:p>
              <a:pPr algn="ctr" fontAlgn="auto">
                <a:spcBef>
                  <a:spcPts val="0"/>
                </a:spcBef>
                <a:spcAft>
                  <a:spcPts val="0"/>
                </a:spcAft>
                <a:defRPr/>
              </a:pPr>
              <a:r>
                <a:rPr lang="zh-CN" altLang="en-US" sz="2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公众号</a:t>
              </a:r>
              <a:r>
                <a:rPr lang="en-US" altLang="zh-CN" sz="2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qq1689929593</a:t>
              </a:r>
              <a:endParaRPr lang="zh-CN" altLang="en-US" sz="2000" b="1" spc="300" dirty="0">
                <a:solidFill>
                  <a:schemeClr val="bg1"/>
                </a:solidFill>
                <a:effectLst>
                  <a:outerShdw blurRad="38100" dist="38100" dir="2700000" algn="tl">
                    <a:srgbClr val="000000">
                      <a:alpha val="43137"/>
                    </a:srgbClr>
                  </a:outerShdw>
                </a:effectLst>
                <a:cs typeface="+mn-ea"/>
                <a:sym typeface="+mn-lt"/>
              </a:endParaRPr>
            </a:p>
          </p:txBody>
        </p:sp>
      </p:gr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174" y="42581"/>
            <a:ext cx="2122548" cy="496766"/>
          </a:xfrm>
          <a:prstGeom prst="rect">
            <a:avLst/>
          </a:prstGeom>
        </p:spPr>
      </p:pic>
    </p:spTree>
    <p:extLst>
      <p:ext uri="{BB962C8B-B14F-4D97-AF65-F5344CB8AC3E}">
        <p14:creationId xmlns:p14="http://schemas.microsoft.com/office/powerpoint/2010/main" val="320592681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75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horizontal)">
                                      <p:cBhvr>
                                        <p:cTn id="34" dur="500"/>
                                        <p:tgtEl>
                                          <p:spTgt spid="30"/>
                                        </p:tgtEl>
                                      </p:cBhvr>
                                    </p:animEffect>
                                  </p:childTnLst>
                                </p:cTn>
                              </p:par>
                              <p:par>
                                <p:cTn id="35" presetID="53" presetClass="entr" presetSubtype="16"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par>
                          <p:cTn id="40" fill="hold">
                            <p:stCondLst>
                              <p:cond delay="500"/>
                            </p:stCondLst>
                            <p:childTnLst>
                              <p:par>
                                <p:cTn id="41" presetID="41" presetClass="entr" presetSubtype="0" fill="hold" grpId="0" nodeType="afterEffect">
                                  <p:stCondLst>
                                    <p:cond delay="0"/>
                                  </p:stCondLst>
                                  <p:iterate type="lt">
                                    <p:tmPct val="10000"/>
                                  </p:iterate>
                                  <p:childTnLst>
                                    <p:set>
                                      <p:cBhvr>
                                        <p:cTn id="42" dur="1" fill="hold">
                                          <p:stCondLst>
                                            <p:cond delay="0"/>
                                          </p:stCondLst>
                                        </p:cTn>
                                        <p:tgtEl>
                                          <p:spTgt spid="16"/>
                                        </p:tgtEl>
                                        <p:attrNameLst>
                                          <p:attrName>style.visibility</p:attrName>
                                        </p:attrNameLst>
                                      </p:cBhvr>
                                      <p:to>
                                        <p:strVal val="visible"/>
                                      </p:to>
                                    </p:set>
                                    <p:anim calcmode="lin" valueType="num">
                                      <p:cBhvr>
                                        <p:cTn id="43" dur="500" fill="hold"/>
                                        <p:tgtEl>
                                          <p:spTgt spid="16"/>
                                        </p:tgtEl>
                                        <p:attrNameLst>
                                          <p:attrName>ppt_x</p:attrName>
                                        </p:attrNameLst>
                                      </p:cBhvr>
                                      <p:tavLst>
                                        <p:tav tm="0">
                                          <p:val>
                                            <p:strVal val="#ppt_x"/>
                                          </p:val>
                                        </p:tav>
                                        <p:tav tm="50000">
                                          <p:val>
                                            <p:strVal val="#ppt_x+.1"/>
                                          </p:val>
                                        </p:tav>
                                        <p:tav tm="100000">
                                          <p:val>
                                            <p:strVal val="#ppt_x"/>
                                          </p:val>
                                        </p:tav>
                                      </p:tavLst>
                                    </p:anim>
                                    <p:anim calcmode="lin" valueType="num">
                                      <p:cBhvr>
                                        <p:cTn id="44" dur="500" fill="hold"/>
                                        <p:tgtEl>
                                          <p:spTgt spid="16"/>
                                        </p:tgtEl>
                                        <p:attrNameLst>
                                          <p:attrName>ppt_y</p:attrName>
                                        </p:attrNameLst>
                                      </p:cBhvr>
                                      <p:tavLst>
                                        <p:tav tm="0">
                                          <p:val>
                                            <p:strVal val="#ppt_y"/>
                                          </p:val>
                                        </p:tav>
                                        <p:tav tm="100000">
                                          <p:val>
                                            <p:strVal val="#ppt_y"/>
                                          </p:val>
                                        </p:tav>
                                      </p:tavLst>
                                    </p:anim>
                                    <p:anim calcmode="lin" valueType="num">
                                      <p:cBhvr>
                                        <p:cTn id="45" dur="500" fill="hold"/>
                                        <p:tgtEl>
                                          <p:spTgt spid="16"/>
                                        </p:tgtEl>
                                        <p:attrNameLst>
                                          <p:attrName>ppt_h</p:attrName>
                                        </p:attrNameLst>
                                      </p:cBhvr>
                                      <p:tavLst>
                                        <p:tav tm="0">
                                          <p:val>
                                            <p:strVal val="#ppt_h/10"/>
                                          </p:val>
                                        </p:tav>
                                        <p:tav tm="50000">
                                          <p:val>
                                            <p:strVal val="#ppt_h+.01"/>
                                          </p:val>
                                        </p:tav>
                                        <p:tav tm="100000">
                                          <p:val>
                                            <p:strVal val="#ppt_h"/>
                                          </p:val>
                                        </p:tav>
                                      </p:tavLst>
                                    </p:anim>
                                    <p:anim calcmode="lin" valueType="num">
                                      <p:cBhvr>
                                        <p:cTn id="46" dur="500" fill="hold"/>
                                        <p:tgtEl>
                                          <p:spTgt spid="16"/>
                                        </p:tgtEl>
                                        <p:attrNameLst>
                                          <p:attrName>ppt_w</p:attrName>
                                        </p:attrNameLst>
                                      </p:cBhvr>
                                      <p:tavLst>
                                        <p:tav tm="0">
                                          <p:val>
                                            <p:strVal val="#ppt_w/10"/>
                                          </p:val>
                                        </p:tav>
                                        <p:tav tm="50000">
                                          <p:val>
                                            <p:strVal val="#ppt_w+.01"/>
                                          </p:val>
                                        </p:tav>
                                        <p:tav tm="100000">
                                          <p:val>
                                            <p:strVal val="#ppt_w"/>
                                          </p:val>
                                        </p:tav>
                                      </p:tavLst>
                                    </p:anim>
                                    <p:animEffect transition="in" filter="fade">
                                      <p:cBhvr>
                                        <p:cTn id="47" dur="500" tmFilter="0,0; .5, 1; 1, 1"/>
                                        <p:tgtEl>
                                          <p:spTgt spid="16"/>
                                        </p:tgtEl>
                                      </p:cBhvr>
                                    </p:animEffect>
                                  </p:childTnLst>
                                </p:cTn>
                              </p:par>
                            </p:childTnLst>
                          </p:cTn>
                        </p:par>
                        <p:par>
                          <p:cTn id="48" fill="hold">
                            <p:stCondLst>
                              <p:cond delay="1400"/>
                            </p:stCondLst>
                            <p:childTnLst>
                              <p:par>
                                <p:cTn id="49" presetID="16" presetClass="entr" presetSubtype="37" fill="hold" grpId="0" nodeType="afterEffect">
                                  <p:stCondLst>
                                    <p:cond delay="0"/>
                                  </p:stCondLst>
                                  <p:childTnLst>
                                    <p:set>
                                      <p:cBhvr>
                                        <p:cTn id="50" dur="1" fill="hold">
                                          <p:stCondLst>
                                            <p:cond delay="0"/>
                                          </p:stCondLst>
                                        </p:cTn>
                                        <p:tgtEl>
                                          <p:spTgt spid="15"/>
                                        </p:tgtEl>
                                        <p:attrNameLst>
                                          <p:attrName>style.visibility</p:attrName>
                                        </p:attrNameLst>
                                      </p:cBhvr>
                                      <p:to>
                                        <p:strVal val="visible"/>
                                      </p:to>
                                    </p:set>
                                    <p:animEffect transition="in" filter="barn(outVertical)">
                                      <p:cBhvr>
                                        <p:cTn id="51" dur="500"/>
                                        <p:tgtEl>
                                          <p:spTgt spid="1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7" grpId="0" animBg="1"/>
      <p:bldP spid="8" grpId="0" animBg="1"/>
      <p:bldP spid="15" grpId="0"/>
      <p:bldP spid="16" grpId="0"/>
    </p:bld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5" name="Title 1">
            <a:extLst>
              <a:ext uri="{FF2B5EF4-FFF2-40B4-BE49-F238E27FC236}">
                <a16:creationId xmlns:a16="http://schemas.microsoft.com/office/drawing/2014/main" id="{2DBD2A15-357E-4BFF-9C1F-78F7E602AC7A}"/>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grpSp>
        <p:nvGrpSpPr>
          <p:cNvPr id="56" name="组合 55"/>
          <p:cNvGrpSpPr/>
          <p:nvPr/>
        </p:nvGrpSpPr>
        <p:grpSpPr>
          <a:xfrm>
            <a:off x="791766" y="2176462"/>
            <a:ext cx="2362200" cy="2199595"/>
            <a:chOff x="1055688" y="2901949"/>
            <a:chExt cx="3149600" cy="2932793"/>
          </a:xfrm>
        </p:grpSpPr>
        <p:sp>
          <p:nvSpPr>
            <p:cNvPr id="57" name="矩形 56"/>
            <p:cNvSpPr/>
            <p:nvPr/>
          </p:nvSpPr>
          <p:spPr>
            <a:xfrm>
              <a:off x="1055688" y="2901949"/>
              <a:ext cx="3149600" cy="2932793"/>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58" name="椭圆 4"/>
            <p:cNvSpPr/>
            <p:nvPr/>
          </p:nvSpPr>
          <p:spPr>
            <a:xfrm>
              <a:off x="1483857" y="3244334"/>
              <a:ext cx="493486" cy="478189"/>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59" name="组合 58"/>
            <p:cNvGrpSpPr/>
            <p:nvPr/>
          </p:nvGrpSpPr>
          <p:grpSpPr>
            <a:xfrm>
              <a:off x="1411285" y="4154831"/>
              <a:ext cx="2444433" cy="1206323"/>
              <a:chOff x="5394700" y="1317507"/>
              <a:chExt cx="2444433" cy="1206323"/>
            </a:xfrm>
          </p:grpSpPr>
          <p:sp>
            <p:nvSpPr>
              <p:cNvPr id="60" name="TextBox 19"/>
              <p:cNvSpPr txBox="1"/>
              <p:nvPr/>
            </p:nvSpPr>
            <p:spPr>
              <a:xfrm>
                <a:off x="5394700" y="1317507"/>
                <a:ext cx="2444433" cy="430887"/>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500" dirty="0">
                    <a:latin typeface="+mn-lt"/>
                    <a:cs typeface="+mn-ea"/>
                    <a:sym typeface="+mn-lt"/>
                  </a:rPr>
                  <a:t>标题文字添加</a:t>
                </a:r>
                <a:endParaRPr lang="en-US" sz="1500" dirty="0">
                  <a:latin typeface="+mn-lt"/>
                  <a:cs typeface="+mn-ea"/>
                  <a:sym typeface="+mn-lt"/>
                </a:endParaRPr>
              </a:p>
            </p:txBody>
          </p:sp>
          <p:sp>
            <p:nvSpPr>
              <p:cNvPr id="61" name="文本框 9"/>
              <p:cNvSpPr txBox="1"/>
              <p:nvPr/>
            </p:nvSpPr>
            <p:spPr>
              <a:xfrm>
                <a:off x="5394701" y="1662056"/>
                <a:ext cx="2444432" cy="861774"/>
              </a:xfrm>
              <a:prstGeom prst="rect">
                <a:avLst/>
              </a:prstGeom>
              <a:noFill/>
            </p:spPr>
            <p:txBody>
              <a:bodyPr wrap="square" rtlCol="0">
                <a:spAutoFit/>
                <a:scene3d>
                  <a:camera prst="orthographicFront"/>
                  <a:lightRig rig="threePt" dir="t"/>
                </a:scene3d>
                <a:sp3d contourW="12700"/>
              </a:bodyPr>
              <a:lstStyle/>
              <a:p>
                <a:r>
                  <a:rPr lang="en-US" altLang="zh-CN" sz="900" dirty="0">
                    <a:solidFill>
                      <a:schemeClr val="bg1">
                        <a:lumMod val="50000"/>
                      </a:schemeClr>
                    </a:solidFill>
                    <a:cs typeface="+mn-ea"/>
                    <a:sym typeface="+mn-lt"/>
                  </a:rPr>
                  <a:t>The user can demonstrate on a projector or computer, or print the presentation and make it into a film to be used in a wider field</a:t>
                </a:r>
              </a:p>
            </p:txBody>
          </p:sp>
        </p:grpSp>
      </p:grpSp>
      <p:grpSp>
        <p:nvGrpSpPr>
          <p:cNvPr id="62" name="组合 61"/>
          <p:cNvGrpSpPr/>
          <p:nvPr/>
        </p:nvGrpSpPr>
        <p:grpSpPr>
          <a:xfrm>
            <a:off x="3390901" y="2176462"/>
            <a:ext cx="2362200" cy="2199595"/>
            <a:chOff x="4521201" y="2901949"/>
            <a:chExt cx="3149600" cy="2932793"/>
          </a:xfrm>
        </p:grpSpPr>
        <p:sp>
          <p:nvSpPr>
            <p:cNvPr id="63" name="矩形 62"/>
            <p:cNvSpPr/>
            <p:nvPr/>
          </p:nvSpPr>
          <p:spPr>
            <a:xfrm>
              <a:off x="4521201" y="2901949"/>
              <a:ext cx="3149600" cy="2932793"/>
            </a:xfrm>
            <a:prstGeom prst="rect">
              <a:avLst/>
            </a:prstGeom>
            <a:solidFill>
              <a:schemeClr val="tx2">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64" name="椭圆 5"/>
            <p:cNvSpPr/>
            <p:nvPr/>
          </p:nvSpPr>
          <p:spPr>
            <a:xfrm>
              <a:off x="4949369" y="3236685"/>
              <a:ext cx="493486" cy="493486"/>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65" name="组合 64"/>
            <p:cNvGrpSpPr/>
            <p:nvPr/>
          </p:nvGrpSpPr>
          <p:grpSpPr>
            <a:xfrm>
              <a:off x="4876797" y="4154831"/>
              <a:ext cx="2444433" cy="1206323"/>
              <a:chOff x="5394700" y="1317507"/>
              <a:chExt cx="2444433" cy="1206323"/>
            </a:xfrm>
          </p:grpSpPr>
          <p:sp>
            <p:nvSpPr>
              <p:cNvPr id="66" name="TextBox 19"/>
              <p:cNvSpPr txBox="1"/>
              <p:nvPr/>
            </p:nvSpPr>
            <p:spPr>
              <a:xfrm>
                <a:off x="5394700" y="1317507"/>
                <a:ext cx="2444433" cy="430887"/>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500" dirty="0">
                    <a:latin typeface="+mn-lt"/>
                    <a:cs typeface="+mn-ea"/>
                    <a:sym typeface="+mn-lt"/>
                  </a:rPr>
                  <a:t>标题文字添加</a:t>
                </a:r>
                <a:endParaRPr lang="en-US" sz="1500" dirty="0">
                  <a:latin typeface="+mn-lt"/>
                  <a:cs typeface="+mn-ea"/>
                  <a:sym typeface="+mn-lt"/>
                </a:endParaRPr>
              </a:p>
            </p:txBody>
          </p:sp>
          <p:sp>
            <p:nvSpPr>
              <p:cNvPr id="67" name="文本框 12"/>
              <p:cNvSpPr txBox="1"/>
              <p:nvPr/>
            </p:nvSpPr>
            <p:spPr>
              <a:xfrm>
                <a:off x="5394701" y="1662056"/>
                <a:ext cx="2444432" cy="861774"/>
              </a:xfrm>
              <a:prstGeom prst="rect">
                <a:avLst/>
              </a:prstGeom>
              <a:noFill/>
            </p:spPr>
            <p:txBody>
              <a:bodyPr wrap="square" rtlCol="0">
                <a:spAutoFit/>
                <a:scene3d>
                  <a:camera prst="orthographicFront"/>
                  <a:lightRig rig="threePt" dir="t"/>
                </a:scene3d>
                <a:sp3d contourW="12700"/>
              </a:bodyPr>
              <a:lstStyle/>
              <a:p>
                <a:r>
                  <a:rPr lang="en-US" altLang="zh-CN" sz="900" dirty="0">
                    <a:solidFill>
                      <a:schemeClr val="bg1">
                        <a:lumMod val="50000"/>
                      </a:schemeClr>
                    </a:solidFill>
                    <a:cs typeface="+mn-ea"/>
                    <a:sym typeface="+mn-lt"/>
                  </a:rPr>
                  <a:t>The user can demonstrate on a projector or computer, or print the presentation and make it into a film to be used in a wider field</a:t>
                </a:r>
              </a:p>
            </p:txBody>
          </p:sp>
        </p:grpSp>
      </p:grpSp>
      <p:grpSp>
        <p:nvGrpSpPr>
          <p:cNvPr id="68" name="组合 67"/>
          <p:cNvGrpSpPr/>
          <p:nvPr/>
        </p:nvGrpSpPr>
        <p:grpSpPr>
          <a:xfrm>
            <a:off x="5990035" y="2176462"/>
            <a:ext cx="2362200" cy="2199595"/>
            <a:chOff x="7986713" y="2901949"/>
            <a:chExt cx="3149600" cy="2932793"/>
          </a:xfrm>
        </p:grpSpPr>
        <p:sp>
          <p:nvSpPr>
            <p:cNvPr id="69" name="矩形 68"/>
            <p:cNvSpPr/>
            <p:nvPr/>
          </p:nvSpPr>
          <p:spPr>
            <a:xfrm>
              <a:off x="7986713" y="2901949"/>
              <a:ext cx="3149600" cy="2932793"/>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ctr"/>
              <a:endParaRPr lang="zh-CN" altLang="en-US">
                <a:cs typeface="+mn-ea"/>
                <a:sym typeface="+mn-lt"/>
              </a:endParaRPr>
            </a:p>
          </p:txBody>
        </p:sp>
        <p:sp>
          <p:nvSpPr>
            <p:cNvPr id="70" name="椭圆 6"/>
            <p:cNvSpPr/>
            <p:nvPr/>
          </p:nvSpPr>
          <p:spPr>
            <a:xfrm>
              <a:off x="8441652" y="3236685"/>
              <a:ext cx="439946" cy="493486"/>
            </a:xfrm>
            <a:custGeom>
              <a:avLst/>
              <a:gdLst>
                <a:gd name="connsiteX0" fmla="*/ 199932 w 300038"/>
                <a:gd name="connsiteY0" fmla="*/ 273051 h 336551"/>
                <a:gd name="connsiteX1" fmla="*/ 192088 w 300038"/>
                <a:gd name="connsiteY1" fmla="*/ 280989 h 336551"/>
                <a:gd name="connsiteX2" fmla="*/ 192088 w 300038"/>
                <a:gd name="connsiteY2" fmla="*/ 306124 h 336551"/>
                <a:gd name="connsiteX3" fmla="*/ 199932 w 300038"/>
                <a:gd name="connsiteY3" fmla="*/ 312739 h 336551"/>
                <a:gd name="connsiteX4" fmla="*/ 250919 w 300038"/>
                <a:gd name="connsiteY4" fmla="*/ 312739 h 336551"/>
                <a:gd name="connsiteX5" fmla="*/ 258763 w 300038"/>
                <a:gd name="connsiteY5" fmla="*/ 306124 h 336551"/>
                <a:gd name="connsiteX6" fmla="*/ 258763 w 300038"/>
                <a:gd name="connsiteY6" fmla="*/ 280989 h 336551"/>
                <a:gd name="connsiteX7" fmla="*/ 250919 w 300038"/>
                <a:gd name="connsiteY7" fmla="*/ 273051 h 336551"/>
                <a:gd name="connsiteX8" fmla="*/ 199932 w 300038"/>
                <a:gd name="connsiteY8" fmla="*/ 273051 h 336551"/>
                <a:gd name="connsiteX9" fmla="*/ 101328 w 300038"/>
                <a:gd name="connsiteY9" fmla="*/ 196851 h 336551"/>
                <a:gd name="connsiteX10" fmla="*/ 107908 w 300038"/>
                <a:gd name="connsiteY10" fmla="*/ 196851 h 336551"/>
                <a:gd name="connsiteX11" fmla="*/ 111856 w 300038"/>
                <a:gd name="connsiteY11" fmla="*/ 202123 h 336551"/>
                <a:gd name="connsiteX12" fmla="*/ 128964 w 300038"/>
                <a:gd name="connsiteY12" fmla="*/ 248250 h 336551"/>
                <a:gd name="connsiteX13" fmla="*/ 131595 w 300038"/>
                <a:gd name="connsiteY13" fmla="*/ 239025 h 336551"/>
                <a:gd name="connsiteX14" fmla="*/ 126332 w 300038"/>
                <a:gd name="connsiteY14" fmla="*/ 225845 h 336551"/>
                <a:gd name="connsiteX15" fmla="*/ 127648 w 300038"/>
                <a:gd name="connsiteY15" fmla="*/ 217938 h 336551"/>
                <a:gd name="connsiteX16" fmla="*/ 132911 w 300038"/>
                <a:gd name="connsiteY16" fmla="*/ 215302 h 336551"/>
                <a:gd name="connsiteX17" fmla="*/ 167126 w 300038"/>
                <a:gd name="connsiteY17" fmla="*/ 215302 h 336551"/>
                <a:gd name="connsiteX18" fmla="*/ 172390 w 300038"/>
                <a:gd name="connsiteY18" fmla="*/ 217938 h 336551"/>
                <a:gd name="connsiteX19" fmla="*/ 173706 w 300038"/>
                <a:gd name="connsiteY19" fmla="*/ 225845 h 336551"/>
                <a:gd name="connsiteX20" fmla="*/ 168442 w 300038"/>
                <a:gd name="connsiteY20" fmla="*/ 239025 h 336551"/>
                <a:gd name="connsiteX21" fmla="*/ 171074 w 300038"/>
                <a:gd name="connsiteY21" fmla="*/ 248250 h 336551"/>
                <a:gd name="connsiteX22" fmla="*/ 188182 w 300038"/>
                <a:gd name="connsiteY22" fmla="*/ 202123 h 336551"/>
                <a:gd name="connsiteX23" fmla="*/ 192130 w 300038"/>
                <a:gd name="connsiteY23" fmla="*/ 196851 h 336551"/>
                <a:gd name="connsiteX24" fmla="*/ 198710 w 300038"/>
                <a:gd name="connsiteY24" fmla="*/ 196851 h 336551"/>
                <a:gd name="connsiteX25" fmla="*/ 265823 w 300038"/>
                <a:gd name="connsiteY25" fmla="*/ 224527 h 336551"/>
                <a:gd name="connsiteX26" fmla="*/ 300038 w 300038"/>
                <a:gd name="connsiteY26" fmla="*/ 274609 h 336551"/>
                <a:gd name="connsiteX27" fmla="*/ 300038 w 300038"/>
                <a:gd name="connsiteY27" fmla="*/ 328643 h 336551"/>
                <a:gd name="connsiteX28" fmla="*/ 292142 w 300038"/>
                <a:gd name="connsiteY28" fmla="*/ 336551 h 336551"/>
                <a:gd name="connsiteX29" fmla="*/ 7896 w 300038"/>
                <a:gd name="connsiteY29" fmla="*/ 336551 h 336551"/>
                <a:gd name="connsiteX30" fmla="*/ 0 w 300038"/>
                <a:gd name="connsiteY30" fmla="*/ 328643 h 336551"/>
                <a:gd name="connsiteX31" fmla="*/ 0 w 300038"/>
                <a:gd name="connsiteY31" fmla="*/ 274609 h 336551"/>
                <a:gd name="connsiteX32" fmla="*/ 34215 w 300038"/>
                <a:gd name="connsiteY32" fmla="*/ 224527 h 336551"/>
                <a:gd name="connsiteX33" fmla="*/ 101328 w 300038"/>
                <a:gd name="connsiteY33" fmla="*/ 196851 h 336551"/>
                <a:gd name="connsiteX34" fmla="*/ 155328 w 300038"/>
                <a:gd name="connsiteY34" fmla="*/ 0 h 336551"/>
                <a:gd name="connsiteX35" fmla="*/ 201775 w 300038"/>
                <a:gd name="connsiteY35" fmla="*/ 15854 h 336551"/>
                <a:gd name="connsiteX36" fmla="*/ 223008 w 300038"/>
                <a:gd name="connsiteY36" fmla="*/ 79268 h 336551"/>
                <a:gd name="connsiteX37" fmla="*/ 224335 w 300038"/>
                <a:gd name="connsiteY37" fmla="*/ 93801 h 336551"/>
                <a:gd name="connsiteX38" fmla="*/ 229643 w 300038"/>
                <a:gd name="connsiteY38" fmla="*/ 100407 h 336551"/>
                <a:gd name="connsiteX39" fmla="*/ 232297 w 300038"/>
                <a:gd name="connsiteY39" fmla="*/ 125508 h 336551"/>
                <a:gd name="connsiteX40" fmla="*/ 208410 w 300038"/>
                <a:gd name="connsiteY40" fmla="*/ 151931 h 336551"/>
                <a:gd name="connsiteX41" fmla="*/ 185850 w 300038"/>
                <a:gd name="connsiteY41" fmla="*/ 183639 h 336551"/>
                <a:gd name="connsiteX42" fmla="*/ 172579 w 300038"/>
                <a:gd name="connsiteY42" fmla="*/ 192887 h 336551"/>
                <a:gd name="connsiteX43" fmla="*/ 150019 w 300038"/>
                <a:gd name="connsiteY43" fmla="*/ 196850 h 336551"/>
                <a:gd name="connsiteX44" fmla="*/ 127459 w 300038"/>
                <a:gd name="connsiteY44" fmla="*/ 192887 h 336551"/>
                <a:gd name="connsiteX45" fmla="*/ 114189 w 300038"/>
                <a:gd name="connsiteY45" fmla="*/ 183639 h 336551"/>
                <a:gd name="connsiteX46" fmla="*/ 91629 w 300038"/>
                <a:gd name="connsiteY46" fmla="*/ 151931 h 336551"/>
                <a:gd name="connsiteX47" fmla="*/ 67742 w 300038"/>
                <a:gd name="connsiteY47" fmla="*/ 125508 h 336551"/>
                <a:gd name="connsiteX48" fmla="*/ 70396 w 300038"/>
                <a:gd name="connsiteY48" fmla="*/ 100407 h 336551"/>
                <a:gd name="connsiteX49" fmla="*/ 75704 w 300038"/>
                <a:gd name="connsiteY49" fmla="*/ 93801 h 336551"/>
                <a:gd name="connsiteX50" fmla="*/ 77031 w 300038"/>
                <a:gd name="connsiteY50" fmla="*/ 85874 h 336551"/>
                <a:gd name="connsiteX51" fmla="*/ 74377 w 300038"/>
                <a:gd name="connsiteY51" fmla="*/ 50203 h 336551"/>
                <a:gd name="connsiteX52" fmla="*/ 103572 w 300038"/>
                <a:gd name="connsiteY52" fmla="*/ 27744 h 336551"/>
                <a:gd name="connsiteX53" fmla="*/ 119497 w 300038"/>
                <a:gd name="connsiteY53" fmla="*/ 10569 h 336551"/>
                <a:gd name="connsiteX54" fmla="*/ 155328 w 300038"/>
                <a:gd name="connsiteY54" fmla="*/ 0 h 3365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00038" h="336551">
                  <a:moveTo>
                    <a:pt x="199932" y="273051"/>
                  </a:moveTo>
                  <a:cubicBezTo>
                    <a:pt x="194703" y="273051"/>
                    <a:pt x="192088" y="277020"/>
                    <a:pt x="192088" y="280989"/>
                  </a:cubicBezTo>
                  <a:cubicBezTo>
                    <a:pt x="192088" y="306124"/>
                    <a:pt x="192088" y="306124"/>
                    <a:pt x="192088" y="306124"/>
                  </a:cubicBezTo>
                  <a:cubicBezTo>
                    <a:pt x="192088" y="310093"/>
                    <a:pt x="194703" y="312739"/>
                    <a:pt x="199932" y="312739"/>
                  </a:cubicBezTo>
                  <a:cubicBezTo>
                    <a:pt x="250919" y="312739"/>
                    <a:pt x="250919" y="312739"/>
                    <a:pt x="250919" y="312739"/>
                  </a:cubicBezTo>
                  <a:cubicBezTo>
                    <a:pt x="254841" y="312739"/>
                    <a:pt x="258763" y="310093"/>
                    <a:pt x="258763" y="306124"/>
                  </a:cubicBezTo>
                  <a:lnTo>
                    <a:pt x="258763" y="280989"/>
                  </a:lnTo>
                  <a:cubicBezTo>
                    <a:pt x="258763" y="277020"/>
                    <a:pt x="254841" y="273051"/>
                    <a:pt x="250919" y="273051"/>
                  </a:cubicBezTo>
                  <a:cubicBezTo>
                    <a:pt x="199932" y="273051"/>
                    <a:pt x="199932" y="273051"/>
                    <a:pt x="199932" y="273051"/>
                  </a:cubicBezTo>
                  <a:close/>
                  <a:moveTo>
                    <a:pt x="101328" y="196851"/>
                  </a:moveTo>
                  <a:cubicBezTo>
                    <a:pt x="103960" y="196851"/>
                    <a:pt x="105276" y="196851"/>
                    <a:pt x="107908" y="196851"/>
                  </a:cubicBezTo>
                  <a:cubicBezTo>
                    <a:pt x="109224" y="198169"/>
                    <a:pt x="110540" y="199487"/>
                    <a:pt x="111856" y="202123"/>
                  </a:cubicBezTo>
                  <a:cubicBezTo>
                    <a:pt x="128964" y="248250"/>
                    <a:pt x="128964" y="248250"/>
                    <a:pt x="128964" y="248250"/>
                  </a:cubicBezTo>
                  <a:cubicBezTo>
                    <a:pt x="131595" y="239025"/>
                    <a:pt x="131595" y="239025"/>
                    <a:pt x="131595" y="239025"/>
                  </a:cubicBezTo>
                  <a:cubicBezTo>
                    <a:pt x="126332" y="225845"/>
                    <a:pt x="126332" y="225845"/>
                    <a:pt x="126332" y="225845"/>
                  </a:cubicBezTo>
                  <a:cubicBezTo>
                    <a:pt x="125016" y="223209"/>
                    <a:pt x="126332" y="220574"/>
                    <a:pt x="127648" y="217938"/>
                  </a:cubicBezTo>
                  <a:cubicBezTo>
                    <a:pt x="128964" y="216620"/>
                    <a:pt x="131595" y="215302"/>
                    <a:pt x="132911" y="215302"/>
                  </a:cubicBezTo>
                  <a:cubicBezTo>
                    <a:pt x="167126" y="215302"/>
                    <a:pt x="167126" y="215302"/>
                    <a:pt x="167126" y="215302"/>
                  </a:cubicBezTo>
                  <a:cubicBezTo>
                    <a:pt x="168442" y="215302"/>
                    <a:pt x="171074" y="216620"/>
                    <a:pt x="172390" y="217938"/>
                  </a:cubicBezTo>
                  <a:cubicBezTo>
                    <a:pt x="173706" y="220574"/>
                    <a:pt x="175022" y="223209"/>
                    <a:pt x="173706" y="225845"/>
                  </a:cubicBezTo>
                  <a:cubicBezTo>
                    <a:pt x="168442" y="239025"/>
                    <a:pt x="168442" y="239025"/>
                    <a:pt x="168442" y="239025"/>
                  </a:cubicBezTo>
                  <a:cubicBezTo>
                    <a:pt x="171074" y="248250"/>
                    <a:pt x="171074" y="248250"/>
                    <a:pt x="171074" y="248250"/>
                  </a:cubicBezTo>
                  <a:cubicBezTo>
                    <a:pt x="188182" y="202123"/>
                    <a:pt x="188182" y="202123"/>
                    <a:pt x="188182" y="202123"/>
                  </a:cubicBezTo>
                  <a:cubicBezTo>
                    <a:pt x="189498" y="199487"/>
                    <a:pt x="190814" y="198169"/>
                    <a:pt x="192130" y="196851"/>
                  </a:cubicBezTo>
                  <a:cubicBezTo>
                    <a:pt x="194762" y="196851"/>
                    <a:pt x="196078" y="196851"/>
                    <a:pt x="198710" y="196851"/>
                  </a:cubicBezTo>
                  <a:cubicBezTo>
                    <a:pt x="265823" y="224527"/>
                    <a:pt x="265823" y="224527"/>
                    <a:pt x="265823" y="224527"/>
                  </a:cubicBezTo>
                  <a:cubicBezTo>
                    <a:pt x="286879" y="232435"/>
                    <a:pt x="300038" y="252204"/>
                    <a:pt x="300038" y="274609"/>
                  </a:cubicBezTo>
                  <a:cubicBezTo>
                    <a:pt x="300038" y="328643"/>
                    <a:pt x="300038" y="328643"/>
                    <a:pt x="300038" y="328643"/>
                  </a:cubicBezTo>
                  <a:cubicBezTo>
                    <a:pt x="300038" y="332597"/>
                    <a:pt x="296090" y="336551"/>
                    <a:pt x="292142" y="336551"/>
                  </a:cubicBezTo>
                  <a:cubicBezTo>
                    <a:pt x="7896" y="336551"/>
                    <a:pt x="7896" y="336551"/>
                    <a:pt x="7896" y="336551"/>
                  </a:cubicBezTo>
                  <a:cubicBezTo>
                    <a:pt x="3948" y="336551"/>
                    <a:pt x="0" y="332597"/>
                    <a:pt x="0" y="328643"/>
                  </a:cubicBezTo>
                  <a:cubicBezTo>
                    <a:pt x="0" y="274609"/>
                    <a:pt x="0" y="274609"/>
                    <a:pt x="0" y="274609"/>
                  </a:cubicBezTo>
                  <a:cubicBezTo>
                    <a:pt x="0" y="252204"/>
                    <a:pt x="13159" y="232435"/>
                    <a:pt x="34215" y="224527"/>
                  </a:cubicBezTo>
                  <a:cubicBezTo>
                    <a:pt x="101328" y="196851"/>
                    <a:pt x="101328" y="196851"/>
                    <a:pt x="101328" y="196851"/>
                  </a:cubicBezTo>
                  <a:close/>
                  <a:moveTo>
                    <a:pt x="155328" y="0"/>
                  </a:moveTo>
                  <a:cubicBezTo>
                    <a:pt x="171252" y="0"/>
                    <a:pt x="187177" y="5285"/>
                    <a:pt x="201775" y="15854"/>
                  </a:cubicBezTo>
                  <a:cubicBezTo>
                    <a:pt x="225662" y="34350"/>
                    <a:pt x="223008" y="72663"/>
                    <a:pt x="223008" y="79268"/>
                  </a:cubicBezTo>
                  <a:cubicBezTo>
                    <a:pt x="223008" y="84553"/>
                    <a:pt x="224335" y="89838"/>
                    <a:pt x="224335" y="93801"/>
                  </a:cubicBezTo>
                  <a:cubicBezTo>
                    <a:pt x="225662" y="95122"/>
                    <a:pt x="228316" y="96443"/>
                    <a:pt x="229643" y="100407"/>
                  </a:cubicBezTo>
                  <a:cubicBezTo>
                    <a:pt x="234951" y="107012"/>
                    <a:pt x="234951" y="114939"/>
                    <a:pt x="232297" y="125508"/>
                  </a:cubicBezTo>
                  <a:cubicBezTo>
                    <a:pt x="226989" y="146647"/>
                    <a:pt x="215045" y="150610"/>
                    <a:pt x="208410" y="151931"/>
                  </a:cubicBezTo>
                  <a:cubicBezTo>
                    <a:pt x="204429" y="159858"/>
                    <a:pt x="195139" y="175712"/>
                    <a:pt x="185850" y="183639"/>
                  </a:cubicBezTo>
                  <a:cubicBezTo>
                    <a:pt x="183196" y="187602"/>
                    <a:pt x="177888" y="190244"/>
                    <a:pt x="172579" y="192887"/>
                  </a:cubicBezTo>
                  <a:cubicBezTo>
                    <a:pt x="164617" y="195529"/>
                    <a:pt x="157982" y="196850"/>
                    <a:pt x="150019" y="196850"/>
                  </a:cubicBezTo>
                  <a:cubicBezTo>
                    <a:pt x="142057" y="196850"/>
                    <a:pt x="135422" y="195529"/>
                    <a:pt x="127459" y="192887"/>
                  </a:cubicBezTo>
                  <a:cubicBezTo>
                    <a:pt x="122151" y="190244"/>
                    <a:pt x="116843" y="187602"/>
                    <a:pt x="114189" y="183639"/>
                  </a:cubicBezTo>
                  <a:cubicBezTo>
                    <a:pt x="104900" y="175712"/>
                    <a:pt x="95610" y="159858"/>
                    <a:pt x="91629" y="151931"/>
                  </a:cubicBezTo>
                  <a:cubicBezTo>
                    <a:pt x="84994" y="150610"/>
                    <a:pt x="73050" y="146647"/>
                    <a:pt x="67742" y="125508"/>
                  </a:cubicBezTo>
                  <a:cubicBezTo>
                    <a:pt x="65088" y="114939"/>
                    <a:pt x="65088" y="107012"/>
                    <a:pt x="70396" y="100407"/>
                  </a:cubicBezTo>
                  <a:cubicBezTo>
                    <a:pt x="71723" y="96443"/>
                    <a:pt x="74377" y="95122"/>
                    <a:pt x="75704" y="93801"/>
                  </a:cubicBezTo>
                  <a:cubicBezTo>
                    <a:pt x="75704" y="91159"/>
                    <a:pt x="75704" y="88516"/>
                    <a:pt x="77031" y="85874"/>
                  </a:cubicBezTo>
                  <a:cubicBezTo>
                    <a:pt x="73050" y="80590"/>
                    <a:pt x="67742" y="68699"/>
                    <a:pt x="74377" y="50203"/>
                  </a:cubicBezTo>
                  <a:cubicBezTo>
                    <a:pt x="81013" y="30386"/>
                    <a:pt x="95610" y="27744"/>
                    <a:pt x="103572" y="27744"/>
                  </a:cubicBezTo>
                  <a:cubicBezTo>
                    <a:pt x="106227" y="22459"/>
                    <a:pt x="111535" y="17175"/>
                    <a:pt x="119497" y="10569"/>
                  </a:cubicBezTo>
                  <a:cubicBezTo>
                    <a:pt x="128786" y="3963"/>
                    <a:pt x="142057" y="0"/>
                    <a:pt x="155328" y="0"/>
                  </a:cubicBezTo>
                  <a:close/>
                </a:path>
              </a:pathLst>
            </a:custGeom>
            <a:solidFill>
              <a:schemeClr val="tx1">
                <a:lumMod val="75000"/>
                <a:lumOff val="2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grpSp>
          <p:nvGrpSpPr>
            <p:cNvPr id="71" name="组合 70"/>
            <p:cNvGrpSpPr/>
            <p:nvPr/>
          </p:nvGrpSpPr>
          <p:grpSpPr>
            <a:xfrm>
              <a:off x="8342310" y="4154831"/>
              <a:ext cx="2444433" cy="1206323"/>
              <a:chOff x="5394700" y="1317507"/>
              <a:chExt cx="2444433" cy="1206323"/>
            </a:xfrm>
          </p:grpSpPr>
          <p:sp>
            <p:nvSpPr>
              <p:cNvPr id="72" name="TextBox 19"/>
              <p:cNvSpPr txBox="1"/>
              <p:nvPr/>
            </p:nvSpPr>
            <p:spPr>
              <a:xfrm>
                <a:off x="5394700" y="1317507"/>
                <a:ext cx="2444433" cy="430887"/>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500" dirty="0">
                    <a:latin typeface="+mn-lt"/>
                    <a:cs typeface="+mn-ea"/>
                    <a:sym typeface="+mn-lt"/>
                  </a:rPr>
                  <a:t>标题文字添加</a:t>
                </a:r>
                <a:endParaRPr lang="en-US" sz="1500" dirty="0">
                  <a:latin typeface="+mn-lt"/>
                  <a:cs typeface="+mn-ea"/>
                  <a:sym typeface="+mn-lt"/>
                </a:endParaRPr>
              </a:p>
            </p:txBody>
          </p:sp>
          <p:sp>
            <p:nvSpPr>
              <p:cNvPr id="73" name="文本框 15"/>
              <p:cNvSpPr txBox="1"/>
              <p:nvPr/>
            </p:nvSpPr>
            <p:spPr>
              <a:xfrm>
                <a:off x="5394701" y="1662056"/>
                <a:ext cx="2444432" cy="861774"/>
              </a:xfrm>
              <a:prstGeom prst="rect">
                <a:avLst/>
              </a:prstGeom>
              <a:noFill/>
            </p:spPr>
            <p:txBody>
              <a:bodyPr wrap="square" rtlCol="0">
                <a:spAutoFit/>
                <a:scene3d>
                  <a:camera prst="orthographicFront"/>
                  <a:lightRig rig="threePt" dir="t"/>
                </a:scene3d>
                <a:sp3d contourW="12700"/>
              </a:bodyPr>
              <a:lstStyle/>
              <a:p>
                <a:r>
                  <a:rPr lang="en-US" altLang="zh-CN" sz="900" dirty="0">
                    <a:solidFill>
                      <a:schemeClr val="bg1">
                        <a:lumMod val="50000"/>
                      </a:schemeClr>
                    </a:solidFill>
                    <a:cs typeface="+mn-ea"/>
                    <a:sym typeface="+mn-lt"/>
                  </a:rPr>
                  <a:t>The user can demonstrate on a projector or computer, or print the presentation and make it into a film to be used in a wider field</a:t>
                </a:r>
              </a:p>
            </p:txBody>
          </p:sp>
        </p:grpSp>
      </p:grpSp>
      <p:sp>
        <p:nvSpPr>
          <p:cNvPr id="74" name="文本框 16"/>
          <p:cNvSpPr txBox="1"/>
          <p:nvPr/>
        </p:nvSpPr>
        <p:spPr>
          <a:xfrm>
            <a:off x="783501" y="1563638"/>
            <a:ext cx="7532915" cy="377026"/>
          </a:xfrm>
          <a:prstGeom prst="rect">
            <a:avLst/>
          </a:prstGeom>
          <a:noFill/>
        </p:spPr>
        <p:txBody>
          <a:bodyPr wrap="square" lIns="68580" tIns="34290" rIns="68580" bIns="34290" rtlCol="0">
            <a:spAutoFit/>
            <a:scene3d>
              <a:camera prst="orthographicFront"/>
              <a:lightRig rig="threePt" dir="t"/>
            </a:scene3d>
            <a:sp3d contourW="12700"/>
          </a:bodyPr>
          <a:lstStyle/>
          <a:p>
            <a:pPr algn="ctr"/>
            <a:r>
              <a:rPr lang="en-US" altLang="zh-CN" sz="1000" dirty="0">
                <a:solidFill>
                  <a:schemeClr val="bg2">
                    <a:lumMod val="25000"/>
                  </a:schemeClr>
                </a:solidFill>
                <a:cs typeface="+mn-ea"/>
                <a:sym typeface="+mn-lt"/>
              </a:rPr>
              <a:t>The user can demonstrate on a projector or computer, or print the presentation and make it into a film to be used in a wider </a:t>
            </a:r>
            <a:r>
              <a:rPr lang="en-US" altLang="zh-CN" sz="1000" dirty="0" err="1">
                <a:solidFill>
                  <a:schemeClr val="bg2">
                    <a:lumMod val="25000"/>
                  </a:schemeClr>
                </a:solidFill>
                <a:cs typeface="+mn-ea"/>
                <a:sym typeface="+mn-lt"/>
              </a:rPr>
              <a:t>fieldThe</a:t>
            </a:r>
            <a:r>
              <a:rPr lang="en-US" altLang="zh-CN" sz="1000" dirty="0">
                <a:solidFill>
                  <a:schemeClr val="bg2">
                    <a:lumMod val="25000"/>
                  </a:schemeClr>
                </a:solidFill>
                <a:cs typeface="+mn-ea"/>
                <a:sym typeface="+mn-lt"/>
              </a:rPr>
              <a:t> user can demonstrate on a projector or computer, or print the presentation and make it into a film to be used in a wider field</a:t>
            </a:r>
          </a:p>
        </p:txBody>
      </p:sp>
      <p:sp>
        <p:nvSpPr>
          <p:cNvPr id="75" name="TextBox 19"/>
          <p:cNvSpPr txBox="1"/>
          <p:nvPr/>
        </p:nvSpPr>
        <p:spPr>
          <a:xfrm>
            <a:off x="2710542" y="759526"/>
            <a:ext cx="3744687" cy="438581"/>
          </a:xfrm>
          <a:prstGeom prst="rect">
            <a:avLst/>
          </a:prstGeom>
          <a:noFill/>
        </p:spPr>
        <p:txBody>
          <a:bodyPr wrap="square" lIns="68580" tIns="34290" rIns="68580" bIns="34290"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2400" b="1" dirty="0">
                <a:latin typeface="+mn-lt"/>
                <a:cs typeface="+mn-ea"/>
                <a:sym typeface="+mn-lt"/>
              </a:rPr>
              <a:t>标题文字添加</a:t>
            </a:r>
            <a:endParaRPr lang="en-US" sz="2400" b="1" dirty="0">
              <a:latin typeface="+mn-lt"/>
              <a:cs typeface="+mn-ea"/>
              <a:sym typeface="+mn-lt"/>
            </a:endParaRPr>
          </a:p>
        </p:txBody>
      </p:sp>
      <p:pic>
        <p:nvPicPr>
          <p:cNvPr id="23" name="图片 2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8351" y="65112"/>
            <a:ext cx="2027658" cy="450591"/>
          </a:xfrm>
          <a:prstGeom prst="rect">
            <a:avLst/>
          </a:prstGeom>
        </p:spPr>
      </p:pic>
    </p:spTree>
    <p:custDataLst>
      <p:tags r:id="rId1"/>
    </p:custDataLst>
    <p:extLst>
      <p:ext uri="{BB962C8B-B14F-4D97-AF65-F5344CB8AC3E}">
        <p14:creationId xmlns:p14="http://schemas.microsoft.com/office/powerpoint/2010/main" val="412061069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8" fill="hold" grpId="0" nodeType="afterEffect">
                                  <p:stCondLst>
                                    <p:cond delay="0"/>
                                  </p:stCondLst>
                                  <p:childTnLst>
                                    <p:set>
                                      <p:cBhvr>
                                        <p:cTn id="6" dur="1" fill="hold">
                                          <p:stCondLst>
                                            <p:cond delay="0"/>
                                          </p:stCondLst>
                                        </p:cTn>
                                        <p:tgtEl>
                                          <p:spTgt spid="74"/>
                                        </p:tgtEl>
                                        <p:attrNameLst>
                                          <p:attrName>style.visibility</p:attrName>
                                        </p:attrNameLst>
                                      </p:cBhvr>
                                      <p:to>
                                        <p:strVal val="visible"/>
                                      </p:to>
                                    </p:set>
                                    <p:animEffect transition="in" filter="wipe(left)">
                                      <p:cBhvr>
                                        <p:cTn id="7" dur="500"/>
                                        <p:tgtEl>
                                          <p:spTgt spid="74"/>
                                        </p:tgtEl>
                                      </p:cBhvr>
                                    </p:animEffect>
                                  </p:childTnLst>
                                </p:cTn>
                              </p:par>
                            </p:childTnLst>
                          </p:cTn>
                        </p:par>
                        <p:par>
                          <p:cTn id="8" fill="hold">
                            <p:stCondLst>
                              <p:cond delay="500"/>
                            </p:stCondLst>
                            <p:childTnLst>
                              <p:par>
                                <p:cTn id="9" presetID="17" presetClass="entr" presetSubtype="10" fill="hold" nodeType="afterEffect">
                                  <p:stCondLst>
                                    <p:cond delay="0"/>
                                  </p:stCondLst>
                                  <p:childTnLst>
                                    <p:set>
                                      <p:cBhvr>
                                        <p:cTn id="10" dur="1" fill="hold">
                                          <p:stCondLst>
                                            <p:cond delay="0"/>
                                          </p:stCondLst>
                                        </p:cTn>
                                        <p:tgtEl>
                                          <p:spTgt spid="56"/>
                                        </p:tgtEl>
                                        <p:attrNameLst>
                                          <p:attrName>style.visibility</p:attrName>
                                        </p:attrNameLst>
                                      </p:cBhvr>
                                      <p:to>
                                        <p:strVal val="visible"/>
                                      </p:to>
                                    </p:set>
                                    <p:anim calcmode="lin" valueType="num">
                                      <p:cBhvr>
                                        <p:cTn id="11" dur="500" fill="hold"/>
                                        <p:tgtEl>
                                          <p:spTgt spid="56"/>
                                        </p:tgtEl>
                                        <p:attrNameLst>
                                          <p:attrName>ppt_w</p:attrName>
                                        </p:attrNameLst>
                                      </p:cBhvr>
                                      <p:tavLst>
                                        <p:tav tm="0">
                                          <p:val>
                                            <p:fltVal val="0"/>
                                          </p:val>
                                        </p:tav>
                                        <p:tav tm="100000">
                                          <p:val>
                                            <p:strVal val="#ppt_w"/>
                                          </p:val>
                                        </p:tav>
                                      </p:tavLst>
                                    </p:anim>
                                    <p:anim calcmode="lin" valueType="num">
                                      <p:cBhvr>
                                        <p:cTn id="12" dur="500" fill="hold"/>
                                        <p:tgtEl>
                                          <p:spTgt spid="56"/>
                                        </p:tgtEl>
                                        <p:attrNameLst>
                                          <p:attrName>ppt_h</p:attrName>
                                        </p:attrNameLst>
                                      </p:cBhvr>
                                      <p:tavLst>
                                        <p:tav tm="0">
                                          <p:val>
                                            <p:strVal val="#ppt_h"/>
                                          </p:val>
                                        </p:tav>
                                        <p:tav tm="100000">
                                          <p:val>
                                            <p:strVal val="#ppt_h"/>
                                          </p:val>
                                        </p:tav>
                                      </p:tavLst>
                                    </p:anim>
                                  </p:childTnLst>
                                </p:cTn>
                              </p:par>
                              <p:par>
                                <p:cTn id="13" presetID="17" presetClass="entr" presetSubtype="10" fill="hold" nodeType="withEffect">
                                  <p:stCondLst>
                                    <p:cond delay="250"/>
                                  </p:stCondLst>
                                  <p:childTnLst>
                                    <p:set>
                                      <p:cBhvr>
                                        <p:cTn id="14" dur="1" fill="hold">
                                          <p:stCondLst>
                                            <p:cond delay="0"/>
                                          </p:stCondLst>
                                        </p:cTn>
                                        <p:tgtEl>
                                          <p:spTgt spid="62"/>
                                        </p:tgtEl>
                                        <p:attrNameLst>
                                          <p:attrName>style.visibility</p:attrName>
                                        </p:attrNameLst>
                                      </p:cBhvr>
                                      <p:to>
                                        <p:strVal val="visible"/>
                                      </p:to>
                                    </p:set>
                                    <p:anim calcmode="lin" valueType="num">
                                      <p:cBhvr>
                                        <p:cTn id="15" dur="500" fill="hold"/>
                                        <p:tgtEl>
                                          <p:spTgt spid="62"/>
                                        </p:tgtEl>
                                        <p:attrNameLst>
                                          <p:attrName>ppt_w</p:attrName>
                                        </p:attrNameLst>
                                      </p:cBhvr>
                                      <p:tavLst>
                                        <p:tav tm="0">
                                          <p:val>
                                            <p:fltVal val="0"/>
                                          </p:val>
                                        </p:tav>
                                        <p:tav tm="100000">
                                          <p:val>
                                            <p:strVal val="#ppt_w"/>
                                          </p:val>
                                        </p:tav>
                                      </p:tavLst>
                                    </p:anim>
                                    <p:anim calcmode="lin" valueType="num">
                                      <p:cBhvr>
                                        <p:cTn id="16" dur="500" fill="hold"/>
                                        <p:tgtEl>
                                          <p:spTgt spid="62"/>
                                        </p:tgtEl>
                                        <p:attrNameLst>
                                          <p:attrName>ppt_h</p:attrName>
                                        </p:attrNameLst>
                                      </p:cBhvr>
                                      <p:tavLst>
                                        <p:tav tm="0">
                                          <p:val>
                                            <p:strVal val="#ppt_h"/>
                                          </p:val>
                                        </p:tav>
                                        <p:tav tm="100000">
                                          <p:val>
                                            <p:strVal val="#ppt_h"/>
                                          </p:val>
                                        </p:tav>
                                      </p:tavLst>
                                    </p:anim>
                                  </p:childTnLst>
                                </p:cTn>
                              </p:par>
                              <p:par>
                                <p:cTn id="17" presetID="17" presetClass="entr" presetSubtype="10" fill="hold" nodeType="withEffect">
                                  <p:stCondLst>
                                    <p:cond delay="500"/>
                                  </p:stCondLst>
                                  <p:childTnLst>
                                    <p:set>
                                      <p:cBhvr>
                                        <p:cTn id="18" dur="1" fill="hold">
                                          <p:stCondLst>
                                            <p:cond delay="0"/>
                                          </p:stCondLst>
                                        </p:cTn>
                                        <p:tgtEl>
                                          <p:spTgt spid="68"/>
                                        </p:tgtEl>
                                        <p:attrNameLst>
                                          <p:attrName>style.visibility</p:attrName>
                                        </p:attrNameLst>
                                      </p:cBhvr>
                                      <p:to>
                                        <p:strVal val="visible"/>
                                      </p:to>
                                    </p:set>
                                    <p:anim calcmode="lin" valueType="num">
                                      <p:cBhvr>
                                        <p:cTn id="19" dur="500" fill="hold"/>
                                        <p:tgtEl>
                                          <p:spTgt spid="68"/>
                                        </p:tgtEl>
                                        <p:attrNameLst>
                                          <p:attrName>ppt_w</p:attrName>
                                        </p:attrNameLst>
                                      </p:cBhvr>
                                      <p:tavLst>
                                        <p:tav tm="0">
                                          <p:val>
                                            <p:fltVal val="0"/>
                                          </p:val>
                                        </p:tav>
                                        <p:tav tm="100000">
                                          <p:val>
                                            <p:strVal val="#ppt_w"/>
                                          </p:val>
                                        </p:tav>
                                      </p:tavLst>
                                    </p:anim>
                                    <p:anim calcmode="lin" valueType="num">
                                      <p:cBhvr>
                                        <p:cTn id="20" dur="500" fill="hold"/>
                                        <p:tgtEl>
                                          <p:spTgt spid="68"/>
                                        </p:tgtEl>
                                        <p:attrNameLst>
                                          <p:attrName>ppt_h</p:attrName>
                                        </p:attrNameLst>
                                      </p:cBhvr>
                                      <p:tavLst>
                                        <p:tav tm="0">
                                          <p:val>
                                            <p:strVal val="#ppt_h"/>
                                          </p:val>
                                        </p:tav>
                                        <p:tav tm="100000">
                                          <p:val>
                                            <p:strVal val="#ppt_h"/>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4" grpId="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a:extLst>
              <a:ext uri="{FF2B5EF4-FFF2-40B4-BE49-F238E27FC236}">
                <a16:creationId xmlns:a16="http://schemas.microsoft.com/office/drawing/2014/main" id="{5C5A5BF4-0F40-4CC3-BE07-84191D57057F}"/>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sp>
        <p:nvSpPr>
          <p:cNvPr id="30" name="Freeform 62"/>
          <p:cNvSpPr>
            <a:spLocks/>
          </p:cNvSpPr>
          <p:nvPr/>
        </p:nvSpPr>
        <p:spPr bwMode="auto">
          <a:xfrm>
            <a:off x="3663810" y="1946217"/>
            <a:ext cx="1778736" cy="1636038"/>
          </a:xfrm>
          <a:custGeom>
            <a:avLst/>
            <a:gdLst>
              <a:gd name="T0" fmla="*/ 340 w 681"/>
              <a:gd name="T1" fmla="*/ 0 h 626"/>
              <a:gd name="T2" fmla="*/ 0 w 681"/>
              <a:gd name="T3" fmla="*/ 341 h 626"/>
              <a:gd name="T4" fmla="*/ 30 w 681"/>
              <a:gd name="T5" fmla="*/ 481 h 626"/>
              <a:gd name="T6" fmla="*/ 58 w 681"/>
              <a:gd name="T7" fmla="*/ 469 h 626"/>
              <a:gd name="T8" fmla="*/ 30 w 681"/>
              <a:gd name="T9" fmla="*/ 341 h 626"/>
              <a:gd name="T10" fmla="*/ 340 w 681"/>
              <a:gd name="T11" fmla="*/ 30 h 626"/>
              <a:gd name="T12" fmla="*/ 651 w 681"/>
              <a:gd name="T13" fmla="*/ 341 h 626"/>
              <a:gd name="T14" fmla="*/ 509 w 681"/>
              <a:gd name="T15" fmla="*/ 601 h 626"/>
              <a:gd name="T16" fmla="*/ 525 w 681"/>
              <a:gd name="T17" fmla="*/ 626 h 626"/>
              <a:gd name="T18" fmla="*/ 681 w 681"/>
              <a:gd name="T19" fmla="*/ 341 h 626"/>
              <a:gd name="T20" fmla="*/ 340 w 681"/>
              <a:gd name="T21" fmla="*/ 0 h 62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681" h="626">
                <a:moveTo>
                  <a:pt x="340" y="0"/>
                </a:moveTo>
                <a:cubicBezTo>
                  <a:pt x="152" y="0"/>
                  <a:pt x="0" y="153"/>
                  <a:pt x="0" y="341"/>
                </a:cubicBezTo>
                <a:cubicBezTo>
                  <a:pt x="0" y="391"/>
                  <a:pt x="11" y="438"/>
                  <a:pt x="30" y="481"/>
                </a:cubicBezTo>
                <a:cubicBezTo>
                  <a:pt x="58" y="469"/>
                  <a:pt x="58" y="469"/>
                  <a:pt x="58" y="469"/>
                </a:cubicBezTo>
                <a:cubicBezTo>
                  <a:pt x="40" y="429"/>
                  <a:pt x="30" y="386"/>
                  <a:pt x="30" y="341"/>
                </a:cubicBezTo>
                <a:cubicBezTo>
                  <a:pt x="30" y="169"/>
                  <a:pt x="169" y="30"/>
                  <a:pt x="340" y="30"/>
                </a:cubicBezTo>
                <a:cubicBezTo>
                  <a:pt x="512" y="30"/>
                  <a:pt x="651" y="169"/>
                  <a:pt x="651" y="341"/>
                </a:cubicBezTo>
                <a:cubicBezTo>
                  <a:pt x="651" y="450"/>
                  <a:pt x="594" y="546"/>
                  <a:pt x="509" y="601"/>
                </a:cubicBezTo>
                <a:cubicBezTo>
                  <a:pt x="525" y="626"/>
                  <a:pt x="525" y="626"/>
                  <a:pt x="525" y="626"/>
                </a:cubicBezTo>
                <a:cubicBezTo>
                  <a:pt x="619" y="566"/>
                  <a:pt x="681" y="460"/>
                  <a:pt x="681" y="341"/>
                </a:cubicBezTo>
                <a:cubicBezTo>
                  <a:pt x="681" y="153"/>
                  <a:pt x="528" y="0"/>
                  <a:pt x="340" y="0"/>
                </a:cubicBezTo>
                <a:close/>
              </a:path>
            </a:pathLst>
          </a:custGeom>
          <a:solidFill>
            <a:schemeClr val="accent2"/>
          </a:solidFill>
          <a:ln>
            <a:noFill/>
          </a:ln>
        </p:spPr>
        <p:txBody>
          <a:bodyPr vert="horz" wrap="square" lIns="68580" tIns="34290" rIns="68580" bIns="34290" numCol="1" anchor="t" anchorCtr="0" compatLnSpc="1">
            <a:prstTxWarp prst="textNoShape">
              <a:avLst/>
            </a:prstTxWarp>
            <a:scene3d>
              <a:camera prst="orthographicFront"/>
              <a:lightRig rig="threePt" dir="t"/>
            </a:scene3d>
            <a:sp3d contourW="12700"/>
          </a:bodyPr>
          <a:lstStyle/>
          <a:p>
            <a:endParaRPr lang="zh-CN" altLang="en-US" sz="1400">
              <a:cs typeface="+mn-ea"/>
              <a:sym typeface="+mn-lt"/>
            </a:endParaRPr>
          </a:p>
        </p:txBody>
      </p:sp>
      <p:sp>
        <p:nvSpPr>
          <p:cNvPr id="31" name="Freeform 63"/>
          <p:cNvSpPr>
            <a:spLocks/>
          </p:cNvSpPr>
          <p:nvPr/>
        </p:nvSpPr>
        <p:spPr bwMode="auto">
          <a:xfrm>
            <a:off x="3555135" y="1734940"/>
            <a:ext cx="2106818" cy="2213373"/>
          </a:xfrm>
          <a:custGeom>
            <a:avLst/>
            <a:gdLst>
              <a:gd name="T0" fmla="*/ 365 w 770"/>
              <a:gd name="T1" fmla="*/ 0 h 809"/>
              <a:gd name="T2" fmla="*/ 0 w 770"/>
              <a:gd name="T3" fmla="*/ 230 h 809"/>
              <a:gd name="T4" fmla="*/ 45 w 770"/>
              <a:gd name="T5" fmla="*/ 248 h 809"/>
              <a:gd name="T6" fmla="*/ 365 w 770"/>
              <a:gd name="T7" fmla="*/ 48 h 809"/>
              <a:gd name="T8" fmla="*/ 722 w 770"/>
              <a:gd name="T9" fmla="*/ 405 h 809"/>
              <a:gd name="T10" fmla="*/ 365 w 770"/>
              <a:gd name="T11" fmla="*/ 761 h 809"/>
              <a:gd name="T12" fmla="*/ 132 w 770"/>
              <a:gd name="T13" fmla="*/ 674 h 809"/>
              <a:gd name="T14" fmla="*/ 102 w 770"/>
              <a:gd name="T15" fmla="*/ 712 h 809"/>
              <a:gd name="T16" fmla="*/ 365 w 770"/>
              <a:gd name="T17" fmla="*/ 809 h 809"/>
              <a:gd name="T18" fmla="*/ 770 w 770"/>
              <a:gd name="T19" fmla="*/ 405 h 809"/>
              <a:gd name="T20" fmla="*/ 365 w 770"/>
              <a:gd name="T21" fmla="*/ 0 h 809"/>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Lst>
            <a:rect l="0" t="0" r="r" b="b"/>
            <a:pathLst>
              <a:path w="770" h="809">
                <a:moveTo>
                  <a:pt x="365" y="0"/>
                </a:moveTo>
                <a:cubicBezTo>
                  <a:pt x="204" y="0"/>
                  <a:pt x="65" y="94"/>
                  <a:pt x="0" y="230"/>
                </a:cubicBezTo>
                <a:cubicBezTo>
                  <a:pt x="45" y="248"/>
                  <a:pt x="45" y="248"/>
                  <a:pt x="45" y="248"/>
                </a:cubicBezTo>
                <a:cubicBezTo>
                  <a:pt x="103" y="130"/>
                  <a:pt x="224" y="48"/>
                  <a:pt x="365" y="48"/>
                </a:cubicBezTo>
                <a:cubicBezTo>
                  <a:pt x="562" y="48"/>
                  <a:pt x="722" y="208"/>
                  <a:pt x="722" y="405"/>
                </a:cubicBezTo>
                <a:cubicBezTo>
                  <a:pt x="722" y="602"/>
                  <a:pt x="562" y="761"/>
                  <a:pt x="365" y="761"/>
                </a:cubicBezTo>
                <a:cubicBezTo>
                  <a:pt x="276" y="761"/>
                  <a:pt x="194" y="728"/>
                  <a:pt x="132" y="674"/>
                </a:cubicBezTo>
                <a:cubicBezTo>
                  <a:pt x="102" y="712"/>
                  <a:pt x="102" y="712"/>
                  <a:pt x="102" y="712"/>
                </a:cubicBezTo>
                <a:cubicBezTo>
                  <a:pt x="173" y="772"/>
                  <a:pt x="265" y="809"/>
                  <a:pt x="365" y="809"/>
                </a:cubicBezTo>
                <a:cubicBezTo>
                  <a:pt x="589" y="809"/>
                  <a:pt x="770" y="628"/>
                  <a:pt x="770" y="405"/>
                </a:cubicBezTo>
                <a:cubicBezTo>
                  <a:pt x="770" y="181"/>
                  <a:pt x="589" y="0"/>
                  <a:pt x="365" y="0"/>
                </a:cubicBezTo>
                <a:close/>
              </a:path>
            </a:pathLst>
          </a:custGeom>
          <a:solidFill>
            <a:schemeClr val="accent1"/>
          </a:solidFill>
          <a:ln>
            <a:noFill/>
          </a:ln>
        </p:spPr>
        <p:txBody>
          <a:bodyPr vert="horz" wrap="square" lIns="68580" tIns="34290" rIns="68580" bIns="34290" numCol="1" anchor="t" anchorCtr="0" compatLnSpc="1">
            <a:prstTxWarp prst="textNoShape">
              <a:avLst/>
            </a:prstTxWarp>
            <a:scene3d>
              <a:camera prst="orthographicFront"/>
              <a:lightRig rig="threePt" dir="t"/>
            </a:scene3d>
            <a:sp3d contourW="12700"/>
          </a:bodyPr>
          <a:lstStyle/>
          <a:p>
            <a:endParaRPr lang="zh-CN" altLang="en-US" sz="1400">
              <a:cs typeface="+mn-ea"/>
              <a:sym typeface="+mn-lt"/>
            </a:endParaRPr>
          </a:p>
        </p:txBody>
      </p:sp>
      <p:sp>
        <p:nvSpPr>
          <p:cNvPr id="32" name="Freeform 64"/>
          <p:cNvSpPr>
            <a:spLocks/>
          </p:cNvSpPr>
          <p:nvPr/>
        </p:nvSpPr>
        <p:spPr bwMode="auto">
          <a:xfrm>
            <a:off x="3249445" y="1538487"/>
            <a:ext cx="2607469" cy="2607469"/>
          </a:xfrm>
          <a:custGeom>
            <a:avLst/>
            <a:gdLst>
              <a:gd name="T0" fmla="*/ 463 w 927"/>
              <a:gd name="T1" fmla="*/ 0 h 927"/>
              <a:gd name="T2" fmla="*/ 259 w 927"/>
              <a:gd name="T3" fmla="*/ 48 h 927"/>
              <a:gd name="T4" fmla="*/ 279 w 927"/>
              <a:gd name="T5" fmla="*/ 87 h 927"/>
              <a:gd name="T6" fmla="*/ 463 w 927"/>
              <a:gd name="T7" fmla="*/ 45 h 927"/>
              <a:gd name="T8" fmla="*/ 882 w 927"/>
              <a:gd name="T9" fmla="*/ 464 h 927"/>
              <a:gd name="T10" fmla="*/ 463 w 927"/>
              <a:gd name="T11" fmla="*/ 883 h 927"/>
              <a:gd name="T12" fmla="*/ 44 w 927"/>
              <a:gd name="T13" fmla="*/ 464 h 927"/>
              <a:gd name="T14" fmla="*/ 48 w 927"/>
              <a:gd name="T15" fmla="*/ 411 h 927"/>
              <a:gd name="T16" fmla="*/ 3 w 927"/>
              <a:gd name="T17" fmla="*/ 409 h 927"/>
              <a:gd name="T18" fmla="*/ 0 w 927"/>
              <a:gd name="T19" fmla="*/ 464 h 927"/>
              <a:gd name="T20" fmla="*/ 463 w 927"/>
              <a:gd name="T21" fmla="*/ 927 h 927"/>
              <a:gd name="T22" fmla="*/ 927 w 927"/>
              <a:gd name="T23" fmla="*/ 464 h 927"/>
              <a:gd name="T24" fmla="*/ 463 w 927"/>
              <a:gd name="T25" fmla="*/ 0 h 927"/>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Lst>
            <a:rect l="0" t="0" r="r" b="b"/>
            <a:pathLst>
              <a:path w="927" h="927">
                <a:moveTo>
                  <a:pt x="463" y="0"/>
                </a:moveTo>
                <a:cubicBezTo>
                  <a:pt x="390" y="0"/>
                  <a:pt x="321" y="17"/>
                  <a:pt x="259" y="48"/>
                </a:cubicBezTo>
                <a:cubicBezTo>
                  <a:pt x="279" y="87"/>
                  <a:pt x="279" y="87"/>
                  <a:pt x="279" y="87"/>
                </a:cubicBezTo>
                <a:cubicBezTo>
                  <a:pt x="335" y="60"/>
                  <a:pt x="397" y="45"/>
                  <a:pt x="463" y="45"/>
                </a:cubicBezTo>
                <a:cubicBezTo>
                  <a:pt x="695" y="45"/>
                  <a:pt x="882" y="232"/>
                  <a:pt x="882" y="464"/>
                </a:cubicBezTo>
                <a:cubicBezTo>
                  <a:pt x="882" y="695"/>
                  <a:pt x="695" y="883"/>
                  <a:pt x="463" y="883"/>
                </a:cubicBezTo>
                <a:cubicBezTo>
                  <a:pt x="232" y="883"/>
                  <a:pt x="44" y="695"/>
                  <a:pt x="44" y="464"/>
                </a:cubicBezTo>
                <a:cubicBezTo>
                  <a:pt x="44" y="446"/>
                  <a:pt x="46" y="428"/>
                  <a:pt x="48" y="411"/>
                </a:cubicBezTo>
                <a:cubicBezTo>
                  <a:pt x="3" y="409"/>
                  <a:pt x="3" y="409"/>
                  <a:pt x="3" y="409"/>
                </a:cubicBezTo>
                <a:cubicBezTo>
                  <a:pt x="1" y="427"/>
                  <a:pt x="0" y="445"/>
                  <a:pt x="0" y="464"/>
                </a:cubicBezTo>
                <a:cubicBezTo>
                  <a:pt x="0" y="720"/>
                  <a:pt x="207" y="927"/>
                  <a:pt x="463" y="927"/>
                </a:cubicBezTo>
                <a:cubicBezTo>
                  <a:pt x="719" y="927"/>
                  <a:pt x="927" y="720"/>
                  <a:pt x="927" y="464"/>
                </a:cubicBezTo>
                <a:cubicBezTo>
                  <a:pt x="927" y="208"/>
                  <a:pt x="719" y="0"/>
                  <a:pt x="463" y="0"/>
                </a:cubicBezTo>
                <a:close/>
              </a:path>
            </a:pathLst>
          </a:custGeom>
          <a:solidFill>
            <a:schemeClr val="tx2"/>
          </a:solidFill>
          <a:ln>
            <a:noFill/>
          </a:ln>
        </p:spPr>
        <p:txBody>
          <a:bodyPr vert="horz" wrap="square" lIns="68580" tIns="34290" rIns="68580" bIns="34290" numCol="1" anchor="t" anchorCtr="0" compatLnSpc="1">
            <a:prstTxWarp prst="textNoShape">
              <a:avLst/>
            </a:prstTxWarp>
            <a:scene3d>
              <a:camera prst="orthographicFront"/>
              <a:lightRig rig="threePt" dir="t"/>
            </a:scene3d>
            <a:sp3d contourW="12700"/>
          </a:bodyPr>
          <a:lstStyle/>
          <a:p>
            <a:endParaRPr lang="zh-CN" altLang="en-US" sz="1400">
              <a:cs typeface="+mn-ea"/>
              <a:sym typeface="+mn-lt"/>
            </a:endParaRPr>
          </a:p>
        </p:txBody>
      </p:sp>
      <p:sp>
        <p:nvSpPr>
          <p:cNvPr id="33" name="Freeform 65"/>
          <p:cNvSpPr>
            <a:spLocks/>
          </p:cNvSpPr>
          <p:nvPr/>
        </p:nvSpPr>
        <p:spPr bwMode="auto">
          <a:xfrm>
            <a:off x="5288985" y="1582539"/>
            <a:ext cx="708422" cy="267891"/>
          </a:xfrm>
          <a:custGeom>
            <a:avLst/>
            <a:gdLst>
              <a:gd name="T0" fmla="*/ 0 w 595"/>
              <a:gd name="T1" fmla="*/ 225 h 225"/>
              <a:gd name="T2" fmla="*/ 208 w 595"/>
              <a:gd name="T3" fmla="*/ 0 h 225"/>
              <a:gd name="T4" fmla="*/ 595 w 595"/>
              <a:gd name="T5" fmla="*/ 0 h 225"/>
            </a:gdLst>
            <a:ahLst/>
            <a:cxnLst>
              <a:cxn ang="0">
                <a:pos x="T0" y="T1"/>
              </a:cxn>
              <a:cxn ang="0">
                <a:pos x="T2" y="T3"/>
              </a:cxn>
              <a:cxn ang="0">
                <a:pos x="T4" y="T5"/>
              </a:cxn>
            </a:cxnLst>
            <a:rect l="0" t="0" r="r" b="b"/>
            <a:pathLst>
              <a:path w="595" h="225">
                <a:moveTo>
                  <a:pt x="0" y="225"/>
                </a:moveTo>
                <a:lnTo>
                  <a:pt x="208" y="0"/>
                </a:lnTo>
                <a:lnTo>
                  <a:pt x="595" y="0"/>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scene3d>
              <a:camera prst="orthographicFront"/>
              <a:lightRig rig="threePt" dir="t"/>
            </a:scene3d>
            <a:sp3d contourW="12700"/>
          </a:bodyPr>
          <a:lstStyle/>
          <a:p>
            <a:endParaRPr lang="zh-CN" altLang="en-US" sz="1400">
              <a:cs typeface="+mn-ea"/>
              <a:sym typeface="+mn-lt"/>
            </a:endParaRPr>
          </a:p>
        </p:txBody>
      </p:sp>
      <p:sp>
        <p:nvSpPr>
          <p:cNvPr id="34" name="Line 66"/>
          <p:cNvSpPr>
            <a:spLocks noChangeShapeType="1"/>
          </p:cNvSpPr>
          <p:nvPr/>
        </p:nvSpPr>
        <p:spPr bwMode="auto">
          <a:xfrm>
            <a:off x="5809287" y="2736255"/>
            <a:ext cx="301229" cy="0"/>
          </a:xfrm>
          <a:prstGeom prst="line">
            <a:avLst/>
          </a:prstGeom>
          <a:noFill/>
          <a:ln w="5"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scene3d>
              <a:camera prst="orthographicFront"/>
              <a:lightRig rig="threePt" dir="t"/>
            </a:scene3d>
            <a:sp3d contourW="12700"/>
          </a:bodyPr>
          <a:lstStyle/>
          <a:p>
            <a:endParaRPr lang="zh-CN" altLang="en-US" sz="1400">
              <a:cs typeface="+mn-ea"/>
              <a:sym typeface="+mn-lt"/>
            </a:endParaRPr>
          </a:p>
        </p:txBody>
      </p:sp>
      <p:sp>
        <p:nvSpPr>
          <p:cNvPr id="35" name="Freeform 67"/>
          <p:cNvSpPr>
            <a:spLocks/>
          </p:cNvSpPr>
          <p:nvPr/>
        </p:nvSpPr>
        <p:spPr bwMode="auto">
          <a:xfrm>
            <a:off x="5094913" y="3576836"/>
            <a:ext cx="809625" cy="529829"/>
          </a:xfrm>
          <a:custGeom>
            <a:avLst/>
            <a:gdLst>
              <a:gd name="T0" fmla="*/ 0 w 288"/>
              <a:gd name="T1" fmla="*/ 0 h 188"/>
              <a:gd name="T2" fmla="*/ 193 w 288"/>
              <a:gd name="T3" fmla="*/ 188 h 188"/>
              <a:gd name="T4" fmla="*/ 288 w 288"/>
              <a:gd name="T5" fmla="*/ 188 h 188"/>
            </a:gdLst>
            <a:ahLst/>
            <a:cxnLst>
              <a:cxn ang="0">
                <a:pos x="T0" y="T1"/>
              </a:cxn>
              <a:cxn ang="0">
                <a:pos x="T2" y="T3"/>
              </a:cxn>
              <a:cxn ang="0">
                <a:pos x="T4" y="T5"/>
              </a:cxn>
            </a:cxnLst>
            <a:rect l="0" t="0" r="r" b="b"/>
            <a:pathLst>
              <a:path w="288" h="188">
                <a:moveTo>
                  <a:pt x="0" y="0"/>
                </a:moveTo>
                <a:cubicBezTo>
                  <a:pt x="4" y="5"/>
                  <a:pt x="193" y="188"/>
                  <a:pt x="193" y="188"/>
                </a:cubicBezTo>
                <a:cubicBezTo>
                  <a:pt x="288" y="188"/>
                  <a:pt x="288" y="188"/>
                  <a:pt x="288" y="188"/>
                </a:cubicBez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scene3d>
              <a:camera prst="orthographicFront"/>
              <a:lightRig rig="threePt" dir="t"/>
            </a:scene3d>
            <a:sp3d contourW="12700"/>
          </a:bodyPr>
          <a:lstStyle/>
          <a:p>
            <a:endParaRPr lang="zh-CN" altLang="en-US" sz="1400">
              <a:cs typeface="+mn-ea"/>
              <a:sym typeface="+mn-lt"/>
            </a:endParaRPr>
          </a:p>
        </p:txBody>
      </p:sp>
      <p:sp>
        <p:nvSpPr>
          <p:cNvPr id="36" name="Freeform 68"/>
          <p:cNvSpPr>
            <a:spLocks/>
          </p:cNvSpPr>
          <p:nvPr/>
        </p:nvSpPr>
        <p:spPr bwMode="auto">
          <a:xfrm>
            <a:off x="3097044" y="3675658"/>
            <a:ext cx="810816" cy="453629"/>
          </a:xfrm>
          <a:custGeom>
            <a:avLst/>
            <a:gdLst>
              <a:gd name="T0" fmla="*/ 681 w 681"/>
              <a:gd name="T1" fmla="*/ 0 h 381"/>
              <a:gd name="T2" fmla="*/ 277 w 681"/>
              <a:gd name="T3" fmla="*/ 381 h 381"/>
              <a:gd name="T4" fmla="*/ 0 w 681"/>
              <a:gd name="T5" fmla="*/ 381 h 381"/>
            </a:gdLst>
            <a:ahLst/>
            <a:cxnLst>
              <a:cxn ang="0">
                <a:pos x="T0" y="T1"/>
              </a:cxn>
              <a:cxn ang="0">
                <a:pos x="T2" y="T3"/>
              </a:cxn>
              <a:cxn ang="0">
                <a:pos x="T4" y="T5"/>
              </a:cxn>
            </a:cxnLst>
            <a:rect l="0" t="0" r="r" b="b"/>
            <a:pathLst>
              <a:path w="681" h="381">
                <a:moveTo>
                  <a:pt x="681" y="0"/>
                </a:moveTo>
                <a:lnTo>
                  <a:pt x="277" y="381"/>
                </a:lnTo>
                <a:lnTo>
                  <a:pt x="0" y="381"/>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scene3d>
              <a:camera prst="orthographicFront"/>
              <a:lightRig rig="threePt" dir="t"/>
            </a:scene3d>
            <a:sp3d contourW="12700"/>
          </a:bodyPr>
          <a:lstStyle/>
          <a:p>
            <a:endParaRPr lang="zh-CN" altLang="en-US" sz="1400">
              <a:cs typeface="+mn-ea"/>
              <a:sym typeface="+mn-lt"/>
            </a:endParaRPr>
          </a:p>
        </p:txBody>
      </p:sp>
      <p:sp>
        <p:nvSpPr>
          <p:cNvPr id="37" name="Freeform 71"/>
          <p:cNvSpPr>
            <a:spLocks/>
          </p:cNvSpPr>
          <p:nvPr/>
        </p:nvSpPr>
        <p:spPr bwMode="auto">
          <a:xfrm>
            <a:off x="3072651" y="2027193"/>
            <a:ext cx="522685" cy="303610"/>
          </a:xfrm>
          <a:custGeom>
            <a:avLst/>
            <a:gdLst>
              <a:gd name="T0" fmla="*/ 439 w 439"/>
              <a:gd name="T1" fmla="*/ 255 h 255"/>
              <a:gd name="T2" fmla="*/ 267 w 439"/>
              <a:gd name="T3" fmla="*/ 0 h 255"/>
              <a:gd name="T4" fmla="*/ 0 w 439"/>
              <a:gd name="T5" fmla="*/ 0 h 255"/>
            </a:gdLst>
            <a:ahLst/>
            <a:cxnLst>
              <a:cxn ang="0">
                <a:pos x="T0" y="T1"/>
              </a:cxn>
              <a:cxn ang="0">
                <a:pos x="T2" y="T3"/>
              </a:cxn>
              <a:cxn ang="0">
                <a:pos x="T4" y="T5"/>
              </a:cxn>
            </a:cxnLst>
            <a:rect l="0" t="0" r="r" b="b"/>
            <a:pathLst>
              <a:path w="439" h="255">
                <a:moveTo>
                  <a:pt x="439" y="255"/>
                </a:moveTo>
                <a:lnTo>
                  <a:pt x="267" y="0"/>
                </a:lnTo>
                <a:lnTo>
                  <a:pt x="0" y="0"/>
                </a:lnTo>
              </a:path>
            </a:pathLst>
          </a:custGeom>
          <a:noFill/>
          <a:ln w="5" cap="flat">
            <a:solidFill>
              <a:schemeClr val="bg1">
                <a:lumMod val="75000"/>
              </a:schemeClr>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68580" tIns="34290" rIns="68580" bIns="34290" numCol="1" anchor="t" anchorCtr="0" compatLnSpc="1">
            <a:prstTxWarp prst="textNoShape">
              <a:avLst/>
            </a:prstTxWarp>
            <a:scene3d>
              <a:camera prst="orthographicFront"/>
              <a:lightRig rig="threePt" dir="t"/>
            </a:scene3d>
            <a:sp3d contourW="12700"/>
          </a:bodyPr>
          <a:lstStyle/>
          <a:p>
            <a:endParaRPr lang="zh-CN" altLang="en-US" sz="1400">
              <a:cs typeface="+mn-ea"/>
              <a:sym typeface="+mn-lt"/>
            </a:endParaRPr>
          </a:p>
        </p:txBody>
      </p:sp>
      <p:sp>
        <p:nvSpPr>
          <p:cNvPr id="38" name="Line 72"/>
          <p:cNvSpPr>
            <a:spLocks noChangeShapeType="1"/>
          </p:cNvSpPr>
          <p:nvPr/>
        </p:nvSpPr>
        <p:spPr bwMode="auto">
          <a:xfrm flipH="1" flipV="1">
            <a:off x="3784035" y="1453952"/>
            <a:ext cx="275035" cy="280988"/>
          </a:xfrm>
          <a:prstGeom prst="line">
            <a:avLst/>
          </a:prstGeom>
          <a:noFill/>
          <a:ln w="5" cap="flat">
            <a:solidFill>
              <a:schemeClr val="bg1">
                <a:lumMod val="75000"/>
              </a:schemeClr>
            </a:solidFill>
            <a:prstDash val="solid"/>
            <a:miter lim="800000"/>
            <a:headEnd/>
            <a:tailEnd/>
          </a:ln>
          <a:extLst>
            <a:ext uri="{909E8E84-426E-40DD-AFC4-6F175D3DCCD1}">
              <a14:hiddenFill xmlns:a14="http://schemas.microsoft.com/office/drawing/2010/main">
                <a:noFill/>
              </a14:hiddenFill>
            </a:ext>
          </a:extLst>
        </p:spPr>
        <p:txBody>
          <a:bodyPr vert="horz" wrap="square" lIns="68580" tIns="34290" rIns="68580" bIns="34290" numCol="1" anchor="t" anchorCtr="0" compatLnSpc="1">
            <a:prstTxWarp prst="textNoShape">
              <a:avLst/>
            </a:prstTxWarp>
            <a:scene3d>
              <a:camera prst="orthographicFront"/>
              <a:lightRig rig="threePt" dir="t"/>
            </a:scene3d>
            <a:sp3d contourW="12700"/>
          </a:bodyPr>
          <a:lstStyle/>
          <a:p>
            <a:endParaRPr lang="zh-CN" altLang="en-US" sz="1400">
              <a:cs typeface="+mn-ea"/>
              <a:sym typeface="+mn-lt"/>
            </a:endParaRPr>
          </a:p>
        </p:txBody>
      </p:sp>
      <p:sp>
        <p:nvSpPr>
          <p:cNvPr id="39" name="TextBox 38"/>
          <p:cNvSpPr txBox="1"/>
          <p:nvPr/>
        </p:nvSpPr>
        <p:spPr>
          <a:xfrm>
            <a:off x="4078690" y="2534443"/>
            <a:ext cx="948978" cy="615553"/>
          </a:xfrm>
          <a:prstGeom prst="rect">
            <a:avLst/>
          </a:prstGeom>
          <a:noFill/>
        </p:spPr>
        <p:txBody>
          <a:bodyPr wrap="none" lIns="0" tIns="0" rIns="0" bIns="0" rtlCol="0" anchor="ctr">
            <a:spAutoFit/>
            <a:scene3d>
              <a:camera prst="orthographicFront"/>
              <a:lightRig rig="threePt" dir="t"/>
            </a:scene3d>
            <a:sp3d contourW="12700"/>
          </a:bodyPr>
          <a:lstStyle/>
          <a:p>
            <a:pPr algn="ctr"/>
            <a:r>
              <a:rPr lang="en-US" altLang="zh-CN" sz="4000" dirty="0">
                <a:solidFill>
                  <a:schemeClr val="tx1">
                    <a:lumMod val="65000"/>
                    <a:lumOff val="35000"/>
                  </a:schemeClr>
                </a:solidFill>
                <a:cs typeface="+mn-ea"/>
                <a:sym typeface="+mn-lt"/>
              </a:rPr>
              <a:t>64.8</a:t>
            </a:r>
            <a:endParaRPr lang="zh-CN" altLang="en-US" sz="4000" dirty="0">
              <a:solidFill>
                <a:schemeClr val="tx1">
                  <a:lumMod val="65000"/>
                  <a:lumOff val="35000"/>
                </a:schemeClr>
              </a:solidFill>
              <a:cs typeface="+mn-ea"/>
              <a:sym typeface="+mn-lt"/>
            </a:endParaRPr>
          </a:p>
        </p:txBody>
      </p:sp>
      <p:sp>
        <p:nvSpPr>
          <p:cNvPr id="40" name="TextBox 39"/>
          <p:cNvSpPr txBox="1"/>
          <p:nvPr/>
        </p:nvSpPr>
        <p:spPr>
          <a:xfrm>
            <a:off x="2021451" y="843558"/>
            <a:ext cx="1115021" cy="358431"/>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1400" b="1" dirty="0">
                <a:solidFill>
                  <a:schemeClr val="tx1">
                    <a:lumMod val="65000"/>
                    <a:lumOff val="35000"/>
                  </a:schemeClr>
                </a:solidFill>
                <a:cs typeface="+mn-ea"/>
                <a:sym typeface="+mn-lt"/>
              </a:rPr>
              <a:t>添加标题</a:t>
            </a:r>
          </a:p>
        </p:txBody>
      </p:sp>
      <p:sp>
        <p:nvSpPr>
          <p:cNvPr id="41" name="TextBox 40"/>
          <p:cNvSpPr txBox="1"/>
          <p:nvPr/>
        </p:nvSpPr>
        <p:spPr>
          <a:xfrm>
            <a:off x="1995883" y="1131590"/>
            <a:ext cx="1815778" cy="416653"/>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a:t>
            </a:r>
          </a:p>
        </p:txBody>
      </p:sp>
      <p:sp>
        <p:nvSpPr>
          <p:cNvPr id="42" name="TextBox 41"/>
          <p:cNvSpPr txBox="1"/>
          <p:nvPr/>
        </p:nvSpPr>
        <p:spPr>
          <a:xfrm>
            <a:off x="1462086" y="990782"/>
            <a:ext cx="528030" cy="346249"/>
          </a:xfrm>
          <a:prstGeom prst="rect">
            <a:avLst/>
          </a:prstGeom>
          <a:noFill/>
        </p:spPr>
        <p:txBody>
          <a:bodyPr wrap="none" lIns="68580" tIns="34290" rIns="68580" bIns="34290" rtlCol="0" anchor="ctr">
            <a:spAutoFit/>
            <a:scene3d>
              <a:camera prst="orthographicFront"/>
              <a:lightRig rig="threePt" dir="t"/>
            </a:scene3d>
            <a:sp3d contourW="12700"/>
          </a:bodyPr>
          <a:lstStyle/>
          <a:p>
            <a:pPr lvl="0" algn="ctr"/>
            <a:r>
              <a:rPr lang="en-US" altLang="zh-CN" dirty="0">
                <a:solidFill>
                  <a:schemeClr val="tx1">
                    <a:lumMod val="65000"/>
                    <a:lumOff val="35000"/>
                  </a:schemeClr>
                </a:solidFill>
                <a:cs typeface="+mn-ea"/>
                <a:sym typeface="+mn-lt"/>
              </a:rPr>
              <a:t>18.4</a:t>
            </a:r>
            <a:endParaRPr lang="zh-CN" altLang="en-US" dirty="0">
              <a:solidFill>
                <a:schemeClr val="tx1">
                  <a:lumMod val="65000"/>
                  <a:lumOff val="35000"/>
                </a:schemeClr>
              </a:solidFill>
              <a:cs typeface="+mn-ea"/>
              <a:sym typeface="+mn-lt"/>
            </a:endParaRPr>
          </a:p>
        </p:txBody>
      </p:sp>
      <p:sp>
        <p:nvSpPr>
          <p:cNvPr id="43" name="TextBox 42"/>
          <p:cNvSpPr txBox="1"/>
          <p:nvPr/>
        </p:nvSpPr>
        <p:spPr>
          <a:xfrm>
            <a:off x="6640510" y="1275606"/>
            <a:ext cx="1115021" cy="358431"/>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1400" b="1" dirty="0">
                <a:solidFill>
                  <a:schemeClr val="tx1">
                    <a:lumMod val="65000"/>
                    <a:lumOff val="35000"/>
                  </a:schemeClr>
                </a:solidFill>
                <a:cs typeface="+mn-ea"/>
                <a:sym typeface="+mn-lt"/>
              </a:rPr>
              <a:t>添加标题</a:t>
            </a:r>
          </a:p>
        </p:txBody>
      </p:sp>
      <p:sp>
        <p:nvSpPr>
          <p:cNvPr id="44" name="TextBox 43"/>
          <p:cNvSpPr txBox="1"/>
          <p:nvPr/>
        </p:nvSpPr>
        <p:spPr>
          <a:xfrm>
            <a:off x="6614942" y="1563638"/>
            <a:ext cx="1815778" cy="416653"/>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a:t>
            </a:r>
          </a:p>
        </p:txBody>
      </p:sp>
      <p:sp>
        <p:nvSpPr>
          <p:cNvPr id="45" name="TextBox 44"/>
          <p:cNvSpPr txBox="1"/>
          <p:nvPr/>
        </p:nvSpPr>
        <p:spPr>
          <a:xfrm>
            <a:off x="6154689" y="1421434"/>
            <a:ext cx="430246" cy="346249"/>
          </a:xfrm>
          <a:prstGeom prst="rect">
            <a:avLst/>
          </a:prstGeom>
          <a:noFill/>
        </p:spPr>
        <p:txBody>
          <a:bodyPr wrap="none" lIns="68580" tIns="34290" rIns="68580" bIns="34290" rtlCol="0" anchor="ctr">
            <a:spAutoFit/>
            <a:scene3d>
              <a:camera prst="orthographicFront"/>
              <a:lightRig rig="threePt" dir="t"/>
            </a:scene3d>
            <a:sp3d contourW="12700"/>
          </a:bodyPr>
          <a:lstStyle/>
          <a:p>
            <a:pPr lvl="0" algn="ctr"/>
            <a:r>
              <a:rPr lang="en-US" altLang="zh-CN" dirty="0">
                <a:solidFill>
                  <a:schemeClr val="tx1">
                    <a:lumMod val="65000"/>
                    <a:lumOff val="35000"/>
                  </a:schemeClr>
                </a:solidFill>
                <a:cs typeface="+mn-ea"/>
                <a:sym typeface="+mn-lt"/>
              </a:rPr>
              <a:t>7.9</a:t>
            </a:r>
            <a:endParaRPr lang="zh-CN" altLang="en-US" dirty="0">
              <a:solidFill>
                <a:schemeClr val="tx1">
                  <a:lumMod val="65000"/>
                  <a:lumOff val="35000"/>
                </a:schemeClr>
              </a:solidFill>
              <a:cs typeface="+mn-ea"/>
              <a:sym typeface="+mn-lt"/>
            </a:endParaRPr>
          </a:p>
        </p:txBody>
      </p:sp>
      <p:sp>
        <p:nvSpPr>
          <p:cNvPr id="46" name="TextBox 45"/>
          <p:cNvSpPr txBox="1"/>
          <p:nvPr/>
        </p:nvSpPr>
        <p:spPr>
          <a:xfrm>
            <a:off x="6789878" y="2430862"/>
            <a:ext cx="1115021" cy="358431"/>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1400" b="1" dirty="0">
                <a:solidFill>
                  <a:schemeClr val="tx1">
                    <a:lumMod val="65000"/>
                    <a:lumOff val="35000"/>
                  </a:schemeClr>
                </a:solidFill>
                <a:cs typeface="+mn-ea"/>
                <a:sym typeface="+mn-lt"/>
              </a:rPr>
              <a:t>添加标题</a:t>
            </a:r>
          </a:p>
        </p:txBody>
      </p:sp>
      <p:sp>
        <p:nvSpPr>
          <p:cNvPr id="47" name="TextBox 46"/>
          <p:cNvSpPr txBox="1"/>
          <p:nvPr/>
        </p:nvSpPr>
        <p:spPr>
          <a:xfrm>
            <a:off x="6764309" y="2718894"/>
            <a:ext cx="1815778" cy="416653"/>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a:t>
            </a:r>
          </a:p>
        </p:txBody>
      </p:sp>
      <p:sp>
        <p:nvSpPr>
          <p:cNvPr id="48" name="TextBox 47"/>
          <p:cNvSpPr txBox="1"/>
          <p:nvPr/>
        </p:nvSpPr>
        <p:spPr>
          <a:xfrm>
            <a:off x="6320086" y="2576690"/>
            <a:ext cx="398186" cy="346249"/>
          </a:xfrm>
          <a:prstGeom prst="rect">
            <a:avLst/>
          </a:prstGeom>
          <a:noFill/>
        </p:spPr>
        <p:txBody>
          <a:bodyPr wrap="none" lIns="68580" tIns="34290" rIns="68580" bIns="34290" rtlCol="0" anchor="ctr">
            <a:spAutoFit/>
            <a:scene3d>
              <a:camera prst="orthographicFront"/>
              <a:lightRig rig="threePt" dir="t"/>
            </a:scene3d>
            <a:sp3d contourW="12700"/>
          </a:bodyPr>
          <a:lstStyle/>
          <a:p>
            <a:pPr lvl="0" algn="ctr"/>
            <a:r>
              <a:rPr lang="en-US" altLang="zh-CN" dirty="0">
                <a:solidFill>
                  <a:schemeClr val="tx1">
                    <a:lumMod val="65000"/>
                    <a:lumOff val="35000"/>
                  </a:schemeClr>
                </a:solidFill>
                <a:cs typeface="+mn-ea"/>
                <a:sym typeface="+mn-lt"/>
              </a:rPr>
              <a:t>4.1</a:t>
            </a:r>
            <a:endParaRPr lang="zh-CN" altLang="en-US" dirty="0">
              <a:solidFill>
                <a:schemeClr val="tx1">
                  <a:lumMod val="65000"/>
                  <a:lumOff val="35000"/>
                </a:schemeClr>
              </a:solidFill>
              <a:cs typeface="+mn-ea"/>
              <a:sym typeface="+mn-lt"/>
            </a:endParaRPr>
          </a:p>
        </p:txBody>
      </p:sp>
      <p:sp>
        <p:nvSpPr>
          <p:cNvPr id="49" name="TextBox 48"/>
          <p:cNvSpPr txBox="1"/>
          <p:nvPr/>
        </p:nvSpPr>
        <p:spPr>
          <a:xfrm>
            <a:off x="6653428" y="3773292"/>
            <a:ext cx="1115021" cy="358431"/>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1400" b="1" dirty="0">
                <a:solidFill>
                  <a:schemeClr val="tx1">
                    <a:lumMod val="65000"/>
                    <a:lumOff val="35000"/>
                  </a:schemeClr>
                </a:solidFill>
                <a:cs typeface="+mn-ea"/>
                <a:sym typeface="+mn-lt"/>
              </a:rPr>
              <a:t>添加标题</a:t>
            </a:r>
          </a:p>
        </p:txBody>
      </p:sp>
      <p:sp>
        <p:nvSpPr>
          <p:cNvPr id="50" name="TextBox 49"/>
          <p:cNvSpPr txBox="1"/>
          <p:nvPr/>
        </p:nvSpPr>
        <p:spPr>
          <a:xfrm>
            <a:off x="6627860" y="4061324"/>
            <a:ext cx="1815778" cy="416653"/>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a:t>
            </a:r>
          </a:p>
        </p:txBody>
      </p:sp>
      <p:sp>
        <p:nvSpPr>
          <p:cNvPr id="51" name="TextBox 50"/>
          <p:cNvSpPr txBox="1"/>
          <p:nvPr/>
        </p:nvSpPr>
        <p:spPr>
          <a:xfrm>
            <a:off x="6046290" y="3919120"/>
            <a:ext cx="521618" cy="346249"/>
          </a:xfrm>
          <a:prstGeom prst="rect">
            <a:avLst/>
          </a:prstGeom>
          <a:noFill/>
        </p:spPr>
        <p:txBody>
          <a:bodyPr wrap="none" lIns="68580" tIns="34290" rIns="68580" bIns="34290" rtlCol="0" anchor="ctr">
            <a:spAutoFit/>
            <a:scene3d>
              <a:camera prst="orthographicFront"/>
              <a:lightRig rig="threePt" dir="t"/>
            </a:scene3d>
            <a:sp3d contourW="12700"/>
          </a:bodyPr>
          <a:lstStyle/>
          <a:p>
            <a:pPr lvl="0" algn="ctr"/>
            <a:r>
              <a:rPr lang="en-US" altLang="zh-CN" dirty="0">
                <a:solidFill>
                  <a:schemeClr val="tx1">
                    <a:lumMod val="65000"/>
                    <a:lumOff val="35000"/>
                  </a:schemeClr>
                </a:solidFill>
                <a:cs typeface="+mn-ea"/>
                <a:sym typeface="+mn-lt"/>
              </a:rPr>
              <a:t>12.2</a:t>
            </a:r>
            <a:endParaRPr lang="zh-CN" altLang="en-US" dirty="0">
              <a:solidFill>
                <a:schemeClr val="tx1">
                  <a:lumMod val="65000"/>
                  <a:lumOff val="35000"/>
                </a:schemeClr>
              </a:solidFill>
              <a:cs typeface="+mn-ea"/>
              <a:sym typeface="+mn-lt"/>
            </a:endParaRPr>
          </a:p>
        </p:txBody>
      </p:sp>
      <p:sp>
        <p:nvSpPr>
          <p:cNvPr id="52" name="TextBox 51"/>
          <p:cNvSpPr txBox="1"/>
          <p:nvPr/>
        </p:nvSpPr>
        <p:spPr>
          <a:xfrm>
            <a:off x="1306834" y="3459671"/>
            <a:ext cx="1115021" cy="358431"/>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1400" b="1" dirty="0">
                <a:solidFill>
                  <a:schemeClr val="tx1">
                    <a:lumMod val="65000"/>
                    <a:lumOff val="35000"/>
                  </a:schemeClr>
                </a:solidFill>
                <a:cs typeface="+mn-ea"/>
                <a:sym typeface="+mn-lt"/>
              </a:rPr>
              <a:t>添加标题</a:t>
            </a:r>
          </a:p>
        </p:txBody>
      </p:sp>
      <p:sp>
        <p:nvSpPr>
          <p:cNvPr id="53" name="TextBox 52"/>
          <p:cNvSpPr txBox="1"/>
          <p:nvPr/>
        </p:nvSpPr>
        <p:spPr>
          <a:xfrm>
            <a:off x="1281266" y="3747702"/>
            <a:ext cx="1815778" cy="416653"/>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a:t>
            </a:r>
          </a:p>
        </p:txBody>
      </p:sp>
      <p:sp>
        <p:nvSpPr>
          <p:cNvPr id="54" name="TextBox 53"/>
          <p:cNvSpPr txBox="1"/>
          <p:nvPr/>
        </p:nvSpPr>
        <p:spPr>
          <a:xfrm>
            <a:off x="757106" y="3605499"/>
            <a:ext cx="516808" cy="346249"/>
          </a:xfrm>
          <a:prstGeom prst="rect">
            <a:avLst/>
          </a:prstGeom>
          <a:noFill/>
        </p:spPr>
        <p:txBody>
          <a:bodyPr wrap="none" lIns="68580" tIns="34290" rIns="68580" bIns="34290" rtlCol="0" anchor="ctr">
            <a:spAutoFit/>
            <a:scene3d>
              <a:camera prst="orthographicFront"/>
              <a:lightRig rig="threePt" dir="t"/>
            </a:scene3d>
            <a:sp3d contourW="12700"/>
          </a:bodyPr>
          <a:lstStyle/>
          <a:p>
            <a:pPr lvl="0" algn="ctr"/>
            <a:r>
              <a:rPr lang="en-US" altLang="zh-CN" dirty="0">
                <a:solidFill>
                  <a:schemeClr val="tx1">
                    <a:lumMod val="65000"/>
                    <a:lumOff val="35000"/>
                  </a:schemeClr>
                </a:solidFill>
                <a:cs typeface="+mn-ea"/>
                <a:sym typeface="+mn-lt"/>
              </a:rPr>
              <a:t>15.3</a:t>
            </a:r>
            <a:endParaRPr lang="zh-CN" altLang="en-US" dirty="0">
              <a:solidFill>
                <a:schemeClr val="tx1">
                  <a:lumMod val="65000"/>
                  <a:lumOff val="35000"/>
                </a:schemeClr>
              </a:solidFill>
              <a:cs typeface="+mn-ea"/>
              <a:sym typeface="+mn-lt"/>
            </a:endParaRPr>
          </a:p>
        </p:txBody>
      </p:sp>
      <p:sp>
        <p:nvSpPr>
          <p:cNvPr id="55" name="TextBox 54"/>
          <p:cNvSpPr txBox="1"/>
          <p:nvPr/>
        </p:nvSpPr>
        <p:spPr>
          <a:xfrm>
            <a:off x="1306834" y="1923678"/>
            <a:ext cx="1115021" cy="358431"/>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1400" b="1" dirty="0">
                <a:solidFill>
                  <a:schemeClr val="tx1">
                    <a:lumMod val="65000"/>
                    <a:lumOff val="35000"/>
                  </a:schemeClr>
                </a:solidFill>
                <a:cs typeface="+mn-ea"/>
                <a:sym typeface="+mn-lt"/>
              </a:rPr>
              <a:t>添加标题</a:t>
            </a:r>
          </a:p>
        </p:txBody>
      </p:sp>
      <p:sp>
        <p:nvSpPr>
          <p:cNvPr id="56" name="TextBox 55"/>
          <p:cNvSpPr txBox="1"/>
          <p:nvPr/>
        </p:nvSpPr>
        <p:spPr>
          <a:xfrm>
            <a:off x="1281266" y="2211710"/>
            <a:ext cx="1815778" cy="416653"/>
          </a:xfrm>
          <a:prstGeom prst="rect">
            <a:avLst/>
          </a:prstGeom>
          <a:noFill/>
        </p:spPr>
        <p:txBody>
          <a:bodyPr wrap="square" lIns="68580" tIns="34290" rIns="68580" bIns="34290" rtlCol="0">
            <a:spAutoFit/>
            <a:scene3d>
              <a:camera prst="orthographicFront"/>
              <a:lightRig rig="threePt" dir="t"/>
            </a:scene3d>
            <a:sp3d contourW="12700"/>
          </a:bodyPr>
          <a:lstStyle/>
          <a:p>
            <a:pPr>
              <a:lnSpc>
                <a:spcPct val="150000"/>
              </a:lnSpc>
            </a:pPr>
            <a:r>
              <a:rPr lang="zh-CN" altLang="en-US" sz="800" dirty="0">
                <a:solidFill>
                  <a:schemeClr val="tx1">
                    <a:lumMod val="65000"/>
                    <a:lumOff val="35000"/>
                  </a:schemeClr>
                </a:solidFill>
                <a:cs typeface="+mn-ea"/>
                <a:sym typeface="+mn-lt"/>
              </a:rPr>
              <a:t>您的内容打在这里，或者通过复制您的文本后，在此框中选择粘贴</a:t>
            </a:r>
          </a:p>
        </p:txBody>
      </p:sp>
      <p:sp>
        <p:nvSpPr>
          <p:cNvPr id="57" name="TextBox 56"/>
          <p:cNvSpPr txBox="1"/>
          <p:nvPr/>
        </p:nvSpPr>
        <p:spPr>
          <a:xfrm>
            <a:off x="820212" y="2069506"/>
            <a:ext cx="431848" cy="346249"/>
          </a:xfrm>
          <a:prstGeom prst="rect">
            <a:avLst/>
          </a:prstGeom>
          <a:noFill/>
        </p:spPr>
        <p:txBody>
          <a:bodyPr wrap="none" lIns="68580" tIns="34290" rIns="68580" bIns="34290" rtlCol="0" anchor="ctr">
            <a:spAutoFit/>
            <a:scene3d>
              <a:camera prst="orthographicFront"/>
              <a:lightRig rig="threePt" dir="t"/>
            </a:scene3d>
            <a:sp3d contourW="12700"/>
          </a:bodyPr>
          <a:lstStyle/>
          <a:p>
            <a:pPr lvl="0" algn="ctr"/>
            <a:r>
              <a:rPr lang="en-US" altLang="zh-CN" dirty="0">
                <a:solidFill>
                  <a:schemeClr val="tx1">
                    <a:lumMod val="65000"/>
                    <a:lumOff val="35000"/>
                  </a:schemeClr>
                </a:solidFill>
                <a:cs typeface="+mn-ea"/>
                <a:sym typeface="+mn-lt"/>
              </a:rPr>
              <a:t>6.9</a:t>
            </a:r>
            <a:endParaRPr lang="zh-CN" altLang="en-US" dirty="0">
              <a:solidFill>
                <a:schemeClr val="tx1">
                  <a:lumMod val="65000"/>
                  <a:lumOff val="35000"/>
                </a:schemeClr>
              </a:solidFill>
              <a:cs typeface="+mn-ea"/>
              <a:sym typeface="+mn-lt"/>
            </a:endParaRPr>
          </a:p>
        </p:txBody>
      </p:sp>
      <p:pic>
        <p:nvPicPr>
          <p:cNvPr id="58" name="图片 57"/>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8351" y="65112"/>
            <a:ext cx="2027658" cy="450591"/>
          </a:xfrm>
          <a:prstGeom prst="rect">
            <a:avLst/>
          </a:prstGeom>
        </p:spPr>
      </p:pic>
    </p:spTree>
    <p:extLst>
      <p:ext uri="{BB962C8B-B14F-4D97-AF65-F5344CB8AC3E}">
        <p14:creationId xmlns:p14="http://schemas.microsoft.com/office/powerpoint/2010/main" val="1839089313"/>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5" presetClass="entr" presetSubtype="0" fill="hold" grpId="0" nodeType="afterEffect">
                                  <p:stCondLst>
                                    <p:cond delay="0"/>
                                  </p:stCondLst>
                                  <p:childTnLst>
                                    <p:set>
                                      <p:cBhvr>
                                        <p:cTn id="6" dur="1" fill="hold">
                                          <p:stCondLst>
                                            <p:cond delay="0"/>
                                          </p:stCondLst>
                                        </p:cTn>
                                        <p:tgtEl>
                                          <p:spTgt spid="39"/>
                                        </p:tgtEl>
                                        <p:attrNameLst>
                                          <p:attrName>style.visibility</p:attrName>
                                        </p:attrNameLst>
                                      </p:cBhvr>
                                      <p:to>
                                        <p:strVal val="visible"/>
                                      </p:to>
                                    </p:set>
                                    <p:anim calcmode="lin" valueType="num">
                                      <p:cBhvr>
                                        <p:cTn id="7" dur="1000" fill="hold"/>
                                        <p:tgtEl>
                                          <p:spTgt spid="39"/>
                                        </p:tgtEl>
                                        <p:attrNameLst>
                                          <p:attrName>ppt_w</p:attrName>
                                        </p:attrNameLst>
                                      </p:cBhvr>
                                      <p:tavLst>
                                        <p:tav tm="0">
                                          <p:val>
                                            <p:strVal val="#ppt_w*0.70"/>
                                          </p:val>
                                        </p:tav>
                                        <p:tav tm="100000">
                                          <p:val>
                                            <p:strVal val="#ppt_w"/>
                                          </p:val>
                                        </p:tav>
                                      </p:tavLst>
                                    </p:anim>
                                    <p:anim calcmode="lin" valueType="num">
                                      <p:cBhvr>
                                        <p:cTn id="8" dur="1000" fill="hold"/>
                                        <p:tgtEl>
                                          <p:spTgt spid="39"/>
                                        </p:tgtEl>
                                        <p:attrNameLst>
                                          <p:attrName>ppt_h</p:attrName>
                                        </p:attrNameLst>
                                      </p:cBhvr>
                                      <p:tavLst>
                                        <p:tav tm="0">
                                          <p:val>
                                            <p:strVal val="#ppt_h"/>
                                          </p:val>
                                        </p:tav>
                                        <p:tav tm="100000">
                                          <p:val>
                                            <p:strVal val="#ppt_h"/>
                                          </p:val>
                                        </p:tav>
                                      </p:tavLst>
                                    </p:anim>
                                    <p:animEffect transition="in" filter="fade">
                                      <p:cBhvr>
                                        <p:cTn id="9" dur="1000"/>
                                        <p:tgtEl>
                                          <p:spTgt spid="39"/>
                                        </p:tgtEl>
                                      </p:cBhvr>
                                    </p:animEffect>
                                  </p:childTnLst>
                                </p:cTn>
                              </p:par>
                            </p:childTnLst>
                          </p:cTn>
                        </p:par>
                        <p:par>
                          <p:cTn id="10" fill="hold">
                            <p:stCondLst>
                              <p:cond delay="1000"/>
                            </p:stCondLst>
                            <p:childTnLst>
                              <p:par>
                                <p:cTn id="11" presetID="49" presetClass="entr" presetSubtype="0" decel="100000" fill="hold" grpId="0" nodeType="afterEffect">
                                  <p:stCondLst>
                                    <p:cond delay="0"/>
                                  </p:stCondLst>
                                  <p:childTnLst>
                                    <p:set>
                                      <p:cBhvr>
                                        <p:cTn id="12" dur="1" fill="hold">
                                          <p:stCondLst>
                                            <p:cond delay="0"/>
                                          </p:stCondLst>
                                        </p:cTn>
                                        <p:tgtEl>
                                          <p:spTgt spid="30"/>
                                        </p:tgtEl>
                                        <p:attrNameLst>
                                          <p:attrName>style.visibility</p:attrName>
                                        </p:attrNameLst>
                                      </p:cBhvr>
                                      <p:to>
                                        <p:strVal val="visible"/>
                                      </p:to>
                                    </p:set>
                                    <p:anim calcmode="lin" valueType="num">
                                      <p:cBhvr>
                                        <p:cTn id="13" dur="500" fill="hold"/>
                                        <p:tgtEl>
                                          <p:spTgt spid="30"/>
                                        </p:tgtEl>
                                        <p:attrNameLst>
                                          <p:attrName>ppt_w</p:attrName>
                                        </p:attrNameLst>
                                      </p:cBhvr>
                                      <p:tavLst>
                                        <p:tav tm="0">
                                          <p:val>
                                            <p:fltVal val="0"/>
                                          </p:val>
                                        </p:tav>
                                        <p:tav tm="100000">
                                          <p:val>
                                            <p:strVal val="#ppt_w"/>
                                          </p:val>
                                        </p:tav>
                                      </p:tavLst>
                                    </p:anim>
                                    <p:anim calcmode="lin" valueType="num">
                                      <p:cBhvr>
                                        <p:cTn id="14" dur="500" fill="hold"/>
                                        <p:tgtEl>
                                          <p:spTgt spid="30"/>
                                        </p:tgtEl>
                                        <p:attrNameLst>
                                          <p:attrName>ppt_h</p:attrName>
                                        </p:attrNameLst>
                                      </p:cBhvr>
                                      <p:tavLst>
                                        <p:tav tm="0">
                                          <p:val>
                                            <p:fltVal val="0"/>
                                          </p:val>
                                        </p:tav>
                                        <p:tav tm="100000">
                                          <p:val>
                                            <p:strVal val="#ppt_h"/>
                                          </p:val>
                                        </p:tav>
                                      </p:tavLst>
                                    </p:anim>
                                    <p:anim calcmode="lin" valueType="num">
                                      <p:cBhvr>
                                        <p:cTn id="15" dur="500" fill="hold"/>
                                        <p:tgtEl>
                                          <p:spTgt spid="30"/>
                                        </p:tgtEl>
                                        <p:attrNameLst>
                                          <p:attrName>style.rotation</p:attrName>
                                        </p:attrNameLst>
                                      </p:cBhvr>
                                      <p:tavLst>
                                        <p:tav tm="0">
                                          <p:val>
                                            <p:fltVal val="360"/>
                                          </p:val>
                                        </p:tav>
                                        <p:tav tm="100000">
                                          <p:val>
                                            <p:fltVal val="0"/>
                                          </p:val>
                                        </p:tav>
                                      </p:tavLst>
                                    </p:anim>
                                    <p:animEffect transition="in" filter="fade">
                                      <p:cBhvr>
                                        <p:cTn id="16" dur="500"/>
                                        <p:tgtEl>
                                          <p:spTgt spid="30"/>
                                        </p:tgtEl>
                                      </p:cBhvr>
                                    </p:animEffect>
                                  </p:childTnLst>
                                </p:cTn>
                              </p:par>
                              <p:par>
                                <p:cTn id="17" presetID="49" presetClass="entr" presetSubtype="0" decel="100000" fill="hold" grpId="0" nodeType="withEffect">
                                  <p:stCondLst>
                                    <p:cond delay="200"/>
                                  </p:stCondLst>
                                  <p:childTnLst>
                                    <p:set>
                                      <p:cBhvr>
                                        <p:cTn id="18" dur="1" fill="hold">
                                          <p:stCondLst>
                                            <p:cond delay="0"/>
                                          </p:stCondLst>
                                        </p:cTn>
                                        <p:tgtEl>
                                          <p:spTgt spid="31"/>
                                        </p:tgtEl>
                                        <p:attrNameLst>
                                          <p:attrName>style.visibility</p:attrName>
                                        </p:attrNameLst>
                                      </p:cBhvr>
                                      <p:to>
                                        <p:strVal val="visible"/>
                                      </p:to>
                                    </p:set>
                                    <p:anim calcmode="lin" valueType="num">
                                      <p:cBhvr>
                                        <p:cTn id="19" dur="500" fill="hold"/>
                                        <p:tgtEl>
                                          <p:spTgt spid="31"/>
                                        </p:tgtEl>
                                        <p:attrNameLst>
                                          <p:attrName>ppt_w</p:attrName>
                                        </p:attrNameLst>
                                      </p:cBhvr>
                                      <p:tavLst>
                                        <p:tav tm="0">
                                          <p:val>
                                            <p:fltVal val="0"/>
                                          </p:val>
                                        </p:tav>
                                        <p:tav tm="100000">
                                          <p:val>
                                            <p:strVal val="#ppt_w"/>
                                          </p:val>
                                        </p:tav>
                                      </p:tavLst>
                                    </p:anim>
                                    <p:anim calcmode="lin" valueType="num">
                                      <p:cBhvr>
                                        <p:cTn id="20" dur="500" fill="hold"/>
                                        <p:tgtEl>
                                          <p:spTgt spid="31"/>
                                        </p:tgtEl>
                                        <p:attrNameLst>
                                          <p:attrName>ppt_h</p:attrName>
                                        </p:attrNameLst>
                                      </p:cBhvr>
                                      <p:tavLst>
                                        <p:tav tm="0">
                                          <p:val>
                                            <p:fltVal val="0"/>
                                          </p:val>
                                        </p:tav>
                                        <p:tav tm="100000">
                                          <p:val>
                                            <p:strVal val="#ppt_h"/>
                                          </p:val>
                                        </p:tav>
                                      </p:tavLst>
                                    </p:anim>
                                    <p:anim calcmode="lin" valueType="num">
                                      <p:cBhvr>
                                        <p:cTn id="21" dur="500" fill="hold"/>
                                        <p:tgtEl>
                                          <p:spTgt spid="31"/>
                                        </p:tgtEl>
                                        <p:attrNameLst>
                                          <p:attrName>style.rotation</p:attrName>
                                        </p:attrNameLst>
                                      </p:cBhvr>
                                      <p:tavLst>
                                        <p:tav tm="0">
                                          <p:val>
                                            <p:fltVal val="360"/>
                                          </p:val>
                                        </p:tav>
                                        <p:tav tm="100000">
                                          <p:val>
                                            <p:fltVal val="0"/>
                                          </p:val>
                                        </p:tav>
                                      </p:tavLst>
                                    </p:anim>
                                    <p:animEffect transition="in" filter="fade">
                                      <p:cBhvr>
                                        <p:cTn id="22" dur="500"/>
                                        <p:tgtEl>
                                          <p:spTgt spid="31"/>
                                        </p:tgtEl>
                                      </p:cBhvr>
                                    </p:animEffect>
                                  </p:childTnLst>
                                </p:cTn>
                              </p:par>
                              <p:par>
                                <p:cTn id="23" presetID="49" presetClass="entr" presetSubtype="0" decel="100000" fill="hold" grpId="0" nodeType="withEffect">
                                  <p:stCondLst>
                                    <p:cond delay="400"/>
                                  </p:stCondLst>
                                  <p:childTnLst>
                                    <p:set>
                                      <p:cBhvr>
                                        <p:cTn id="24" dur="1" fill="hold">
                                          <p:stCondLst>
                                            <p:cond delay="0"/>
                                          </p:stCondLst>
                                        </p:cTn>
                                        <p:tgtEl>
                                          <p:spTgt spid="32"/>
                                        </p:tgtEl>
                                        <p:attrNameLst>
                                          <p:attrName>style.visibility</p:attrName>
                                        </p:attrNameLst>
                                      </p:cBhvr>
                                      <p:to>
                                        <p:strVal val="visible"/>
                                      </p:to>
                                    </p:set>
                                    <p:anim calcmode="lin" valueType="num">
                                      <p:cBhvr>
                                        <p:cTn id="25" dur="500" fill="hold"/>
                                        <p:tgtEl>
                                          <p:spTgt spid="32"/>
                                        </p:tgtEl>
                                        <p:attrNameLst>
                                          <p:attrName>ppt_w</p:attrName>
                                        </p:attrNameLst>
                                      </p:cBhvr>
                                      <p:tavLst>
                                        <p:tav tm="0">
                                          <p:val>
                                            <p:fltVal val="0"/>
                                          </p:val>
                                        </p:tav>
                                        <p:tav tm="100000">
                                          <p:val>
                                            <p:strVal val="#ppt_w"/>
                                          </p:val>
                                        </p:tav>
                                      </p:tavLst>
                                    </p:anim>
                                    <p:anim calcmode="lin" valueType="num">
                                      <p:cBhvr>
                                        <p:cTn id="26" dur="500" fill="hold"/>
                                        <p:tgtEl>
                                          <p:spTgt spid="32"/>
                                        </p:tgtEl>
                                        <p:attrNameLst>
                                          <p:attrName>ppt_h</p:attrName>
                                        </p:attrNameLst>
                                      </p:cBhvr>
                                      <p:tavLst>
                                        <p:tav tm="0">
                                          <p:val>
                                            <p:fltVal val="0"/>
                                          </p:val>
                                        </p:tav>
                                        <p:tav tm="100000">
                                          <p:val>
                                            <p:strVal val="#ppt_h"/>
                                          </p:val>
                                        </p:tav>
                                      </p:tavLst>
                                    </p:anim>
                                    <p:anim calcmode="lin" valueType="num">
                                      <p:cBhvr>
                                        <p:cTn id="27" dur="500" fill="hold"/>
                                        <p:tgtEl>
                                          <p:spTgt spid="32"/>
                                        </p:tgtEl>
                                        <p:attrNameLst>
                                          <p:attrName>style.rotation</p:attrName>
                                        </p:attrNameLst>
                                      </p:cBhvr>
                                      <p:tavLst>
                                        <p:tav tm="0">
                                          <p:val>
                                            <p:fltVal val="360"/>
                                          </p:val>
                                        </p:tav>
                                        <p:tav tm="100000">
                                          <p:val>
                                            <p:fltVal val="0"/>
                                          </p:val>
                                        </p:tav>
                                      </p:tavLst>
                                    </p:anim>
                                    <p:animEffect transition="in" filter="fade">
                                      <p:cBhvr>
                                        <p:cTn id="28" dur="500"/>
                                        <p:tgtEl>
                                          <p:spTgt spid="32"/>
                                        </p:tgtEl>
                                      </p:cBhvr>
                                    </p:animEffect>
                                  </p:childTnLst>
                                </p:cTn>
                              </p:par>
                            </p:childTnLst>
                          </p:cTn>
                        </p:par>
                        <p:par>
                          <p:cTn id="29" fill="hold">
                            <p:stCondLst>
                              <p:cond delay="1900"/>
                            </p:stCondLst>
                            <p:childTnLst>
                              <p:par>
                                <p:cTn id="30" presetID="22" presetClass="entr" presetSubtype="4" fill="hold" grpId="0" nodeType="afterEffect">
                                  <p:stCondLst>
                                    <p:cond delay="0"/>
                                  </p:stCondLst>
                                  <p:childTnLst>
                                    <p:set>
                                      <p:cBhvr>
                                        <p:cTn id="31" dur="1" fill="hold">
                                          <p:stCondLst>
                                            <p:cond delay="0"/>
                                          </p:stCondLst>
                                        </p:cTn>
                                        <p:tgtEl>
                                          <p:spTgt spid="38"/>
                                        </p:tgtEl>
                                        <p:attrNameLst>
                                          <p:attrName>style.visibility</p:attrName>
                                        </p:attrNameLst>
                                      </p:cBhvr>
                                      <p:to>
                                        <p:strVal val="visible"/>
                                      </p:to>
                                    </p:set>
                                    <p:animEffect transition="in" filter="wipe(down)">
                                      <p:cBhvr>
                                        <p:cTn id="32" dur="500"/>
                                        <p:tgtEl>
                                          <p:spTgt spid="38"/>
                                        </p:tgtEl>
                                      </p:cBhvr>
                                    </p:animEffect>
                                  </p:childTnLst>
                                </p:cTn>
                              </p:par>
                              <p:par>
                                <p:cTn id="33" presetID="22" presetClass="entr" presetSubtype="2" fill="hold" grpId="0" nodeType="withEffect">
                                  <p:stCondLst>
                                    <p:cond delay="0"/>
                                  </p:stCondLst>
                                  <p:childTnLst>
                                    <p:set>
                                      <p:cBhvr>
                                        <p:cTn id="34" dur="1" fill="hold">
                                          <p:stCondLst>
                                            <p:cond delay="0"/>
                                          </p:stCondLst>
                                        </p:cTn>
                                        <p:tgtEl>
                                          <p:spTgt spid="37"/>
                                        </p:tgtEl>
                                        <p:attrNameLst>
                                          <p:attrName>style.visibility</p:attrName>
                                        </p:attrNameLst>
                                      </p:cBhvr>
                                      <p:to>
                                        <p:strVal val="visible"/>
                                      </p:to>
                                    </p:set>
                                    <p:animEffect transition="in" filter="wipe(right)">
                                      <p:cBhvr>
                                        <p:cTn id="35" dur="500"/>
                                        <p:tgtEl>
                                          <p:spTgt spid="37"/>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33"/>
                                        </p:tgtEl>
                                        <p:attrNameLst>
                                          <p:attrName>style.visibility</p:attrName>
                                        </p:attrNameLst>
                                      </p:cBhvr>
                                      <p:to>
                                        <p:strVal val="visible"/>
                                      </p:to>
                                    </p:set>
                                    <p:animEffect transition="in" filter="wipe(left)">
                                      <p:cBhvr>
                                        <p:cTn id="38" dur="500"/>
                                        <p:tgtEl>
                                          <p:spTgt spid="33"/>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34"/>
                                        </p:tgtEl>
                                        <p:attrNameLst>
                                          <p:attrName>style.visibility</p:attrName>
                                        </p:attrNameLst>
                                      </p:cBhvr>
                                      <p:to>
                                        <p:strVal val="visible"/>
                                      </p:to>
                                    </p:set>
                                    <p:animEffect transition="in" filter="wipe(left)">
                                      <p:cBhvr>
                                        <p:cTn id="41" dur="500"/>
                                        <p:tgtEl>
                                          <p:spTgt spid="34"/>
                                        </p:tgtEl>
                                      </p:cBhvr>
                                    </p:animEffect>
                                  </p:childTnLst>
                                </p:cTn>
                              </p:par>
                              <p:par>
                                <p:cTn id="42" presetID="22" presetClass="entr" presetSubtype="2" fill="hold" grpId="0" nodeType="withEffect">
                                  <p:stCondLst>
                                    <p:cond delay="0"/>
                                  </p:stCondLst>
                                  <p:childTnLst>
                                    <p:set>
                                      <p:cBhvr>
                                        <p:cTn id="43" dur="1" fill="hold">
                                          <p:stCondLst>
                                            <p:cond delay="0"/>
                                          </p:stCondLst>
                                        </p:cTn>
                                        <p:tgtEl>
                                          <p:spTgt spid="36"/>
                                        </p:tgtEl>
                                        <p:attrNameLst>
                                          <p:attrName>style.visibility</p:attrName>
                                        </p:attrNameLst>
                                      </p:cBhvr>
                                      <p:to>
                                        <p:strVal val="visible"/>
                                      </p:to>
                                    </p:set>
                                    <p:animEffect transition="in" filter="wipe(right)">
                                      <p:cBhvr>
                                        <p:cTn id="44" dur="500"/>
                                        <p:tgtEl>
                                          <p:spTgt spid="36"/>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35"/>
                                        </p:tgtEl>
                                        <p:attrNameLst>
                                          <p:attrName>style.visibility</p:attrName>
                                        </p:attrNameLst>
                                      </p:cBhvr>
                                      <p:to>
                                        <p:strVal val="visible"/>
                                      </p:to>
                                    </p:set>
                                    <p:animEffect transition="in" filter="wipe(left)">
                                      <p:cBhvr>
                                        <p:cTn id="47" dur="500"/>
                                        <p:tgtEl>
                                          <p:spTgt spid="35"/>
                                        </p:tgtEl>
                                      </p:cBhvr>
                                    </p:animEffect>
                                  </p:childTnLst>
                                </p:cTn>
                              </p:par>
                            </p:childTnLst>
                          </p:cTn>
                        </p:par>
                        <p:par>
                          <p:cTn id="48" fill="hold">
                            <p:stCondLst>
                              <p:cond delay="2400"/>
                            </p:stCondLst>
                            <p:childTnLst>
                              <p:par>
                                <p:cTn id="49" presetID="12" presetClass="entr" presetSubtype="8" fill="hold" grpId="0" nodeType="afterEffect">
                                  <p:stCondLst>
                                    <p:cond delay="0"/>
                                  </p:stCondLst>
                                  <p:childTnLst>
                                    <p:set>
                                      <p:cBhvr>
                                        <p:cTn id="50" dur="1" fill="hold">
                                          <p:stCondLst>
                                            <p:cond delay="0"/>
                                          </p:stCondLst>
                                        </p:cTn>
                                        <p:tgtEl>
                                          <p:spTgt spid="40"/>
                                        </p:tgtEl>
                                        <p:attrNameLst>
                                          <p:attrName>style.visibility</p:attrName>
                                        </p:attrNameLst>
                                      </p:cBhvr>
                                      <p:to>
                                        <p:strVal val="visible"/>
                                      </p:to>
                                    </p:set>
                                    <p:anim calcmode="lin" valueType="num">
                                      <p:cBhvr additive="base">
                                        <p:cTn id="51" dur="500"/>
                                        <p:tgtEl>
                                          <p:spTgt spid="40"/>
                                        </p:tgtEl>
                                        <p:attrNameLst>
                                          <p:attrName>ppt_x</p:attrName>
                                        </p:attrNameLst>
                                      </p:cBhvr>
                                      <p:tavLst>
                                        <p:tav tm="0">
                                          <p:val>
                                            <p:strVal val="#ppt_x-#ppt_w*1.125000"/>
                                          </p:val>
                                        </p:tav>
                                        <p:tav tm="100000">
                                          <p:val>
                                            <p:strVal val="#ppt_x"/>
                                          </p:val>
                                        </p:tav>
                                      </p:tavLst>
                                    </p:anim>
                                    <p:animEffect transition="in" filter="wipe(right)">
                                      <p:cBhvr>
                                        <p:cTn id="52" dur="500"/>
                                        <p:tgtEl>
                                          <p:spTgt spid="40"/>
                                        </p:tgtEl>
                                      </p:cBhvr>
                                    </p:animEffect>
                                  </p:childTnLst>
                                </p:cTn>
                              </p:par>
                              <p:par>
                                <p:cTn id="53" presetID="12" presetClass="entr" presetSubtype="8" fill="hold" grpId="0" nodeType="withEffect">
                                  <p:stCondLst>
                                    <p:cond delay="0"/>
                                  </p:stCondLst>
                                  <p:childTnLst>
                                    <p:set>
                                      <p:cBhvr>
                                        <p:cTn id="54" dur="1" fill="hold">
                                          <p:stCondLst>
                                            <p:cond delay="0"/>
                                          </p:stCondLst>
                                        </p:cTn>
                                        <p:tgtEl>
                                          <p:spTgt spid="41"/>
                                        </p:tgtEl>
                                        <p:attrNameLst>
                                          <p:attrName>style.visibility</p:attrName>
                                        </p:attrNameLst>
                                      </p:cBhvr>
                                      <p:to>
                                        <p:strVal val="visible"/>
                                      </p:to>
                                    </p:set>
                                    <p:anim calcmode="lin" valueType="num">
                                      <p:cBhvr additive="base">
                                        <p:cTn id="55" dur="500"/>
                                        <p:tgtEl>
                                          <p:spTgt spid="41"/>
                                        </p:tgtEl>
                                        <p:attrNameLst>
                                          <p:attrName>ppt_x</p:attrName>
                                        </p:attrNameLst>
                                      </p:cBhvr>
                                      <p:tavLst>
                                        <p:tav tm="0">
                                          <p:val>
                                            <p:strVal val="#ppt_x-#ppt_w*1.125000"/>
                                          </p:val>
                                        </p:tav>
                                        <p:tav tm="100000">
                                          <p:val>
                                            <p:strVal val="#ppt_x"/>
                                          </p:val>
                                        </p:tav>
                                      </p:tavLst>
                                    </p:anim>
                                    <p:animEffect transition="in" filter="wipe(right)">
                                      <p:cBhvr>
                                        <p:cTn id="56" dur="500"/>
                                        <p:tgtEl>
                                          <p:spTgt spid="41"/>
                                        </p:tgtEl>
                                      </p:cBhvr>
                                    </p:animEffect>
                                  </p:childTnLst>
                                </p:cTn>
                              </p:par>
                              <p:par>
                                <p:cTn id="57" presetID="12" presetClass="entr" presetSubtype="4" fill="hold" grpId="0" nodeType="withEffect">
                                  <p:stCondLst>
                                    <p:cond delay="0"/>
                                  </p:stCondLst>
                                  <p:iterate type="lt">
                                    <p:tmPct val="40000"/>
                                  </p:iterate>
                                  <p:childTnLst>
                                    <p:set>
                                      <p:cBhvr>
                                        <p:cTn id="58" dur="1" fill="hold">
                                          <p:stCondLst>
                                            <p:cond delay="0"/>
                                          </p:stCondLst>
                                        </p:cTn>
                                        <p:tgtEl>
                                          <p:spTgt spid="42"/>
                                        </p:tgtEl>
                                        <p:attrNameLst>
                                          <p:attrName>style.visibility</p:attrName>
                                        </p:attrNameLst>
                                      </p:cBhvr>
                                      <p:to>
                                        <p:strVal val="visible"/>
                                      </p:to>
                                    </p:set>
                                    <p:anim calcmode="lin" valueType="num">
                                      <p:cBhvr additive="base">
                                        <p:cTn id="59" dur="300"/>
                                        <p:tgtEl>
                                          <p:spTgt spid="42"/>
                                        </p:tgtEl>
                                        <p:attrNameLst>
                                          <p:attrName>ppt_y</p:attrName>
                                        </p:attrNameLst>
                                      </p:cBhvr>
                                      <p:tavLst>
                                        <p:tav tm="0">
                                          <p:val>
                                            <p:strVal val="#ppt_y+#ppt_h*1.125000"/>
                                          </p:val>
                                        </p:tav>
                                        <p:tav tm="100000">
                                          <p:val>
                                            <p:strVal val="#ppt_y"/>
                                          </p:val>
                                        </p:tav>
                                      </p:tavLst>
                                    </p:anim>
                                    <p:animEffect transition="in" filter="wipe(up)">
                                      <p:cBhvr>
                                        <p:cTn id="60" dur="300"/>
                                        <p:tgtEl>
                                          <p:spTgt spid="42"/>
                                        </p:tgtEl>
                                      </p:cBhvr>
                                    </p:animEffect>
                                  </p:childTnLst>
                                </p:cTn>
                              </p:par>
                            </p:childTnLst>
                          </p:cTn>
                        </p:par>
                        <p:par>
                          <p:cTn id="61" fill="hold">
                            <p:stCondLst>
                              <p:cond delay="3060"/>
                            </p:stCondLst>
                            <p:childTnLst>
                              <p:par>
                                <p:cTn id="62" presetID="12" presetClass="entr" presetSubtype="8" fill="hold" grpId="0" nodeType="afterEffect">
                                  <p:stCondLst>
                                    <p:cond delay="0"/>
                                  </p:stCondLst>
                                  <p:childTnLst>
                                    <p:set>
                                      <p:cBhvr>
                                        <p:cTn id="63" dur="1" fill="hold">
                                          <p:stCondLst>
                                            <p:cond delay="0"/>
                                          </p:stCondLst>
                                        </p:cTn>
                                        <p:tgtEl>
                                          <p:spTgt spid="43"/>
                                        </p:tgtEl>
                                        <p:attrNameLst>
                                          <p:attrName>style.visibility</p:attrName>
                                        </p:attrNameLst>
                                      </p:cBhvr>
                                      <p:to>
                                        <p:strVal val="visible"/>
                                      </p:to>
                                    </p:set>
                                    <p:anim calcmode="lin" valueType="num">
                                      <p:cBhvr additive="base">
                                        <p:cTn id="64" dur="500"/>
                                        <p:tgtEl>
                                          <p:spTgt spid="43"/>
                                        </p:tgtEl>
                                        <p:attrNameLst>
                                          <p:attrName>ppt_x</p:attrName>
                                        </p:attrNameLst>
                                      </p:cBhvr>
                                      <p:tavLst>
                                        <p:tav tm="0">
                                          <p:val>
                                            <p:strVal val="#ppt_x-#ppt_w*1.125000"/>
                                          </p:val>
                                        </p:tav>
                                        <p:tav tm="100000">
                                          <p:val>
                                            <p:strVal val="#ppt_x"/>
                                          </p:val>
                                        </p:tav>
                                      </p:tavLst>
                                    </p:anim>
                                    <p:animEffect transition="in" filter="wipe(right)">
                                      <p:cBhvr>
                                        <p:cTn id="65" dur="500"/>
                                        <p:tgtEl>
                                          <p:spTgt spid="43"/>
                                        </p:tgtEl>
                                      </p:cBhvr>
                                    </p:animEffect>
                                  </p:childTnLst>
                                </p:cTn>
                              </p:par>
                              <p:par>
                                <p:cTn id="66" presetID="12" presetClass="entr" presetSubtype="8" fill="hold" grpId="0" nodeType="withEffect">
                                  <p:stCondLst>
                                    <p:cond delay="0"/>
                                  </p:stCondLst>
                                  <p:childTnLst>
                                    <p:set>
                                      <p:cBhvr>
                                        <p:cTn id="67" dur="1" fill="hold">
                                          <p:stCondLst>
                                            <p:cond delay="0"/>
                                          </p:stCondLst>
                                        </p:cTn>
                                        <p:tgtEl>
                                          <p:spTgt spid="44"/>
                                        </p:tgtEl>
                                        <p:attrNameLst>
                                          <p:attrName>style.visibility</p:attrName>
                                        </p:attrNameLst>
                                      </p:cBhvr>
                                      <p:to>
                                        <p:strVal val="visible"/>
                                      </p:to>
                                    </p:set>
                                    <p:anim calcmode="lin" valueType="num">
                                      <p:cBhvr additive="base">
                                        <p:cTn id="68" dur="500"/>
                                        <p:tgtEl>
                                          <p:spTgt spid="44"/>
                                        </p:tgtEl>
                                        <p:attrNameLst>
                                          <p:attrName>ppt_x</p:attrName>
                                        </p:attrNameLst>
                                      </p:cBhvr>
                                      <p:tavLst>
                                        <p:tav tm="0">
                                          <p:val>
                                            <p:strVal val="#ppt_x-#ppt_w*1.125000"/>
                                          </p:val>
                                        </p:tav>
                                        <p:tav tm="100000">
                                          <p:val>
                                            <p:strVal val="#ppt_x"/>
                                          </p:val>
                                        </p:tav>
                                      </p:tavLst>
                                    </p:anim>
                                    <p:animEffect transition="in" filter="wipe(right)">
                                      <p:cBhvr>
                                        <p:cTn id="69" dur="500"/>
                                        <p:tgtEl>
                                          <p:spTgt spid="44"/>
                                        </p:tgtEl>
                                      </p:cBhvr>
                                    </p:animEffect>
                                  </p:childTnLst>
                                </p:cTn>
                              </p:par>
                              <p:par>
                                <p:cTn id="70" presetID="12" presetClass="entr" presetSubtype="4" fill="hold" grpId="0" nodeType="withEffect">
                                  <p:stCondLst>
                                    <p:cond delay="0"/>
                                  </p:stCondLst>
                                  <p:iterate type="lt">
                                    <p:tmPct val="40000"/>
                                  </p:iterate>
                                  <p:childTnLst>
                                    <p:set>
                                      <p:cBhvr>
                                        <p:cTn id="71" dur="1" fill="hold">
                                          <p:stCondLst>
                                            <p:cond delay="0"/>
                                          </p:stCondLst>
                                        </p:cTn>
                                        <p:tgtEl>
                                          <p:spTgt spid="45"/>
                                        </p:tgtEl>
                                        <p:attrNameLst>
                                          <p:attrName>style.visibility</p:attrName>
                                        </p:attrNameLst>
                                      </p:cBhvr>
                                      <p:to>
                                        <p:strVal val="visible"/>
                                      </p:to>
                                    </p:set>
                                    <p:anim calcmode="lin" valueType="num">
                                      <p:cBhvr additive="base">
                                        <p:cTn id="72" dur="300"/>
                                        <p:tgtEl>
                                          <p:spTgt spid="45"/>
                                        </p:tgtEl>
                                        <p:attrNameLst>
                                          <p:attrName>ppt_y</p:attrName>
                                        </p:attrNameLst>
                                      </p:cBhvr>
                                      <p:tavLst>
                                        <p:tav tm="0">
                                          <p:val>
                                            <p:strVal val="#ppt_y+#ppt_h*1.125000"/>
                                          </p:val>
                                        </p:tav>
                                        <p:tav tm="100000">
                                          <p:val>
                                            <p:strVal val="#ppt_y"/>
                                          </p:val>
                                        </p:tav>
                                      </p:tavLst>
                                    </p:anim>
                                    <p:animEffect transition="in" filter="wipe(up)">
                                      <p:cBhvr>
                                        <p:cTn id="73" dur="300"/>
                                        <p:tgtEl>
                                          <p:spTgt spid="45"/>
                                        </p:tgtEl>
                                      </p:cBhvr>
                                    </p:animEffect>
                                  </p:childTnLst>
                                </p:cTn>
                              </p:par>
                            </p:childTnLst>
                          </p:cTn>
                        </p:par>
                        <p:par>
                          <p:cTn id="74" fill="hold">
                            <p:stCondLst>
                              <p:cond delay="3600"/>
                            </p:stCondLst>
                            <p:childTnLst>
                              <p:par>
                                <p:cTn id="75" presetID="12" presetClass="entr" presetSubtype="8" fill="hold" grpId="0" nodeType="afterEffect">
                                  <p:stCondLst>
                                    <p:cond delay="0"/>
                                  </p:stCondLst>
                                  <p:childTnLst>
                                    <p:set>
                                      <p:cBhvr>
                                        <p:cTn id="76" dur="1" fill="hold">
                                          <p:stCondLst>
                                            <p:cond delay="0"/>
                                          </p:stCondLst>
                                        </p:cTn>
                                        <p:tgtEl>
                                          <p:spTgt spid="46"/>
                                        </p:tgtEl>
                                        <p:attrNameLst>
                                          <p:attrName>style.visibility</p:attrName>
                                        </p:attrNameLst>
                                      </p:cBhvr>
                                      <p:to>
                                        <p:strVal val="visible"/>
                                      </p:to>
                                    </p:set>
                                    <p:anim calcmode="lin" valueType="num">
                                      <p:cBhvr additive="base">
                                        <p:cTn id="77" dur="500"/>
                                        <p:tgtEl>
                                          <p:spTgt spid="46"/>
                                        </p:tgtEl>
                                        <p:attrNameLst>
                                          <p:attrName>ppt_x</p:attrName>
                                        </p:attrNameLst>
                                      </p:cBhvr>
                                      <p:tavLst>
                                        <p:tav tm="0">
                                          <p:val>
                                            <p:strVal val="#ppt_x-#ppt_w*1.125000"/>
                                          </p:val>
                                        </p:tav>
                                        <p:tav tm="100000">
                                          <p:val>
                                            <p:strVal val="#ppt_x"/>
                                          </p:val>
                                        </p:tav>
                                      </p:tavLst>
                                    </p:anim>
                                    <p:animEffect transition="in" filter="wipe(right)">
                                      <p:cBhvr>
                                        <p:cTn id="78" dur="500"/>
                                        <p:tgtEl>
                                          <p:spTgt spid="46"/>
                                        </p:tgtEl>
                                      </p:cBhvr>
                                    </p:animEffect>
                                  </p:childTnLst>
                                </p:cTn>
                              </p:par>
                              <p:par>
                                <p:cTn id="79" presetID="12" presetClass="entr" presetSubtype="8" fill="hold" grpId="0" nodeType="withEffect">
                                  <p:stCondLst>
                                    <p:cond delay="0"/>
                                  </p:stCondLst>
                                  <p:childTnLst>
                                    <p:set>
                                      <p:cBhvr>
                                        <p:cTn id="80" dur="1" fill="hold">
                                          <p:stCondLst>
                                            <p:cond delay="0"/>
                                          </p:stCondLst>
                                        </p:cTn>
                                        <p:tgtEl>
                                          <p:spTgt spid="47"/>
                                        </p:tgtEl>
                                        <p:attrNameLst>
                                          <p:attrName>style.visibility</p:attrName>
                                        </p:attrNameLst>
                                      </p:cBhvr>
                                      <p:to>
                                        <p:strVal val="visible"/>
                                      </p:to>
                                    </p:set>
                                    <p:anim calcmode="lin" valueType="num">
                                      <p:cBhvr additive="base">
                                        <p:cTn id="81" dur="500"/>
                                        <p:tgtEl>
                                          <p:spTgt spid="47"/>
                                        </p:tgtEl>
                                        <p:attrNameLst>
                                          <p:attrName>ppt_x</p:attrName>
                                        </p:attrNameLst>
                                      </p:cBhvr>
                                      <p:tavLst>
                                        <p:tav tm="0">
                                          <p:val>
                                            <p:strVal val="#ppt_x-#ppt_w*1.125000"/>
                                          </p:val>
                                        </p:tav>
                                        <p:tav tm="100000">
                                          <p:val>
                                            <p:strVal val="#ppt_x"/>
                                          </p:val>
                                        </p:tav>
                                      </p:tavLst>
                                    </p:anim>
                                    <p:animEffect transition="in" filter="wipe(right)">
                                      <p:cBhvr>
                                        <p:cTn id="82" dur="500"/>
                                        <p:tgtEl>
                                          <p:spTgt spid="47"/>
                                        </p:tgtEl>
                                      </p:cBhvr>
                                    </p:animEffect>
                                  </p:childTnLst>
                                </p:cTn>
                              </p:par>
                              <p:par>
                                <p:cTn id="83" presetID="12" presetClass="entr" presetSubtype="4" fill="hold" grpId="0" nodeType="withEffect">
                                  <p:stCondLst>
                                    <p:cond delay="0"/>
                                  </p:stCondLst>
                                  <p:iterate type="lt">
                                    <p:tmPct val="40000"/>
                                  </p:iterate>
                                  <p:childTnLst>
                                    <p:set>
                                      <p:cBhvr>
                                        <p:cTn id="84" dur="1" fill="hold">
                                          <p:stCondLst>
                                            <p:cond delay="0"/>
                                          </p:stCondLst>
                                        </p:cTn>
                                        <p:tgtEl>
                                          <p:spTgt spid="48"/>
                                        </p:tgtEl>
                                        <p:attrNameLst>
                                          <p:attrName>style.visibility</p:attrName>
                                        </p:attrNameLst>
                                      </p:cBhvr>
                                      <p:to>
                                        <p:strVal val="visible"/>
                                      </p:to>
                                    </p:set>
                                    <p:anim calcmode="lin" valueType="num">
                                      <p:cBhvr additive="base">
                                        <p:cTn id="85" dur="300"/>
                                        <p:tgtEl>
                                          <p:spTgt spid="48"/>
                                        </p:tgtEl>
                                        <p:attrNameLst>
                                          <p:attrName>ppt_y</p:attrName>
                                        </p:attrNameLst>
                                      </p:cBhvr>
                                      <p:tavLst>
                                        <p:tav tm="0">
                                          <p:val>
                                            <p:strVal val="#ppt_y+#ppt_h*1.125000"/>
                                          </p:val>
                                        </p:tav>
                                        <p:tav tm="100000">
                                          <p:val>
                                            <p:strVal val="#ppt_y"/>
                                          </p:val>
                                        </p:tav>
                                      </p:tavLst>
                                    </p:anim>
                                    <p:animEffect transition="in" filter="wipe(up)">
                                      <p:cBhvr>
                                        <p:cTn id="86" dur="300"/>
                                        <p:tgtEl>
                                          <p:spTgt spid="48"/>
                                        </p:tgtEl>
                                      </p:cBhvr>
                                    </p:animEffect>
                                  </p:childTnLst>
                                </p:cTn>
                              </p:par>
                            </p:childTnLst>
                          </p:cTn>
                        </p:par>
                        <p:par>
                          <p:cTn id="87" fill="hold">
                            <p:stCondLst>
                              <p:cond delay="4140"/>
                            </p:stCondLst>
                            <p:childTnLst>
                              <p:par>
                                <p:cTn id="88" presetID="12" presetClass="entr" presetSubtype="8" fill="hold" grpId="0" nodeType="afterEffect">
                                  <p:stCondLst>
                                    <p:cond delay="0"/>
                                  </p:stCondLst>
                                  <p:childTnLst>
                                    <p:set>
                                      <p:cBhvr>
                                        <p:cTn id="89" dur="1" fill="hold">
                                          <p:stCondLst>
                                            <p:cond delay="0"/>
                                          </p:stCondLst>
                                        </p:cTn>
                                        <p:tgtEl>
                                          <p:spTgt spid="49"/>
                                        </p:tgtEl>
                                        <p:attrNameLst>
                                          <p:attrName>style.visibility</p:attrName>
                                        </p:attrNameLst>
                                      </p:cBhvr>
                                      <p:to>
                                        <p:strVal val="visible"/>
                                      </p:to>
                                    </p:set>
                                    <p:anim calcmode="lin" valueType="num">
                                      <p:cBhvr additive="base">
                                        <p:cTn id="90" dur="500"/>
                                        <p:tgtEl>
                                          <p:spTgt spid="49"/>
                                        </p:tgtEl>
                                        <p:attrNameLst>
                                          <p:attrName>ppt_x</p:attrName>
                                        </p:attrNameLst>
                                      </p:cBhvr>
                                      <p:tavLst>
                                        <p:tav tm="0">
                                          <p:val>
                                            <p:strVal val="#ppt_x-#ppt_w*1.125000"/>
                                          </p:val>
                                        </p:tav>
                                        <p:tav tm="100000">
                                          <p:val>
                                            <p:strVal val="#ppt_x"/>
                                          </p:val>
                                        </p:tav>
                                      </p:tavLst>
                                    </p:anim>
                                    <p:animEffect transition="in" filter="wipe(right)">
                                      <p:cBhvr>
                                        <p:cTn id="91" dur="500"/>
                                        <p:tgtEl>
                                          <p:spTgt spid="49"/>
                                        </p:tgtEl>
                                      </p:cBhvr>
                                    </p:animEffect>
                                  </p:childTnLst>
                                </p:cTn>
                              </p:par>
                              <p:par>
                                <p:cTn id="92" presetID="12" presetClass="entr" presetSubtype="8" fill="hold" grpId="0" nodeType="withEffect">
                                  <p:stCondLst>
                                    <p:cond delay="0"/>
                                  </p:stCondLst>
                                  <p:childTnLst>
                                    <p:set>
                                      <p:cBhvr>
                                        <p:cTn id="93" dur="1" fill="hold">
                                          <p:stCondLst>
                                            <p:cond delay="0"/>
                                          </p:stCondLst>
                                        </p:cTn>
                                        <p:tgtEl>
                                          <p:spTgt spid="50"/>
                                        </p:tgtEl>
                                        <p:attrNameLst>
                                          <p:attrName>style.visibility</p:attrName>
                                        </p:attrNameLst>
                                      </p:cBhvr>
                                      <p:to>
                                        <p:strVal val="visible"/>
                                      </p:to>
                                    </p:set>
                                    <p:anim calcmode="lin" valueType="num">
                                      <p:cBhvr additive="base">
                                        <p:cTn id="94" dur="500"/>
                                        <p:tgtEl>
                                          <p:spTgt spid="50"/>
                                        </p:tgtEl>
                                        <p:attrNameLst>
                                          <p:attrName>ppt_x</p:attrName>
                                        </p:attrNameLst>
                                      </p:cBhvr>
                                      <p:tavLst>
                                        <p:tav tm="0">
                                          <p:val>
                                            <p:strVal val="#ppt_x-#ppt_w*1.125000"/>
                                          </p:val>
                                        </p:tav>
                                        <p:tav tm="100000">
                                          <p:val>
                                            <p:strVal val="#ppt_x"/>
                                          </p:val>
                                        </p:tav>
                                      </p:tavLst>
                                    </p:anim>
                                    <p:animEffect transition="in" filter="wipe(right)">
                                      <p:cBhvr>
                                        <p:cTn id="95" dur="500"/>
                                        <p:tgtEl>
                                          <p:spTgt spid="50"/>
                                        </p:tgtEl>
                                      </p:cBhvr>
                                    </p:animEffect>
                                  </p:childTnLst>
                                </p:cTn>
                              </p:par>
                              <p:par>
                                <p:cTn id="96" presetID="12" presetClass="entr" presetSubtype="4" fill="hold" grpId="0" nodeType="withEffect">
                                  <p:stCondLst>
                                    <p:cond delay="0"/>
                                  </p:stCondLst>
                                  <p:iterate type="lt">
                                    <p:tmPct val="40000"/>
                                  </p:iterate>
                                  <p:childTnLst>
                                    <p:set>
                                      <p:cBhvr>
                                        <p:cTn id="97" dur="1" fill="hold">
                                          <p:stCondLst>
                                            <p:cond delay="0"/>
                                          </p:stCondLst>
                                        </p:cTn>
                                        <p:tgtEl>
                                          <p:spTgt spid="51"/>
                                        </p:tgtEl>
                                        <p:attrNameLst>
                                          <p:attrName>style.visibility</p:attrName>
                                        </p:attrNameLst>
                                      </p:cBhvr>
                                      <p:to>
                                        <p:strVal val="visible"/>
                                      </p:to>
                                    </p:set>
                                    <p:anim calcmode="lin" valueType="num">
                                      <p:cBhvr additive="base">
                                        <p:cTn id="98" dur="300"/>
                                        <p:tgtEl>
                                          <p:spTgt spid="51"/>
                                        </p:tgtEl>
                                        <p:attrNameLst>
                                          <p:attrName>ppt_y</p:attrName>
                                        </p:attrNameLst>
                                      </p:cBhvr>
                                      <p:tavLst>
                                        <p:tav tm="0">
                                          <p:val>
                                            <p:strVal val="#ppt_y+#ppt_h*1.125000"/>
                                          </p:val>
                                        </p:tav>
                                        <p:tav tm="100000">
                                          <p:val>
                                            <p:strVal val="#ppt_y"/>
                                          </p:val>
                                        </p:tav>
                                      </p:tavLst>
                                    </p:anim>
                                    <p:animEffect transition="in" filter="wipe(up)">
                                      <p:cBhvr>
                                        <p:cTn id="99" dur="300"/>
                                        <p:tgtEl>
                                          <p:spTgt spid="51"/>
                                        </p:tgtEl>
                                      </p:cBhvr>
                                    </p:animEffect>
                                  </p:childTnLst>
                                </p:cTn>
                              </p:par>
                            </p:childTnLst>
                          </p:cTn>
                        </p:par>
                        <p:par>
                          <p:cTn id="100" fill="hold">
                            <p:stCondLst>
                              <p:cond delay="4800"/>
                            </p:stCondLst>
                            <p:childTnLst>
                              <p:par>
                                <p:cTn id="101" presetID="12" presetClass="entr" presetSubtype="8" fill="hold" grpId="0" nodeType="afterEffect">
                                  <p:stCondLst>
                                    <p:cond delay="0"/>
                                  </p:stCondLst>
                                  <p:childTnLst>
                                    <p:set>
                                      <p:cBhvr>
                                        <p:cTn id="102" dur="1" fill="hold">
                                          <p:stCondLst>
                                            <p:cond delay="0"/>
                                          </p:stCondLst>
                                        </p:cTn>
                                        <p:tgtEl>
                                          <p:spTgt spid="52"/>
                                        </p:tgtEl>
                                        <p:attrNameLst>
                                          <p:attrName>style.visibility</p:attrName>
                                        </p:attrNameLst>
                                      </p:cBhvr>
                                      <p:to>
                                        <p:strVal val="visible"/>
                                      </p:to>
                                    </p:set>
                                    <p:anim calcmode="lin" valueType="num">
                                      <p:cBhvr additive="base">
                                        <p:cTn id="103" dur="500"/>
                                        <p:tgtEl>
                                          <p:spTgt spid="52"/>
                                        </p:tgtEl>
                                        <p:attrNameLst>
                                          <p:attrName>ppt_x</p:attrName>
                                        </p:attrNameLst>
                                      </p:cBhvr>
                                      <p:tavLst>
                                        <p:tav tm="0">
                                          <p:val>
                                            <p:strVal val="#ppt_x-#ppt_w*1.125000"/>
                                          </p:val>
                                        </p:tav>
                                        <p:tav tm="100000">
                                          <p:val>
                                            <p:strVal val="#ppt_x"/>
                                          </p:val>
                                        </p:tav>
                                      </p:tavLst>
                                    </p:anim>
                                    <p:animEffect transition="in" filter="wipe(right)">
                                      <p:cBhvr>
                                        <p:cTn id="104" dur="500"/>
                                        <p:tgtEl>
                                          <p:spTgt spid="52"/>
                                        </p:tgtEl>
                                      </p:cBhvr>
                                    </p:animEffect>
                                  </p:childTnLst>
                                </p:cTn>
                              </p:par>
                              <p:par>
                                <p:cTn id="105" presetID="12" presetClass="entr" presetSubtype="8" fill="hold" grpId="0" nodeType="withEffect">
                                  <p:stCondLst>
                                    <p:cond delay="0"/>
                                  </p:stCondLst>
                                  <p:childTnLst>
                                    <p:set>
                                      <p:cBhvr>
                                        <p:cTn id="106" dur="1" fill="hold">
                                          <p:stCondLst>
                                            <p:cond delay="0"/>
                                          </p:stCondLst>
                                        </p:cTn>
                                        <p:tgtEl>
                                          <p:spTgt spid="53"/>
                                        </p:tgtEl>
                                        <p:attrNameLst>
                                          <p:attrName>style.visibility</p:attrName>
                                        </p:attrNameLst>
                                      </p:cBhvr>
                                      <p:to>
                                        <p:strVal val="visible"/>
                                      </p:to>
                                    </p:set>
                                    <p:anim calcmode="lin" valueType="num">
                                      <p:cBhvr additive="base">
                                        <p:cTn id="107" dur="500"/>
                                        <p:tgtEl>
                                          <p:spTgt spid="53"/>
                                        </p:tgtEl>
                                        <p:attrNameLst>
                                          <p:attrName>ppt_x</p:attrName>
                                        </p:attrNameLst>
                                      </p:cBhvr>
                                      <p:tavLst>
                                        <p:tav tm="0">
                                          <p:val>
                                            <p:strVal val="#ppt_x-#ppt_w*1.125000"/>
                                          </p:val>
                                        </p:tav>
                                        <p:tav tm="100000">
                                          <p:val>
                                            <p:strVal val="#ppt_x"/>
                                          </p:val>
                                        </p:tav>
                                      </p:tavLst>
                                    </p:anim>
                                    <p:animEffect transition="in" filter="wipe(right)">
                                      <p:cBhvr>
                                        <p:cTn id="108" dur="500"/>
                                        <p:tgtEl>
                                          <p:spTgt spid="53"/>
                                        </p:tgtEl>
                                      </p:cBhvr>
                                    </p:animEffect>
                                  </p:childTnLst>
                                </p:cTn>
                              </p:par>
                              <p:par>
                                <p:cTn id="109" presetID="12" presetClass="entr" presetSubtype="4" fill="hold" grpId="0" nodeType="withEffect">
                                  <p:stCondLst>
                                    <p:cond delay="0"/>
                                  </p:stCondLst>
                                  <p:iterate type="lt">
                                    <p:tmPct val="40000"/>
                                  </p:iterate>
                                  <p:childTnLst>
                                    <p:set>
                                      <p:cBhvr>
                                        <p:cTn id="110" dur="1" fill="hold">
                                          <p:stCondLst>
                                            <p:cond delay="0"/>
                                          </p:stCondLst>
                                        </p:cTn>
                                        <p:tgtEl>
                                          <p:spTgt spid="54"/>
                                        </p:tgtEl>
                                        <p:attrNameLst>
                                          <p:attrName>style.visibility</p:attrName>
                                        </p:attrNameLst>
                                      </p:cBhvr>
                                      <p:to>
                                        <p:strVal val="visible"/>
                                      </p:to>
                                    </p:set>
                                    <p:anim calcmode="lin" valueType="num">
                                      <p:cBhvr additive="base">
                                        <p:cTn id="111" dur="300"/>
                                        <p:tgtEl>
                                          <p:spTgt spid="54"/>
                                        </p:tgtEl>
                                        <p:attrNameLst>
                                          <p:attrName>ppt_y</p:attrName>
                                        </p:attrNameLst>
                                      </p:cBhvr>
                                      <p:tavLst>
                                        <p:tav tm="0">
                                          <p:val>
                                            <p:strVal val="#ppt_y+#ppt_h*1.125000"/>
                                          </p:val>
                                        </p:tav>
                                        <p:tav tm="100000">
                                          <p:val>
                                            <p:strVal val="#ppt_y"/>
                                          </p:val>
                                        </p:tav>
                                      </p:tavLst>
                                    </p:anim>
                                    <p:animEffect transition="in" filter="wipe(up)">
                                      <p:cBhvr>
                                        <p:cTn id="112" dur="300"/>
                                        <p:tgtEl>
                                          <p:spTgt spid="54"/>
                                        </p:tgtEl>
                                      </p:cBhvr>
                                    </p:animEffect>
                                  </p:childTnLst>
                                </p:cTn>
                              </p:par>
                            </p:childTnLst>
                          </p:cTn>
                        </p:par>
                        <p:par>
                          <p:cTn id="113" fill="hold">
                            <p:stCondLst>
                              <p:cond delay="5460"/>
                            </p:stCondLst>
                            <p:childTnLst>
                              <p:par>
                                <p:cTn id="114" presetID="12" presetClass="entr" presetSubtype="8" fill="hold" grpId="0" nodeType="afterEffect">
                                  <p:stCondLst>
                                    <p:cond delay="0"/>
                                  </p:stCondLst>
                                  <p:childTnLst>
                                    <p:set>
                                      <p:cBhvr>
                                        <p:cTn id="115" dur="1" fill="hold">
                                          <p:stCondLst>
                                            <p:cond delay="0"/>
                                          </p:stCondLst>
                                        </p:cTn>
                                        <p:tgtEl>
                                          <p:spTgt spid="55"/>
                                        </p:tgtEl>
                                        <p:attrNameLst>
                                          <p:attrName>style.visibility</p:attrName>
                                        </p:attrNameLst>
                                      </p:cBhvr>
                                      <p:to>
                                        <p:strVal val="visible"/>
                                      </p:to>
                                    </p:set>
                                    <p:anim calcmode="lin" valueType="num">
                                      <p:cBhvr additive="base">
                                        <p:cTn id="116" dur="500"/>
                                        <p:tgtEl>
                                          <p:spTgt spid="55"/>
                                        </p:tgtEl>
                                        <p:attrNameLst>
                                          <p:attrName>ppt_x</p:attrName>
                                        </p:attrNameLst>
                                      </p:cBhvr>
                                      <p:tavLst>
                                        <p:tav tm="0">
                                          <p:val>
                                            <p:strVal val="#ppt_x-#ppt_w*1.125000"/>
                                          </p:val>
                                        </p:tav>
                                        <p:tav tm="100000">
                                          <p:val>
                                            <p:strVal val="#ppt_x"/>
                                          </p:val>
                                        </p:tav>
                                      </p:tavLst>
                                    </p:anim>
                                    <p:animEffect transition="in" filter="wipe(right)">
                                      <p:cBhvr>
                                        <p:cTn id="117" dur="500"/>
                                        <p:tgtEl>
                                          <p:spTgt spid="55"/>
                                        </p:tgtEl>
                                      </p:cBhvr>
                                    </p:animEffect>
                                  </p:childTnLst>
                                </p:cTn>
                              </p:par>
                              <p:par>
                                <p:cTn id="118" presetID="12" presetClass="entr" presetSubtype="8" fill="hold" grpId="0" nodeType="withEffect">
                                  <p:stCondLst>
                                    <p:cond delay="0"/>
                                  </p:stCondLst>
                                  <p:childTnLst>
                                    <p:set>
                                      <p:cBhvr>
                                        <p:cTn id="119" dur="1" fill="hold">
                                          <p:stCondLst>
                                            <p:cond delay="0"/>
                                          </p:stCondLst>
                                        </p:cTn>
                                        <p:tgtEl>
                                          <p:spTgt spid="56"/>
                                        </p:tgtEl>
                                        <p:attrNameLst>
                                          <p:attrName>style.visibility</p:attrName>
                                        </p:attrNameLst>
                                      </p:cBhvr>
                                      <p:to>
                                        <p:strVal val="visible"/>
                                      </p:to>
                                    </p:set>
                                    <p:anim calcmode="lin" valueType="num">
                                      <p:cBhvr additive="base">
                                        <p:cTn id="120" dur="500"/>
                                        <p:tgtEl>
                                          <p:spTgt spid="56"/>
                                        </p:tgtEl>
                                        <p:attrNameLst>
                                          <p:attrName>ppt_x</p:attrName>
                                        </p:attrNameLst>
                                      </p:cBhvr>
                                      <p:tavLst>
                                        <p:tav tm="0">
                                          <p:val>
                                            <p:strVal val="#ppt_x-#ppt_w*1.125000"/>
                                          </p:val>
                                        </p:tav>
                                        <p:tav tm="100000">
                                          <p:val>
                                            <p:strVal val="#ppt_x"/>
                                          </p:val>
                                        </p:tav>
                                      </p:tavLst>
                                    </p:anim>
                                    <p:animEffect transition="in" filter="wipe(right)">
                                      <p:cBhvr>
                                        <p:cTn id="121" dur="500"/>
                                        <p:tgtEl>
                                          <p:spTgt spid="56"/>
                                        </p:tgtEl>
                                      </p:cBhvr>
                                    </p:animEffect>
                                  </p:childTnLst>
                                </p:cTn>
                              </p:par>
                              <p:par>
                                <p:cTn id="122" presetID="12" presetClass="entr" presetSubtype="4" fill="hold" grpId="0" nodeType="withEffect">
                                  <p:stCondLst>
                                    <p:cond delay="0"/>
                                  </p:stCondLst>
                                  <p:iterate type="lt">
                                    <p:tmPct val="40000"/>
                                  </p:iterate>
                                  <p:childTnLst>
                                    <p:set>
                                      <p:cBhvr>
                                        <p:cTn id="123" dur="1" fill="hold">
                                          <p:stCondLst>
                                            <p:cond delay="0"/>
                                          </p:stCondLst>
                                        </p:cTn>
                                        <p:tgtEl>
                                          <p:spTgt spid="57"/>
                                        </p:tgtEl>
                                        <p:attrNameLst>
                                          <p:attrName>style.visibility</p:attrName>
                                        </p:attrNameLst>
                                      </p:cBhvr>
                                      <p:to>
                                        <p:strVal val="visible"/>
                                      </p:to>
                                    </p:set>
                                    <p:anim calcmode="lin" valueType="num">
                                      <p:cBhvr additive="base">
                                        <p:cTn id="124" dur="300"/>
                                        <p:tgtEl>
                                          <p:spTgt spid="57"/>
                                        </p:tgtEl>
                                        <p:attrNameLst>
                                          <p:attrName>ppt_y</p:attrName>
                                        </p:attrNameLst>
                                      </p:cBhvr>
                                      <p:tavLst>
                                        <p:tav tm="0">
                                          <p:val>
                                            <p:strVal val="#ppt_y+#ppt_h*1.125000"/>
                                          </p:val>
                                        </p:tav>
                                        <p:tav tm="100000">
                                          <p:val>
                                            <p:strVal val="#ppt_y"/>
                                          </p:val>
                                        </p:tav>
                                      </p:tavLst>
                                    </p:anim>
                                    <p:animEffect transition="in" filter="wipe(up)">
                                      <p:cBhvr>
                                        <p:cTn id="125" dur="300"/>
                                        <p:tgtEl>
                                          <p:spTgt spid="57"/>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 grpId="0" animBg="1"/>
      <p:bldP spid="31" grpId="0" animBg="1"/>
      <p:bldP spid="32" grpId="0" animBg="1"/>
      <p:bldP spid="33" grpId="0" animBg="1"/>
      <p:bldP spid="34" grpId="0" animBg="1"/>
      <p:bldP spid="35" grpId="0" animBg="1"/>
      <p:bldP spid="36" grpId="0" animBg="1"/>
      <p:bldP spid="37" grpId="0" animBg="1"/>
      <p:bldP spid="38" grpId="0" animBg="1"/>
      <p:bldP spid="39" grpId="0"/>
      <p:bldP spid="40" grpId="0"/>
      <p:bldP spid="41" grpId="0"/>
      <p:bldP spid="42" grpId="0"/>
      <p:bldP spid="43" grpId="0"/>
      <p:bldP spid="44" grpId="0"/>
      <p:bldP spid="45" grpId="0"/>
      <p:bldP spid="46" grpId="0"/>
      <p:bldP spid="47" grpId="0"/>
      <p:bldP spid="48" grpId="0"/>
      <p:bldP spid="49" grpId="0"/>
      <p:bldP spid="50" grpId="0"/>
      <p:bldP spid="51" grpId="0"/>
      <p:bldP spid="52" grpId="0"/>
      <p:bldP spid="53" grpId="0"/>
      <p:bldP spid="54" grpId="0"/>
      <p:bldP spid="55" grpId="0"/>
      <p:bldP spid="56" grpId="0"/>
      <p:bldP spid="57" grpId="0"/>
    </p:bld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8" name="椭圆 37"/>
          <p:cNvSpPr/>
          <p:nvPr/>
        </p:nvSpPr>
        <p:spPr>
          <a:xfrm>
            <a:off x="1827019" y="2923285"/>
            <a:ext cx="1252905" cy="1252906"/>
          </a:xfrm>
          <a:prstGeom prst="ellipse">
            <a:avLst/>
          </a:prstGeom>
          <a:blipFill dpi="0" rotWithShape="1">
            <a:blip r:embed="rId3"/>
            <a:srcRect/>
            <a:stretch>
              <a:fillRect/>
            </a:stretch>
          </a:blipFill>
          <a:ln w="12700" cap="flat" cmpd="sng" algn="ctr">
            <a:noFill/>
            <a:prstDash val="solid"/>
            <a:miter lim="800000"/>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39" name="椭圆 38"/>
          <p:cNvSpPr/>
          <p:nvPr/>
        </p:nvSpPr>
        <p:spPr>
          <a:xfrm>
            <a:off x="4231163" y="1877237"/>
            <a:ext cx="1589209" cy="1589210"/>
          </a:xfrm>
          <a:prstGeom prst="ellipse">
            <a:avLst/>
          </a:prstGeom>
          <a:blipFill dpi="0" rotWithShape="1">
            <a:blip r:embed="rId4"/>
            <a:srcRect/>
            <a:stretch>
              <a:fillRect/>
            </a:stretch>
          </a:blipFill>
          <a:ln w="12700" cap="flat" cmpd="sng" algn="ctr">
            <a:noFill/>
            <a:prstDash val="solid"/>
            <a:miter lim="800000"/>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0" name="椭圆 39"/>
          <p:cNvSpPr/>
          <p:nvPr/>
        </p:nvSpPr>
        <p:spPr>
          <a:xfrm>
            <a:off x="6255176" y="3363838"/>
            <a:ext cx="1252905" cy="1252906"/>
          </a:xfrm>
          <a:prstGeom prst="ellipse">
            <a:avLst/>
          </a:prstGeom>
          <a:blipFill dpi="0" rotWithShape="1">
            <a:blip r:embed="rId5"/>
            <a:srcRect/>
            <a:stretch>
              <a:fillRect/>
            </a:stretch>
          </a:blipFill>
          <a:ln w="12700" cap="flat" cmpd="sng" algn="ctr">
            <a:noFill/>
            <a:prstDash val="solid"/>
            <a:miter lim="800000"/>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1" name="椭圆 40"/>
          <p:cNvSpPr/>
          <p:nvPr/>
        </p:nvSpPr>
        <p:spPr>
          <a:xfrm>
            <a:off x="6447855" y="898812"/>
            <a:ext cx="903410" cy="903410"/>
          </a:xfrm>
          <a:prstGeom prst="ellipse">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2" name="椭圆 41"/>
          <p:cNvSpPr/>
          <p:nvPr/>
        </p:nvSpPr>
        <p:spPr>
          <a:xfrm>
            <a:off x="2821644" y="1061199"/>
            <a:ext cx="1078157" cy="1078158"/>
          </a:xfrm>
          <a:prstGeom prst="ellipse">
            <a:avLst/>
          </a:prstGeom>
          <a:solidFill>
            <a:schemeClr val="accent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3" name="椭圆 42"/>
          <p:cNvSpPr/>
          <p:nvPr/>
        </p:nvSpPr>
        <p:spPr>
          <a:xfrm>
            <a:off x="3744288" y="3828580"/>
            <a:ext cx="903410" cy="903410"/>
          </a:xfrm>
          <a:prstGeom prst="ellipse">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4" name="椭圆 43"/>
          <p:cNvSpPr/>
          <p:nvPr/>
        </p:nvSpPr>
        <p:spPr>
          <a:xfrm>
            <a:off x="4938396" y="973827"/>
            <a:ext cx="631946" cy="631946"/>
          </a:xfrm>
          <a:prstGeom prst="ellipse">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5" name="椭圆 44"/>
          <p:cNvSpPr/>
          <p:nvPr/>
        </p:nvSpPr>
        <p:spPr>
          <a:xfrm>
            <a:off x="5879446" y="1604950"/>
            <a:ext cx="544573" cy="544573"/>
          </a:xfrm>
          <a:prstGeom prst="ellipse">
            <a:avLst/>
          </a:prstGeom>
          <a:solidFill>
            <a:schemeClr val="accent2"/>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6" name="椭圆 45"/>
          <p:cNvSpPr/>
          <p:nvPr/>
        </p:nvSpPr>
        <p:spPr>
          <a:xfrm>
            <a:off x="3245053" y="2494504"/>
            <a:ext cx="499235" cy="499235"/>
          </a:xfrm>
          <a:prstGeom prst="ellipse">
            <a:avLst/>
          </a:prstGeom>
          <a:solidFill>
            <a:schemeClr val="bg1">
              <a:lumMod val="75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7" name="椭圆 46"/>
          <p:cNvSpPr/>
          <p:nvPr/>
        </p:nvSpPr>
        <p:spPr>
          <a:xfrm>
            <a:off x="1591543" y="2139356"/>
            <a:ext cx="383015" cy="383015"/>
          </a:xfrm>
          <a:prstGeom prst="ellipse">
            <a:avLst/>
          </a:prstGeom>
          <a:solidFill>
            <a:schemeClr val="bg1">
              <a:lumMod val="50000"/>
            </a:schemeClr>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8" name="椭圆 47"/>
          <p:cNvSpPr/>
          <p:nvPr/>
        </p:nvSpPr>
        <p:spPr>
          <a:xfrm>
            <a:off x="6415343" y="2845919"/>
            <a:ext cx="295640" cy="295640"/>
          </a:xfrm>
          <a:prstGeom prst="ellipse">
            <a:avLst/>
          </a:prstGeom>
          <a:solidFill>
            <a:schemeClr val="accent1"/>
          </a:solidFill>
          <a:ln>
            <a:noFill/>
          </a:ln>
          <a:effectLst>
            <a:outerShdw blurRad="50800" dist="38100" algn="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a:cs typeface="+mn-ea"/>
              <a:sym typeface="+mn-lt"/>
            </a:endParaRPr>
          </a:p>
        </p:txBody>
      </p:sp>
      <p:sp>
        <p:nvSpPr>
          <p:cNvPr id="49" name="任意多边形: 形状 48"/>
          <p:cNvSpPr>
            <a:spLocks noChangeAspect="1"/>
          </p:cNvSpPr>
          <p:nvPr/>
        </p:nvSpPr>
        <p:spPr bwMode="auto">
          <a:xfrm>
            <a:off x="1683315" y="2199254"/>
            <a:ext cx="199472" cy="263220"/>
          </a:xfrm>
          <a:custGeom>
            <a:avLst/>
            <a:gdLst>
              <a:gd name="T0" fmla="*/ 35 w 38"/>
              <a:gd name="T1" fmla="*/ 6 h 51"/>
              <a:gd name="T2" fmla="*/ 29 w 38"/>
              <a:gd name="T3" fmla="*/ 6 h 51"/>
              <a:gd name="T4" fmla="*/ 21 w 38"/>
              <a:gd name="T5" fmla="*/ 0 h 51"/>
              <a:gd name="T6" fmla="*/ 18 w 38"/>
              <a:gd name="T7" fmla="*/ 0 h 51"/>
              <a:gd name="T8" fmla="*/ 10 w 38"/>
              <a:gd name="T9" fmla="*/ 6 h 51"/>
              <a:gd name="T10" fmla="*/ 3 w 38"/>
              <a:gd name="T11" fmla="*/ 6 h 51"/>
              <a:gd name="T12" fmla="*/ 0 w 38"/>
              <a:gd name="T13" fmla="*/ 10 h 51"/>
              <a:gd name="T14" fmla="*/ 0 w 38"/>
              <a:gd name="T15" fmla="*/ 48 h 51"/>
              <a:gd name="T16" fmla="*/ 3 w 38"/>
              <a:gd name="T17" fmla="*/ 51 h 51"/>
              <a:gd name="T18" fmla="*/ 35 w 38"/>
              <a:gd name="T19" fmla="*/ 51 h 51"/>
              <a:gd name="T20" fmla="*/ 38 w 38"/>
              <a:gd name="T21" fmla="*/ 48 h 51"/>
              <a:gd name="T22" fmla="*/ 38 w 38"/>
              <a:gd name="T23" fmla="*/ 10 h 51"/>
              <a:gd name="T24" fmla="*/ 35 w 38"/>
              <a:gd name="T25" fmla="*/ 6 h 51"/>
              <a:gd name="T26" fmla="*/ 18 w 38"/>
              <a:gd name="T27" fmla="*/ 3 h 51"/>
              <a:gd name="T28" fmla="*/ 21 w 38"/>
              <a:gd name="T29" fmla="*/ 3 h 51"/>
              <a:gd name="T30" fmla="*/ 25 w 38"/>
              <a:gd name="T31" fmla="*/ 6 h 51"/>
              <a:gd name="T32" fmla="*/ 13 w 38"/>
              <a:gd name="T33" fmla="*/ 6 h 51"/>
              <a:gd name="T34" fmla="*/ 18 w 38"/>
              <a:gd name="T35" fmla="*/ 3 h 51"/>
              <a:gd name="T36" fmla="*/ 35 w 38"/>
              <a:gd name="T37" fmla="*/ 46 h 51"/>
              <a:gd name="T38" fmla="*/ 34 w 38"/>
              <a:gd name="T39" fmla="*/ 48 h 51"/>
              <a:gd name="T40" fmla="*/ 5 w 38"/>
              <a:gd name="T41" fmla="*/ 48 h 51"/>
              <a:gd name="T42" fmla="*/ 3 w 38"/>
              <a:gd name="T43" fmla="*/ 46 h 51"/>
              <a:gd name="T44" fmla="*/ 3 w 38"/>
              <a:gd name="T45" fmla="*/ 42 h 51"/>
              <a:gd name="T46" fmla="*/ 35 w 38"/>
              <a:gd name="T47" fmla="*/ 42 h 51"/>
              <a:gd name="T48" fmla="*/ 35 w 38"/>
              <a:gd name="T49" fmla="*/ 46 h 51"/>
              <a:gd name="T50" fmla="*/ 35 w 38"/>
              <a:gd name="T51" fmla="*/ 38 h 51"/>
              <a:gd name="T52" fmla="*/ 3 w 38"/>
              <a:gd name="T53" fmla="*/ 38 h 51"/>
              <a:gd name="T54" fmla="*/ 3 w 38"/>
              <a:gd name="T55" fmla="*/ 11 h 51"/>
              <a:gd name="T56" fmla="*/ 5 w 38"/>
              <a:gd name="T57" fmla="*/ 10 h 51"/>
              <a:gd name="T58" fmla="*/ 10 w 38"/>
              <a:gd name="T59" fmla="*/ 10 h 51"/>
              <a:gd name="T60" fmla="*/ 10 w 38"/>
              <a:gd name="T61" fmla="*/ 19 h 51"/>
              <a:gd name="T62" fmla="*/ 13 w 38"/>
              <a:gd name="T63" fmla="*/ 19 h 51"/>
              <a:gd name="T64" fmla="*/ 13 w 38"/>
              <a:gd name="T65" fmla="*/ 10 h 51"/>
              <a:gd name="T66" fmla="*/ 26 w 38"/>
              <a:gd name="T67" fmla="*/ 10 h 51"/>
              <a:gd name="T68" fmla="*/ 26 w 38"/>
              <a:gd name="T69" fmla="*/ 19 h 51"/>
              <a:gd name="T70" fmla="*/ 29 w 38"/>
              <a:gd name="T71" fmla="*/ 19 h 51"/>
              <a:gd name="T72" fmla="*/ 29 w 38"/>
              <a:gd name="T73" fmla="*/ 10 h 51"/>
              <a:gd name="T74" fmla="*/ 34 w 38"/>
              <a:gd name="T75" fmla="*/ 10 h 51"/>
              <a:gd name="T76" fmla="*/ 35 w 38"/>
              <a:gd name="T77" fmla="*/ 11 h 51"/>
              <a:gd name="T78" fmla="*/ 35 w 38"/>
              <a:gd name="T79" fmla="*/ 38 h 51"/>
              <a:gd name="T80" fmla="*/ 35 w 38"/>
              <a:gd name="T81" fmla="*/ 38 h 51"/>
              <a:gd name="T82" fmla="*/ 35 w 38"/>
              <a:gd name="T83" fmla="*/ 38 h 51"/>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Lst>
            <a:rect l="0" t="0" r="r" b="b"/>
            <a:pathLst>
              <a:path w="38" h="51">
                <a:moveTo>
                  <a:pt x="35" y="6"/>
                </a:moveTo>
                <a:cubicBezTo>
                  <a:pt x="29" y="6"/>
                  <a:pt x="29" y="6"/>
                  <a:pt x="29" y="6"/>
                </a:cubicBezTo>
                <a:cubicBezTo>
                  <a:pt x="28" y="3"/>
                  <a:pt x="25" y="0"/>
                  <a:pt x="21" y="0"/>
                </a:cubicBezTo>
                <a:cubicBezTo>
                  <a:pt x="18" y="0"/>
                  <a:pt x="18" y="0"/>
                  <a:pt x="18" y="0"/>
                </a:cubicBezTo>
                <a:cubicBezTo>
                  <a:pt x="14" y="0"/>
                  <a:pt x="11" y="3"/>
                  <a:pt x="10" y="6"/>
                </a:cubicBezTo>
                <a:cubicBezTo>
                  <a:pt x="3" y="6"/>
                  <a:pt x="3" y="6"/>
                  <a:pt x="3" y="6"/>
                </a:cubicBezTo>
                <a:cubicBezTo>
                  <a:pt x="1" y="6"/>
                  <a:pt x="0" y="8"/>
                  <a:pt x="0" y="10"/>
                </a:cubicBezTo>
                <a:cubicBezTo>
                  <a:pt x="0" y="48"/>
                  <a:pt x="0" y="48"/>
                  <a:pt x="0" y="48"/>
                </a:cubicBezTo>
                <a:cubicBezTo>
                  <a:pt x="0" y="50"/>
                  <a:pt x="1" y="51"/>
                  <a:pt x="3" y="51"/>
                </a:cubicBezTo>
                <a:cubicBezTo>
                  <a:pt x="35" y="51"/>
                  <a:pt x="35" y="51"/>
                  <a:pt x="35" y="51"/>
                </a:cubicBezTo>
                <a:cubicBezTo>
                  <a:pt x="37" y="51"/>
                  <a:pt x="38" y="50"/>
                  <a:pt x="38" y="48"/>
                </a:cubicBezTo>
                <a:cubicBezTo>
                  <a:pt x="38" y="10"/>
                  <a:pt x="38" y="10"/>
                  <a:pt x="38" y="10"/>
                </a:cubicBezTo>
                <a:cubicBezTo>
                  <a:pt x="38" y="8"/>
                  <a:pt x="37" y="6"/>
                  <a:pt x="35" y="6"/>
                </a:cubicBezTo>
                <a:close/>
                <a:moveTo>
                  <a:pt x="18" y="3"/>
                </a:moveTo>
                <a:cubicBezTo>
                  <a:pt x="21" y="3"/>
                  <a:pt x="21" y="3"/>
                  <a:pt x="21" y="3"/>
                </a:cubicBezTo>
                <a:cubicBezTo>
                  <a:pt x="23" y="3"/>
                  <a:pt x="25" y="5"/>
                  <a:pt x="25" y="6"/>
                </a:cubicBezTo>
                <a:cubicBezTo>
                  <a:pt x="13" y="6"/>
                  <a:pt x="13" y="6"/>
                  <a:pt x="13" y="6"/>
                </a:cubicBezTo>
                <a:cubicBezTo>
                  <a:pt x="14" y="5"/>
                  <a:pt x="16" y="3"/>
                  <a:pt x="18" y="3"/>
                </a:cubicBezTo>
                <a:close/>
                <a:moveTo>
                  <a:pt x="35" y="46"/>
                </a:moveTo>
                <a:cubicBezTo>
                  <a:pt x="35" y="47"/>
                  <a:pt x="34" y="48"/>
                  <a:pt x="34" y="48"/>
                </a:cubicBezTo>
                <a:cubicBezTo>
                  <a:pt x="5" y="48"/>
                  <a:pt x="5" y="48"/>
                  <a:pt x="5" y="48"/>
                </a:cubicBezTo>
                <a:cubicBezTo>
                  <a:pt x="4" y="48"/>
                  <a:pt x="3" y="47"/>
                  <a:pt x="3" y="46"/>
                </a:cubicBezTo>
                <a:cubicBezTo>
                  <a:pt x="3" y="42"/>
                  <a:pt x="3" y="42"/>
                  <a:pt x="3" y="42"/>
                </a:cubicBezTo>
                <a:cubicBezTo>
                  <a:pt x="35" y="42"/>
                  <a:pt x="35" y="42"/>
                  <a:pt x="35" y="42"/>
                </a:cubicBezTo>
                <a:lnTo>
                  <a:pt x="35" y="46"/>
                </a:lnTo>
                <a:close/>
                <a:moveTo>
                  <a:pt x="35" y="38"/>
                </a:moveTo>
                <a:cubicBezTo>
                  <a:pt x="3" y="38"/>
                  <a:pt x="3" y="38"/>
                  <a:pt x="3" y="38"/>
                </a:cubicBezTo>
                <a:cubicBezTo>
                  <a:pt x="3" y="11"/>
                  <a:pt x="3" y="11"/>
                  <a:pt x="3" y="11"/>
                </a:cubicBezTo>
                <a:cubicBezTo>
                  <a:pt x="3" y="10"/>
                  <a:pt x="4" y="10"/>
                  <a:pt x="5" y="10"/>
                </a:cubicBezTo>
                <a:cubicBezTo>
                  <a:pt x="10" y="10"/>
                  <a:pt x="10" y="10"/>
                  <a:pt x="10" y="10"/>
                </a:cubicBezTo>
                <a:cubicBezTo>
                  <a:pt x="10" y="19"/>
                  <a:pt x="10" y="19"/>
                  <a:pt x="10" y="19"/>
                </a:cubicBezTo>
                <a:cubicBezTo>
                  <a:pt x="13" y="19"/>
                  <a:pt x="13" y="19"/>
                  <a:pt x="13" y="19"/>
                </a:cubicBezTo>
                <a:cubicBezTo>
                  <a:pt x="13" y="10"/>
                  <a:pt x="13" y="10"/>
                  <a:pt x="13" y="10"/>
                </a:cubicBezTo>
                <a:cubicBezTo>
                  <a:pt x="26" y="10"/>
                  <a:pt x="26" y="10"/>
                  <a:pt x="26" y="10"/>
                </a:cubicBezTo>
                <a:cubicBezTo>
                  <a:pt x="26" y="19"/>
                  <a:pt x="26" y="19"/>
                  <a:pt x="26" y="19"/>
                </a:cubicBezTo>
                <a:cubicBezTo>
                  <a:pt x="29" y="19"/>
                  <a:pt x="29" y="19"/>
                  <a:pt x="29" y="19"/>
                </a:cubicBezTo>
                <a:cubicBezTo>
                  <a:pt x="29" y="10"/>
                  <a:pt x="29" y="10"/>
                  <a:pt x="29" y="10"/>
                </a:cubicBezTo>
                <a:cubicBezTo>
                  <a:pt x="34" y="10"/>
                  <a:pt x="34" y="10"/>
                  <a:pt x="34" y="10"/>
                </a:cubicBezTo>
                <a:cubicBezTo>
                  <a:pt x="34" y="10"/>
                  <a:pt x="35" y="10"/>
                  <a:pt x="35" y="11"/>
                </a:cubicBezTo>
                <a:lnTo>
                  <a:pt x="35" y="38"/>
                </a:lnTo>
                <a:close/>
                <a:moveTo>
                  <a:pt x="35" y="38"/>
                </a:moveTo>
                <a:cubicBezTo>
                  <a:pt x="35" y="38"/>
                  <a:pt x="35" y="38"/>
                  <a:pt x="35" y="38"/>
                </a:cubicBezTo>
              </a:path>
            </a:pathLst>
          </a:custGeom>
          <a:solidFill>
            <a:schemeClr val="bg1"/>
          </a:solidFill>
          <a:ln>
            <a:noFill/>
          </a:ln>
          <a:effectLst>
            <a:outerShdw blurRad="50800" dist="38100" algn="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54" name="任意多边形: 形状 53"/>
          <p:cNvSpPr>
            <a:spLocks noChangeAspect="1"/>
          </p:cNvSpPr>
          <p:nvPr/>
        </p:nvSpPr>
        <p:spPr bwMode="auto">
          <a:xfrm>
            <a:off x="6747965" y="1167914"/>
            <a:ext cx="303189" cy="365205"/>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chemeClr val="bg1"/>
          </a:solidFill>
          <a:ln>
            <a:noFill/>
          </a:ln>
          <a:effectLst>
            <a:outerShdw blurRad="50800" dist="38100" algn="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55" name="任意多边形: 形状 54"/>
          <p:cNvSpPr>
            <a:spLocks noChangeAspect="1"/>
          </p:cNvSpPr>
          <p:nvPr/>
        </p:nvSpPr>
        <p:spPr bwMode="auto">
          <a:xfrm>
            <a:off x="4018847" y="4097683"/>
            <a:ext cx="354291" cy="365205"/>
          </a:xfrm>
          <a:custGeom>
            <a:avLst/>
            <a:gdLst>
              <a:gd name="connsiteX0" fmla="*/ 157951 w 327026"/>
              <a:gd name="connsiteY0" fmla="*/ 134938 h 337100"/>
              <a:gd name="connsiteX1" fmla="*/ 327026 w 327026"/>
              <a:gd name="connsiteY1" fmla="*/ 239958 h 337100"/>
              <a:gd name="connsiteX2" fmla="*/ 259660 w 327026"/>
              <a:gd name="connsiteY2" fmla="*/ 254398 h 337100"/>
              <a:gd name="connsiteX3" fmla="*/ 295325 w 327026"/>
              <a:gd name="connsiteY3" fmla="*/ 305595 h 337100"/>
              <a:gd name="connsiteX4" fmla="*/ 292683 w 327026"/>
              <a:gd name="connsiteY4" fmla="*/ 334475 h 337100"/>
              <a:gd name="connsiteX5" fmla="*/ 263623 w 327026"/>
              <a:gd name="connsiteY5" fmla="*/ 326599 h 337100"/>
              <a:gd name="connsiteX6" fmla="*/ 227959 w 327026"/>
              <a:gd name="connsiteY6" fmla="*/ 275402 h 337100"/>
              <a:gd name="connsiteX7" fmla="*/ 192294 w 327026"/>
              <a:gd name="connsiteY7" fmla="*/ 333162 h 337100"/>
              <a:gd name="connsiteX8" fmla="*/ 153988 w 327026"/>
              <a:gd name="connsiteY8" fmla="*/ 137564 h 337100"/>
              <a:gd name="connsiteX9" fmla="*/ 157951 w 327026"/>
              <a:gd name="connsiteY9" fmla="*/ 134938 h 337100"/>
              <a:gd name="connsiteX10" fmla="*/ 287448 w 327026"/>
              <a:gd name="connsiteY10" fmla="*/ 96838 h 337100"/>
              <a:gd name="connsiteX11" fmla="*/ 270368 w 327026"/>
              <a:gd name="connsiteY11" fmla="*/ 108528 h 337100"/>
              <a:gd name="connsiteX12" fmla="*/ 280879 w 327026"/>
              <a:gd name="connsiteY12" fmla="*/ 150092 h 337100"/>
              <a:gd name="connsiteX13" fmla="*/ 301899 w 327026"/>
              <a:gd name="connsiteY13" fmla="*/ 182563 h 337100"/>
              <a:gd name="connsiteX14" fmla="*/ 303213 w 327026"/>
              <a:gd name="connsiteY14" fmla="*/ 161781 h 337100"/>
              <a:gd name="connsiteX15" fmla="*/ 287448 w 327026"/>
              <a:gd name="connsiteY15" fmla="*/ 96838 h 337100"/>
              <a:gd name="connsiteX16" fmla="*/ 160474 w 327026"/>
              <a:gd name="connsiteY16" fmla="*/ 0 h 337100"/>
              <a:gd name="connsiteX17" fmla="*/ 322263 w 327026"/>
              <a:gd name="connsiteY17" fmla="*/ 161925 h 337100"/>
              <a:gd name="connsiteX18" fmla="*/ 314371 w 327026"/>
              <a:gd name="connsiteY18" fmla="*/ 211951 h 337100"/>
              <a:gd name="connsiteX19" fmla="*/ 242026 w 327026"/>
              <a:gd name="connsiteY19" fmla="*/ 165875 h 337100"/>
              <a:gd name="connsiteX20" fmla="*/ 259126 w 327026"/>
              <a:gd name="connsiteY20" fmla="*/ 139545 h 337100"/>
              <a:gd name="connsiteX21" fmla="*/ 244657 w 327026"/>
              <a:gd name="connsiteY21" fmla="*/ 94785 h 337100"/>
              <a:gd name="connsiteX22" fmla="*/ 203881 w 327026"/>
              <a:gd name="connsiteY22" fmla="*/ 63190 h 337100"/>
              <a:gd name="connsiteX23" fmla="*/ 186781 w 327026"/>
              <a:gd name="connsiteY23" fmla="*/ 22380 h 337100"/>
              <a:gd name="connsiteX24" fmla="*/ 160474 w 327026"/>
              <a:gd name="connsiteY24" fmla="*/ 19747 h 337100"/>
              <a:gd name="connsiteX25" fmla="*/ 74975 w 327026"/>
              <a:gd name="connsiteY25" fmla="*/ 48709 h 337100"/>
              <a:gd name="connsiteX26" fmla="*/ 86814 w 327026"/>
              <a:gd name="connsiteY26" fmla="*/ 86886 h 337100"/>
              <a:gd name="connsiteX27" fmla="*/ 53930 w 327026"/>
              <a:gd name="connsiteY27" fmla="*/ 111899 h 337100"/>
              <a:gd name="connsiteX28" fmla="*/ 53930 w 327026"/>
              <a:gd name="connsiteY28" fmla="*/ 140862 h 337100"/>
              <a:gd name="connsiteX29" fmla="*/ 59191 w 327026"/>
              <a:gd name="connsiteY29" fmla="*/ 157976 h 337100"/>
              <a:gd name="connsiteX30" fmla="*/ 21046 w 327026"/>
              <a:gd name="connsiteY30" fmla="*/ 181672 h 337100"/>
              <a:gd name="connsiteX31" fmla="*/ 35515 w 327026"/>
              <a:gd name="connsiteY31" fmla="*/ 227748 h 337100"/>
              <a:gd name="connsiteX32" fmla="*/ 59191 w 327026"/>
              <a:gd name="connsiteY32" fmla="*/ 190887 h 337100"/>
              <a:gd name="connsiteX33" fmla="*/ 89444 w 327026"/>
              <a:gd name="connsiteY33" fmla="*/ 198786 h 337100"/>
              <a:gd name="connsiteX34" fmla="*/ 122328 w 327026"/>
              <a:gd name="connsiteY34" fmla="*/ 215900 h 337100"/>
              <a:gd name="connsiteX35" fmla="*/ 96021 w 327026"/>
              <a:gd name="connsiteY35" fmla="*/ 248812 h 337100"/>
              <a:gd name="connsiteX36" fmla="*/ 86814 w 327026"/>
              <a:gd name="connsiteY36" fmla="*/ 283040 h 337100"/>
              <a:gd name="connsiteX37" fmla="*/ 160474 w 327026"/>
              <a:gd name="connsiteY37" fmla="*/ 304103 h 337100"/>
              <a:gd name="connsiteX38" fmla="*/ 167051 w 327026"/>
              <a:gd name="connsiteY38" fmla="*/ 302787 h 337100"/>
              <a:gd name="connsiteX39" fmla="*/ 170997 w 327026"/>
              <a:gd name="connsiteY39" fmla="*/ 322534 h 337100"/>
              <a:gd name="connsiteX40" fmla="*/ 160474 w 327026"/>
              <a:gd name="connsiteY40" fmla="*/ 323850 h 337100"/>
              <a:gd name="connsiteX41" fmla="*/ 0 w 327026"/>
              <a:gd name="connsiteY41" fmla="*/ 161925 h 337100"/>
              <a:gd name="connsiteX42" fmla="*/ 160474 w 327026"/>
              <a:gd name="connsiteY42" fmla="*/ 0 h 3371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Lst>
            <a:rect l="l" t="t" r="r" b="b"/>
            <a:pathLst>
              <a:path w="327026" h="337100">
                <a:moveTo>
                  <a:pt x="157951" y="134938"/>
                </a:moveTo>
                <a:cubicBezTo>
                  <a:pt x="157951" y="134938"/>
                  <a:pt x="157951" y="134938"/>
                  <a:pt x="327026" y="239958"/>
                </a:cubicBezTo>
                <a:cubicBezTo>
                  <a:pt x="327026" y="239958"/>
                  <a:pt x="327026" y="239958"/>
                  <a:pt x="259660" y="254398"/>
                </a:cubicBezTo>
                <a:lnTo>
                  <a:pt x="295325" y="305595"/>
                </a:lnTo>
                <a:cubicBezTo>
                  <a:pt x="301929" y="316097"/>
                  <a:pt x="300608" y="327911"/>
                  <a:pt x="292683" y="334475"/>
                </a:cubicBezTo>
                <a:cubicBezTo>
                  <a:pt x="283436" y="339726"/>
                  <a:pt x="271548" y="337101"/>
                  <a:pt x="263623" y="326599"/>
                </a:cubicBezTo>
                <a:cubicBezTo>
                  <a:pt x="263623" y="326599"/>
                  <a:pt x="263623" y="326599"/>
                  <a:pt x="227959" y="275402"/>
                </a:cubicBezTo>
                <a:cubicBezTo>
                  <a:pt x="227959" y="275402"/>
                  <a:pt x="227959" y="275402"/>
                  <a:pt x="192294" y="333162"/>
                </a:cubicBezTo>
                <a:cubicBezTo>
                  <a:pt x="192294" y="333162"/>
                  <a:pt x="192294" y="333162"/>
                  <a:pt x="153988" y="137564"/>
                </a:cubicBezTo>
                <a:cubicBezTo>
                  <a:pt x="153988" y="137564"/>
                  <a:pt x="153988" y="137564"/>
                  <a:pt x="157951" y="134938"/>
                </a:cubicBezTo>
                <a:close/>
                <a:moveTo>
                  <a:pt x="287448" y="96838"/>
                </a:moveTo>
                <a:cubicBezTo>
                  <a:pt x="280879" y="99436"/>
                  <a:pt x="272996" y="103332"/>
                  <a:pt x="270368" y="108528"/>
                </a:cubicBezTo>
                <a:cubicBezTo>
                  <a:pt x="265113" y="117620"/>
                  <a:pt x="271682" y="143597"/>
                  <a:pt x="280879" y="150092"/>
                </a:cubicBezTo>
                <a:cubicBezTo>
                  <a:pt x="292703" y="159184"/>
                  <a:pt x="299272" y="170873"/>
                  <a:pt x="301899" y="182563"/>
                </a:cubicBezTo>
                <a:cubicBezTo>
                  <a:pt x="303213" y="176069"/>
                  <a:pt x="303213" y="168276"/>
                  <a:pt x="303213" y="161781"/>
                </a:cubicBezTo>
                <a:cubicBezTo>
                  <a:pt x="303213" y="138402"/>
                  <a:pt x="297958" y="116321"/>
                  <a:pt x="287448" y="96838"/>
                </a:cubicBezTo>
                <a:close/>
                <a:moveTo>
                  <a:pt x="160474" y="0"/>
                </a:moveTo>
                <a:cubicBezTo>
                  <a:pt x="249918" y="0"/>
                  <a:pt x="322263" y="72405"/>
                  <a:pt x="322263" y="161925"/>
                </a:cubicBezTo>
                <a:cubicBezTo>
                  <a:pt x="322263" y="179039"/>
                  <a:pt x="319632" y="196153"/>
                  <a:pt x="314371" y="211951"/>
                </a:cubicBezTo>
                <a:cubicBezTo>
                  <a:pt x="314371" y="211951"/>
                  <a:pt x="314371" y="211951"/>
                  <a:pt x="242026" y="165875"/>
                </a:cubicBezTo>
                <a:cubicBezTo>
                  <a:pt x="247288" y="157976"/>
                  <a:pt x="257811" y="147444"/>
                  <a:pt x="259126" y="139545"/>
                </a:cubicBezTo>
                <a:cubicBezTo>
                  <a:pt x="260441" y="127697"/>
                  <a:pt x="251234" y="97418"/>
                  <a:pt x="244657" y="94785"/>
                </a:cubicBezTo>
                <a:cubicBezTo>
                  <a:pt x="238080" y="90836"/>
                  <a:pt x="218350" y="71089"/>
                  <a:pt x="203881" y="63190"/>
                </a:cubicBezTo>
                <a:cubicBezTo>
                  <a:pt x="193358" y="57924"/>
                  <a:pt x="188096" y="36861"/>
                  <a:pt x="186781" y="22380"/>
                </a:cubicBezTo>
                <a:cubicBezTo>
                  <a:pt x="177574" y="21063"/>
                  <a:pt x="169681" y="19747"/>
                  <a:pt x="160474" y="19747"/>
                </a:cubicBezTo>
                <a:cubicBezTo>
                  <a:pt x="128905" y="19747"/>
                  <a:pt x="98652" y="30279"/>
                  <a:pt x="74975" y="48709"/>
                </a:cubicBezTo>
                <a:cubicBezTo>
                  <a:pt x="81552" y="59241"/>
                  <a:pt x="93390" y="78988"/>
                  <a:pt x="86814" y="86886"/>
                </a:cubicBezTo>
                <a:cubicBezTo>
                  <a:pt x="78921" y="100051"/>
                  <a:pt x="53930" y="100051"/>
                  <a:pt x="53930" y="111899"/>
                </a:cubicBezTo>
                <a:cubicBezTo>
                  <a:pt x="53930" y="123747"/>
                  <a:pt x="52614" y="135596"/>
                  <a:pt x="53930" y="140862"/>
                </a:cubicBezTo>
                <a:cubicBezTo>
                  <a:pt x="55245" y="146128"/>
                  <a:pt x="69714" y="150077"/>
                  <a:pt x="59191" y="157976"/>
                </a:cubicBezTo>
                <a:cubicBezTo>
                  <a:pt x="52614" y="164558"/>
                  <a:pt x="32884" y="175090"/>
                  <a:pt x="21046" y="181672"/>
                </a:cubicBezTo>
                <a:cubicBezTo>
                  <a:pt x="22361" y="197470"/>
                  <a:pt x="27622" y="213267"/>
                  <a:pt x="35515" y="227748"/>
                </a:cubicBezTo>
                <a:cubicBezTo>
                  <a:pt x="38145" y="219850"/>
                  <a:pt x="49984" y="192204"/>
                  <a:pt x="59191" y="190887"/>
                </a:cubicBezTo>
                <a:cubicBezTo>
                  <a:pt x="69714" y="188254"/>
                  <a:pt x="78921" y="185621"/>
                  <a:pt x="89444" y="198786"/>
                </a:cubicBezTo>
                <a:cubicBezTo>
                  <a:pt x="99967" y="211951"/>
                  <a:pt x="114436" y="215900"/>
                  <a:pt x="122328" y="215900"/>
                </a:cubicBezTo>
                <a:cubicBezTo>
                  <a:pt x="130220" y="215900"/>
                  <a:pt x="121013" y="243546"/>
                  <a:pt x="96021" y="248812"/>
                </a:cubicBezTo>
                <a:cubicBezTo>
                  <a:pt x="72345" y="252761"/>
                  <a:pt x="106544" y="283040"/>
                  <a:pt x="86814" y="283040"/>
                </a:cubicBezTo>
                <a:cubicBezTo>
                  <a:pt x="109175" y="296204"/>
                  <a:pt x="134167" y="304103"/>
                  <a:pt x="160474" y="304103"/>
                </a:cubicBezTo>
                <a:cubicBezTo>
                  <a:pt x="163105" y="304103"/>
                  <a:pt x="165735" y="302787"/>
                  <a:pt x="167051" y="302787"/>
                </a:cubicBezTo>
                <a:cubicBezTo>
                  <a:pt x="167051" y="302787"/>
                  <a:pt x="167051" y="302787"/>
                  <a:pt x="170997" y="322534"/>
                </a:cubicBezTo>
                <a:cubicBezTo>
                  <a:pt x="168366" y="322534"/>
                  <a:pt x="164420" y="323850"/>
                  <a:pt x="160474" y="323850"/>
                </a:cubicBezTo>
                <a:cubicBezTo>
                  <a:pt x="72345" y="323850"/>
                  <a:pt x="0" y="251445"/>
                  <a:pt x="0" y="161925"/>
                </a:cubicBezTo>
                <a:cubicBezTo>
                  <a:pt x="0" y="72405"/>
                  <a:pt x="72345" y="0"/>
                  <a:pt x="160474" y="0"/>
                </a:cubicBezTo>
                <a:close/>
              </a:path>
            </a:pathLst>
          </a:custGeom>
          <a:solidFill>
            <a:schemeClr val="bg1"/>
          </a:solidFill>
          <a:ln>
            <a:noFill/>
          </a:ln>
          <a:effectLst>
            <a:outerShdw blurRad="50800" dist="38100" algn="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52" name="任意多边形: 形状 51"/>
          <p:cNvSpPr>
            <a:spLocks noChangeAspect="1"/>
          </p:cNvSpPr>
          <p:nvPr/>
        </p:nvSpPr>
        <p:spPr bwMode="auto">
          <a:xfrm>
            <a:off x="3178120" y="1432647"/>
            <a:ext cx="365205" cy="335261"/>
          </a:xfrm>
          <a:custGeom>
            <a:avLst/>
            <a:gdLst>
              <a:gd name="connsiteX0" fmla="*/ 117399 w 337212"/>
              <a:gd name="connsiteY0" fmla="*/ 192088 h 309563"/>
              <a:gd name="connsiteX1" fmla="*/ 130099 w 337212"/>
              <a:gd name="connsiteY1" fmla="*/ 196036 h 309563"/>
              <a:gd name="connsiteX2" fmla="*/ 130099 w 337212"/>
              <a:gd name="connsiteY2" fmla="*/ 278941 h 309563"/>
              <a:gd name="connsiteX3" fmla="*/ 117399 w 337212"/>
              <a:gd name="connsiteY3" fmla="*/ 292101 h 309563"/>
              <a:gd name="connsiteX4" fmla="*/ 176137 w 337212"/>
              <a:gd name="connsiteY4" fmla="*/ 187325 h 309563"/>
              <a:gd name="connsiteX5" fmla="*/ 187250 w 337212"/>
              <a:gd name="connsiteY5" fmla="*/ 191271 h 309563"/>
              <a:gd name="connsiteX6" fmla="*/ 187250 w 337212"/>
              <a:gd name="connsiteY6" fmla="*/ 267562 h 309563"/>
              <a:gd name="connsiteX7" fmla="*/ 176137 w 337212"/>
              <a:gd name="connsiteY7" fmla="*/ 279400 h 309563"/>
              <a:gd name="connsiteX8" fmla="*/ 176137 w 337212"/>
              <a:gd name="connsiteY8" fmla="*/ 187325 h 309563"/>
              <a:gd name="connsiteX9" fmla="*/ 231699 w 337212"/>
              <a:gd name="connsiteY9" fmla="*/ 180975 h 309563"/>
              <a:gd name="connsiteX10" fmla="*/ 239637 w 337212"/>
              <a:gd name="connsiteY10" fmla="*/ 184982 h 309563"/>
              <a:gd name="connsiteX11" fmla="*/ 239637 w 337212"/>
              <a:gd name="connsiteY11" fmla="*/ 254429 h 309563"/>
              <a:gd name="connsiteX12" fmla="*/ 231699 w 337212"/>
              <a:gd name="connsiteY12" fmla="*/ 265113 h 309563"/>
              <a:gd name="connsiteX13" fmla="*/ 277737 w 337212"/>
              <a:gd name="connsiteY13" fmla="*/ 177800 h 309563"/>
              <a:gd name="connsiteX14" fmla="*/ 287262 w 337212"/>
              <a:gd name="connsiteY14" fmla="*/ 180398 h 309563"/>
              <a:gd name="connsiteX15" fmla="*/ 287262 w 337212"/>
              <a:gd name="connsiteY15" fmla="*/ 238847 h 309563"/>
              <a:gd name="connsiteX16" fmla="*/ 277737 w 337212"/>
              <a:gd name="connsiteY16" fmla="*/ 249238 h 309563"/>
              <a:gd name="connsiteX17" fmla="*/ 280912 w 337212"/>
              <a:gd name="connsiteY17" fmla="*/ 92075 h 309563"/>
              <a:gd name="connsiteX18" fmla="*/ 307493 w 337212"/>
              <a:gd name="connsiteY18" fmla="*/ 92075 h 309563"/>
              <a:gd name="connsiteX19" fmla="*/ 315468 w 337212"/>
              <a:gd name="connsiteY19" fmla="*/ 97314 h 309563"/>
              <a:gd name="connsiteX20" fmla="*/ 336733 w 337212"/>
              <a:gd name="connsiteY20" fmla="*/ 158869 h 309563"/>
              <a:gd name="connsiteX21" fmla="*/ 331417 w 337212"/>
              <a:gd name="connsiteY21" fmla="*/ 169347 h 309563"/>
              <a:gd name="connsiteX22" fmla="*/ 320784 w 337212"/>
              <a:gd name="connsiteY22" fmla="*/ 164108 h 309563"/>
              <a:gd name="connsiteX23" fmla="*/ 314139 w 337212"/>
              <a:gd name="connsiteY23" fmla="*/ 145772 h 309563"/>
              <a:gd name="connsiteX24" fmla="*/ 314139 w 337212"/>
              <a:gd name="connsiteY24" fmla="*/ 238761 h 309563"/>
              <a:gd name="connsiteX25" fmla="*/ 304835 w 337212"/>
              <a:gd name="connsiteY25" fmla="*/ 249238 h 309563"/>
              <a:gd name="connsiteX26" fmla="*/ 294203 w 337212"/>
              <a:gd name="connsiteY26" fmla="*/ 238761 h 309563"/>
              <a:gd name="connsiteX27" fmla="*/ 294203 w 337212"/>
              <a:gd name="connsiteY27" fmla="*/ 179824 h 309563"/>
              <a:gd name="connsiteX28" fmla="*/ 288886 w 337212"/>
              <a:gd name="connsiteY28" fmla="*/ 179824 h 309563"/>
              <a:gd name="connsiteX29" fmla="*/ 294203 w 337212"/>
              <a:gd name="connsiteY29" fmla="*/ 178515 h 309563"/>
              <a:gd name="connsiteX30" fmla="*/ 304835 w 337212"/>
              <a:gd name="connsiteY30" fmla="*/ 157560 h 309563"/>
              <a:gd name="connsiteX31" fmla="*/ 280912 w 337212"/>
              <a:gd name="connsiteY31" fmla="*/ 92075 h 309563"/>
              <a:gd name="connsiteX32" fmla="*/ 231699 w 337212"/>
              <a:gd name="connsiteY32" fmla="*/ 82550 h 309563"/>
              <a:gd name="connsiteX33" fmla="*/ 243745 w 337212"/>
              <a:gd name="connsiteY33" fmla="*/ 82550 h 309563"/>
              <a:gd name="connsiteX34" fmla="*/ 262484 w 337212"/>
              <a:gd name="connsiteY34" fmla="*/ 82550 h 309563"/>
              <a:gd name="connsiteX35" fmla="*/ 273192 w 337212"/>
              <a:gd name="connsiteY35" fmla="*/ 89117 h 309563"/>
              <a:gd name="connsiteX36" fmla="*/ 297285 w 337212"/>
              <a:gd name="connsiteY36" fmla="*/ 160041 h 309563"/>
              <a:gd name="connsiteX37" fmla="*/ 291931 w 337212"/>
              <a:gd name="connsiteY37" fmla="*/ 171861 h 309563"/>
              <a:gd name="connsiteX38" fmla="*/ 279885 w 337212"/>
              <a:gd name="connsiteY38" fmla="*/ 166608 h 309563"/>
              <a:gd name="connsiteX39" fmla="*/ 271854 w 337212"/>
              <a:gd name="connsiteY39" fmla="*/ 144280 h 309563"/>
              <a:gd name="connsiteX40" fmla="*/ 271854 w 337212"/>
              <a:gd name="connsiteY40" fmla="*/ 253292 h 309563"/>
              <a:gd name="connsiteX41" fmla="*/ 259807 w 337212"/>
              <a:gd name="connsiteY41" fmla="*/ 265113 h 309563"/>
              <a:gd name="connsiteX42" fmla="*/ 247761 w 337212"/>
              <a:gd name="connsiteY42" fmla="*/ 253292 h 309563"/>
              <a:gd name="connsiteX43" fmla="*/ 247761 w 337212"/>
              <a:gd name="connsiteY43" fmla="*/ 183682 h 309563"/>
              <a:gd name="connsiteX44" fmla="*/ 258469 w 337212"/>
              <a:gd name="connsiteY44" fmla="*/ 160041 h 309563"/>
              <a:gd name="connsiteX45" fmla="*/ 231699 w 337212"/>
              <a:gd name="connsiteY45" fmla="*/ 82550 h 309563"/>
              <a:gd name="connsiteX46" fmla="*/ 177724 w 337212"/>
              <a:gd name="connsiteY46" fmla="*/ 77788 h 309563"/>
              <a:gd name="connsiteX47" fmla="*/ 214510 w 337212"/>
              <a:gd name="connsiteY47" fmla="*/ 77788 h 309563"/>
              <a:gd name="connsiteX48" fmla="*/ 225021 w 337212"/>
              <a:gd name="connsiteY48" fmla="*/ 85643 h 309563"/>
              <a:gd name="connsiteX49" fmla="*/ 252610 w 337212"/>
              <a:gd name="connsiteY49" fmla="*/ 162884 h 309563"/>
              <a:gd name="connsiteX50" fmla="*/ 246041 w 337212"/>
              <a:gd name="connsiteY50" fmla="*/ 175976 h 309563"/>
              <a:gd name="connsiteX51" fmla="*/ 231590 w 337212"/>
              <a:gd name="connsiteY51" fmla="*/ 169430 h 309563"/>
              <a:gd name="connsiteX52" fmla="*/ 223707 w 337212"/>
              <a:gd name="connsiteY52" fmla="*/ 145865 h 309563"/>
              <a:gd name="connsiteX53" fmla="*/ 223707 w 337212"/>
              <a:gd name="connsiteY53" fmla="*/ 266309 h 309563"/>
              <a:gd name="connsiteX54" fmla="*/ 210569 w 337212"/>
              <a:gd name="connsiteY54" fmla="*/ 279401 h 309563"/>
              <a:gd name="connsiteX55" fmla="*/ 198745 w 337212"/>
              <a:gd name="connsiteY55" fmla="*/ 266309 h 309563"/>
              <a:gd name="connsiteX56" fmla="*/ 198745 w 337212"/>
              <a:gd name="connsiteY56" fmla="*/ 189068 h 309563"/>
              <a:gd name="connsiteX57" fmla="*/ 197759 w 337212"/>
              <a:gd name="connsiteY57" fmla="*/ 189068 h 309563"/>
              <a:gd name="connsiteX58" fmla="*/ 194803 w 337212"/>
              <a:gd name="connsiteY58" fmla="*/ 189068 h 309563"/>
              <a:gd name="connsiteX59" fmla="*/ 206628 w 337212"/>
              <a:gd name="connsiteY59" fmla="*/ 178595 h 309563"/>
              <a:gd name="connsiteX60" fmla="*/ 206628 w 337212"/>
              <a:gd name="connsiteY60" fmla="*/ 162884 h 309563"/>
              <a:gd name="connsiteX61" fmla="*/ 177724 w 337212"/>
              <a:gd name="connsiteY61" fmla="*/ 79097 h 309563"/>
              <a:gd name="connsiteX62" fmla="*/ 177724 w 337212"/>
              <a:gd name="connsiteY62" fmla="*/ 77788 h 309563"/>
              <a:gd name="connsiteX63" fmla="*/ 120574 w 337212"/>
              <a:gd name="connsiteY63" fmla="*/ 73025 h 309563"/>
              <a:gd name="connsiteX64" fmla="*/ 157008 w 337212"/>
              <a:gd name="connsiteY64" fmla="*/ 73025 h 309563"/>
              <a:gd name="connsiteX65" fmla="*/ 168720 w 337212"/>
              <a:gd name="connsiteY65" fmla="*/ 80953 h 309563"/>
              <a:gd name="connsiteX66" fmla="*/ 197347 w 337212"/>
              <a:gd name="connsiteY66" fmla="*/ 166840 h 309563"/>
              <a:gd name="connsiteX67" fmla="*/ 190840 w 337212"/>
              <a:gd name="connsiteY67" fmla="*/ 181375 h 309563"/>
              <a:gd name="connsiteX68" fmla="*/ 176527 w 337212"/>
              <a:gd name="connsiteY68" fmla="*/ 173447 h 309563"/>
              <a:gd name="connsiteX69" fmla="*/ 167418 w 337212"/>
              <a:gd name="connsiteY69" fmla="*/ 148341 h 309563"/>
              <a:gd name="connsiteX70" fmla="*/ 167418 w 337212"/>
              <a:gd name="connsiteY70" fmla="*/ 279153 h 309563"/>
              <a:gd name="connsiteX71" fmla="*/ 153105 w 337212"/>
              <a:gd name="connsiteY71" fmla="*/ 293688 h 309563"/>
              <a:gd name="connsiteX72" fmla="*/ 140093 w 337212"/>
              <a:gd name="connsiteY72" fmla="*/ 279153 h 309563"/>
              <a:gd name="connsiteX73" fmla="*/ 140093 w 337212"/>
              <a:gd name="connsiteY73" fmla="*/ 195909 h 309563"/>
              <a:gd name="connsiteX74" fmla="*/ 133586 w 337212"/>
              <a:gd name="connsiteY74" fmla="*/ 195909 h 309563"/>
              <a:gd name="connsiteX75" fmla="*/ 138791 w 337212"/>
              <a:gd name="connsiteY75" fmla="*/ 194588 h 309563"/>
              <a:gd name="connsiteX76" fmla="*/ 151804 w 337212"/>
              <a:gd name="connsiteY76" fmla="*/ 166840 h 309563"/>
              <a:gd name="connsiteX77" fmla="*/ 120574 w 337212"/>
              <a:gd name="connsiteY77" fmla="*/ 73025 h 309563"/>
              <a:gd name="connsiteX78" fmla="*/ 46220 w 337212"/>
              <a:gd name="connsiteY78" fmla="*/ 66675 h 309563"/>
              <a:gd name="connsiteX79" fmla="*/ 72821 w 337212"/>
              <a:gd name="connsiteY79" fmla="*/ 66675 h 309563"/>
              <a:gd name="connsiteX80" fmla="*/ 98092 w 337212"/>
              <a:gd name="connsiteY80" fmla="*/ 66675 h 309563"/>
              <a:gd name="connsiteX81" fmla="*/ 111393 w 337212"/>
              <a:gd name="connsiteY81" fmla="*/ 74595 h 309563"/>
              <a:gd name="connsiteX82" fmla="*/ 143315 w 337212"/>
              <a:gd name="connsiteY82" fmla="*/ 169638 h 309563"/>
              <a:gd name="connsiteX83" fmla="*/ 135334 w 337212"/>
              <a:gd name="connsiteY83" fmla="*/ 185479 h 309563"/>
              <a:gd name="connsiteX84" fmla="*/ 119374 w 337212"/>
              <a:gd name="connsiteY84" fmla="*/ 177559 h 309563"/>
              <a:gd name="connsiteX85" fmla="*/ 108733 w 337212"/>
              <a:gd name="connsiteY85" fmla="*/ 148518 h 309563"/>
              <a:gd name="connsiteX86" fmla="*/ 108733 w 337212"/>
              <a:gd name="connsiteY86" fmla="*/ 295043 h 309563"/>
              <a:gd name="connsiteX87" fmla="*/ 94102 w 337212"/>
              <a:gd name="connsiteY87" fmla="*/ 309563 h 309563"/>
              <a:gd name="connsiteX88" fmla="*/ 78141 w 337212"/>
              <a:gd name="connsiteY88" fmla="*/ 295043 h 309563"/>
              <a:gd name="connsiteX89" fmla="*/ 78141 w 337212"/>
              <a:gd name="connsiteY89" fmla="*/ 202640 h 309563"/>
              <a:gd name="connsiteX90" fmla="*/ 66171 w 337212"/>
              <a:gd name="connsiteY90" fmla="*/ 202640 h 309563"/>
              <a:gd name="connsiteX91" fmla="*/ 66171 w 337212"/>
              <a:gd name="connsiteY91" fmla="*/ 295043 h 309563"/>
              <a:gd name="connsiteX92" fmla="*/ 50210 w 337212"/>
              <a:gd name="connsiteY92" fmla="*/ 309563 h 309563"/>
              <a:gd name="connsiteX93" fmla="*/ 35579 w 337212"/>
              <a:gd name="connsiteY93" fmla="*/ 295043 h 309563"/>
              <a:gd name="connsiteX94" fmla="*/ 35579 w 337212"/>
              <a:gd name="connsiteY94" fmla="*/ 148518 h 309563"/>
              <a:gd name="connsiteX95" fmla="*/ 24938 w 337212"/>
              <a:gd name="connsiteY95" fmla="*/ 177559 h 309563"/>
              <a:gd name="connsiteX96" fmla="*/ 8978 w 337212"/>
              <a:gd name="connsiteY96" fmla="*/ 185479 h 309563"/>
              <a:gd name="connsiteX97" fmla="*/ 997 w 337212"/>
              <a:gd name="connsiteY97" fmla="*/ 169638 h 309563"/>
              <a:gd name="connsiteX98" fmla="*/ 32919 w 337212"/>
              <a:gd name="connsiteY98" fmla="*/ 74595 h 309563"/>
              <a:gd name="connsiteX99" fmla="*/ 46220 w 337212"/>
              <a:gd name="connsiteY99" fmla="*/ 66675 h 309563"/>
              <a:gd name="connsiteX100" fmla="*/ 289643 w 337212"/>
              <a:gd name="connsiteY100" fmla="*/ 49213 h 309563"/>
              <a:gd name="connsiteX101" fmla="*/ 309487 w 337212"/>
              <a:gd name="connsiteY101" fmla="*/ 68263 h 309563"/>
              <a:gd name="connsiteX102" fmla="*/ 289643 w 337212"/>
              <a:gd name="connsiteY102" fmla="*/ 87313 h 309563"/>
              <a:gd name="connsiteX103" fmla="*/ 269799 w 337212"/>
              <a:gd name="connsiteY103" fmla="*/ 68263 h 309563"/>
              <a:gd name="connsiteX104" fmla="*/ 271122 w 337212"/>
              <a:gd name="connsiteY104" fmla="*/ 68263 h 309563"/>
              <a:gd name="connsiteX105" fmla="*/ 272445 w 337212"/>
              <a:gd name="connsiteY105" fmla="*/ 59373 h 309563"/>
              <a:gd name="connsiteX106" fmla="*/ 289643 w 337212"/>
              <a:gd name="connsiteY106" fmla="*/ 49213 h 309563"/>
              <a:gd name="connsiteX107" fmla="*/ 244544 w 337212"/>
              <a:gd name="connsiteY107" fmla="*/ 33338 h 309563"/>
              <a:gd name="connsiteX108" fmla="*/ 266625 w 337212"/>
              <a:gd name="connsiteY108" fmla="*/ 55699 h 309563"/>
              <a:gd name="connsiteX109" fmla="*/ 244544 w 337212"/>
              <a:gd name="connsiteY109" fmla="*/ 79376 h 309563"/>
              <a:gd name="connsiteX110" fmla="*/ 223762 w 337212"/>
              <a:gd name="connsiteY110" fmla="*/ 63592 h 309563"/>
              <a:gd name="connsiteX111" fmla="*/ 226360 w 337212"/>
              <a:gd name="connsiteY111" fmla="*/ 49123 h 309563"/>
              <a:gd name="connsiteX112" fmla="*/ 226360 w 337212"/>
              <a:gd name="connsiteY112" fmla="*/ 43861 h 309563"/>
              <a:gd name="connsiteX113" fmla="*/ 244544 w 337212"/>
              <a:gd name="connsiteY113" fmla="*/ 33338 h 309563"/>
              <a:gd name="connsiteX114" fmla="*/ 192806 w 337212"/>
              <a:gd name="connsiteY114" fmla="*/ 23813 h 309563"/>
              <a:gd name="connsiteX115" fmla="*/ 217412 w 337212"/>
              <a:gd name="connsiteY115" fmla="*/ 48420 h 309563"/>
              <a:gd name="connsiteX116" fmla="*/ 192806 w 337212"/>
              <a:gd name="connsiteY116" fmla="*/ 73026 h 309563"/>
              <a:gd name="connsiteX117" fmla="*/ 168199 w 337212"/>
              <a:gd name="connsiteY117" fmla="*/ 51010 h 309563"/>
              <a:gd name="connsiteX118" fmla="*/ 170789 w 337212"/>
              <a:gd name="connsiteY118" fmla="*/ 39354 h 309563"/>
              <a:gd name="connsiteX119" fmla="*/ 170789 w 337212"/>
              <a:gd name="connsiteY119" fmla="*/ 38059 h 309563"/>
              <a:gd name="connsiteX120" fmla="*/ 192806 w 337212"/>
              <a:gd name="connsiteY120" fmla="*/ 23813 h 309563"/>
              <a:gd name="connsiteX121" fmla="*/ 133275 w 337212"/>
              <a:gd name="connsiteY121" fmla="*/ 12700 h 309563"/>
              <a:gd name="connsiteX122" fmla="*/ 160262 w 337212"/>
              <a:gd name="connsiteY122" fmla="*/ 39029 h 309563"/>
              <a:gd name="connsiteX123" fmla="*/ 133275 w 337212"/>
              <a:gd name="connsiteY123" fmla="*/ 66675 h 309563"/>
              <a:gd name="connsiteX124" fmla="*/ 106287 w 337212"/>
              <a:gd name="connsiteY124" fmla="*/ 48245 h 309563"/>
              <a:gd name="connsiteX125" fmla="*/ 111685 w 337212"/>
              <a:gd name="connsiteY125" fmla="*/ 29814 h 309563"/>
              <a:gd name="connsiteX126" fmla="*/ 110335 w 337212"/>
              <a:gd name="connsiteY126" fmla="*/ 23232 h 309563"/>
              <a:gd name="connsiteX127" fmla="*/ 133275 w 337212"/>
              <a:gd name="connsiteY127" fmla="*/ 12700 h 309563"/>
              <a:gd name="connsiteX128" fmla="*/ 72809 w 337212"/>
              <a:gd name="connsiteY128" fmla="*/ 0 h 309563"/>
              <a:gd name="connsiteX129" fmla="*/ 101525 w 337212"/>
              <a:gd name="connsiteY129" fmla="*/ 30163 h 309563"/>
              <a:gd name="connsiteX130" fmla="*/ 72809 w 337212"/>
              <a:gd name="connsiteY130" fmla="*/ 60325 h 309563"/>
              <a:gd name="connsiteX131" fmla="*/ 42787 w 337212"/>
              <a:gd name="connsiteY131" fmla="*/ 30163 h 309563"/>
              <a:gd name="connsiteX132" fmla="*/ 72809 w 337212"/>
              <a:gd name="connsiteY132" fmla="*/ 0 h 30956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Lst>
            <a:rect l="l" t="t" r="r" b="b"/>
            <a:pathLst>
              <a:path w="337212" h="309563">
                <a:moveTo>
                  <a:pt x="117399" y="192088"/>
                </a:moveTo>
                <a:cubicBezTo>
                  <a:pt x="121632" y="194720"/>
                  <a:pt x="125866" y="196036"/>
                  <a:pt x="130099" y="196036"/>
                </a:cubicBezTo>
                <a:cubicBezTo>
                  <a:pt x="130099" y="196036"/>
                  <a:pt x="130099" y="196036"/>
                  <a:pt x="130099" y="278941"/>
                </a:cubicBezTo>
                <a:cubicBezTo>
                  <a:pt x="130099" y="285521"/>
                  <a:pt x="124455" y="290785"/>
                  <a:pt x="117399" y="292101"/>
                </a:cubicBezTo>
                <a:close/>
                <a:moveTo>
                  <a:pt x="176137" y="187325"/>
                </a:moveTo>
                <a:cubicBezTo>
                  <a:pt x="179841" y="189956"/>
                  <a:pt x="183546" y="191271"/>
                  <a:pt x="187250" y="191271"/>
                </a:cubicBezTo>
                <a:cubicBezTo>
                  <a:pt x="187250" y="191271"/>
                  <a:pt x="187250" y="191271"/>
                  <a:pt x="187250" y="267562"/>
                </a:cubicBezTo>
                <a:cubicBezTo>
                  <a:pt x="187250" y="274139"/>
                  <a:pt x="182311" y="279400"/>
                  <a:pt x="176137" y="279400"/>
                </a:cubicBezTo>
                <a:cubicBezTo>
                  <a:pt x="176137" y="279400"/>
                  <a:pt x="176137" y="279400"/>
                  <a:pt x="176137" y="187325"/>
                </a:cubicBezTo>
                <a:close/>
                <a:moveTo>
                  <a:pt x="231699" y="180975"/>
                </a:moveTo>
                <a:cubicBezTo>
                  <a:pt x="233967" y="183646"/>
                  <a:pt x="236235" y="183646"/>
                  <a:pt x="239637" y="184982"/>
                </a:cubicBezTo>
                <a:cubicBezTo>
                  <a:pt x="239637" y="184982"/>
                  <a:pt x="239637" y="184982"/>
                  <a:pt x="239637" y="254429"/>
                </a:cubicBezTo>
                <a:cubicBezTo>
                  <a:pt x="239637" y="259771"/>
                  <a:pt x="236235" y="263778"/>
                  <a:pt x="231699" y="265113"/>
                </a:cubicBezTo>
                <a:close/>
                <a:moveTo>
                  <a:pt x="277737" y="177800"/>
                </a:moveTo>
                <a:cubicBezTo>
                  <a:pt x="280458" y="179099"/>
                  <a:pt x="283180" y="180398"/>
                  <a:pt x="287262" y="180398"/>
                </a:cubicBezTo>
                <a:cubicBezTo>
                  <a:pt x="287262" y="180398"/>
                  <a:pt x="287262" y="180398"/>
                  <a:pt x="287262" y="238847"/>
                </a:cubicBezTo>
                <a:cubicBezTo>
                  <a:pt x="287262" y="244043"/>
                  <a:pt x="283180" y="247939"/>
                  <a:pt x="277737" y="249238"/>
                </a:cubicBezTo>
                <a:close/>
                <a:moveTo>
                  <a:pt x="280912" y="92075"/>
                </a:moveTo>
                <a:cubicBezTo>
                  <a:pt x="282241" y="92075"/>
                  <a:pt x="306164" y="92075"/>
                  <a:pt x="307493" y="92075"/>
                </a:cubicBezTo>
                <a:cubicBezTo>
                  <a:pt x="311481" y="92075"/>
                  <a:pt x="314139" y="94694"/>
                  <a:pt x="315468" y="97314"/>
                </a:cubicBezTo>
                <a:cubicBezTo>
                  <a:pt x="315468" y="97314"/>
                  <a:pt x="315468" y="97314"/>
                  <a:pt x="336733" y="158869"/>
                </a:cubicBezTo>
                <a:cubicBezTo>
                  <a:pt x="338062" y="162798"/>
                  <a:pt x="336733" y="168037"/>
                  <a:pt x="331417" y="169347"/>
                </a:cubicBezTo>
                <a:cubicBezTo>
                  <a:pt x="327430" y="170657"/>
                  <a:pt x="322113" y="168037"/>
                  <a:pt x="320784" y="164108"/>
                </a:cubicBezTo>
                <a:cubicBezTo>
                  <a:pt x="320784" y="164108"/>
                  <a:pt x="320784" y="164108"/>
                  <a:pt x="314139" y="145772"/>
                </a:cubicBezTo>
                <a:cubicBezTo>
                  <a:pt x="314139" y="145772"/>
                  <a:pt x="314139" y="145772"/>
                  <a:pt x="314139" y="238761"/>
                </a:cubicBezTo>
                <a:cubicBezTo>
                  <a:pt x="314139" y="243999"/>
                  <a:pt x="310152" y="249238"/>
                  <a:pt x="304835" y="249238"/>
                </a:cubicBezTo>
                <a:cubicBezTo>
                  <a:pt x="299519" y="249238"/>
                  <a:pt x="294203" y="243999"/>
                  <a:pt x="294203" y="238761"/>
                </a:cubicBezTo>
                <a:cubicBezTo>
                  <a:pt x="294203" y="238761"/>
                  <a:pt x="294203" y="238761"/>
                  <a:pt x="294203" y="179824"/>
                </a:cubicBezTo>
                <a:cubicBezTo>
                  <a:pt x="294203" y="179824"/>
                  <a:pt x="294203" y="179824"/>
                  <a:pt x="288886" y="179824"/>
                </a:cubicBezTo>
                <a:cubicBezTo>
                  <a:pt x="291545" y="179824"/>
                  <a:pt x="292874" y="179824"/>
                  <a:pt x="294203" y="178515"/>
                </a:cubicBezTo>
                <a:cubicBezTo>
                  <a:pt x="302177" y="175895"/>
                  <a:pt x="307493" y="166727"/>
                  <a:pt x="304835" y="157560"/>
                </a:cubicBezTo>
                <a:cubicBezTo>
                  <a:pt x="304835" y="157560"/>
                  <a:pt x="304835" y="157560"/>
                  <a:pt x="280912" y="92075"/>
                </a:cubicBezTo>
                <a:close/>
                <a:moveTo>
                  <a:pt x="231699" y="82550"/>
                </a:moveTo>
                <a:cubicBezTo>
                  <a:pt x="235715" y="82550"/>
                  <a:pt x="239730" y="82550"/>
                  <a:pt x="243745" y="82550"/>
                </a:cubicBezTo>
                <a:cubicBezTo>
                  <a:pt x="253115" y="82550"/>
                  <a:pt x="262484" y="82550"/>
                  <a:pt x="262484" y="82550"/>
                </a:cubicBezTo>
                <a:cubicBezTo>
                  <a:pt x="267838" y="82550"/>
                  <a:pt x="271854" y="85177"/>
                  <a:pt x="273192" y="89117"/>
                </a:cubicBezTo>
                <a:cubicBezTo>
                  <a:pt x="273192" y="89117"/>
                  <a:pt x="273192" y="89117"/>
                  <a:pt x="297285" y="160041"/>
                </a:cubicBezTo>
                <a:cubicBezTo>
                  <a:pt x="299962" y="165294"/>
                  <a:pt x="297285" y="170548"/>
                  <a:pt x="291931" y="171861"/>
                </a:cubicBezTo>
                <a:cubicBezTo>
                  <a:pt x="286577" y="174488"/>
                  <a:pt x="281223" y="170548"/>
                  <a:pt x="279885" y="166608"/>
                </a:cubicBezTo>
                <a:cubicBezTo>
                  <a:pt x="279885" y="166608"/>
                  <a:pt x="279885" y="166608"/>
                  <a:pt x="271854" y="144280"/>
                </a:cubicBezTo>
                <a:cubicBezTo>
                  <a:pt x="271854" y="144280"/>
                  <a:pt x="271854" y="144280"/>
                  <a:pt x="271854" y="253292"/>
                </a:cubicBezTo>
                <a:cubicBezTo>
                  <a:pt x="271854" y="259859"/>
                  <a:pt x="266500" y="265113"/>
                  <a:pt x="259807" y="265113"/>
                </a:cubicBezTo>
                <a:cubicBezTo>
                  <a:pt x="253115" y="265113"/>
                  <a:pt x="247761" y="259859"/>
                  <a:pt x="247761" y="253292"/>
                </a:cubicBezTo>
                <a:cubicBezTo>
                  <a:pt x="247761" y="253292"/>
                  <a:pt x="247761" y="253292"/>
                  <a:pt x="247761" y="183682"/>
                </a:cubicBezTo>
                <a:cubicBezTo>
                  <a:pt x="257130" y="179742"/>
                  <a:pt x="262484" y="169235"/>
                  <a:pt x="258469" y="160041"/>
                </a:cubicBezTo>
                <a:cubicBezTo>
                  <a:pt x="258469" y="160041"/>
                  <a:pt x="258469" y="160041"/>
                  <a:pt x="231699" y="82550"/>
                </a:cubicBezTo>
                <a:close/>
                <a:moveTo>
                  <a:pt x="177724" y="77788"/>
                </a:moveTo>
                <a:cubicBezTo>
                  <a:pt x="177724" y="77788"/>
                  <a:pt x="213196" y="77788"/>
                  <a:pt x="214510" y="77788"/>
                </a:cubicBezTo>
                <a:cubicBezTo>
                  <a:pt x="219765" y="77788"/>
                  <a:pt x="223707" y="80406"/>
                  <a:pt x="225021" y="85643"/>
                </a:cubicBezTo>
                <a:cubicBezTo>
                  <a:pt x="225021" y="85643"/>
                  <a:pt x="225021" y="85643"/>
                  <a:pt x="252610" y="162884"/>
                </a:cubicBezTo>
                <a:cubicBezTo>
                  <a:pt x="253924" y="168121"/>
                  <a:pt x="251296" y="174667"/>
                  <a:pt x="246041" y="175976"/>
                </a:cubicBezTo>
                <a:cubicBezTo>
                  <a:pt x="239472" y="178595"/>
                  <a:pt x="234217" y="175976"/>
                  <a:pt x="231590" y="169430"/>
                </a:cubicBezTo>
                <a:cubicBezTo>
                  <a:pt x="231590" y="169430"/>
                  <a:pt x="231590" y="169430"/>
                  <a:pt x="223707" y="145865"/>
                </a:cubicBezTo>
                <a:cubicBezTo>
                  <a:pt x="223707" y="145865"/>
                  <a:pt x="223707" y="145865"/>
                  <a:pt x="223707" y="266309"/>
                </a:cubicBezTo>
                <a:cubicBezTo>
                  <a:pt x="223707" y="272855"/>
                  <a:pt x="218452" y="279401"/>
                  <a:pt x="210569" y="279401"/>
                </a:cubicBezTo>
                <a:cubicBezTo>
                  <a:pt x="204000" y="279401"/>
                  <a:pt x="198745" y="272855"/>
                  <a:pt x="198745" y="266309"/>
                </a:cubicBezTo>
                <a:cubicBezTo>
                  <a:pt x="198745" y="266309"/>
                  <a:pt x="198745" y="266309"/>
                  <a:pt x="198745" y="189068"/>
                </a:cubicBezTo>
                <a:cubicBezTo>
                  <a:pt x="198745" y="189068"/>
                  <a:pt x="198745" y="189068"/>
                  <a:pt x="197759" y="189068"/>
                </a:cubicBezTo>
                <a:lnTo>
                  <a:pt x="194803" y="189068"/>
                </a:lnTo>
                <a:cubicBezTo>
                  <a:pt x="200059" y="187759"/>
                  <a:pt x="204000" y="183831"/>
                  <a:pt x="206628" y="178595"/>
                </a:cubicBezTo>
                <a:cubicBezTo>
                  <a:pt x="209255" y="173358"/>
                  <a:pt x="209255" y="168121"/>
                  <a:pt x="206628" y="162884"/>
                </a:cubicBezTo>
                <a:cubicBezTo>
                  <a:pt x="206628" y="162884"/>
                  <a:pt x="206628" y="162884"/>
                  <a:pt x="177724" y="79097"/>
                </a:cubicBezTo>
                <a:cubicBezTo>
                  <a:pt x="177724" y="79097"/>
                  <a:pt x="177724" y="77788"/>
                  <a:pt x="177724" y="77788"/>
                </a:cubicBezTo>
                <a:close/>
                <a:moveTo>
                  <a:pt x="120574" y="73025"/>
                </a:moveTo>
                <a:cubicBezTo>
                  <a:pt x="120574" y="73025"/>
                  <a:pt x="157008" y="73025"/>
                  <a:pt x="157008" y="73025"/>
                </a:cubicBezTo>
                <a:cubicBezTo>
                  <a:pt x="162213" y="73025"/>
                  <a:pt x="167418" y="75668"/>
                  <a:pt x="168720" y="80953"/>
                </a:cubicBezTo>
                <a:cubicBezTo>
                  <a:pt x="168720" y="80953"/>
                  <a:pt x="168720" y="80953"/>
                  <a:pt x="197347" y="166840"/>
                </a:cubicBezTo>
                <a:cubicBezTo>
                  <a:pt x="199949" y="172125"/>
                  <a:pt x="197347" y="178732"/>
                  <a:pt x="190840" y="181375"/>
                </a:cubicBezTo>
                <a:cubicBezTo>
                  <a:pt x="184334" y="184017"/>
                  <a:pt x="177828" y="180053"/>
                  <a:pt x="176527" y="173447"/>
                </a:cubicBezTo>
                <a:lnTo>
                  <a:pt x="167418" y="148341"/>
                </a:lnTo>
                <a:cubicBezTo>
                  <a:pt x="167418" y="148341"/>
                  <a:pt x="167418" y="148341"/>
                  <a:pt x="167418" y="279153"/>
                </a:cubicBezTo>
                <a:cubicBezTo>
                  <a:pt x="167418" y="287081"/>
                  <a:pt x="160912" y="293688"/>
                  <a:pt x="153105" y="293688"/>
                </a:cubicBezTo>
                <a:cubicBezTo>
                  <a:pt x="145297" y="293688"/>
                  <a:pt x="140093" y="287081"/>
                  <a:pt x="140093" y="279153"/>
                </a:cubicBezTo>
                <a:cubicBezTo>
                  <a:pt x="140093" y="279153"/>
                  <a:pt x="140093" y="279153"/>
                  <a:pt x="140093" y="195909"/>
                </a:cubicBezTo>
                <a:cubicBezTo>
                  <a:pt x="140093" y="195909"/>
                  <a:pt x="140093" y="195909"/>
                  <a:pt x="133586" y="195909"/>
                </a:cubicBezTo>
                <a:cubicBezTo>
                  <a:pt x="134888" y="195909"/>
                  <a:pt x="136189" y="195909"/>
                  <a:pt x="138791" y="194588"/>
                </a:cubicBezTo>
                <a:cubicBezTo>
                  <a:pt x="150502" y="190624"/>
                  <a:pt x="155707" y="177411"/>
                  <a:pt x="151804" y="166840"/>
                </a:cubicBezTo>
                <a:cubicBezTo>
                  <a:pt x="151804" y="166840"/>
                  <a:pt x="151804" y="166840"/>
                  <a:pt x="120574" y="73025"/>
                </a:cubicBezTo>
                <a:close/>
                <a:moveTo>
                  <a:pt x="46220" y="66675"/>
                </a:moveTo>
                <a:cubicBezTo>
                  <a:pt x="47550" y="66675"/>
                  <a:pt x="59520" y="66675"/>
                  <a:pt x="72821" y="66675"/>
                </a:cubicBezTo>
                <a:cubicBezTo>
                  <a:pt x="84792" y="66675"/>
                  <a:pt x="96762" y="66675"/>
                  <a:pt x="98092" y="66675"/>
                </a:cubicBezTo>
                <a:cubicBezTo>
                  <a:pt x="103413" y="66675"/>
                  <a:pt x="108733" y="69315"/>
                  <a:pt x="111393" y="74595"/>
                </a:cubicBezTo>
                <a:cubicBezTo>
                  <a:pt x="111393" y="74595"/>
                  <a:pt x="111393" y="74595"/>
                  <a:pt x="143315" y="169638"/>
                </a:cubicBezTo>
                <a:cubicBezTo>
                  <a:pt x="145975" y="176239"/>
                  <a:pt x="143315" y="184159"/>
                  <a:pt x="135334" y="185479"/>
                </a:cubicBezTo>
                <a:cubicBezTo>
                  <a:pt x="128684" y="188119"/>
                  <a:pt x="122034" y="184159"/>
                  <a:pt x="119374" y="177559"/>
                </a:cubicBezTo>
                <a:cubicBezTo>
                  <a:pt x="119374" y="177559"/>
                  <a:pt x="119374" y="177559"/>
                  <a:pt x="108733" y="148518"/>
                </a:cubicBezTo>
                <a:cubicBezTo>
                  <a:pt x="108733" y="148518"/>
                  <a:pt x="108733" y="148518"/>
                  <a:pt x="108733" y="295043"/>
                </a:cubicBezTo>
                <a:cubicBezTo>
                  <a:pt x="108733" y="302963"/>
                  <a:pt x="102083" y="309563"/>
                  <a:pt x="94102" y="309563"/>
                </a:cubicBezTo>
                <a:cubicBezTo>
                  <a:pt x="84792" y="309563"/>
                  <a:pt x="78141" y="302963"/>
                  <a:pt x="78141" y="295043"/>
                </a:cubicBezTo>
                <a:cubicBezTo>
                  <a:pt x="78141" y="295043"/>
                  <a:pt x="78141" y="295043"/>
                  <a:pt x="78141" y="202640"/>
                </a:cubicBezTo>
                <a:cubicBezTo>
                  <a:pt x="78141" y="202640"/>
                  <a:pt x="78141" y="202640"/>
                  <a:pt x="66171" y="202640"/>
                </a:cubicBezTo>
                <a:cubicBezTo>
                  <a:pt x="66171" y="202640"/>
                  <a:pt x="66171" y="202640"/>
                  <a:pt x="66171" y="295043"/>
                </a:cubicBezTo>
                <a:cubicBezTo>
                  <a:pt x="66171" y="302963"/>
                  <a:pt x="59520" y="309563"/>
                  <a:pt x="50210" y="309563"/>
                </a:cubicBezTo>
                <a:cubicBezTo>
                  <a:pt x="42229" y="309563"/>
                  <a:pt x="35579" y="302963"/>
                  <a:pt x="35579" y="295043"/>
                </a:cubicBezTo>
                <a:cubicBezTo>
                  <a:pt x="35579" y="295043"/>
                  <a:pt x="35579" y="295043"/>
                  <a:pt x="35579" y="148518"/>
                </a:cubicBezTo>
                <a:cubicBezTo>
                  <a:pt x="35579" y="148518"/>
                  <a:pt x="35579" y="148518"/>
                  <a:pt x="24938" y="177559"/>
                </a:cubicBezTo>
                <a:cubicBezTo>
                  <a:pt x="22278" y="184159"/>
                  <a:pt x="15628" y="188119"/>
                  <a:pt x="8978" y="185479"/>
                </a:cubicBezTo>
                <a:cubicBezTo>
                  <a:pt x="997" y="184159"/>
                  <a:pt x="-1663" y="176239"/>
                  <a:pt x="997" y="169638"/>
                </a:cubicBezTo>
                <a:cubicBezTo>
                  <a:pt x="997" y="169638"/>
                  <a:pt x="997" y="169638"/>
                  <a:pt x="32919" y="74595"/>
                </a:cubicBezTo>
                <a:cubicBezTo>
                  <a:pt x="35579" y="69315"/>
                  <a:pt x="40899" y="66675"/>
                  <a:pt x="46220" y="66675"/>
                </a:cubicBezTo>
                <a:close/>
                <a:moveTo>
                  <a:pt x="289643" y="49213"/>
                </a:moveTo>
                <a:cubicBezTo>
                  <a:pt x="301549" y="49213"/>
                  <a:pt x="309487" y="58103"/>
                  <a:pt x="309487" y="68263"/>
                </a:cubicBezTo>
                <a:cubicBezTo>
                  <a:pt x="309487" y="79693"/>
                  <a:pt x="300227" y="87313"/>
                  <a:pt x="289643" y="87313"/>
                </a:cubicBezTo>
                <a:cubicBezTo>
                  <a:pt x="280383" y="87313"/>
                  <a:pt x="269799" y="79693"/>
                  <a:pt x="269799" y="68263"/>
                </a:cubicBezTo>
                <a:cubicBezTo>
                  <a:pt x="269799" y="68263"/>
                  <a:pt x="271122" y="68263"/>
                  <a:pt x="271122" y="68263"/>
                </a:cubicBezTo>
                <a:cubicBezTo>
                  <a:pt x="271122" y="65723"/>
                  <a:pt x="272445" y="63183"/>
                  <a:pt x="272445" y="59373"/>
                </a:cubicBezTo>
                <a:cubicBezTo>
                  <a:pt x="276414" y="54293"/>
                  <a:pt x="283028" y="49213"/>
                  <a:pt x="289643" y="49213"/>
                </a:cubicBezTo>
                <a:close/>
                <a:moveTo>
                  <a:pt x="244544" y="33338"/>
                </a:moveTo>
                <a:cubicBezTo>
                  <a:pt x="257533" y="33338"/>
                  <a:pt x="266625" y="43861"/>
                  <a:pt x="266625" y="55699"/>
                </a:cubicBezTo>
                <a:cubicBezTo>
                  <a:pt x="266625" y="68853"/>
                  <a:pt x="256234" y="79376"/>
                  <a:pt x="244544" y="79376"/>
                </a:cubicBezTo>
                <a:cubicBezTo>
                  <a:pt x="235452" y="79376"/>
                  <a:pt x="226360" y="72799"/>
                  <a:pt x="223762" y="63592"/>
                </a:cubicBezTo>
                <a:cubicBezTo>
                  <a:pt x="225061" y="59645"/>
                  <a:pt x="226360" y="54384"/>
                  <a:pt x="226360" y="49123"/>
                </a:cubicBezTo>
                <a:cubicBezTo>
                  <a:pt x="226360" y="47807"/>
                  <a:pt x="226360" y="46492"/>
                  <a:pt x="226360" y="43861"/>
                </a:cubicBezTo>
                <a:cubicBezTo>
                  <a:pt x="230256" y="37284"/>
                  <a:pt x="236751" y="33338"/>
                  <a:pt x="244544" y="33338"/>
                </a:cubicBezTo>
                <a:close/>
                <a:moveTo>
                  <a:pt x="192806" y="23813"/>
                </a:moveTo>
                <a:cubicBezTo>
                  <a:pt x="205756" y="23813"/>
                  <a:pt x="217412" y="35469"/>
                  <a:pt x="217412" y="48420"/>
                </a:cubicBezTo>
                <a:cubicBezTo>
                  <a:pt x="217412" y="62665"/>
                  <a:pt x="205756" y="73026"/>
                  <a:pt x="192806" y="73026"/>
                </a:cubicBezTo>
                <a:cubicBezTo>
                  <a:pt x="179855" y="73026"/>
                  <a:pt x="169494" y="63961"/>
                  <a:pt x="168199" y="51010"/>
                </a:cubicBezTo>
                <a:cubicBezTo>
                  <a:pt x="169494" y="48420"/>
                  <a:pt x="170789" y="44534"/>
                  <a:pt x="170789" y="39354"/>
                </a:cubicBezTo>
                <a:cubicBezTo>
                  <a:pt x="170789" y="39354"/>
                  <a:pt x="170789" y="39354"/>
                  <a:pt x="170789" y="38059"/>
                </a:cubicBezTo>
                <a:cubicBezTo>
                  <a:pt x="174674" y="30288"/>
                  <a:pt x="182445" y="23813"/>
                  <a:pt x="192806" y="23813"/>
                </a:cubicBezTo>
                <a:close/>
                <a:moveTo>
                  <a:pt x="133275" y="12700"/>
                </a:moveTo>
                <a:cubicBezTo>
                  <a:pt x="148118" y="12700"/>
                  <a:pt x="160262" y="24548"/>
                  <a:pt x="160262" y="39029"/>
                </a:cubicBezTo>
                <a:cubicBezTo>
                  <a:pt x="160262" y="54827"/>
                  <a:pt x="148118" y="66675"/>
                  <a:pt x="133275" y="66675"/>
                </a:cubicBezTo>
                <a:cubicBezTo>
                  <a:pt x="121130" y="66675"/>
                  <a:pt x="110335" y="60093"/>
                  <a:pt x="106287" y="48245"/>
                </a:cubicBezTo>
                <a:cubicBezTo>
                  <a:pt x="108986" y="42979"/>
                  <a:pt x="111685" y="36396"/>
                  <a:pt x="111685" y="29814"/>
                </a:cubicBezTo>
                <a:cubicBezTo>
                  <a:pt x="111685" y="27181"/>
                  <a:pt x="110335" y="25865"/>
                  <a:pt x="110335" y="23232"/>
                </a:cubicBezTo>
                <a:cubicBezTo>
                  <a:pt x="115733" y="16649"/>
                  <a:pt x="123829" y="12700"/>
                  <a:pt x="133275" y="12700"/>
                </a:cubicBezTo>
                <a:close/>
                <a:moveTo>
                  <a:pt x="72809" y="0"/>
                </a:moveTo>
                <a:cubicBezTo>
                  <a:pt x="88472" y="0"/>
                  <a:pt x="101525" y="14426"/>
                  <a:pt x="101525" y="30163"/>
                </a:cubicBezTo>
                <a:cubicBezTo>
                  <a:pt x="101525" y="47211"/>
                  <a:pt x="87167" y="60325"/>
                  <a:pt x="72809" y="60325"/>
                </a:cubicBezTo>
                <a:cubicBezTo>
                  <a:pt x="57145" y="60325"/>
                  <a:pt x="42787" y="47211"/>
                  <a:pt x="42787" y="30163"/>
                </a:cubicBezTo>
                <a:cubicBezTo>
                  <a:pt x="42787" y="14426"/>
                  <a:pt x="55840" y="0"/>
                  <a:pt x="72809" y="0"/>
                </a:cubicBezTo>
                <a:close/>
              </a:path>
            </a:pathLst>
          </a:custGeom>
          <a:solidFill>
            <a:schemeClr val="bg1"/>
          </a:solidFill>
          <a:ln>
            <a:noFill/>
          </a:ln>
          <a:effectLst>
            <a:outerShdw blurRad="50800" dist="38100" algn="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53" name="任意多边形: 形状 52"/>
          <p:cNvSpPr>
            <a:spLocks noChangeAspect="1"/>
          </p:cNvSpPr>
          <p:nvPr/>
        </p:nvSpPr>
        <p:spPr bwMode="auto">
          <a:xfrm>
            <a:off x="5122759" y="1162269"/>
            <a:ext cx="263220" cy="255061"/>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a:effectLst>
            <a:outerShdw blurRad="50800" dist="38100" algn="l" rotWithShape="0">
              <a:prstClr val="black">
                <a:alpha val="40000"/>
              </a:prstClr>
            </a:outerShdw>
          </a:effectLst>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sp>
        <p:nvSpPr>
          <p:cNvPr id="19" name="Title 1">
            <a:extLst>
              <a:ext uri="{FF2B5EF4-FFF2-40B4-BE49-F238E27FC236}">
                <a16:creationId xmlns:a16="http://schemas.microsoft.com/office/drawing/2014/main" id="{F477F8A2-363F-4D0C-B44E-27425FE8B1BC}"/>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pic>
        <p:nvPicPr>
          <p:cNvPr id="20" name="图片 19"/>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7068351" y="65112"/>
            <a:ext cx="2027658" cy="450591"/>
          </a:xfrm>
          <a:prstGeom prst="rect">
            <a:avLst/>
          </a:prstGeom>
        </p:spPr>
      </p:pic>
    </p:spTree>
    <p:extLst>
      <p:ext uri="{BB962C8B-B14F-4D97-AF65-F5344CB8AC3E}">
        <p14:creationId xmlns:p14="http://schemas.microsoft.com/office/powerpoint/2010/main" val="308958092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38"/>
                                        </p:tgtEl>
                                        <p:attrNameLst>
                                          <p:attrName>style.visibility</p:attrName>
                                        </p:attrNameLst>
                                      </p:cBhvr>
                                      <p:to>
                                        <p:strVal val="visible"/>
                                      </p:to>
                                    </p:set>
                                    <p:anim calcmode="lin" valueType="num">
                                      <p:cBhvr>
                                        <p:cTn id="7" dur="500" fill="hold"/>
                                        <p:tgtEl>
                                          <p:spTgt spid="38"/>
                                        </p:tgtEl>
                                        <p:attrNameLst>
                                          <p:attrName>ppt_w</p:attrName>
                                        </p:attrNameLst>
                                      </p:cBhvr>
                                      <p:tavLst>
                                        <p:tav tm="0">
                                          <p:val>
                                            <p:fltVal val="0"/>
                                          </p:val>
                                        </p:tav>
                                        <p:tav tm="100000">
                                          <p:val>
                                            <p:strVal val="#ppt_w"/>
                                          </p:val>
                                        </p:tav>
                                      </p:tavLst>
                                    </p:anim>
                                    <p:anim calcmode="lin" valueType="num">
                                      <p:cBhvr>
                                        <p:cTn id="8" dur="500" fill="hold"/>
                                        <p:tgtEl>
                                          <p:spTgt spid="38"/>
                                        </p:tgtEl>
                                        <p:attrNameLst>
                                          <p:attrName>ppt_h</p:attrName>
                                        </p:attrNameLst>
                                      </p:cBhvr>
                                      <p:tavLst>
                                        <p:tav tm="0">
                                          <p:val>
                                            <p:fltVal val="0"/>
                                          </p:val>
                                        </p:tav>
                                        <p:tav tm="100000">
                                          <p:val>
                                            <p:strVal val="#ppt_h"/>
                                          </p:val>
                                        </p:tav>
                                      </p:tavLst>
                                    </p:anim>
                                    <p:animEffect transition="in" filter="fade">
                                      <p:cBhvr>
                                        <p:cTn id="9" dur="500"/>
                                        <p:tgtEl>
                                          <p:spTgt spid="38"/>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9"/>
                                        </p:tgtEl>
                                        <p:attrNameLst>
                                          <p:attrName>style.visibility</p:attrName>
                                        </p:attrNameLst>
                                      </p:cBhvr>
                                      <p:to>
                                        <p:strVal val="visible"/>
                                      </p:to>
                                    </p:set>
                                    <p:anim calcmode="lin" valueType="num">
                                      <p:cBhvr>
                                        <p:cTn id="12" dur="500" fill="hold"/>
                                        <p:tgtEl>
                                          <p:spTgt spid="39"/>
                                        </p:tgtEl>
                                        <p:attrNameLst>
                                          <p:attrName>ppt_w</p:attrName>
                                        </p:attrNameLst>
                                      </p:cBhvr>
                                      <p:tavLst>
                                        <p:tav tm="0">
                                          <p:val>
                                            <p:fltVal val="0"/>
                                          </p:val>
                                        </p:tav>
                                        <p:tav tm="100000">
                                          <p:val>
                                            <p:strVal val="#ppt_w"/>
                                          </p:val>
                                        </p:tav>
                                      </p:tavLst>
                                    </p:anim>
                                    <p:anim calcmode="lin" valueType="num">
                                      <p:cBhvr>
                                        <p:cTn id="13" dur="500" fill="hold"/>
                                        <p:tgtEl>
                                          <p:spTgt spid="39"/>
                                        </p:tgtEl>
                                        <p:attrNameLst>
                                          <p:attrName>ppt_h</p:attrName>
                                        </p:attrNameLst>
                                      </p:cBhvr>
                                      <p:tavLst>
                                        <p:tav tm="0">
                                          <p:val>
                                            <p:fltVal val="0"/>
                                          </p:val>
                                        </p:tav>
                                        <p:tav tm="100000">
                                          <p:val>
                                            <p:strVal val="#ppt_h"/>
                                          </p:val>
                                        </p:tav>
                                      </p:tavLst>
                                    </p:anim>
                                    <p:animEffect transition="in" filter="fade">
                                      <p:cBhvr>
                                        <p:cTn id="14" dur="500"/>
                                        <p:tgtEl>
                                          <p:spTgt spid="39"/>
                                        </p:tgtEl>
                                      </p:cBhvr>
                                    </p:animEffect>
                                  </p:childTnLst>
                                </p:cTn>
                              </p:par>
                              <p:par>
                                <p:cTn id="15" presetID="53" presetClass="entr" presetSubtype="16" fill="hold" grpId="0" nodeType="withEffect">
                                  <p:stCondLst>
                                    <p:cond delay="250"/>
                                  </p:stCondLst>
                                  <p:childTnLst>
                                    <p:set>
                                      <p:cBhvr>
                                        <p:cTn id="16" dur="1" fill="hold">
                                          <p:stCondLst>
                                            <p:cond delay="0"/>
                                          </p:stCondLst>
                                        </p:cTn>
                                        <p:tgtEl>
                                          <p:spTgt spid="40"/>
                                        </p:tgtEl>
                                        <p:attrNameLst>
                                          <p:attrName>style.visibility</p:attrName>
                                        </p:attrNameLst>
                                      </p:cBhvr>
                                      <p:to>
                                        <p:strVal val="visible"/>
                                      </p:to>
                                    </p:set>
                                    <p:anim calcmode="lin" valueType="num">
                                      <p:cBhvr>
                                        <p:cTn id="17" dur="750" fill="hold"/>
                                        <p:tgtEl>
                                          <p:spTgt spid="40"/>
                                        </p:tgtEl>
                                        <p:attrNameLst>
                                          <p:attrName>ppt_w</p:attrName>
                                        </p:attrNameLst>
                                      </p:cBhvr>
                                      <p:tavLst>
                                        <p:tav tm="0">
                                          <p:val>
                                            <p:fltVal val="0"/>
                                          </p:val>
                                        </p:tav>
                                        <p:tav tm="100000">
                                          <p:val>
                                            <p:strVal val="#ppt_w"/>
                                          </p:val>
                                        </p:tav>
                                      </p:tavLst>
                                    </p:anim>
                                    <p:anim calcmode="lin" valueType="num">
                                      <p:cBhvr>
                                        <p:cTn id="18" dur="750" fill="hold"/>
                                        <p:tgtEl>
                                          <p:spTgt spid="40"/>
                                        </p:tgtEl>
                                        <p:attrNameLst>
                                          <p:attrName>ppt_h</p:attrName>
                                        </p:attrNameLst>
                                      </p:cBhvr>
                                      <p:tavLst>
                                        <p:tav tm="0">
                                          <p:val>
                                            <p:fltVal val="0"/>
                                          </p:val>
                                        </p:tav>
                                        <p:tav tm="100000">
                                          <p:val>
                                            <p:strVal val="#ppt_h"/>
                                          </p:val>
                                        </p:tav>
                                      </p:tavLst>
                                    </p:anim>
                                    <p:animEffect transition="in" filter="fade">
                                      <p:cBhvr>
                                        <p:cTn id="19" dur="750"/>
                                        <p:tgtEl>
                                          <p:spTgt spid="40"/>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1"/>
                                        </p:tgtEl>
                                        <p:attrNameLst>
                                          <p:attrName>style.visibility</p:attrName>
                                        </p:attrNameLst>
                                      </p:cBhvr>
                                      <p:to>
                                        <p:strVal val="visible"/>
                                      </p:to>
                                    </p:set>
                                    <p:anim calcmode="lin" valueType="num">
                                      <p:cBhvr>
                                        <p:cTn id="22" dur="500" fill="hold"/>
                                        <p:tgtEl>
                                          <p:spTgt spid="41"/>
                                        </p:tgtEl>
                                        <p:attrNameLst>
                                          <p:attrName>ppt_w</p:attrName>
                                        </p:attrNameLst>
                                      </p:cBhvr>
                                      <p:tavLst>
                                        <p:tav tm="0">
                                          <p:val>
                                            <p:fltVal val="0"/>
                                          </p:val>
                                        </p:tav>
                                        <p:tav tm="100000">
                                          <p:val>
                                            <p:strVal val="#ppt_w"/>
                                          </p:val>
                                        </p:tav>
                                      </p:tavLst>
                                    </p:anim>
                                    <p:anim calcmode="lin" valueType="num">
                                      <p:cBhvr>
                                        <p:cTn id="23" dur="500" fill="hold"/>
                                        <p:tgtEl>
                                          <p:spTgt spid="41"/>
                                        </p:tgtEl>
                                        <p:attrNameLst>
                                          <p:attrName>ppt_h</p:attrName>
                                        </p:attrNameLst>
                                      </p:cBhvr>
                                      <p:tavLst>
                                        <p:tav tm="0">
                                          <p:val>
                                            <p:fltVal val="0"/>
                                          </p:val>
                                        </p:tav>
                                        <p:tav tm="100000">
                                          <p:val>
                                            <p:strVal val="#ppt_h"/>
                                          </p:val>
                                        </p:tav>
                                      </p:tavLst>
                                    </p:anim>
                                    <p:animEffect transition="in" filter="fade">
                                      <p:cBhvr>
                                        <p:cTn id="24" dur="500"/>
                                        <p:tgtEl>
                                          <p:spTgt spid="41"/>
                                        </p:tgtEl>
                                      </p:cBhvr>
                                    </p:animEffect>
                                  </p:childTnLst>
                                </p:cTn>
                              </p:par>
                              <p:par>
                                <p:cTn id="25" presetID="53" presetClass="entr" presetSubtype="16" fill="hold" grpId="0" nodeType="withEffect">
                                  <p:stCondLst>
                                    <p:cond delay="250"/>
                                  </p:stCondLst>
                                  <p:childTnLst>
                                    <p:set>
                                      <p:cBhvr>
                                        <p:cTn id="26" dur="1" fill="hold">
                                          <p:stCondLst>
                                            <p:cond delay="0"/>
                                          </p:stCondLst>
                                        </p:cTn>
                                        <p:tgtEl>
                                          <p:spTgt spid="42"/>
                                        </p:tgtEl>
                                        <p:attrNameLst>
                                          <p:attrName>style.visibility</p:attrName>
                                        </p:attrNameLst>
                                      </p:cBhvr>
                                      <p:to>
                                        <p:strVal val="visible"/>
                                      </p:to>
                                    </p:set>
                                    <p:anim calcmode="lin" valueType="num">
                                      <p:cBhvr>
                                        <p:cTn id="27" dur="500" fill="hold"/>
                                        <p:tgtEl>
                                          <p:spTgt spid="42"/>
                                        </p:tgtEl>
                                        <p:attrNameLst>
                                          <p:attrName>ppt_w</p:attrName>
                                        </p:attrNameLst>
                                      </p:cBhvr>
                                      <p:tavLst>
                                        <p:tav tm="0">
                                          <p:val>
                                            <p:fltVal val="0"/>
                                          </p:val>
                                        </p:tav>
                                        <p:tav tm="100000">
                                          <p:val>
                                            <p:strVal val="#ppt_w"/>
                                          </p:val>
                                        </p:tav>
                                      </p:tavLst>
                                    </p:anim>
                                    <p:anim calcmode="lin" valueType="num">
                                      <p:cBhvr>
                                        <p:cTn id="28" dur="500" fill="hold"/>
                                        <p:tgtEl>
                                          <p:spTgt spid="42"/>
                                        </p:tgtEl>
                                        <p:attrNameLst>
                                          <p:attrName>ppt_h</p:attrName>
                                        </p:attrNameLst>
                                      </p:cBhvr>
                                      <p:tavLst>
                                        <p:tav tm="0">
                                          <p:val>
                                            <p:fltVal val="0"/>
                                          </p:val>
                                        </p:tav>
                                        <p:tav tm="100000">
                                          <p:val>
                                            <p:strVal val="#ppt_h"/>
                                          </p:val>
                                        </p:tav>
                                      </p:tavLst>
                                    </p:anim>
                                    <p:animEffect transition="in" filter="fade">
                                      <p:cBhvr>
                                        <p:cTn id="29" dur="500"/>
                                        <p:tgtEl>
                                          <p:spTgt spid="42"/>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3"/>
                                        </p:tgtEl>
                                        <p:attrNameLst>
                                          <p:attrName>style.visibility</p:attrName>
                                        </p:attrNameLst>
                                      </p:cBhvr>
                                      <p:to>
                                        <p:strVal val="visible"/>
                                      </p:to>
                                    </p:set>
                                    <p:anim calcmode="lin" valueType="num">
                                      <p:cBhvr>
                                        <p:cTn id="32" dur="500" fill="hold"/>
                                        <p:tgtEl>
                                          <p:spTgt spid="43"/>
                                        </p:tgtEl>
                                        <p:attrNameLst>
                                          <p:attrName>ppt_w</p:attrName>
                                        </p:attrNameLst>
                                      </p:cBhvr>
                                      <p:tavLst>
                                        <p:tav tm="0">
                                          <p:val>
                                            <p:fltVal val="0"/>
                                          </p:val>
                                        </p:tav>
                                        <p:tav tm="100000">
                                          <p:val>
                                            <p:strVal val="#ppt_w"/>
                                          </p:val>
                                        </p:tav>
                                      </p:tavLst>
                                    </p:anim>
                                    <p:anim calcmode="lin" valueType="num">
                                      <p:cBhvr>
                                        <p:cTn id="33" dur="500" fill="hold"/>
                                        <p:tgtEl>
                                          <p:spTgt spid="43"/>
                                        </p:tgtEl>
                                        <p:attrNameLst>
                                          <p:attrName>ppt_h</p:attrName>
                                        </p:attrNameLst>
                                      </p:cBhvr>
                                      <p:tavLst>
                                        <p:tav tm="0">
                                          <p:val>
                                            <p:fltVal val="0"/>
                                          </p:val>
                                        </p:tav>
                                        <p:tav tm="100000">
                                          <p:val>
                                            <p:strVal val="#ppt_h"/>
                                          </p:val>
                                        </p:tav>
                                      </p:tavLst>
                                    </p:anim>
                                    <p:animEffect transition="in" filter="fade">
                                      <p:cBhvr>
                                        <p:cTn id="34" dur="500"/>
                                        <p:tgtEl>
                                          <p:spTgt spid="43"/>
                                        </p:tgtEl>
                                      </p:cBhvr>
                                    </p:animEffect>
                                  </p:childTnLst>
                                </p:cTn>
                              </p:par>
                              <p:par>
                                <p:cTn id="35" presetID="53" presetClass="entr" presetSubtype="16" fill="hold" grpId="0" nodeType="withEffect">
                                  <p:stCondLst>
                                    <p:cond delay="0"/>
                                  </p:stCondLst>
                                  <p:childTnLst>
                                    <p:set>
                                      <p:cBhvr>
                                        <p:cTn id="36" dur="1" fill="hold">
                                          <p:stCondLst>
                                            <p:cond delay="0"/>
                                          </p:stCondLst>
                                        </p:cTn>
                                        <p:tgtEl>
                                          <p:spTgt spid="44"/>
                                        </p:tgtEl>
                                        <p:attrNameLst>
                                          <p:attrName>style.visibility</p:attrName>
                                        </p:attrNameLst>
                                      </p:cBhvr>
                                      <p:to>
                                        <p:strVal val="visible"/>
                                      </p:to>
                                    </p:set>
                                    <p:anim calcmode="lin" valueType="num">
                                      <p:cBhvr>
                                        <p:cTn id="37" dur="500" fill="hold"/>
                                        <p:tgtEl>
                                          <p:spTgt spid="44"/>
                                        </p:tgtEl>
                                        <p:attrNameLst>
                                          <p:attrName>ppt_w</p:attrName>
                                        </p:attrNameLst>
                                      </p:cBhvr>
                                      <p:tavLst>
                                        <p:tav tm="0">
                                          <p:val>
                                            <p:fltVal val="0"/>
                                          </p:val>
                                        </p:tav>
                                        <p:tav tm="100000">
                                          <p:val>
                                            <p:strVal val="#ppt_w"/>
                                          </p:val>
                                        </p:tav>
                                      </p:tavLst>
                                    </p:anim>
                                    <p:anim calcmode="lin" valueType="num">
                                      <p:cBhvr>
                                        <p:cTn id="38" dur="500" fill="hold"/>
                                        <p:tgtEl>
                                          <p:spTgt spid="44"/>
                                        </p:tgtEl>
                                        <p:attrNameLst>
                                          <p:attrName>ppt_h</p:attrName>
                                        </p:attrNameLst>
                                      </p:cBhvr>
                                      <p:tavLst>
                                        <p:tav tm="0">
                                          <p:val>
                                            <p:fltVal val="0"/>
                                          </p:val>
                                        </p:tav>
                                        <p:tav tm="100000">
                                          <p:val>
                                            <p:strVal val="#ppt_h"/>
                                          </p:val>
                                        </p:tav>
                                      </p:tavLst>
                                    </p:anim>
                                    <p:animEffect transition="in" filter="fade">
                                      <p:cBhvr>
                                        <p:cTn id="39" dur="500"/>
                                        <p:tgtEl>
                                          <p:spTgt spid="44"/>
                                        </p:tgtEl>
                                      </p:cBhvr>
                                    </p:animEffect>
                                  </p:childTnLst>
                                </p:cTn>
                              </p:par>
                              <p:par>
                                <p:cTn id="40" presetID="53" presetClass="entr" presetSubtype="16" fill="hold" grpId="0" nodeType="withEffect">
                                  <p:stCondLst>
                                    <p:cond delay="0"/>
                                  </p:stCondLst>
                                  <p:childTnLst>
                                    <p:set>
                                      <p:cBhvr>
                                        <p:cTn id="41" dur="1" fill="hold">
                                          <p:stCondLst>
                                            <p:cond delay="0"/>
                                          </p:stCondLst>
                                        </p:cTn>
                                        <p:tgtEl>
                                          <p:spTgt spid="45"/>
                                        </p:tgtEl>
                                        <p:attrNameLst>
                                          <p:attrName>style.visibility</p:attrName>
                                        </p:attrNameLst>
                                      </p:cBhvr>
                                      <p:to>
                                        <p:strVal val="visible"/>
                                      </p:to>
                                    </p:set>
                                    <p:anim calcmode="lin" valueType="num">
                                      <p:cBhvr>
                                        <p:cTn id="42" dur="750" fill="hold"/>
                                        <p:tgtEl>
                                          <p:spTgt spid="45"/>
                                        </p:tgtEl>
                                        <p:attrNameLst>
                                          <p:attrName>ppt_w</p:attrName>
                                        </p:attrNameLst>
                                      </p:cBhvr>
                                      <p:tavLst>
                                        <p:tav tm="0">
                                          <p:val>
                                            <p:fltVal val="0"/>
                                          </p:val>
                                        </p:tav>
                                        <p:tav tm="100000">
                                          <p:val>
                                            <p:strVal val="#ppt_w"/>
                                          </p:val>
                                        </p:tav>
                                      </p:tavLst>
                                    </p:anim>
                                    <p:anim calcmode="lin" valueType="num">
                                      <p:cBhvr>
                                        <p:cTn id="43" dur="750" fill="hold"/>
                                        <p:tgtEl>
                                          <p:spTgt spid="45"/>
                                        </p:tgtEl>
                                        <p:attrNameLst>
                                          <p:attrName>ppt_h</p:attrName>
                                        </p:attrNameLst>
                                      </p:cBhvr>
                                      <p:tavLst>
                                        <p:tav tm="0">
                                          <p:val>
                                            <p:fltVal val="0"/>
                                          </p:val>
                                        </p:tav>
                                        <p:tav tm="100000">
                                          <p:val>
                                            <p:strVal val="#ppt_h"/>
                                          </p:val>
                                        </p:tav>
                                      </p:tavLst>
                                    </p:anim>
                                    <p:animEffect transition="in" filter="fade">
                                      <p:cBhvr>
                                        <p:cTn id="44" dur="750"/>
                                        <p:tgtEl>
                                          <p:spTgt spid="45"/>
                                        </p:tgtEl>
                                      </p:cBhvr>
                                    </p:animEffect>
                                  </p:childTnLst>
                                </p:cTn>
                              </p:par>
                              <p:par>
                                <p:cTn id="45" presetID="53" presetClass="entr" presetSubtype="16" fill="hold" grpId="0" nodeType="withEffect">
                                  <p:stCondLst>
                                    <p:cond delay="0"/>
                                  </p:stCondLst>
                                  <p:childTnLst>
                                    <p:set>
                                      <p:cBhvr>
                                        <p:cTn id="46" dur="1" fill="hold">
                                          <p:stCondLst>
                                            <p:cond delay="0"/>
                                          </p:stCondLst>
                                        </p:cTn>
                                        <p:tgtEl>
                                          <p:spTgt spid="46"/>
                                        </p:tgtEl>
                                        <p:attrNameLst>
                                          <p:attrName>style.visibility</p:attrName>
                                        </p:attrNameLst>
                                      </p:cBhvr>
                                      <p:to>
                                        <p:strVal val="visible"/>
                                      </p:to>
                                    </p:set>
                                    <p:anim calcmode="lin" valueType="num">
                                      <p:cBhvr>
                                        <p:cTn id="47" dur="500" fill="hold"/>
                                        <p:tgtEl>
                                          <p:spTgt spid="46"/>
                                        </p:tgtEl>
                                        <p:attrNameLst>
                                          <p:attrName>ppt_w</p:attrName>
                                        </p:attrNameLst>
                                      </p:cBhvr>
                                      <p:tavLst>
                                        <p:tav tm="0">
                                          <p:val>
                                            <p:fltVal val="0"/>
                                          </p:val>
                                        </p:tav>
                                        <p:tav tm="100000">
                                          <p:val>
                                            <p:strVal val="#ppt_w"/>
                                          </p:val>
                                        </p:tav>
                                      </p:tavLst>
                                    </p:anim>
                                    <p:anim calcmode="lin" valueType="num">
                                      <p:cBhvr>
                                        <p:cTn id="48" dur="500" fill="hold"/>
                                        <p:tgtEl>
                                          <p:spTgt spid="46"/>
                                        </p:tgtEl>
                                        <p:attrNameLst>
                                          <p:attrName>ppt_h</p:attrName>
                                        </p:attrNameLst>
                                      </p:cBhvr>
                                      <p:tavLst>
                                        <p:tav tm="0">
                                          <p:val>
                                            <p:fltVal val="0"/>
                                          </p:val>
                                        </p:tav>
                                        <p:tav tm="100000">
                                          <p:val>
                                            <p:strVal val="#ppt_h"/>
                                          </p:val>
                                        </p:tav>
                                      </p:tavLst>
                                    </p:anim>
                                    <p:animEffect transition="in" filter="fade">
                                      <p:cBhvr>
                                        <p:cTn id="49" dur="500"/>
                                        <p:tgtEl>
                                          <p:spTgt spid="46"/>
                                        </p:tgtEl>
                                      </p:cBhvr>
                                    </p:animEffect>
                                  </p:childTnLst>
                                </p:cTn>
                              </p:par>
                              <p:par>
                                <p:cTn id="50" presetID="53" presetClass="entr" presetSubtype="16" fill="hold" grpId="0" nodeType="withEffect">
                                  <p:stCondLst>
                                    <p:cond delay="0"/>
                                  </p:stCondLst>
                                  <p:childTnLst>
                                    <p:set>
                                      <p:cBhvr>
                                        <p:cTn id="51" dur="1" fill="hold">
                                          <p:stCondLst>
                                            <p:cond delay="0"/>
                                          </p:stCondLst>
                                        </p:cTn>
                                        <p:tgtEl>
                                          <p:spTgt spid="47"/>
                                        </p:tgtEl>
                                        <p:attrNameLst>
                                          <p:attrName>style.visibility</p:attrName>
                                        </p:attrNameLst>
                                      </p:cBhvr>
                                      <p:to>
                                        <p:strVal val="visible"/>
                                      </p:to>
                                    </p:set>
                                    <p:anim calcmode="lin" valueType="num">
                                      <p:cBhvr>
                                        <p:cTn id="52" dur="500" fill="hold"/>
                                        <p:tgtEl>
                                          <p:spTgt spid="47"/>
                                        </p:tgtEl>
                                        <p:attrNameLst>
                                          <p:attrName>ppt_w</p:attrName>
                                        </p:attrNameLst>
                                      </p:cBhvr>
                                      <p:tavLst>
                                        <p:tav tm="0">
                                          <p:val>
                                            <p:fltVal val="0"/>
                                          </p:val>
                                        </p:tav>
                                        <p:tav tm="100000">
                                          <p:val>
                                            <p:strVal val="#ppt_w"/>
                                          </p:val>
                                        </p:tav>
                                      </p:tavLst>
                                    </p:anim>
                                    <p:anim calcmode="lin" valueType="num">
                                      <p:cBhvr>
                                        <p:cTn id="53" dur="500" fill="hold"/>
                                        <p:tgtEl>
                                          <p:spTgt spid="47"/>
                                        </p:tgtEl>
                                        <p:attrNameLst>
                                          <p:attrName>ppt_h</p:attrName>
                                        </p:attrNameLst>
                                      </p:cBhvr>
                                      <p:tavLst>
                                        <p:tav tm="0">
                                          <p:val>
                                            <p:fltVal val="0"/>
                                          </p:val>
                                        </p:tav>
                                        <p:tav tm="100000">
                                          <p:val>
                                            <p:strVal val="#ppt_h"/>
                                          </p:val>
                                        </p:tav>
                                      </p:tavLst>
                                    </p:anim>
                                    <p:animEffect transition="in" filter="fade">
                                      <p:cBhvr>
                                        <p:cTn id="54" dur="500"/>
                                        <p:tgtEl>
                                          <p:spTgt spid="47"/>
                                        </p:tgtEl>
                                      </p:cBhvr>
                                    </p:animEffect>
                                  </p:childTnLst>
                                </p:cTn>
                              </p:par>
                              <p:par>
                                <p:cTn id="55" presetID="53" presetClass="entr" presetSubtype="16" fill="hold" grpId="0" nodeType="withEffect">
                                  <p:stCondLst>
                                    <p:cond delay="0"/>
                                  </p:stCondLst>
                                  <p:childTnLst>
                                    <p:set>
                                      <p:cBhvr>
                                        <p:cTn id="56" dur="1" fill="hold">
                                          <p:stCondLst>
                                            <p:cond delay="0"/>
                                          </p:stCondLst>
                                        </p:cTn>
                                        <p:tgtEl>
                                          <p:spTgt spid="48"/>
                                        </p:tgtEl>
                                        <p:attrNameLst>
                                          <p:attrName>style.visibility</p:attrName>
                                        </p:attrNameLst>
                                      </p:cBhvr>
                                      <p:to>
                                        <p:strVal val="visible"/>
                                      </p:to>
                                    </p:set>
                                    <p:anim calcmode="lin" valueType="num">
                                      <p:cBhvr>
                                        <p:cTn id="57" dur="1000" fill="hold"/>
                                        <p:tgtEl>
                                          <p:spTgt spid="48"/>
                                        </p:tgtEl>
                                        <p:attrNameLst>
                                          <p:attrName>ppt_w</p:attrName>
                                        </p:attrNameLst>
                                      </p:cBhvr>
                                      <p:tavLst>
                                        <p:tav tm="0">
                                          <p:val>
                                            <p:fltVal val="0"/>
                                          </p:val>
                                        </p:tav>
                                        <p:tav tm="100000">
                                          <p:val>
                                            <p:strVal val="#ppt_w"/>
                                          </p:val>
                                        </p:tav>
                                      </p:tavLst>
                                    </p:anim>
                                    <p:anim calcmode="lin" valueType="num">
                                      <p:cBhvr>
                                        <p:cTn id="58" dur="1000" fill="hold"/>
                                        <p:tgtEl>
                                          <p:spTgt spid="48"/>
                                        </p:tgtEl>
                                        <p:attrNameLst>
                                          <p:attrName>ppt_h</p:attrName>
                                        </p:attrNameLst>
                                      </p:cBhvr>
                                      <p:tavLst>
                                        <p:tav tm="0">
                                          <p:val>
                                            <p:fltVal val="0"/>
                                          </p:val>
                                        </p:tav>
                                        <p:tav tm="100000">
                                          <p:val>
                                            <p:strVal val="#ppt_h"/>
                                          </p:val>
                                        </p:tav>
                                      </p:tavLst>
                                    </p:anim>
                                    <p:animEffect transition="in" filter="fade">
                                      <p:cBhvr>
                                        <p:cTn id="59" dur="1000"/>
                                        <p:tgtEl>
                                          <p:spTgt spid="48"/>
                                        </p:tgtEl>
                                      </p:cBhvr>
                                    </p:animEffect>
                                  </p:childTnLst>
                                </p:cTn>
                              </p:par>
                              <p:par>
                                <p:cTn id="60" presetID="53" presetClass="entr" presetSubtype="16" fill="hold" grpId="0" nodeType="withEffect">
                                  <p:stCondLst>
                                    <p:cond delay="0"/>
                                  </p:stCondLst>
                                  <p:childTnLst>
                                    <p:set>
                                      <p:cBhvr>
                                        <p:cTn id="61" dur="1" fill="hold">
                                          <p:stCondLst>
                                            <p:cond delay="0"/>
                                          </p:stCondLst>
                                        </p:cTn>
                                        <p:tgtEl>
                                          <p:spTgt spid="49"/>
                                        </p:tgtEl>
                                        <p:attrNameLst>
                                          <p:attrName>style.visibility</p:attrName>
                                        </p:attrNameLst>
                                      </p:cBhvr>
                                      <p:to>
                                        <p:strVal val="visible"/>
                                      </p:to>
                                    </p:set>
                                    <p:anim calcmode="lin" valueType="num">
                                      <p:cBhvr>
                                        <p:cTn id="62" dur="500" fill="hold"/>
                                        <p:tgtEl>
                                          <p:spTgt spid="49"/>
                                        </p:tgtEl>
                                        <p:attrNameLst>
                                          <p:attrName>ppt_w</p:attrName>
                                        </p:attrNameLst>
                                      </p:cBhvr>
                                      <p:tavLst>
                                        <p:tav tm="0">
                                          <p:val>
                                            <p:fltVal val="0"/>
                                          </p:val>
                                        </p:tav>
                                        <p:tav tm="100000">
                                          <p:val>
                                            <p:strVal val="#ppt_w"/>
                                          </p:val>
                                        </p:tav>
                                      </p:tavLst>
                                    </p:anim>
                                    <p:anim calcmode="lin" valueType="num">
                                      <p:cBhvr>
                                        <p:cTn id="63" dur="500" fill="hold"/>
                                        <p:tgtEl>
                                          <p:spTgt spid="49"/>
                                        </p:tgtEl>
                                        <p:attrNameLst>
                                          <p:attrName>ppt_h</p:attrName>
                                        </p:attrNameLst>
                                      </p:cBhvr>
                                      <p:tavLst>
                                        <p:tav tm="0">
                                          <p:val>
                                            <p:fltVal val="0"/>
                                          </p:val>
                                        </p:tav>
                                        <p:tav tm="100000">
                                          <p:val>
                                            <p:strVal val="#ppt_h"/>
                                          </p:val>
                                        </p:tav>
                                      </p:tavLst>
                                    </p:anim>
                                    <p:animEffect transition="in" filter="fade">
                                      <p:cBhvr>
                                        <p:cTn id="64" dur="500"/>
                                        <p:tgtEl>
                                          <p:spTgt spid="49"/>
                                        </p:tgtEl>
                                      </p:cBhvr>
                                    </p:animEffect>
                                  </p:childTnLst>
                                </p:cTn>
                              </p:par>
                              <p:par>
                                <p:cTn id="65" presetID="53" presetClass="entr" presetSubtype="16" fill="hold" grpId="0" nodeType="withEffect">
                                  <p:stCondLst>
                                    <p:cond delay="0"/>
                                  </p:stCondLst>
                                  <p:childTnLst>
                                    <p:set>
                                      <p:cBhvr>
                                        <p:cTn id="66" dur="1" fill="hold">
                                          <p:stCondLst>
                                            <p:cond delay="0"/>
                                          </p:stCondLst>
                                        </p:cTn>
                                        <p:tgtEl>
                                          <p:spTgt spid="54"/>
                                        </p:tgtEl>
                                        <p:attrNameLst>
                                          <p:attrName>style.visibility</p:attrName>
                                        </p:attrNameLst>
                                      </p:cBhvr>
                                      <p:to>
                                        <p:strVal val="visible"/>
                                      </p:to>
                                    </p:set>
                                    <p:anim calcmode="lin" valueType="num">
                                      <p:cBhvr>
                                        <p:cTn id="67" dur="500" fill="hold"/>
                                        <p:tgtEl>
                                          <p:spTgt spid="54"/>
                                        </p:tgtEl>
                                        <p:attrNameLst>
                                          <p:attrName>ppt_w</p:attrName>
                                        </p:attrNameLst>
                                      </p:cBhvr>
                                      <p:tavLst>
                                        <p:tav tm="0">
                                          <p:val>
                                            <p:fltVal val="0"/>
                                          </p:val>
                                        </p:tav>
                                        <p:tav tm="100000">
                                          <p:val>
                                            <p:strVal val="#ppt_w"/>
                                          </p:val>
                                        </p:tav>
                                      </p:tavLst>
                                    </p:anim>
                                    <p:anim calcmode="lin" valueType="num">
                                      <p:cBhvr>
                                        <p:cTn id="68" dur="500" fill="hold"/>
                                        <p:tgtEl>
                                          <p:spTgt spid="54"/>
                                        </p:tgtEl>
                                        <p:attrNameLst>
                                          <p:attrName>ppt_h</p:attrName>
                                        </p:attrNameLst>
                                      </p:cBhvr>
                                      <p:tavLst>
                                        <p:tav tm="0">
                                          <p:val>
                                            <p:fltVal val="0"/>
                                          </p:val>
                                        </p:tav>
                                        <p:tav tm="100000">
                                          <p:val>
                                            <p:strVal val="#ppt_h"/>
                                          </p:val>
                                        </p:tav>
                                      </p:tavLst>
                                    </p:anim>
                                    <p:animEffect transition="in" filter="fade">
                                      <p:cBhvr>
                                        <p:cTn id="69" dur="500"/>
                                        <p:tgtEl>
                                          <p:spTgt spid="54"/>
                                        </p:tgtEl>
                                      </p:cBhvr>
                                    </p:animEffect>
                                  </p:childTnLst>
                                </p:cTn>
                              </p:par>
                              <p:par>
                                <p:cTn id="70" presetID="53" presetClass="entr" presetSubtype="16" fill="hold" grpId="0" nodeType="withEffect">
                                  <p:stCondLst>
                                    <p:cond delay="500"/>
                                  </p:stCondLst>
                                  <p:childTnLst>
                                    <p:set>
                                      <p:cBhvr>
                                        <p:cTn id="71" dur="1" fill="hold">
                                          <p:stCondLst>
                                            <p:cond delay="0"/>
                                          </p:stCondLst>
                                        </p:cTn>
                                        <p:tgtEl>
                                          <p:spTgt spid="55"/>
                                        </p:tgtEl>
                                        <p:attrNameLst>
                                          <p:attrName>style.visibility</p:attrName>
                                        </p:attrNameLst>
                                      </p:cBhvr>
                                      <p:to>
                                        <p:strVal val="visible"/>
                                      </p:to>
                                    </p:set>
                                    <p:anim calcmode="lin" valueType="num">
                                      <p:cBhvr>
                                        <p:cTn id="72" dur="500" fill="hold"/>
                                        <p:tgtEl>
                                          <p:spTgt spid="55"/>
                                        </p:tgtEl>
                                        <p:attrNameLst>
                                          <p:attrName>ppt_w</p:attrName>
                                        </p:attrNameLst>
                                      </p:cBhvr>
                                      <p:tavLst>
                                        <p:tav tm="0">
                                          <p:val>
                                            <p:fltVal val="0"/>
                                          </p:val>
                                        </p:tav>
                                        <p:tav tm="100000">
                                          <p:val>
                                            <p:strVal val="#ppt_w"/>
                                          </p:val>
                                        </p:tav>
                                      </p:tavLst>
                                    </p:anim>
                                    <p:anim calcmode="lin" valueType="num">
                                      <p:cBhvr>
                                        <p:cTn id="73" dur="500" fill="hold"/>
                                        <p:tgtEl>
                                          <p:spTgt spid="55"/>
                                        </p:tgtEl>
                                        <p:attrNameLst>
                                          <p:attrName>ppt_h</p:attrName>
                                        </p:attrNameLst>
                                      </p:cBhvr>
                                      <p:tavLst>
                                        <p:tav tm="0">
                                          <p:val>
                                            <p:fltVal val="0"/>
                                          </p:val>
                                        </p:tav>
                                        <p:tav tm="100000">
                                          <p:val>
                                            <p:strVal val="#ppt_h"/>
                                          </p:val>
                                        </p:tav>
                                      </p:tavLst>
                                    </p:anim>
                                    <p:animEffect transition="in" filter="fade">
                                      <p:cBhvr>
                                        <p:cTn id="74" dur="500"/>
                                        <p:tgtEl>
                                          <p:spTgt spid="55"/>
                                        </p:tgtEl>
                                      </p:cBhvr>
                                    </p:animEffect>
                                  </p:childTnLst>
                                </p:cTn>
                              </p:par>
                              <p:par>
                                <p:cTn id="75" presetID="53" presetClass="entr" presetSubtype="16" fill="hold" grpId="0" nodeType="withEffect">
                                  <p:stCondLst>
                                    <p:cond delay="0"/>
                                  </p:stCondLst>
                                  <p:childTnLst>
                                    <p:set>
                                      <p:cBhvr>
                                        <p:cTn id="76" dur="1" fill="hold">
                                          <p:stCondLst>
                                            <p:cond delay="0"/>
                                          </p:stCondLst>
                                        </p:cTn>
                                        <p:tgtEl>
                                          <p:spTgt spid="52"/>
                                        </p:tgtEl>
                                        <p:attrNameLst>
                                          <p:attrName>style.visibility</p:attrName>
                                        </p:attrNameLst>
                                      </p:cBhvr>
                                      <p:to>
                                        <p:strVal val="visible"/>
                                      </p:to>
                                    </p:set>
                                    <p:anim calcmode="lin" valueType="num">
                                      <p:cBhvr>
                                        <p:cTn id="77" dur="500" fill="hold"/>
                                        <p:tgtEl>
                                          <p:spTgt spid="52"/>
                                        </p:tgtEl>
                                        <p:attrNameLst>
                                          <p:attrName>ppt_w</p:attrName>
                                        </p:attrNameLst>
                                      </p:cBhvr>
                                      <p:tavLst>
                                        <p:tav tm="0">
                                          <p:val>
                                            <p:fltVal val="0"/>
                                          </p:val>
                                        </p:tav>
                                        <p:tav tm="100000">
                                          <p:val>
                                            <p:strVal val="#ppt_w"/>
                                          </p:val>
                                        </p:tav>
                                      </p:tavLst>
                                    </p:anim>
                                    <p:anim calcmode="lin" valueType="num">
                                      <p:cBhvr>
                                        <p:cTn id="78" dur="500" fill="hold"/>
                                        <p:tgtEl>
                                          <p:spTgt spid="52"/>
                                        </p:tgtEl>
                                        <p:attrNameLst>
                                          <p:attrName>ppt_h</p:attrName>
                                        </p:attrNameLst>
                                      </p:cBhvr>
                                      <p:tavLst>
                                        <p:tav tm="0">
                                          <p:val>
                                            <p:fltVal val="0"/>
                                          </p:val>
                                        </p:tav>
                                        <p:tav tm="100000">
                                          <p:val>
                                            <p:strVal val="#ppt_h"/>
                                          </p:val>
                                        </p:tav>
                                      </p:tavLst>
                                    </p:anim>
                                    <p:animEffect transition="in" filter="fade">
                                      <p:cBhvr>
                                        <p:cTn id="79" dur="500"/>
                                        <p:tgtEl>
                                          <p:spTgt spid="52"/>
                                        </p:tgtEl>
                                      </p:cBhvr>
                                    </p:animEffect>
                                  </p:childTnLst>
                                </p:cTn>
                              </p:par>
                              <p:par>
                                <p:cTn id="80" presetID="53" presetClass="entr" presetSubtype="16" fill="hold" grpId="0" nodeType="withEffect">
                                  <p:stCondLst>
                                    <p:cond delay="500"/>
                                  </p:stCondLst>
                                  <p:childTnLst>
                                    <p:set>
                                      <p:cBhvr>
                                        <p:cTn id="81" dur="1" fill="hold">
                                          <p:stCondLst>
                                            <p:cond delay="0"/>
                                          </p:stCondLst>
                                        </p:cTn>
                                        <p:tgtEl>
                                          <p:spTgt spid="53"/>
                                        </p:tgtEl>
                                        <p:attrNameLst>
                                          <p:attrName>style.visibility</p:attrName>
                                        </p:attrNameLst>
                                      </p:cBhvr>
                                      <p:to>
                                        <p:strVal val="visible"/>
                                      </p:to>
                                    </p:set>
                                    <p:anim calcmode="lin" valueType="num">
                                      <p:cBhvr>
                                        <p:cTn id="82" dur="500" fill="hold"/>
                                        <p:tgtEl>
                                          <p:spTgt spid="53"/>
                                        </p:tgtEl>
                                        <p:attrNameLst>
                                          <p:attrName>ppt_w</p:attrName>
                                        </p:attrNameLst>
                                      </p:cBhvr>
                                      <p:tavLst>
                                        <p:tav tm="0">
                                          <p:val>
                                            <p:fltVal val="0"/>
                                          </p:val>
                                        </p:tav>
                                        <p:tav tm="100000">
                                          <p:val>
                                            <p:strVal val="#ppt_w"/>
                                          </p:val>
                                        </p:tav>
                                      </p:tavLst>
                                    </p:anim>
                                    <p:anim calcmode="lin" valueType="num">
                                      <p:cBhvr>
                                        <p:cTn id="83" dur="500" fill="hold"/>
                                        <p:tgtEl>
                                          <p:spTgt spid="53"/>
                                        </p:tgtEl>
                                        <p:attrNameLst>
                                          <p:attrName>ppt_h</p:attrName>
                                        </p:attrNameLst>
                                      </p:cBhvr>
                                      <p:tavLst>
                                        <p:tav tm="0">
                                          <p:val>
                                            <p:fltVal val="0"/>
                                          </p:val>
                                        </p:tav>
                                        <p:tav tm="100000">
                                          <p:val>
                                            <p:strVal val="#ppt_h"/>
                                          </p:val>
                                        </p:tav>
                                      </p:tavLst>
                                    </p:anim>
                                    <p:animEffect transition="in" filter="fade">
                                      <p:cBhvr>
                                        <p:cTn id="84" dur="500"/>
                                        <p:tgtEl>
                                          <p:spTgt spid="5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8" grpId="0" animBg="1"/>
      <p:bldP spid="39" grpId="0" animBg="1"/>
      <p:bldP spid="40" grpId="0" animBg="1"/>
      <p:bldP spid="41" grpId="0" animBg="1"/>
      <p:bldP spid="42" grpId="0" animBg="1"/>
      <p:bldP spid="43" grpId="0" animBg="1"/>
      <p:bldP spid="44" grpId="0" animBg="1"/>
      <p:bldP spid="45" grpId="0" animBg="1"/>
      <p:bldP spid="46" grpId="0" animBg="1"/>
      <p:bldP spid="47" grpId="0" animBg="1"/>
      <p:bldP spid="48" grpId="0" animBg="1"/>
      <p:bldP spid="49" grpId="0" animBg="1"/>
      <p:bldP spid="54" grpId="0" animBg="1"/>
      <p:bldP spid="55" grpId="0" animBg="1"/>
      <p:bldP spid="52" grpId="0" animBg="1"/>
      <p:bldP spid="5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3163599" y="2970869"/>
            <a:ext cx="2816801" cy="430887"/>
          </a:xfrm>
          <a:prstGeom prst="rect">
            <a:avLst/>
          </a:prstGeom>
          <a:noFill/>
        </p:spPr>
        <p:txBody>
          <a:bodyPr wrap="square" lIns="0" tIns="0" rIns="0" bIns="0" rtlCol="0">
            <a:spAutoFit/>
          </a:bodyPr>
          <a:lstStyle/>
          <a:p>
            <a:pPr algn="ctr"/>
            <a:r>
              <a:rPr lang="zh-CN" altLang="en-US" sz="2800" dirty="0">
                <a:solidFill>
                  <a:srgbClr val="34425B"/>
                </a:solidFill>
                <a:cs typeface="+mn-ea"/>
                <a:sym typeface="+mn-lt"/>
              </a:rPr>
              <a:t>请替换文字内容</a:t>
            </a:r>
            <a:endParaRPr lang="en-GB" altLang="zh-CN" sz="2800" dirty="0">
              <a:solidFill>
                <a:srgbClr val="34425B"/>
              </a:solidFill>
              <a:cs typeface="+mn-ea"/>
              <a:sym typeface="+mn-lt"/>
            </a:endParaRPr>
          </a:p>
        </p:txBody>
      </p:sp>
      <p:sp>
        <p:nvSpPr>
          <p:cNvPr id="8" name="TextBox 49"/>
          <p:cNvSpPr txBox="1"/>
          <p:nvPr/>
        </p:nvSpPr>
        <p:spPr>
          <a:xfrm>
            <a:off x="3194478" y="3539690"/>
            <a:ext cx="2780138" cy="123111"/>
          </a:xfrm>
          <a:prstGeom prst="rect">
            <a:avLst/>
          </a:prstGeom>
          <a:noFill/>
        </p:spPr>
        <p:txBody>
          <a:bodyPr wrap="square" lIns="0" tIns="0" rIns="0" bIns="0" rtlCol="0">
            <a:spAutoFit/>
          </a:bodyPr>
          <a:lstStyle/>
          <a:p>
            <a:pPr algn="ctr" eaLnBrk="0" hangingPunct="0"/>
            <a:r>
              <a:rPr lang="zh-CN" altLang="en-US" sz="800" dirty="0">
                <a:solidFill>
                  <a:srgbClr val="34425B"/>
                </a:solidFill>
                <a:cs typeface="+mn-ea"/>
                <a:sym typeface="+mn-lt"/>
              </a:rPr>
              <a:t>请替换文字内容，点击添加相关标题文字</a:t>
            </a:r>
            <a:endParaRPr lang="en-US" altLang="zh-CN" sz="800" dirty="0">
              <a:solidFill>
                <a:srgbClr val="34425B"/>
              </a:solidFill>
              <a:cs typeface="+mn-ea"/>
              <a:sym typeface="+mn-lt"/>
            </a:endParaRPr>
          </a:p>
        </p:txBody>
      </p:sp>
      <p:sp>
        <p:nvSpPr>
          <p:cNvPr id="38" name="椭圆 37"/>
          <p:cNvSpPr/>
          <p:nvPr/>
        </p:nvSpPr>
        <p:spPr>
          <a:xfrm>
            <a:off x="4164927" y="1203598"/>
            <a:ext cx="1075714" cy="1075714"/>
          </a:xfrm>
          <a:prstGeom prst="ellips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3948902" y="1779661"/>
            <a:ext cx="537857" cy="537857"/>
          </a:xfrm>
          <a:prstGeom prst="ellips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id="{8F4ADC5A-4E75-459A-AC3E-66C8874B8A1F}"/>
              </a:ext>
            </a:extLst>
          </p:cNvPr>
          <p:cNvSpPr/>
          <p:nvPr/>
        </p:nvSpPr>
        <p:spPr>
          <a:xfrm>
            <a:off x="3466905" y="2408570"/>
            <a:ext cx="2210190" cy="954107"/>
          </a:xfrm>
          <a:prstGeom prst="rect">
            <a:avLst/>
          </a:prstGeom>
        </p:spPr>
        <p:txBody>
          <a:bodyPr wrap="square">
            <a:spAutoFit/>
          </a:bodyPr>
          <a:lstStyle/>
          <a:p>
            <a:pPr algn="ctr" fontAlgn="auto">
              <a:spcBef>
                <a:spcPts val="0"/>
              </a:spcBef>
              <a:spcAft>
                <a:spcPts val="0"/>
              </a:spcAft>
              <a:defRPr/>
            </a:pPr>
            <a:r>
              <a:rPr lang="en-US" altLang="zh-CN" sz="2800" b="1" spc="300" dirty="0">
                <a:solidFill>
                  <a:schemeClr val="bg2">
                    <a:lumMod val="25000"/>
                  </a:schemeClr>
                </a:solidFill>
                <a:cs typeface="+mn-ea"/>
                <a:sym typeface="+mn-lt"/>
              </a:rPr>
              <a:t>PART THREE</a:t>
            </a:r>
            <a:endParaRPr lang="zh-CN" altLang="en-US" sz="2800" b="1" spc="300" dirty="0">
              <a:solidFill>
                <a:schemeClr val="bg2">
                  <a:lumMod val="25000"/>
                </a:schemeClr>
              </a:solidFill>
              <a:cs typeface="+mn-ea"/>
              <a:sym typeface="+mn-lt"/>
            </a:endParaRPr>
          </a:p>
        </p:txBody>
      </p:sp>
      <p:sp>
        <p:nvSpPr>
          <p:cNvPr id="41" name="矩形 40"/>
          <p:cNvSpPr/>
          <p:nvPr/>
        </p:nvSpPr>
        <p:spPr>
          <a:xfrm rot="1651152">
            <a:off x="-13654" y="3970315"/>
            <a:ext cx="1782108" cy="1782108"/>
          </a:xfrm>
          <a:prstGeom prst="rect">
            <a:avLst/>
          </a:prstGeom>
          <a:blipFill dpi="0" rotWithShape="0">
            <a:blip r:embed="rId3">
              <a:alphaModFix amt="7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rot="2700000">
            <a:off x="7677390" y="317260"/>
            <a:ext cx="1782108" cy="1782108"/>
          </a:xfrm>
          <a:prstGeom prst="rect">
            <a:avLst/>
          </a:prstGeom>
          <a:blipFill dpi="0" rotWithShape="0">
            <a:blip r:embed="rId3">
              <a:alphaModFix amt="4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a:extLst>
              <a:ext uri="{FF2B5EF4-FFF2-40B4-BE49-F238E27FC236}">
                <a16:creationId xmlns:a16="http://schemas.microsoft.com/office/drawing/2014/main" id="{D0D89DCD-4A47-47AC-9E75-9133B7477B3F}"/>
              </a:ext>
            </a:extLst>
          </p:cNvPr>
          <p:cNvSpPr/>
          <p:nvPr/>
        </p:nvSpPr>
        <p:spPr>
          <a:xfrm flipH="1">
            <a:off x="4237371" y="1439708"/>
            <a:ext cx="721198" cy="7211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4273086" y="1541874"/>
            <a:ext cx="597828" cy="597828"/>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8676456" y="29597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8553626" y="581124"/>
            <a:ext cx="144016" cy="144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395536" y="4463743"/>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683568" y="4731990"/>
            <a:ext cx="144016" cy="144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88406676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animEffect transition="in" filter="fade">
                                      <p:cBhvr>
                                        <p:cTn id="19" dur="500"/>
                                        <p:tgtEl>
                                          <p:spTgt spid="4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p:cTn id="39" dur="500" fill="hold"/>
                                        <p:tgtEl>
                                          <p:spTgt spid="38"/>
                                        </p:tgtEl>
                                        <p:attrNameLst>
                                          <p:attrName>ppt_w</p:attrName>
                                        </p:attrNameLst>
                                      </p:cBhvr>
                                      <p:tavLst>
                                        <p:tav tm="0">
                                          <p:val>
                                            <p:fltVal val="0"/>
                                          </p:val>
                                        </p:tav>
                                        <p:tav tm="100000">
                                          <p:val>
                                            <p:strVal val="#ppt_w"/>
                                          </p:val>
                                        </p:tav>
                                      </p:tavLst>
                                    </p:anim>
                                    <p:anim calcmode="lin" valueType="num">
                                      <p:cBhvr>
                                        <p:cTn id="40" dur="500" fill="hold"/>
                                        <p:tgtEl>
                                          <p:spTgt spid="38"/>
                                        </p:tgtEl>
                                        <p:attrNameLst>
                                          <p:attrName>ppt_h</p:attrName>
                                        </p:attrNameLst>
                                      </p:cBhvr>
                                      <p:tavLst>
                                        <p:tav tm="0">
                                          <p:val>
                                            <p:fltVal val="0"/>
                                          </p:val>
                                        </p:tav>
                                        <p:tav tm="100000">
                                          <p:val>
                                            <p:strVal val="#ppt_h"/>
                                          </p:val>
                                        </p:tav>
                                      </p:tavLst>
                                    </p:anim>
                                    <p:animEffect transition="in" filter="fade">
                                      <p:cBhvr>
                                        <p:cTn id="41" dur="500"/>
                                        <p:tgtEl>
                                          <p:spTgt spid="3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p:cTn id="54" dur="500" fill="hold"/>
                                        <p:tgtEl>
                                          <p:spTgt spid="44"/>
                                        </p:tgtEl>
                                        <p:attrNameLst>
                                          <p:attrName>ppt_w</p:attrName>
                                        </p:attrNameLst>
                                      </p:cBhvr>
                                      <p:tavLst>
                                        <p:tav tm="0">
                                          <p:val>
                                            <p:fltVal val="0"/>
                                          </p:val>
                                        </p:tav>
                                        <p:tav tm="100000">
                                          <p:val>
                                            <p:strVal val="#ppt_w"/>
                                          </p:val>
                                        </p:tav>
                                      </p:tavLst>
                                    </p:anim>
                                    <p:anim calcmode="lin" valueType="num">
                                      <p:cBhvr>
                                        <p:cTn id="55" dur="500" fill="hold"/>
                                        <p:tgtEl>
                                          <p:spTgt spid="44"/>
                                        </p:tgtEl>
                                        <p:attrNameLst>
                                          <p:attrName>ppt_h</p:attrName>
                                        </p:attrNameLst>
                                      </p:cBhvr>
                                      <p:tavLst>
                                        <p:tav tm="0">
                                          <p:val>
                                            <p:fltVal val="0"/>
                                          </p:val>
                                        </p:tav>
                                        <p:tav tm="100000">
                                          <p:val>
                                            <p:strVal val="#ppt_h"/>
                                          </p:val>
                                        </p:tav>
                                      </p:tavLst>
                                    </p:anim>
                                    <p:animEffect transition="in" filter="fade">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barn(inVertical)">
                                      <p:cBhvr>
                                        <p:cTn id="61" dur="500"/>
                                        <p:tgtEl>
                                          <p:spTgt spid="40"/>
                                        </p:tgtEl>
                                      </p:cBhvr>
                                    </p:animEffect>
                                  </p:childTnLst>
                                </p:cTn>
                              </p:par>
                            </p:childTnLst>
                          </p:cTn>
                        </p:par>
                        <p:par>
                          <p:cTn id="62" fill="hold">
                            <p:stCondLst>
                              <p:cond delay="5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7"/>
                                        </p:tgtEl>
                                        <p:attrNameLst>
                                          <p:attrName>style.visibility</p:attrName>
                                        </p:attrNameLst>
                                      </p:cBhvr>
                                      <p:to>
                                        <p:strVal val="visible"/>
                                      </p:to>
                                    </p:set>
                                    <p:animEffect transition="in" filter="wipe(left)">
                                      <p:cBhvr>
                                        <p:cTn id="65" dur="200"/>
                                        <p:tgtEl>
                                          <p:spTgt spid="7"/>
                                        </p:tgtEl>
                                      </p:cBhvr>
                                    </p:animEffect>
                                  </p:childTnLst>
                                </p:cTn>
                              </p:par>
                            </p:childTnLst>
                          </p:cTn>
                        </p:par>
                        <p:par>
                          <p:cTn id="66" fill="hold">
                            <p:stCondLst>
                              <p:cond delay="1060"/>
                            </p:stCondLst>
                            <p:childTnLst>
                              <p:par>
                                <p:cTn id="67" presetID="10" presetClass="entr" presetSubtype="0" fill="hold" grpId="0"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8" grpId="0" animBg="1"/>
      <p:bldP spid="39" grpId="0" animBg="1"/>
      <p:bldP spid="40" grpId="0"/>
      <p:bldP spid="41" grpId="0" animBg="1"/>
      <p:bldP spid="42" grpId="0" animBg="1"/>
      <p:bldP spid="43" grpId="0" animBg="1"/>
      <p:bldP spid="44" grpId="0" animBg="1"/>
      <p:bldP spid="45" grpId="0" animBg="1"/>
      <p:bldP spid="46" grpId="0" animBg="1"/>
      <p:bldP spid="47" grpId="0" animBg="1"/>
      <p:bldP spid="4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3" name="Title 1">
            <a:extLst>
              <a:ext uri="{FF2B5EF4-FFF2-40B4-BE49-F238E27FC236}">
                <a16:creationId xmlns:a16="http://schemas.microsoft.com/office/drawing/2014/main" id="{BCBC5C1C-7D5D-4F9B-A21B-DCB7A1AFDC5F}"/>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grpSp>
        <p:nvGrpSpPr>
          <p:cNvPr id="118" name="组合 117"/>
          <p:cNvGrpSpPr/>
          <p:nvPr/>
        </p:nvGrpSpPr>
        <p:grpSpPr>
          <a:xfrm>
            <a:off x="683568" y="1450774"/>
            <a:ext cx="1495580" cy="2662797"/>
            <a:chOff x="695325" y="2170339"/>
            <a:chExt cx="1994107" cy="3550396"/>
          </a:xfrm>
        </p:grpSpPr>
        <p:grpSp>
          <p:nvGrpSpPr>
            <p:cNvPr id="119" name="组合 118"/>
            <p:cNvGrpSpPr/>
            <p:nvPr/>
          </p:nvGrpSpPr>
          <p:grpSpPr>
            <a:xfrm>
              <a:off x="695325" y="2170339"/>
              <a:ext cx="1959429" cy="3526971"/>
              <a:chOff x="1219199" y="1915886"/>
              <a:chExt cx="1959429" cy="3526971"/>
            </a:xfrm>
          </p:grpSpPr>
          <p:cxnSp>
            <p:nvCxnSpPr>
              <p:cNvPr id="124" name="直接连接符 123"/>
              <p:cNvCxnSpPr>
                <a:cxnSpLocks/>
              </p:cNvCxnSpPr>
              <p:nvPr/>
            </p:nvCxnSpPr>
            <p:spPr>
              <a:xfrm>
                <a:off x="1219199" y="1915886"/>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25" name="矩形 124"/>
              <p:cNvSpPr/>
              <p:nvPr/>
            </p:nvSpPr>
            <p:spPr>
              <a:xfrm>
                <a:off x="1219199" y="5036457"/>
                <a:ext cx="1959429"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0" name="TextBox 19"/>
            <p:cNvSpPr txBox="1"/>
            <p:nvPr/>
          </p:nvSpPr>
          <p:spPr>
            <a:xfrm>
              <a:off x="767896" y="3096392"/>
              <a:ext cx="1882624" cy="430887"/>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500" b="1" dirty="0">
                  <a:latin typeface="+mn-lt"/>
                  <a:cs typeface="+mn-ea"/>
                  <a:sym typeface="+mn-lt"/>
                </a:rPr>
                <a:t>标题文字添加</a:t>
              </a:r>
              <a:endParaRPr lang="en-US" sz="1500" b="1" dirty="0">
                <a:latin typeface="+mn-lt"/>
                <a:cs typeface="+mn-ea"/>
                <a:sym typeface="+mn-lt"/>
              </a:endParaRPr>
            </a:p>
          </p:txBody>
        </p:sp>
        <p:sp>
          <p:nvSpPr>
            <p:cNvPr id="121" name="文本框 18"/>
            <p:cNvSpPr txBox="1"/>
            <p:nvPr/>
          </p:nvSpPr>
          <p:spPr>
            <a:xfrm>
              <a:off x="767896" y="3513512"/>
              <a:ext cx="1882623" cy="1215888"/>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900" dirty="0">
                  <a:solidFill>
                    <a:schemeClr val="bg1">
                      <a:lumMod val="50000"/>
                    </a:schemeClr>
                  </a:solidFill>
                  <a:cs typeface="+mn-ea"/>
                  <a:sym typeface="+mn-lt"/>
                </a:rPr>
                <a:t>The user can demonstrate on a projector or computer, or print the presentation and make it into a film to be used in a wider field</a:t>
              </a:r>
            </a:p>
          </p:txBody>
        </p:sp>
        <p:sp>
          <p:nvSpPr>
            <p:cNvPr id="122" name="椭圆 28"/>
            <p:cNvSpPr/>
            <p:nvPr/>
          </p:nvSpPr>
          <p:spPr>
            <a:xfrm>
              <a:off x="862240" y="2221251"/>
              <a:ext cx="609600" cy="590704"/>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23" name="TextBox 19"/>
            <p:cNvSpPr txBox="1"/>
            <p:nvPr/>
          </p:nvSpPr>
          <p:spPr>
            <a:xfrm>
              <a:off x="806808" y="5310366"/>
              <a:ext cx="1882624" cy="410369"/>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400" dirty="0">
                  <a:solidFill>
                    <a:schemeClr val="bg1"/>
                  </a:solidFill>
                  <a:latin typeface="+mn-lt"/>
                  <a:cs typeface="+mn-ea"/>
                  <a:sym typeface="+mn-lt"/>
                </a:rPr>
                <a:t>标题文字添加</a:t>
              </a:r>
              <a:endParaRPr lang="en-US" sz="1400" dirty="0">
                <a:solidFill>
                  <a:schemeClr val="bg1"/>
                </a:solidFill>
                <a:latin typeface="+mn-lt"/>
                <a:cs typeface="+mn-ea"/>
                <a:sym typeface="+mn-lt"/>
              </a:endParaRPr>
            </a:p>
          </p:txBody>
        </p:sp>
      </p:grpSp>
      <p:grpSp>
        <p:nvGrpSpPr>
          <p:cNvPr id="126" name="组合 125"/>
          <p:cNvGrpSpPr/>
          <p:nvPr/>
        </p:nvGrpSpPr>
        <p:grpSpPr>
          <a:xfrm>
            <a:off x="2814782" y="1450774"/>
            <a:ext cx="1497740" cy="2662797"/>
            <a:chOff x="3642632" y="2170339"/>
            <a:chExt cx="1996986" cy="3550396"/>
          </a:xfrm>
        </p:grpSpPr>
        <p:grpSp>
          <p:nvGrpSpPr>
            <p:cNvPr id="127" name="组合 126"/>
            <p:cNvGrpSpPr/>
            <p:nvPr/>
          </p:nvGrpSpPr>
          <p:grpSpPr>
            <a:xfrm>
              <a:off x="3642632" y="2170339"/>
              <a:ext cx="1959429" cy="3526971"/>
              <a:chOff x="1219199" y="1915886"/>
              <a:chExt cx="1959429" cy="3526971"/>
            </a:xfrm>
          </p:grpSpPr>
          <p:cxnSp>
            <p:nvCxnSpPr>
              <p:cNvPr id="132" name="直接连接符 131"/>
              <p:cNvCxnSpPr>
                <a:cxnSpLocks/>
              </p:cNvCxnSpPr>
              <p:nvPr/>
            </p:nvCxnSpPr>
            <p:spPr>
              <a:xfrm>
                <a:off x="1219199" y="1915886"/>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33" name="矩形 132"/>
              <p:cNvSpPr/>
              <p:nvPr/>
            </p:nvSpPr>
            <p:spPr>
              <a:xfrm>
                <a:off x="1219199" y="5036457"/>
                <a:ext cx="1959429" cy="40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28" name="TextBox 19"/>
            <p:cNvSpPr txBox="1"/>
            <p:nvPr/>
          </p:nvSpPr>
          <p:spPr>
            <a:xfrm>
              <a:off x="3718083" y="3096392"/>
              <a:ext cx="1882623" cy="430887"/>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500" b="1" dirty="0">
                  <a:latin typeface="+mn-lt"/>
                  <a:cs typeface="+mn-ea"/>
                  <a:sym typeface="+mn-lt"/>
                </a:rPr>
                <a:t>标题文字添加</a:t>
              </a:r>
              <a:endParaRPr lang="en-US" sz="1500" b="1" dirty="0">
                <a:latin typeface="+mn-lt"/>
                <a:cs typeface="+mn-ea"/>
                <a:sym typeface="+mn-lt"/>
              </a:endParaRPr>
            </a:p>
          </p:txBody>
        </p:sp>
        <p:sp>
          <p:nvSpPr>
            <p:cNvPr id="129" name="文本框 21"/>
            <p:cNvSpPr txBox="1"/>
            <p:nvPr/>
          </p:nvSpPr>
          <p:spPr>
            <a:xfrm>
              <a:off x="3718083" y="3513512"/>
              <a:ext cx="1882623" cy="1215888"/>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900" dirty="0">
                  <a:solidFill>
                    <a:schemeClr val="bg1">
                      <a:lumMod val="50000"/>
                    </a:schemeClr>
                  </a:solidFill>
                  <a:cs typeface="+mn-ea"/>
                  <a:sym typeface="+mn-lt"/>
                </a:rPr>
                <a:t>The user can demonstrate on a projector or computer, or print the presentation and make it into a film to be used in a wider field</a:t>
              </a:r>
            </a:p>
          </p:txBody>
        </p:sp>
        <p:sp>
          <p:nvSpPr>
            <p:cNvPr id="130" name="椭圆 29"/>
            <p:cNvSpPr/>
            <p:nvPr/>
          </p:nvSpPr>
          <p:spPr>
            <a:xfrm>
              <a:off x="3809547" y="2290508"/>
              <a:ext cx="609600" cy="452190"/>
            </a:xfrm>
            <a:custGeom>
              <a:avLst/>
              <a:gdLst>
                <a:gd name="connsiteX0" fmla="*/ 9246 w 338138"/>
                <a:gd name="connsiteY0" fmla="*/ 217487 h 250825"/>
                <a:gd name="connsiteX1" fmla="*/ 328892 w 338138"/>
                <a:gd name="connsiteY1" fmla="*/ 217487 h 250825"/>
                <a:gd name="connsiteX2" fmla="*/ 338138 w 338138"/>
                <a:gd name="connsiteY2" fmla="*/ 226822 h 250825"/>
                <a:gd name="connsiteX3" fmla="*/ 314363 w 338138"/>
                <a:gd name="connsiteY3" fmla="*/ 250825 h 250825"/>
                <a:gd name="connsiteX4" fmla="*/ 23775 w 338138"/>
                <a:gd name="connsiteY4" fmla="*/ 250825 h 250825"/>
                <a:gd name="connsiteX5" fmla="*/ 0 w 338138"/>
                <a:gd name="connsiteY5" fmla="*/ 226822 h 250825"/>
                <a:gd name="connsiteX6" fmla="*/ 9246 w 338138"/>
                <a:gd name="connsiteY6" fmla="*/ 217487 h 250825"/>
                <a:gd name="connsiteX7" fmla="*/ 100182 w 338138"/>
                <a:gd name="connsiteY7" fmla="*/ 100012 h 250825"/>
                <a:gd name="connsiteX8" fmla="*/ 123655 w 338138"/>
                <a:gd name="connsiteY8" fmla="*/ 100012 h 250825"/>
                <a:gd name="connsiteX9" fmla="*/ 130175 w 338138"/>
                <a:gd name="connsiteY9" fmla="*/ 106705 h 250825"/>
                <a:gd name="connsiteX10" fmla="*/ 130175 w 338138"/>
                <a:gd name="connsiteY10" fmla="*/ 161583 h 250825"/>
                <a:gd name="connsiteX11" fmla="*/ 123655 w 338138"/>
                <a:gd name="connsiteY11" fmla="*/ 168275 h 250825"/>
                <a:gd name="connsiteX12" fmla="*/ 100182 w 338138"/>
                <a:gd name="connsiteY12" fmla="*/ 168275 h 250825"/>
                <a:gd name="connsiteX13" fmla="*/ 93662 w 338138"/>
                <a:gd name="connsiteY13" fmla="*/ 161583 h 250825"/>
                <a:gd name="connsiteX14" fmla="*/ 93662 w 338138"/>
                <a:gd name="connsiteY14" fmla="*/ 106705 h 250825"/>
                <a:gd name="connsiteX15" fmla="*/ 100182 w 338138"/>
                <a:gd name="connsiteY15" fmla="*/ 100012 h 250825"/>
                <a:gd name="connsiteX16" fmla="*/ 157332 w 338138"/>
                <a:gd name="connsiteY16" fmla="*/ 77787 h 250825"/>
                <a:gd name="connsiteX17" fmla="*/ 180805 w 338138"/>
                <a:gd name="connsiteY17" fmla="*/ 77787 h 250825"/>
                <a:gd name="connsiteX18" fmla="*/ 187325 w 338138"/>
                <a:gd name="connsiteY18" fmla="*/ 84441 h 250825"/>
                <a:gd name="connsiteX19" fmla="*/ 187325 w 338138"/>
                <a:gd name="connsiteY19" fmla="*/ 161622 h 250825"/>
                <a:gd name="connsiteX20" fmla="*/ 180805 w 338138"/>
                <a:gd name="connsiteY20" fmla="*/ 168275 h 250825"/>
                <a:gd name="connsiteX21" fmla="*/ 157332 w 338138"/>
                <a:gd name="connsiteY21" fmla="*/ 168275 h 250825"/>
                <a:gd name="connsiteX22" fmla="*/ 150812 w 338138"/>
                <a:gd name="connsiteY22" fmla="*/ 161622 h 250825"/>
                <a:gd name="connsiteX23" fmla="*/ 150812 w 338138"/>
                <a:gd name="connsiteY23" fmla="*/ 84441 h 250825"/>
                <a:gd name="connsiteX24" fmla="*/ 157332 w 338138"/>
                <a:gd name="connsiteY24" fmla="*/ 77787 h 250825"/>
                <a:gd name="connsiteX25" fmla="*/ 216070 w 338138"/>
                <a:gd name="connsiteY25" fmla="*/ 49212 h 250825"/>
                <a:gd name="connsiteX26" fmla="*/ 239543 w 338138"/>
                <a:gd name="connsiteY26" fmla="*/ 49212 h 250825"/>
                <a:gd name="connsiteX27" fmla="*/ 246063 w 338138"/>
                <a:gd name="connsiteY27" fmla="*/ 55827 h 250825"/>
                <a:gd name="connsiteX28" fmla="*/ 246063 w 338138"/>
                <a:gd name="connsiteY28" fmla="*/ 161661 h 250825"/>
                <a:gd name="connsiteX29" fmla="*/ 239543 w 338138"/>
                <a:gd name="connsiteY29" fmla="*/ 168275 h 250825"/>
                <a:gd name="connsiteX30" fmla="*/ 216070 w 338138"/>
                <a:gd name="connsiteY30" fmla="*/ 168275 h 250825"/>
                <a:gd name="connsiteX31" fmla="*/ 209550 w 338138"/>
                <a:gd name="connsiteY31" fmla="*/ 161661 h 250825"/>
                <a:gd name="connsiteX32" fmla="*/ 209550 w 338138"/>
                <a:gd name="connsiteY32" fmla="*/ 55827 h 250825"/>
                <a:gd name="connsiteX33" fmla="*/ 216070 w 338138"/>
                <a:gd name="connsiteY33" fmla="*/ 49212 h 250825"/>
                <a:gd name="connsiteX34" fmla="*/ 53428 w 338138"/>
                <a:gd name="connsiteY34" fmla="*/ 22225 h 250825"/>
                <a:gd name="connsiteX35" fmla="*/ 50800 w 338138"/>
                <a:gd name="connsiteY35" fmla="*/ 24858 h 250825"/>
                <a:gd name="connsiteX36" fmla="*/ 50800 w 338138"/>
                <a:gd name="connsiteY36" fmla="*/ 182834 h 250825"/>
                <a:gd name="connsiteX37" fmla="*/ 53428 w 338138"/>
                <a:gd name="connsiteY37" fmla="*/ 184150 h 250825"/>
                <a:gd name="connsiteX38" fmla="*/ 284710 w 338138"/>
                <a:gd name="connsiteY38" fmla="*/ 184150 h 250825"/>
                <a:gd name="connsiteX39" fmla="*/ 287338 w 338138"/>
                <a:gd name="connsiteY39" fmla="*/ 182834 h 250825"/>
                <a:gd name="connsiteX40" fmla="*/ 287338 w 338138"/>
                <a:gd name="connsiteY40" fmla="*/ 24858 h 250825"/>
                <a:gd name="connsiteX41" fmla="*/ 284710 w 338138"/>
                <a:gd name="connsiteY41" fmla="*/ 22225 h 250825"/>
                <a:gd name="connsiteX42" fmla="*/ 53428 w 338138"/>
                <a:gd name="connsiteY42" fmla="*/ 22225 h 250825"/>
                <a:gd name="connsiteX43" fmla="*/ 53663 w 338138"/>
                <a:gd name="connsiteY43" fmla="*/ 0 h 250825"/>
                <a:gd name="connsiteX44" fmla="*/ 286062 w 338138"/>
                <a:gd name="connsiteY44" fmla="*/ 0 h 250825"/>
                <a:gd name="connsiteX45" fmla="*/ 311150 w 338138"/>
                <a:gd name="connsiteY45" fmla="*/ 25008 h 250825"/>
                <a:gd name="connsiteX46" fmla="*/ 311150 w 338138"/>
                <a:gd name="connsiteY46" fmla="*/ 182955 h 250825"/>
                <a:gd name="connsiteX47" fmla="*/ 286062 w 338138"/>
                <a:gd name="connsiteY47" fmla="*/ 207963 h 250825"/>
                <a:gd name="connsiteX48" fmla="*/ 53663 w 338138"/>
                <a:gd name="connsiteY48" fmla="*/ 207963 h 250825"/>
                <a:gd name="connsiteX49" fmla="*/ 28575 w 338138"/>
                <a:gd name="connsiteY49" fmla="*/ 182955 h 250825"/>
                <a:gd name="connsiteX50" fmla="*/ 28575 w 338138"/>
                <a:gd name="connsiteY50" fmla="*/ 25008 h 250825"/>
                <a:gd name="connsiteX51" fmla="*/ 53663 w 338138"/>
                <a:gd name="connsiteY51" fmla="*/ 0 h 2508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Lst>
              <a:rect l="l" t="t" r="r" b="b"/>
              <a:pathLst>
                <a:path w="338138" h="250825">
                  <a:moveTo>
                    <a:pt x="9246" y="217487"/>
                  </a:moveTo>
                  <a:cubicBezTo>
                    <a:pt x="9246" y="217487"/>
                    <a:pt x="9246" y="217487"/>
                    <a:pt x="328892" y="217487"/>
                  </a:cubicBezTo>
                  <a:cubicBezTo>
                    <a:pt x="334176" y="217487"/>
                    <a:pt x="338138" y="221488"/>
                    <a:pt x="338138" y="226822"/>
                  </a:cubicBezTo>
                  <a:cubicBezTo>
                    <a:pt x="338138" y="240157"/>
                    <a:pt x="327571" y="250825"/>
                    <a:pt x="314363" y="250825"/>
                  </a:cubicBezTo>
                  <a:cubicBezTo>
                    <a:pt x="314363" y="250825"/>
                    <a:pt x="314363" y="250825"/>
                    <a:pt x="23775" y="250825"/>
                  </a:cubicBezTo>
                  <a:cubicBezTo>
                    <a:pt x="10567" y="250825"/>
                    <a:pt x="0" y="240157"/>
                    <a:pt x="0" y="226822"/>
                  </a:cubicBezTo>
                  <a:cubicBezTo>
                    <a:pt x="0" y="221488"/>
                    <a:pt x="3962" y="217487"/>
                    <a:pt x="9246" y="217487"/>
                  </a:cubicBezTo>
                  <a:close/>
                  <a:moveTo>
                    <a:pt x="100182" y="100012"/>
                  </a:moveTo>
                  <a:cubicBezTo>
                    <a:pt x="100182" y="100012"/>
                    <a:pt x="100182" y="100012"/>
                    <a:pt x="123655" y="100012"/>
                  </a:cubicBezTo>
                  <a:cubicBezTo>
                    <a:pt x="127567" y="100012"/>
                    <a:pt x="130175" y="102689"/>
                    <a:pt x="130175" y="106705"/>
                  </a:cubicBezTo>
                  <a:cubicBezTo>
                    <a:pt x="130175" y="106705"/>
                    <a:pt x="130175" y="106705"/>
                    <a:pt x="130175" y="161583"/>
                  </a:cubicBezTo>
                  <a:cubicBezTo>
                    <a:pt x="130175" y="165598"/>
                    <a:pt x="127567" y="168275"/>
                    <a:pt x="123655" y="168275"/>
                  </a:cubicBezTo>
                  <a:cubicBezTo>
                    <a:pt x="123655" y="168275"/>
                    <a:pt x="123655" y="168275"/>
                    <a:pt x="100182" y="168275"/>
                  </a:cubicBezTo>
                  <a:cubicBezTo>
                    <a:pt x="96270" y="168275"/>
                    <a:pt x="93662" y="165598"/>
                    <a:pt x="93662" y="161583"/>
                  </a:cubicBezTo>
                  <a:cubicBezTo>
                    <a:pt x="93662" y="161583"/>
                    <a:pt x="93662" y="161583"/>
                    <a:pt x="93662" y="106705"/>
                  </a:cubicBezTo>
                  <a:cubicBezTo>
                    <a:pt x="93662" y="102689"/>
                    <a:pt x="96270" y="100012"/>
                    <a:pt x="100182" y="100012"/>
                  </a:cubicBezTo>
                  <a:close/>
                  <a:moveTo>
                    <a:pt x="157332" y="77787"/>
                  </a:moveTo>
                  <a:cubicBezTo>
                    <a:pt x="157332" y="77787"/>
                    <a:pt x="157332" y="77787"/>
                    <a:pt x="180805" y="77787"/>
                  </a:cubicBezTo>
                  <a:cubicBezTo>
                    <a:pt x="184717" y="77787"/>
                    <a:pt x="187325" y="81779"/>
                    <a:pt x="187325" y="84441"/>
                  </a:cubicBezTo>
                  <a:cubicBezTo>
                    <a:pt x="187325" y="84441"/>
                    <a:pt x="187325" y="84441"/>
                    <a:pt x="187325" y="161622"/>
                  </a:cubicBezTo>
                  <a:cubicBezTo>
                    <a:pt x="187325" y="165614"/>
                    <a:pt x="184717" y="168275"/>
                    <a:pt x="180805" y="168275"/>
                  </a:cubicBezTo>
                  <a:cubicBezTo>
                    <a:pt x="180805" y="168275"/>
                    <a:pt x="180805" y="168275"/>
                    <a:pt x="157332" y="168275"/>
                  </a:cubicBezTo>
                  <a:cubicBezTo>
                    <a:pt x="153420" y="168275"/>
                    <a:pt x="150812" y="165614"/>
                    <a:pt x="150812" y="161622"/>
                  </a:cubicBezTo>
                  <a:cubicBezTo>
                    <a:pt x="150812" y="161622"/>
                    <a:pt x="150812" y="161622"/>
                    <a:pt x="150812" y="84441"/>
                  </a:cubicBezTo>
                  <a:cubicBezTo>
                    <a:pt x="150812" y="81779"/>
                    <a:pt x="153420" y="77787"/>
                    <a:pt x="157332" y="77787"/>
                  </a:cubicBezTo>
                  <a:close/>
                  <a:moveTo>
                    <a:pt x="216070" y="49212"/>
                  </a:moveTo>
                  <a:cubicBezTo>
                    <a:pt x="216070" y="49212"/>
                    <a:pt x="216070" y="49212"/>
                    <a:pt x="239543" y="49212"/>
                  </a:cubicBezTo>
                  <a:cubicBezTo>
                    <a:pt x="243455" y="49212"/>
                    <a:pt x="246063" y="51858"/>
                    <a:pt x="246063" y="55827"/>
                  </a:cubicBezTo>
                  <a:cubicBezTo>
                    <a:pt x="246063" y="55827"/>
                    <a:pt x="246063" y="55827"/>
                    <a:pt x="246063" y="161661"/>
                  </a:cubicBezTo>
                  <a:cubicBezTo>
                    <a:pt x="246063" y="165629"/>
                    <a:pt x="243455" y="168275"/>
                    <a:pt x="239543" y="168275"/>
                  </a:cubicBezTo>
                  <a:cubicBezTo>
                    <a:pt x="239543" y="168275"/>
                    <a:pt x="239543" y="168275"/>
                    <a:pt x="216070" y="168275"/>
                  </a:cubicBezTo>
                  <a:cubicBezTo>
                    <a:pt x="212158" y="168275"/>
                    <a:pt x="209550" y="165629"/>
                    <a:pt x="209550" y="161661"/>
                  </a:cubicBezTo>
                  <a:cubicBezTo>
                    <a:pt x="209550" y="161661"/>
                    <a:pt x="209550" y="161661"/>
                    <a:pt x="209550" y="55827"/>
                  </a:cubicBezTo>
                  <a:cubicBezTo>
                    <a:pt x="209550" y="51858"/>
                    <a:pt x="212158" y="49212"/>
                    <a:pt x="216070" y="49212"/>
                  </a:cubicBezTo>
                  <a:close/>
                  <a:moveTo>
                    <a:pt x="53428" y="22225"/>
                  </a:moveTo>
                  <a:cubicBezTo>
                    <a:pt x="52114" y="22225"/>
                    <a:pt x="50800" y="23541"/>
                    <a:pt x="50800" y="24858"/>
                  </a:cubicBezTo>
                  <a:lnTo>
                    <a:pt x="50800" y="182834"/>
                  </a:lnTo>
                  <a:cubicBezTo>
                    <a:pt x="50800" y="184150"/>
                    <a:pt x="52114" y="184150"/>
                    <a:pt x="53428" y="184150"/>
                  </a:cubicBezTo>
                  <a:cubicBezTo>
                    <a:pt x="53428" y="184150"/>
                    <a:pt x="53428" y="184150"/>
                    <a:pt x="284710" y="184150"/>
                  </a:cubicBezTo>
                  <a:cubicBezTo>
                    <a:pt x="286024" y="184150"/>
                    <a:pt x="287338" y="184150"/>
                    <a:pt x="287338" y="182834"/>
                  </a:cubicBezTo>
                  <a:cubicBezTo>
                    <a:pt x="287338" y="182834"/>
                    <a:pt x="287338" y="182834"/>
                    <a:pt x="287338" y="24858"/>
                  </a:cubicBezTo>
                  <a:cubicBezTo>
                    <a:pt x="287338" y="23541"/>
                    <a:pt x="286024" y="22225"/>
                    <a:pt x="284710" y="22225"/>
                  </a:cubicBezTo>
                  <a:cubicBezTo>
                    <a:pt x="284710" y="22225"/>
                    <a:pt x="284710" y="22225"/>
                    <a:pt x="53428" y="22225"/>
                  </a:cubicBezTo>
                  <a:close/>
                  <a:moveTo>
                    <a:pt x="53663" y="0"/>
                  </a:moveTo>
                  <a:cubicBezTo>
                    <a:pt x="53663" y="0"/>
                    <a:pt x="53663" y="0"/>
                    <a:pt x="286062" y="0"/>
                  </a:cubicBezTo>
                  <a:cubicBezTo>
                    <a:pt x="300587" y="0"/>
                    <a:pt x="311150" y="10530"/>
                    <a:pt x="311150" y="25008"/>
                  </a:cubicBezTo>
                  <a:cubicBezTo>
                    <a:pt x="311150" y="25008"/>
                    <a:pt x="311150" y="25008"/>
                    <a:pt x="311150" y="182955"/>
                  </a:cubicBezTo>
                  <a:cubicBezTo>
                    <a:pt x="311150" y="196117"/>
                    <a:pt x="300587" y="207963"/>
                    <a:pt x="286062" y="207963"/>
                  </a:cubicBezTo>
                  <a:cubicBezTo>
                    <a:pt x="286062" y="207963"/>
                    <a:pt x="286062" y="207963"/>
                    <a:pt x="53663" y="207963"/>
                  </a:cubicBezTo>
                  <a:cubicBezTo>
                    <a:pt x="39138" y="207963"/>
                    <a:pt x="28575" y="196117"/>
                    <a:pt x="28575" y="182955"/>
                  </a:cubicBezTo>
                  <a:cubicBezTo>
                    <a:pt x="28575" y="182955"/>
                    <a:pt x="28575" y="182955"/>
                    <a:pt x="28575" y="25008"/>
                  </a:cubicBezTo>
                  <a:cubicBezTo>
                    <a:pt x="28575" y="10530"/>
                    <a:pt x="39138" y="0"/>
                    <a:pt x="53663" y="0"/>
                  </a:cubicBez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1" name="TextBox 19"/>
            <p:cNvSpPr txBox="1"/>
            <p:nvPr/>
          </p:nvSpPr>
          <p:spPr>
            <a:xfrm>
              <a:off x="3756995" y="5310366"/>
              <a:ext cx="1882623" cy="410369"/>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400" dirty="0">
                  <a:solidFill>
                    <a:schemeClr val="bg1"/>
                  </a:solidFill>
                  <a:latin typeface="+mn-lt"/>
                  <a:cs typeface="+mn-ea"/>
                  <a:sym typeface="+mn-lt"/>
                </a:rPr>
                <a:t>标题文字添加</a:t>
              </a:r>
              <a:endParaRPr lang="en-US" sz="1400" dirty="0">
                <a:solidFill>
                  <a:schemeClr val="bg1"/>
                </a:solidFill>
                <a:latin typeface="+mn-lt"/>
                <a:cs typeface="+mn-ea"/>
                <a:sym typeface="+mn-lt"/>
              </a:endParaRPr>
            </a:p>
          </p:txBody>
        </p:sp>
      </p:grpSp>
      <p:grpSp>
        <p:nvGrpSpPr>
          <p:cNvPr id="134" name="组合 133"/>
          <p:cNvGrpSpPr/>
          <p:nvPr/>
        </p:nvGrpSpPr>
        <p:grpSpPr>
          <a:xfrm>
            <a:off x="4920146" y="1437565"/>
            <a:ext cx="1495580" cy="2662797"/>
            <a:chOff x="6589939" y="2170339"/>
            <a:chExt cx="1994107" cy="3550396"/>
          </a:xfrm>
        </p:grpSpPr>
        <p:grpSp>
          <p:nvGrpSpPr>
            <p:cNvPr id="135" name="组合 134"/>
            <p:cNvGrpSpPr/>
            <p:nvPr/>
          </p:nvGrpSpPr>
          <p:grpSpPr>
            <a:xfrm>
              <a:off x="6589939" y="2170339"/>
              <a:ext cx="1959429" cy="3526971"/>
              <a:chOff x="1219199" y="1915886"/>
              <a:chExt cx="1959429" cy="3526971"/>
            </a:xfrm>
          </p:grpSpPr>
          <p:cxnSp>
            <p:nvCxnSpPr>
              <p:cNvPr id="140" name="直接连接符 139"/>
              <p:cNvCxnSpPr>
                <a:cxnSpLocks/>
              </p:cNvCxnSpPr>
              <p:nvPr/>
            </p:nvCxnSpPr>
            <p:spPr>
              <a:xfrm>
                <a:off x="1219199" y="1915886"/>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1" name="矩形 140"/>
              <p:cNvSpPr/>
              <p:nvPr/>
            </p:nvSpPr>
            <p:spPr>
              <a:xfrm>
                <a:off x="1219199" y="5036457"/>
                <a:ext cx="1959429" cy="406400"/>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36" name="TextBox 19"/>
            <p:cNvSpPr txBox="1"/>
            <p:nvPr/>
          </p:nvSpPr>
          <p:spPr>
            <a:xfrm>
              <a:off x="6662510" y="3096392"/>
              <a:ext cx="1882624" cy="430887"/>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500" b="1" dirty="0">
                  <a:latin typeface="+mn-lt"/>
                  <a:cs typeface="+mn-ea"/>
                  <a:sym typeface="+mn-lt"/>
                </a:rPr>
                <a:t>标题文字添加</a:t>
              </a:r>
              <a:endParaRPr lang="en-US" sz="1500" b="1" dirty="0">
                <a:latin typeface="+mn-lt"/>
                <a:cs typeface="+mn-ea"/>
                <a:sym typeface="+mn-lt"/>
              </a:endParaRPr>
            </a:p>
          </p:txBody>
        </p:sp>
        <p:sp>
          <p:nvSpPr>
            <p:cNvPr id="137" name="文本框 24"/>
            <p:cNvSpPr txBox="1"/>
            <p:nvPr/>
          </p:nvSpPr>
          <p:spPr>
            <a:xfrm>
              <a:off x="6662510" y="3513512"/>
              <a:ext cx="1882623" cy="1215888"/>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900" dirty="0">
                  <a:solidFill>
                    <a:schemeClr val="bg1">
                      <a:lumMod val="50000"/>
                    </a:schemeClr>
                  </a:solidFill>
                  <a:cs typeface="+mn-ea"/>
                  <a:sym typeface="+mn-lt"/>
                </a:rPr>
                <a:t>The user can demonstrate on a projector or computer, or print the presentation and make it into a film to be used in a wider field</a:t>
              </a:r>
            </a:p>
          </p:txBody>
        </p:sp>
        <p:sp>
          <p:nvSpPr>
            <p:cNvPr id="138" name="椭圆 30"/>
            <p:cNvSpPr/>
            <p:nvPr/>
          </p:nvSpPr>
          <p:spPr>
            <a:xfrm>
              <a:off x="6756854" y="2228975"/>
              <a:ext cx="609600" cy="575256"/>
            </a:xfrm>
            <a:custGeom>
              <a:avLst/>
              <a:gdLst>
                <a:gd name="connsiteX0" fmla="*/ 255815 w 338138"/>
                <a:gd name="connsiteY0" fmla="*/ 276225 h 319088"/>
                <a:gd name="connsiteX1" fmla="*/ 267653 w 338138"/>
                <a:gd name="connsiteY1" fmla="*/ 282720 h 319088"/>
                <a:gd name="connsiteX2" fmla="*/ 275546 w 338138"/>
                <a:gd name="connsiteY2" fmla="*/ 282720 h 319088"/>
                <a:gd name="connsiteX3" fmla="*/ 287384 w 338138"/>
                <a:gd name="connsiteY3" fmla="*/ 276225 h 319088"/>
                <a:gd name="connsiteX4" fmla="*/ 290015 w 338138"/>
                <a:gd name="connsiteY4" fmla="*/ 277524 h 319088"/>
                <a:gd name="connsiteX5" fmla="*/ 295276 w 338138"/>
                <a:gd name="connsiteY5" fmla="*/ 284018 h 319088"/>
                <a:gd name="connsiteX6" fmla="*/ 295276 w 338138"/>
                <a:gd name="connsiteY6" fmla="*/ 315191 h 319088"/>
                <a:gd name="connsiteX7" fmla="*/ 271600 w 338138"/>
                <a:gd name="connsiteY7" fmla="*/ 319088 h 319088"/>
                <a:gd name="connsiteX8" fmla="*/ 249238 w 338138"/>
                <a:gd name="connsiteY8" fmla="*/ 315191 h 319088"/>
                <a:gd name="connsiteX9" fmla="*/ 249238 w 338138"/>
                <a:gd name="connsiteY9" fmla="*/ 284018 h 319088"/>
                <a:gd name="connsiteX10" fmla="*/ 253184 w 338138"/>
                <a:gd name="connsiteY10" fmla="*/ 277524 h 319088"/>
                <a:gd name="connsiteX11" fmla="*/ 255815 w 338138"/>
                <a:gd name="connsiteY11" fmla="*/ 276225 h 319088"/>
                <a:gd name="connsiteX12" fmla="*/ 50755 w 338138"/>
                <a:gd name="connsiteY12" fmla="*/ 276225 h 319088"/>
                <a:gd name="connsiteX13" fmla="*/ 62593 w 338138"/>
                <a:gd name="connsiteY13" fmla="*/ 282720 h 319088"/>
                <a:gd name="connsiteX14" fmla="*/ 70486 w 338138"/>
                <a:gd name="connsiteY14" fmla="*/ 282720 h 319088"/>
                <a:gd name="connsiteX15" fmla="*/ 82324 w 338138"/>
                <a:gd name="connsiteY15" fmla="*/ 276225 h 319088"/>
                <a:gd name="connsiteX16" fmla="*/ 84955 w 338138"/>
                <a:gd name="connsiteY16" fmla="*/ 277524 h 319088"/>
                <a:gd name="connsiteX17" fmla="*/ 88901 w 338138"/>
                <a:gd name="connsiteY17" fmla="*/ 284018 h 319088"/>
                <a:gd name="connsiteX18" fmla="*/ 88901 w 338138"/>
                <a:gd name="connsiteY18" fmla="*/ 315191 h 319088"/>
                <a:gd name="connsiteX19" fmla="*/ 66539 w 338138"/>
                <a:gd name="connsiteY19" fmla="*/ 319088 h 319088"/>
                <a:gd name="connsiteX20" fmla="*/ 42863 w 338138"/>
                <a:gd name="connsiteY20" fmla="*/ 315191 h 319088"/>
                <a:gd name="connsiteX21" fmla="*/ 42863 w 338138"/>
                <a:gd name="connsiteY21" fmla="*/ 284018 h 319088"/>
                <a:gd name="connsiteX22" fmla="*/ 48124 w 338138"/>
                <a:gd name="connsiteY22" fmla="*/ 277524 h 319088"/>
                <a:gd name="connsiteX23" fmla="*/ 50755 w 338138"/>
                <a:gd name="connsiteY23" fmla="*/ 276225 h 319088"/>
                <a:gd name="connsiteX24" fmla="*/ 273050 w 338138"/>
                <a:gd name="connsiteY24" fmla="*/ 214313 h 319088"/>
                <a:gd name="connsiteX25" fmla="*/ 282575 w 338138"/>
                <a:gd name="connsiteY25" fmla="*/ 224632 h 319088"/>
                <a:gd name="connsiteX26" fmla="*/ 273050 w 338138"/>
                <a:gd name="connsiteY26" fmla="*/ 234951 h 319088"/>
                <a:gd name="connsiteX27" fmla="*/ 263525 w 338138"/>
                <a:gd name="connsiteY27" fmla="*/ 224632 h 319088"/>
                <a:gd name="connsiteX28" fmla="*/ 273050 w 338138"/>
                <a:gd name="connsiteY28" fmla="*/ 214313 h 319088"/>
                <a:gd name="connsiteX29" fmla="*/ 65882 w 338138"/>
                <a:gd name="connsiteY29" fmla="*/ 214313 h 319088"/>
                <a:gd name="connsiteX30" fmla="*/ 76201 w 338138"/>
                <a:gd name="connsiteY30" fmla="*/ 224632 h 319088"/>
                <a:gd name="connsiteX31" fmla="*/ 65882 w 338138"/>
                <a:gd name="connsiteY31" fmla="*/ 234951 h 319088"/>
                <a:gd name="connsiteX32" fmla="*/ 55563 w 338138"/>
                <a:gd name="connsiteY32" fmla="*/ 224632 h 319088"/>
                <a:gd name="connsiteX33" fmla="*/ 65882 w 338138"/>
                <a:gd name="connsiteY33" fmla="*/ 214313 h 319088"/>
                <a:gd name="connsiteX34" fmla="*/ 272257 w 338138"/>
                <a:gd name="connsiteY34" fmla="*/ 196850 h 319088"/>
                <a:gd name="connsiteX35" fmla="*/ 244475 w 338138"/>
                <a:gd name="connsiteY35" fmla="*/ 224632 h 319088"/>
                <a:gd name="connsiteX36" fmla="*/ 272257 w 338138"/>
                <a:gd name="connsiteY36" fmla="*/ 252414 h 319088"/>
                <a:gd name="connsiteX37" fmla="*/ 300039 w 338138"/>
                <a:gd name="connsiteY37" fmla="*/ 224632 h 319088"/>
                <a:gd name="connsiteX38" fmla="*/ 272257 w 338138"/>
                <a:gd name="connsiteY38" fmla="*/ 196850 h 319088"/>
                <a:gd name="connsiteX39" fmla="*/ 65882 w 338138"/>
                <a:gd name="connsiteY39" fmla="*/ 196850 h 319088"/>
                <a:gd name="connsiteX40" fmla="*/ 38100 w 338138"/>
                <a:gd name="connsiteY40" fmla="*/ 224632 h 319088"/>
                <a:gd name="connsiteX41" fmla="*/ 65882 w 338138"/>
                <a:gd name="connsiteY41" fmla="*/ 252414 h 319088"/>
                <a:gd name="connsiteX42" fmla="*/ 93664 w 338138"/>
                <a:gd name="connsiteY42" fmla="*/ 224632 h 319088"/>
                <a:gd name="connsiteX43" fmla="*/ 65882 w 338138"/>
                <a:gd name="connsiteY43" fmla="*/ 196850 h 319088"/>
                <a:gd name="connsiteX44" fmla="*/ 272257 w 338138"/>
                <a:gd name="connsiteY44" fmla="*/ 187325 h 319088"/>
                <a:gd name="connsiteX45" fmla="*/ 338138 w 338138"/>
                <a:gd name="connsiteY45" fmla="*/ 253322 h 319088"/>
                <a:gd name="connsiteX46" fmla="*/ 313103 w 338138"/>
                <a:gd name="connsiteY46" fmla="*/ 304800 h 319088"/>
                <a:gd name="connsiteX47" fmla="*/ 313103 w 338138"/>
                <a:gd name="connsiteY47" fmla="*/ 283681 h 319088"/>
                <a:gd name="connsiteX48" fmla="*/ 295974 w 338138"/>
                <a:gd name="connsiteY48" fmla="*/ 259922 h 319088"/>
                <a:gd name="connsiteX49" fmla="*/ 290704 w 338138"/>
                <a:gd name="connsiteY49" fmla="*/ 258602 h 319088"/>
                <a:gd name="connsiteX50" fmla="*/ 284115 w 338138"/>
                <a:gd name="connsiteY50" fmla="*/ 258602 h 319088"/>
                <a:gd name="connsiteX51" fmla="*/ 272257 w 338138"/>
                <a:gd name="connsiteY51" fmla="*/ 265202 h 319088"/>
                <a:gd name="connsiteX52" fmla="*/ 260398 w 338138"/>
                <a:gd name="connsiteY52" fmla="*/ 258602 h 319088"/>
                <a:gd name="connsiteX53" fmla="*/ 255128 w 338138"/>
                <a:gd name="connsiteY53" fmla="*/ 258602 h 319088"/>
                <a:gd name="connsiteX54" fmla="*/ 248539 w 338138"/>
                <a:gd name="connsiteY54" fmla="*/ 259922 h 319088"/>
                <a:gd name="connsiteX55" fmla="*/ 232728 w 338138"/>
                <a:gd name="connsiteY55" fmla="*/ 283681 h 319088"/>
                <a:gd name="connsiteX56" fmla="*/ 232728 w 338138"/>
                <a:gd name="connsiteY56" fmla="*/ 304800 h 319088"/>
                <a:gd name="connsiteX57" fmla="*/ 206375 w 338138"/>
                <a:gd name="connsiteY57" fmla="*/ 253322 h 319088"/>
                <a:gd name="connsiteX58" fmla="*/ 272257 w 338138"/>
                <a:gd name="connsiteY58" fmla="*/ 187325 h 319088"/>
                <a:gd name="connsiteX59" fmla="*/ 65881 w 338138"/>
                <a:gd name="connsiteY59" fmla="*/ 187325 h 319088"/>
                <a:gd name="connsiteX60" fmla="*/ 131763 w 338138"/>
                <a:gd name="connsiteY60" fmla="*/ 253322 h 319088"/>
                <a:gd name="connsiteX61" fmla="*/ 105410 w 338138"/>
                <a:gd name="connsiteY61" fmla="*/ 304800 h 319088"/>
                <a:gd name="connsiteX62" fmla="*/ 105410 w 338138"/>
                <a:gd name="connsiteY62" fmla="*/ 283681 h 319088"/>
                <a:gd name="connsiteX63" fmla="*/ 89599 w 338138"/>
                <a:gd name="connsiteY63" fmla="*/ 259922 h 319088"/>
                <a:gd name="connsiteX64" fmla="*/ 83010 w 338138"/>
                <a:gd name="connsiteY64" fmla="*/ 258602 h 319088"/>
                <a:gd name="connsiteX65" fmla="*/ 77740 w 338138"/>
                <a:gd name="connsiteY65" fmla="*/ 258602 h 319088"/>
                <a:gd name="connsiteX66" fmla="*/ 65881 w 338138"/>
                <a:gd name="connsiteY66" fmla="*/ 265202 h 319088"/>
                <a:gd name="connsiteX67" fmla="*/ 54023 w 338138"/>
                <a:gd name="connsiteY67" fmla="*/ 258602 h 319088"/>
                <a:gd name="connsiteX68" fmla="*/ 47434 w 338138"/>
                <a:gd name="connsiteY68" fmla="*/ 258602 h 319088"/>
                <a:gd name="connsiteX69" fmla="*/ 42164 w 338138"/>
                <a:gd name="connsiteY69" fmla="*/ 259922 h 319088"/>
                <a:gd name="connsiteX70" fmla="*/ 25035 w 338138"/>
                <a:gd name="connsiteY70" fmla="*/ 283681 h 319088"/>
                <a:gd name="connsiteX71" fmla="*/ 25035 w 338138"/>
                <a:gd name="connsiteY71" fmla="*/ 304800 h 319088"/>
                <a:gd name="connsiteX72" fmla="*/ 0 w 338138"/>
                <a:gd name="connsiteY72" fmla="*/ 253322 h 319088"/>
                <a:gd name="connsiteX73" fmla="*/ 65881 w 338138"/>
                <a:gd name="connsiteY73" fmla="*/ 187325 h 319088"/>
                <a:gd name="connsiteX74" fmla="*/ 159754 w 338138"/>
                <a:gd name="connsiteY74" fmla="*/ 149225 h 319088"/>
                <a:gd name="connsiteX75" fmla="*/ 169069 w 338138"/>
                <a:gd name="connsiteY75" fmla="*/ 149225 h 319088"/>
                <a:gd name="connsiteX76" fmla="*/ 178384 w 338138"/>
                <a:gd name="connsiteY76" fmla="*/ 149225 h 319088"/>
                <a:gd name="connsiteX77" fmla="*/ 178384 w 338138"/>
                <a:gd name="connsiteY77" fmla="*/ 175331 h 319088"/>
                <a:gd name="connsiteX78" fmla="*/ 214313 w 338138"/>
                <a:gd name="connsiteY78" fmla="*/ 193605 h 319088"/>
                <a:gd name="connsiteX79" fmla="*/ 202337 w 338138"/>
                <a:gd name="connsiteY79" fmla="*/ 207963 h 319088"/>
                <a:gd name="connsiteX80" fmla="*/ 169069 w 338138"/>
                <a:gd name="connsiteY80" fmla="*/ 190994 h 319088"/>
                <a:gd name="connsiteX81" fmla="*/ 135802 w 338138"/>
                <a:gd name="connsiteY81" fmla="*/ 207963 h 319088"/>
                <a:gd name="connsiteX82" fmla="*/ 123825 w 338138"/>
                <a:gd name="connsiteY82" fmla="*/ 193605 h 319088"/>
                <a:gd name="connsiteX83" fmla="*/ 159754 w 338138"/>
                <a:gd name="connsiteY83" fmla="*/ 175331 h 319088"/>
                <a:gd name="connsiteX84" fmla="*/ 159754 w 338138"/>
                <a:gd name="connsiteY84" fmla="*/ 149225 h 319088"/>
                <a:gd name="connsiteX85" fmla="*/ 154175 w 338138"/>
                <a:gd name="connsiteY85" fmla="*/ 88900 h 319088"/>
                <a:gd name="connsiteX86" fmla="*/ 165941 w 338138"/>
                <a:gd name="connsiteY86" fmla="*/ 95394 h 319088"/>
                <a:gd name="connsiteX87" fmla="*/ 173785 w 338138"/>
                <a:gd name="connsiteY87" fmla="*/ 95394 h 319088"/>
                <a:gd name="connsiteX88" fmla="*/ 185551 w 338138"/>
                <a:gd name="connsiteY88" fmla="*/ 88900 h 319088"/>
                <a:gd name="connsiteX89" fmla="*/ 188166 w 338138"/>
                <a:gd name="connsiteY89" fmla="*/ 90199 h 319088"/>
                <a:gd name="connsiteX90" fmla="*/ 192088 w 338138"/>
                <a:gd name="connsiteY90" fmla="*/ 96693 h 319088"/>
                <a:gd name="connsiteX91" fmla="*/ 192088 w 338138"/>
                <a:gd name="connsiteY91" fmla="*/ 126567 h 319088"/>
                <a:gd name="connsiteX92" fmla="*/ 169863 w 338138"/>
                <a:gd name="connsiteY92" fmla="*/ 131763 h 319088"/>
                <a:gd name="connsiteX93" fmla="*/ 147638 w 338138"/>
                <a:gd name="connsiteY93" fmla="*/ 126567 h 319088"/>
                <a:gd name="connsiteX94" fmla="*/ 147638 w 338138"/>
                <a:gd name="connsiteY94" fmla="*/ 96693 h 319088"/>
                <a:gd name="connsiteX95" fmla="*/ 151560 w 338138"/>
                <a:gd name="connsiteY95" fmla="*/ 90199 h 319088"/>
                <a:gd name="connsiteX96" fmla="*/ 154175 w 338138"/>
                <a:gd name="connsiteY96" fmla="*/ 88900 h 319088"/>
                <a:gd name="connsiteX97" fmla="*/ 169069 w 338138"/>
                <a:gd name="connsiteY97" fmla="*/ 26988 h 319088"/>
                <a:gd name="connsiteX98" fmla="*/ 179388 w 338138"/>
                <a:gd name="connsiteY98" fmla="*/ 36513 h 319088"/>
                <a:gd name="connsiteX99" fmla="*/ 169069 w 338138"/>
                <a:gd name="connsiteY99" fmla="*/ 46038 h 319088"/>
                <a:gd name="connsiteX100" fmla="*/ 158750 w 338138"/>
                <a:gd name="connsiteY100" fmla="*/ 36513 h 319088"/>
                <a:gd name="connsiteX101" fmla="*/ 169069 w 338138"/>
                <a:gd name="connsiteY101" fmla="*/ 26988 h 319088"/>
                <a:gd name="connsiteX102" fmla="*/ 169070 w 338138"/>
                <a:gd name="connsiteY102" fmla="*/ 9525 h 319088"/>
                <a:gd name="connsiteX103" fmla="*/ 141288 w 338138"/>
                <a:gd name="connsiteY103" fmla="*/ 37307 h 319088"/>
                <a:gd name="connsiteX104" fmla="*/ 169070 w 338138"/>
                <a:gd name="connsiteY104" fmla="*/ 65089 h 319088"/>
                <a:gd name="connsiteX105" fmla="*/ 196852 w 338138"/>
                <a:gd name="connsiteY105" fmla="*/ 37307 h 319088"/>
                <a:gd name="connsiteX106" fmla="*/ 169070 w 338138"/>
                <a:gd name="connsiteY106" fmla="*/ 9525 h 319088"/>
                <a:gd name="connsiteX107" fmla="*/ 169070 w 338138"/>
                <a:gd name="connsiteY107" fmla="*/ 0 h 319088"/>
                <a:gd name="connsiteX108" fmla="*/ 234951 w 338138"/>
                <a:gd name="connsiteY108" fmla="*/ 65997 h 319088"/>
                <a:gd name="connsiteX109" fmla="*/ 209916 w 338138"/>
                <a:gd name="connsiteY109" fmla="*/ 117475 h 319088"/>
                <a:gd name="connsiteX110" fmla="*/ 209916 w 338138"/>
                <a:gd name="connsiteY110" fmla="*/ 96356 h 319088"/>
                <a:gd name="connsiteX111" fmla="*/ 192787 w 338138"/>
                <a:gd name="connsiteY111" fmla="*/ 72597 h 319088"/>
                <a:gd name="connsiteX112" fmla="*/ 187517 w 338138"/>
                <a:gd name="connsiteY112" fmla="*/ 71277 h 319088"/>
                <a:gd name="connsiteX113" fmla="*/ 180928 w 338138"/>
                <a:gd name="connsiteY113" fmla="*/ 71277 h 319088"/>
                <a:gd name="connsiteX114" fmla="*/ 169070 w 338138"/>
                <a:gd name="connsiteY114" fmla="*/ 76557 h 319088"/>
                <a:gd name="connsiteX115" fmla="*/ 157211 w 338138"/>
                <a:gd name="connsiteY115" fmla="*/ 71277 h 319088"/>
                <a:gd name="connsiteX116" fmla="*/ 150623 w 338138"/>
                <a:gd name="connsiteY116" fmla="*/ 71277 h 319088"/>
                <a:gd name="connsiteX117" fmla="*/ 145352 w 338138"/>
                <a:gd name="connsiteY117" fmla="*/ 72597 h 319088"/>
                <a:gd name="connsiteX118" fmla="*/ 128223 w 338138"/>
                <a:gd name="connsiteY118" fmla="*/ 96356 h 319088"/>
                <a:gd name="connsiteX119" fmla="*/ 128223 w 338138"/>
                <a:gd name="connsiteY119" fmla="*/ 117475 h 319088"/>
                <a:gd name="connsiteX120" fmla="*/ 103188 w 338138"/>
                <a:gd name="connsiteY120" fmla="*/ 65997 h 319088"/>
                <a:gd name="connsiteX121" fmla="*/ 169070 w 338138"/>
                <a:gd name="connsiteY121" fmla="*/ 0 h 31908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Lst>
              <a:rect l="l" t="t" r="r" b="b"/>
              <a:pathLst>
                <a:path w="338138" h="319088">
                  <a:moveTo>
                    <a:pt x="255815" y="276225"/>
                  </a:moveTo>
                  <a:cubicBezTo>
                    <a:pt x="255815" y="276225"/>
                    <a:pt x="255815" y="276225"/>
                    <a:pt x="267653" y="282720"/>
                  </a:cubicBezTo>
                  <a:cubicBezTo>
                    <a:pt x="270284" y="284018"/>
                    <a:pt x="272915" y="284018"/>
                    <a:pt x="275546" y="282720"/>
                  </a:cubicBezTo>
                  <a:cubicBezTo>
                    <a:pt x="275546" y="282720"/>
                    <a:pt x="275546" y="282720"/>
                    <a:pt x="287384" y="276225"/>
                  </a:cubicBezTo>
                  <a:cubicBezTo>
                    <a:pt x="287384" y="276225"/>
                    <a:pt x="287384" y="276225"/>
                    <a:pt x="290015" y="277524"/>
                  </a:cubicBezTo>
                  <a:cubicBezTo>
                    <a:pt x="292646" y="278823"/>
                    <a:pt x="295276" y="281421"/>
                    <a:pt x="295276" y="284018"/>
                  </a:cubicBezTo>
                  <a:cubicBezTo>
                    <a:pt x="295276" y="284018"/>
                    <a:pt x="295276" y="284018"/>
                    <a:pt x="295276" y="315191"/>
                  </a:cubicBezTo>
                  <a:cubicBezTo>
                    <a:pt x="287384" y="317789"/>
                    <a:pt x="279492" y="319088"/>
                    <a:pt x="271600" y="319088"/>
                  </a:cubicBezTo>
                  <a:cubicBezTo>
                    <a:pt x="263707" y="319088"/>
                    <a:pt x="255815" y="317789"/>
                    <a:pt x="249238" y="315191"/>
                  </a:cubicBezTo>
                  <a:cubicBezTo>
                    <a:pt x="249238" y="315191"/>
                    <a:pt x="249238" y="315191"/>
                    <a:pt x="249238" y="284018"/>
                  </a:cubicBezTo>
                  <a:cubicBezTo>
                    <a:pt x="249238" y="281421"/>
                    <a:pt x="250554" y="278823"/>
                    <a:pt x="253184" y="277524"/>
                  </a:cubicBezTo>
                  <a:cubicBezTo>
                    <a:pt x="253184" y="277524"/>
                    <a:pt x="253184" y="277524"/>
                    <a:pt x="255815" y="276225"/>
                  </a:cubicBezTo>
                  <a:close/>
                  <a:moveTo>
                    <a:pt x="50755" y="276225"/>
                  </a:moveTo>
                  <a:cubicBezTo>
                    <a:pt x="50755" y="276225"/>
                    <a:pt x="50755" y="276225"/>
                    <a:pt x="62593" y="282720"/>
                  </a:cubicBezTo>
                  <a:cubicBezTo>
                    <a:pt x="65224" y="284018"/>
                    <a:pt x="67855" y="284018"/>
                    <a:pt x="70486" y="282720"/>
                  </a:cubicBezTo>
                  <a:cubicBezTo>
                    <a:pt x="70486" y="282720"/>
                    <a:pt x="70486" y="282720"/>
                    <a:pt x="82324" y="276225"/>
                  </a:cubicBezTo>
                  <a:cubicBezTo>
                    <a:pt x="82324" y="276225"/>
                    <a:pt x="82324" y="276225"/>
                    <a:pt x="84955" y="277524"/>
                  </a:cubicBezTo>
                  <a:cubicBezTo>
                    <a:pt x="87585" y="278823"/>
                    <a:pt x="88901" y="281421"/>
                    <a:pt x="88901" y="284018"/>
                  </a:cubicBezTo>
                  <a:cubicBezTo>
                    <a:pt x="88901" y="284018"/>
                    <a:pt x="88901" y="284018"/>
                    <a:pt x="88901" y="315191"/>
                  </a:cubicBezTo>
                  <a:cubicBezTo>
                    <a:pt x="82324" y="317789"/>
                    <a:pt x="74432" y="319088"/>
                    <a:pt x="66539" y="319088"/>
                  </a:cubicBezTo>
                  <a:cubicBezTo>
                    <a:pt x="58647" y="319088"/>
                    <a:pt x="50755" y="317789"/>
                    <a:pt x="42863" y="315191"/>
                  </a:cubicBezTo>
                  <a:cubicBezTo>
                    <a:pt x="42863" y="315191"/>
                    <a:pt x="42863" y="315191"/>
                    <a:pt x="42863" y="284018"/>
                  </a:cubicBezTo>
                  <a:cubicBezTo>
                    <a:pt x="42863" y="281421"/>
                    <a:pt x="45493" y="278823"/>
                    <a:pt x="48124" y="277524"/>
                  </a:cubicBezTo>
                  <a:cubicBezTo>
                    <a:pt x="48124" y="277524"/>
                    <a:pt x="48124" y="277524"/>
                    <a:pt x="50755" y="276225"/>
                  </a:cubicBezTo>
                  <a:close/>
                  <a:moveTo>
                    <a:pt x="273050" y="214313"/>
                  </a:moveTo>
                  <a:cubicBezTo>
                    <a:pt x="278311" y="214313"/>
                    <a:pt x="282575" y="218933"/>
                    <a:pt x="282575" y="224632"/>
                  </a:cubicBezTo>
                  <a:cubicBezTo>
                    <a:pt x="282575" y="230331"/>
                    <a:pt x="278311" y="234951"/>
                    <a:pt x="273050" y="234951"/>
                  </a:cubicBezTo>
                  <a:cubicBezTo>
                    <a:pt x="267789" y="234951"/>
                    <a:pt x="263525" y="230331"/>
                    <a:pt x="263525" y="224632"/>
                  </a:cubicBezTo>
                  <a:cubicBezTo>
                    <a:pt x="263525" y="218933"/>
                    <a:pt x="267789" y="214313"/>
                    <a:pt x="273050" y="214313"/>
                  </a:cubicBezTo>
                  <a:close/>
                  <a:moveTo>
                    <a:pt x="65882" y="214313"/>
                  </a:moveTo>
                  <a:cubicBezTo>
                    <a:pt x="71581" y="214313"/>
                    <a:pt x="76201" y="218933"/>
                    <a:pt x="76201" y="224632"/>
                  </a:cubicBezTo>
                  <a:cubicBezTo>
                    <a:pt x="76201" y="230331"/>
                    <a:pt x="71581" y="234951"/>
                    <a:pt x="65882" y="234951"/>
                  </a:cubicBezTo>
                  <a:cubicBezTo>
                    <a:pt x="60183" y="234951"/>
                    <a:pt x="55563" y="230331"/>
                    <a:pt x="55563" y="224632"/>
                  </a:cubicBezTo>
                  <a:cubicBezTo>
                    <a:pt x="55563" y="218933"/>
                    <a:pt x="60183" y="214313"/>
                    <a:pt x="65882" y="214313"/>
                  </a:cubicBezTo>
                  <a:close/>
                  <a:moveTo>
                    <a:pt x="272257" y="196850"/>
                  </a:moveTo>
                  <a:cubicBezTo>
                    <a:pt x="256913" y="196850"/>
                    <a:pt x="244475" y="209288"/>
                    <a:pt x="244475" y="224632"/>
                  </a:cubicBezTo>
                  <a:cubicBezTo>
                    <a:pt x="244475" y="239976"/>
                    <a:pt x="256913" y="252414"/>
                    <a:pt x="272257" y="252414"/>
                  </a:cubicBezTo>
                  <a:cubicBezTo>
                    <a:pt x="287601" y="252414"/>
                    <a:pt x="300039" y="239976"/>
                    <a:pt x="300039" y="224632"/>
                  </a:cubicBezTo>
                  <a:cubicBezTo>
                    <a:pt x="300039" y="209288"/>
                    <a:pt x="287601" y="196850"/>
                    <a:pt x="272257" y="196850"/>
                  </a:cubicBezTo>
                  <a:close/>
                  <a:moveTo>
                    <a:pt x="65882" y="196850"/>
                  </a:moveTo>
                  <a:cubicBezTo>
                    <a:pt x="50538" y="196850"/>
                    <a:pt x="38100" y="209288"/>
                    <a:pt x="38100" y="224632"/>
                  </a:cubicBezTo>
                  <a:cubicBezTo>
                    <a:pt x="38100" y="239976"/>
                    <a:pt x="50538" y="252414"/>
                    <a:pt x="65882" y="252414"/>
                  </a:cubicBezTo>
                  <a:cubicBezTo>
                    <a:pt x="81226" y="252414"/>
                    <a:pt x="93664" y="239976"/>
                    <a:pt x="93664" y="224632"/>
                  </a:cubicBezTo>
                  <a:cubicBezTo>
                    <a:pt x="93664" y="209288"/>
                    <a:pt x="81226" y="196850"/>
                    <a:pt x="65882" y="196850"/>
                  </a:cubicBezTo>
                  <a:close/>
                  <a:moveTo>
                    <a:pt x="272257" y="187325"/>
                  </a:moveTo>
                  <a:cubicBezTo>
                    <a:pt x="309150" y="187325"/>
                    <a:pt x="338138" y="217684"/>
                    <a:pt x="338138" y="253322"/>
                  </a:cubicBezTo>
                  <a:cubicBezTo>
                    <a:pt x="338138" y="274441"/>
                    <a:pt x="328915" y="292921"/>
                    <a:pt x="313103" y="304800"/>
                  </a:cubicBezTo>
                  <a:cubicBezTo>
                    <a:pt x="313103" y="304800"/>
                    <a:pt x="313103" y="304800"/>
                    <a:pt x="313103" y="283681"/>
                  </a:cubicBezTo>
                  <a:cubicBezTo>
                    <a:pt x="313103" y="273121"/>
                    <a:pt x="306515" y="263882"/>
                    <a:pt x="295974" y="259922"/>
                  </a:cubicBezTo>
                  <a:cubicBezTo>
                    <a:pt x="295974" y="259922"/>
                    <a:pt x="290704" y="258602"/>
                    <a:pt x="290704" y="258602"/>
                  </a:cubicBezTo>
                  <a:cubicBezTo>
                    <a:pt x="288068" y="257282"/>
                    <a:pt x="286751" y="258602"/>
                    <a:pt x="284115" y="258602"/>
                  </a:cubicBezTo>
                  <a:cubicBezTo>
                    <a:pt x="284115" y="258602"/>
                    <a:pt x="284115" y="258602"/>
                    <a:pt x="272257" y="265202"/>
                  </a:cubicBezTo>
                  <a:cubicBezTo>
                    <a:pt x="272257" y="265202"/>
                    <a:pt x="272257" y="265202"/>
                    <a:pt x="260398" y="258602"/>
                  </a:cubicBezTo>
                  <a:cubicBezTo>
                    <a:pt x="259080" y="258602"/>
                    <a:pt x="256445" y="257282"/>
                    <a:pt x="255128" y="258602"/>
                  </a:cubicBezTo>
                  <a:cubicBezTo>
                    <a:pt x="255128" y="258602"/>
                    <a:pt x="248539" y="259922"/>
                    <a:pt x="248539" y="259922"/>
                  </a:cubicBezTo>
                  <a:cubicBezTo>
                    <a:pt x="239316" y="263882"/>
                    <a:pt x="232728" y="273121"/>
                    <a:pt x="232728" y="283681"/>
                  </a:cubicBezTo>
                  <a:cubicBezTo>
                    <a:pt x="232728" y="283681"/>
                    <a:pt x="232728" y="283681"/>
                    <a:pt x="232728" y="304800"/>
                  </a:cubicBezTo>
                  <a:cubicBezTo>
                    <a:pt x="216916" y="292921"/>
                    <a:pt x="206375" y="274441"/>
                    <a:pt x="206375" y="253322"/>
                  </a:cubicBezTo>
                  <a:cubicBezTo>
                    <a:pt x="206375" y="217684"/>
                    <a:pt x="236681" y="187325"/>
                    <a:pt x="272257" y="187325"/>
                  </a:cubicBezTo>
                  <a:close/>
                  <a:moveTo>
                    <a:pt x="65881" y="187325"/>
                  </a:moveTo>
                  <a:cubicBezTo>
                    <a:pt x="101457" y="187325"/>
                    <a:pt x="131763" y="217684"/>
                    <a:pt x="131763" y="253322"/>
                  </a:cubicBezTo>
                  <a:cubicBezTo>
                    <a:pt x="131763" y="274441"/>
                    <a:pt x="121222" y="292921"/>
                    <a:pt x="105410" y="304800"/>
                  </a:cubicBezTo>
                  <a:cubicBezTo>
                    <a:pt x="105410" y="304800"/>
                    <a:pt x="105410" y="304800"/>
                    <a:pt x="105410" y="283681"/>
                  </a:cubicBezTo>
                  <a:cubicBezTo>
                    <a:pt x="105410" y="273121"/>
                    <a:pt x="98822" y="263882"/>
                    <a:pt x="89599" y="259922"/>
                  </a:cubicBezTo>
                  <a:cubicBezTo>
                    <a:pt x="89599" y="259922"/>
                    <a:pt x="83010" y="258602"/>
                    <a:pt x="83010" y="258602"/>
                  </a:cubicBezTo>
                  <a:cubicBezTo>
                    <a:pt x="81693" y="257282"/>
                    <a:pt x="79058" y="258602"/>
                    <a:pt x="77740" y="258602"/>
                  </a:cubicBezTo>
                  <a:cubicBezTo>
                    <a:pt x="77740" y="258602"/>
                    <a:pt x="77740" y="258602"/>
                    <a:pt x="65881" y="265202"/>
                  </a:cubicBezTo>
                  <a:cubicBezTo>
                    <a:pt x="65881" y="265202"/>
                    <a:pt x="65881" y="265202"/>
                    <a:pt x="54023" y="258602"/>
                  </a:cubicBezTo>
                  <a:cubicBezTo>
                    <a:pt x="51387" y="258602"/>
                    <a:pt x="50070" y="257282"/>
                    <a:pt x="47434" y="258602"/>
                  </a:cubicBezTo>
                  <a:cubicBezTo>
                    <a:pt x="47434" y="258602"/>
                    <a:pt x="42164" y="259922"/>
                    <a:pt x="42164" y="259922"/>
                  </a:cubicBezTo>
                  <a:cubicBezTo>
                    <a:pt x="31623" y="263882"/>
                    <a:pt x="25035" y="273121"/>
                    <a:pt x="25035" y="283681"/>
                  </a:cubicBezTo>
                  <a:cubicBezTo>
                    <a:pt x="25035" y="283681"/>
                    <a:pt x="25035" y="283681"/>
                    <a:pt x="25035" y="304800"/>
                  </a:cubicBezTo>
                  <a:cubicBezTo>
                    <a:pt x="9223" y="292921"/>
                    <a:pt x="0" y="274441"/>
                    <a:pt x="0" y="253322"/>
                  </a:cubicBezTo>
                  <a:cubicBezTo>
                    <a:pt x="0" y="217684"/>
                    <a:pt x="28988" y="187325"/>
                    <a:pt x="65881" y="187325"/>
                  </a:cubicBezTo>
                  <a:close/>
                  <a:moveTo>
                    <a:pt x="159754" y="149225"/>
                  </a:moveTo>
                  <a:cubicBezTo>
                    <a:pt x="163746" y="149225"/>
                    <a:pt x="166408" y="149225"/>
                    <a:pt x="169069" y="149225"/>
                  </a:cubicBezTo>
                  <a:cubicBezTo>
                    <a:pt x="171731" y="149225"/>
                    <a:pt x="174392" y="149225"/>
                    <a:pt x="178384" y="149225"/>
                  </a:cubicBezTo>
                  <a:cubicBezTo>
                    <a:pt x="178384" y="149225"/>
                    <a:pt x="178384" y="149225"/>
                    <a:pt x="178384" y="175331"/>
                  </a:cubicBezTo>
                  <a:lnTo>
                    <a:pt x="214313" y="193605"/>
                  </a:lnTo>
                  <a:cubicBezTo>
                    <a:pt x="210321" y="197521"/>
                    <a:pt x="206329" y="202742"/>
                    <a:pt x="202337" y="207963"/>
                  </a:cubicBezTo>
                  <a:cubicBezTo>
                    <a:pt x="202337" y="207963"/>
                    <a:pt x="202337" y="207963"/>
                    <a:pt x="169069" y="190994"/>
                  </a:cubicBezTo>
                  <a:cubicBezTo>
                    <a:pt x="169069" y="190994"/>
                    <a:pt x="169069" y="190994"/>
                    <a:pt x="135802" y="207963"/>
                  </a:cubicBezTo>
                  <a:cubicBezTo>
                    <a:pt x="131809" y="202742"/>
                    <a:pt x="127817" y="197521"/>
                    <a:pt x="123825" y="193605"/>
                  </a:cubicBezTo>
                  <a:cubicBezTo>
                    <a:pt x="123825" y="193605"/>
                    <a:pt x="123825" y="193605"/>
                    <a:pt x="159754" y="175331"/>
                  </a:cubicBezTo>
                  <a:cubicBezTo>
                    <a:pt x="159754" y="175331"/>
                    <a:pt x="159754" y="175331"/>
                    <a:pt x="159754" y="149225"/>
                  </a:cubicBezTo>
                  <a:close/>
                  <a:moveTo>
                    <a:pt x="154175" y="88900"/>
                  </a:moveTo>
                  <a:cubicBezTo>
                    <a:pt x="154175" y="88900"/>
                    <a:pt x="154175" y="88900"/>
                    <a:pt x="165941" y="95394"/>
                  </a:cubicBezTo>
                  <a:cubicBezTo>
                    <a:pt x="168556" y="95394"/>
                    <a:pt x="171171" y="95394"/>
                    <a:pt x="173785" y="95394"/>
                  </a:cubicBezTo>
                  <a:cubicBezTo>
                    <a:pt x="173785" y="95394"/>
                    <a:pt x="173785" y="95394"/>
                    <a:pt x="185551" y="88900"/>
                  </a:cubicBezTo>
                  <a:lnTo>
                    <a:pt x="188166" y="90199"/>
                  </a:lnTo>
                  <a:cubicBezTo>
                    <a:pt x="190781" y="90199"/>
                    <a:pt x="192088" y="92797"/>
                    <a:pt x="192088" y="96693"/>
                  </a:cubicBezTo>
                  <a:cubicBezTo>
                    <a:pt x="192088" y="96693"/>
                    <a:pt x="192088" y="96693"/>
                    <a:pt x="192088" y="126567"/>
                  </a:cubicBezTo>
                  <a:cubicBezTo>
                    <a:pt x="185551" y="129165"/>
                    <a:pt x="177707" y="131763"/>
                    <a:pt x="169863" y="131763"/>
                  </a:cubicBezTo>
                  <a:cubicBezTo>
                    <a:pt x="162019" y="131763"/>
                    <a:pt x="154175" y="129165"/>
                    <a:pt x="147638" y="126567"/>
                  </a:cubicBezTo>
                  <a:cubicBezTo>
                    <a:pt x="147638" y="126567"/>
                    <a:pt x="147638" y="126567"/>
                    <a:pt x="147638" y="96693"/>
                  </a:cubicBezTo>
                  <a:cubicBezTo>
                    <a:pt x="147638" y="92797"/>
                    <a:pt x="148946" y="90199"/>
                    <a:pt x="151560" y="90199"/>
                  </a:cubicBezTo>
                  <a:cubicBezTo>
                    <a:pt x="151560" y="90199"/>
                    <a:pt x="151560" y="90199"/>
                    <a:pt x="154175" y="88900"/>
                  </a:cubicBezTo>
                  <a:close/>
                  <a:moveTo>
                    <a:pt x="169069" y="26988"/>
                  </a:moveTo>
                  <a:cubicBezTo>
                    <a:pt x="174768" y="26988"/>
                    <a:pt x="179388" y="31252"/>
                    <a:pt x="179388" y="36513"/>
                  </a:cubicBezTo>
                  <a:cubicBezTo>
                    <a:pt x="179388" y="41774"/>
                    <a:pt x="174768" y="46038"/>
                    <a:pt x="169069" y="46038"/>
                  </a:cubicBezTo>
                  <a:cubicBezTo>
                    <a:pt x="163370" y="46038"/>
                    <a:pt x="158750" y="41774"/>
                    <a:pt x="158750" y="36513"/>
                  </a:cubicBezTo>
                  <a:cubicBezTo>
                    <a:pt x="158750" y="31252"/>
                    <a:pt x="163370" y="26988"/>
                    <a:pt x="169069" y="26988"/>
                  </a:cubicBezTo>
                  <a:close/>
                  <a:moveTo>
                    <a:pt x="169070" y="9525"/>
                  </a:moveTo>
                  <a:cubicBezTo>
                    <a:pt x="153726" y="9525"/>
                    <a:pt x="141288" y="21963"/>
                    <a:pt x="141288" y="37307"/>
                  </a:cubicBezTo>
                  <a:cubicBezTo>
                    <a:pt x="141288" y="52651"/>
                    <a:pt x="153726" y="65089"/>
                    <a:pt x="169070" y="65089"/>
                  </a:cubicBezTo>
                  <a:cubicBezTo>
                    <a:pt x="184414" y="65089"/>
                    <a:pt x="196852" y="52651"/>
                    <a:pt x="196852" y="37307"/>
                  </a:cubicBezTo>
                  <a:cubicBezTo>
                    <a:pt x="196852" y="21963"/>
                    <a:pt x="184414" y="9525"/>
                    <a:pt x="169070" y="9525"/>
                  </a:cubicBezTo>
                  <a:close/>
                  <a:moveTo>
                    <a:pt x="169070" y="0"/>
                  </a:moveTo>
                  <a:cubicBezTo>
                    <a:pt x="204646" y="0"/>
                    <a:pt x="234951" y="29039"/>
                    <a:pt x="234951" y="65997"/>
                  </a:cubicBezTo>
                  <a:cubicBezTo>
                    <a:pt x="234951" y="87116"/>
                    <a:pt x="224410" y="105595"/>
                    <a:pt x="209916" y="117475"/>
                  </a:cubicBezTo>
                  <a:cubicBezTo>
                    <a:pt x="209916" y="117475"/>
                    <a:pt x="209916" y="117475"/>
                    <a:pt x="209916" y="96356"/>
                  </a:cubicBezTo>
                  <a:cubicBezTo>
                    <a:pt x="209916" y="85796"/>
                    <a:pt x="203328" y="75237"/>
                    <a:pt x="192787" y="72597"/>
                  </a:cubicBezTo>
                  <a:cubicBezTo>
                    <a:pt x="192787" y="72597"/>
                    <a:pt x="187517" y="71277"/>
                    <a:pt x="187517" y="71277"/>
                  </a:cubicBezTo>
                  <a:cubicBezTo>
                    <a:pt x="184881" y="69957"/>
                    <a:pt x="182246" y="69957"/>
                    <a:pt x="180928" y="71277"/>
                  </a:cubicBezTo>
                  <a:cubicBezTo>
                    <a:pt x="180928" y="71277"/>
                    <a:pt x="180928" y="71277"/>
                    <a:pt x="169070" y="76557"/>
                  </a:cubicBezTo>
                  <a:cubicBezTo>
                    <a:pt x="169070" y="76557"/>
                    <a:pt x="169070" y="76557"/>
                    <a:pt x="157211" y="71277"/>
                  </a:cubicBezTo>
                  <a:cubicBezTo>
                    <a:pt x="155893" y="69957"/>
                    <a:pt x="153258" y="69957"/>
                    <a:pt x="150623" y="71277"/>
                  </a:cubicBezTo>
                  <a:cubicBezTo>
                    <a:pt x="150623" y="71277"/>
                    <a:pt x="145352" y="72597"/>
                    <a:pt x="145352" y="72597"/>
                  </a:cubicBezTo>
                  <a:cubicBezTo>
                    <a:pt x="134811" y="75237"/>
                    <a:pt x="128223" y="85796"/>
                    <a:pt x="128223" y="96356"/>
                  </a:cubicBezTo>
                  <a:cubicBezTo>
                    <a:pt x="128223" y="96356"/>
                    <a:pt x="128223" y="96356"/>
                    <a:pt x="128223" y="117475"/>
                  </a:cubicBezTo>
                  <a:cubicBezTo>
                    <a:pt x="113729" y="105595"/>
                    <a:pt x="103188" y="87116"/>
                    <a:pt x="103188" y="65997"/>
                  </a:cubicBezTo>
                  <a:cubicBezTo>
                    <a:pt x="103188" y="29039"/>
                    <a:pt x="133494" y="0"/>
                    <a:pt x="169070" y="0"/>
                  </a:cubicBez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39" name="TextBox 19"/>
            <p:cNvSpPr txBox="1"/>
            <p:nvPr/>
          </p:nvSpPr>
          <p:spPr>
            <a:xfrm>
              <a:off x="6701422" y="5310366"/>
              <a:ext cx="1882624" cy="410369"/>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400" dirty="0">
                  <a:solidFill>
                    <a:schemeClr val="bg1"/>
                  </a:solidFill>
                  <a:latin typeface="+mn-lt"/>
                  <a:cs typeface="+mn-ea"/>
                  <a:sym typeface="+mn-lt"/>
                </a:rPr>
                <a:t>标题文字添加</a:t>
              </a:r>
              <a:endParaRPr lang="en-US" sz="1400" dirty="0">
                <a:solidFill>
                  <a:schemeClr val="bg1"/>
                </a:solidFill>
                <a:latin typeface="+mn-lt"/>
                <a:cs typeface="+mn-ea"/>
                <a:sym typeface="+mn-lt"/>
              </a:endParaRPr>
            </a:p>
          </p:txBody>
        </p:sp>
      </p:grpSp>
      <p:grpSp>
        <p:nvGrpSpPr>
          <p:cNvPr id="142" name="组合 141"/>
          <p:cNvGrpSpPr/>
          <p:nvPr/>
        </p:nvGrpSpPr>
        <p:grpSpPr>
          <a:xfrm>
            <a:off x="7030375" y="1438305"/>
            <a:ext cx="1498757" cy="2662797"/>
            <a:chOff x="9537246" y="2170339"/>
            <a:chExt cx="1998342" cy="3550396"/>
          </a:xfrm>
        </p:grpSpPr>
        <p:grpSp>
          <p:nvGrpSpPr>
            <p:cNvPr id="143" name="组合 142"/>
            <p:cNvGrpSpPr/>
            <p:nvPr/>
          </p:nvGrpSpPr>
          <p:grpSpPr>
            <a:xfrm>
              <a:off x="9537246" y="2170339"/>
              <a:ext cx="1959429" cy="3526971"/>
              <a:chOff x="1219199" y="1915886"/>
              <a:chExt cx="1959429" cy="3526971"/>
            </a:xfrm>
          </p:grpSpPr>
          <p:cxnSp>
            <p:nvCxnSpPr>
              <p:cNvPr id="148" name="直接连接符 147"/>
              <p:cNvCxnSpPr>
                <a:cxnSpLocks/>
              </p:cNvCxnSpPr>
              <p:nvPr/>
            </p:nvCxnSpPr>
            <p:spPr>
              <a:xfrm>
                <a:off x="1219199" y="1915886"/>
                <a:ext cx="0" cy="3120571"/>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149" name="矩形 148"/>
              <p:cNvSpPr/>
              <p:nvPr/>
            </p:nvSpPr>
            <p:spPr>
              <a:xfrm>
                <a:off x="1219199" y="5036457"/>
                <a:ext cx="1959429" cy="40640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144" name="TextBox 19"/>
            <p:cNvSpPr txBox="1"/>
            <p:nvPr/>
          </p:nvSpPr>
          <p:spPr>
            <a:xfrm>
              <a:off x="9614053" y="3096392"/>
              <a:ext cx="1882623" cy="430887"/>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500" b="1" dirty="0">
                  <a:latin typeface="+mn-lt"/>
                  <a:cs typeface="+mn-ea"/>
                  <a:sym typeface="+mn-lt"/>
                </a:rPr>
                <a:t>标题文字添加</a:t>
              </a:r>
              <a:endParaRPr lang="en-US" sz="1500" b="1" dirty="0">
                <a:latin typeface="+mn-lt"/>
                <a:cs typeface="+mn-ea"/>
                <a:sym typeface="+mn-lt"/>
              </a:endParaRPr>
            </a:p>
          </p:txBody>
        </p:sp>
        <p:sp>
          <p:nvSpPr>
            <p:cNvPr id="145" name="文本框 27"/>
            <p:cNvSpPr txBox="1"/>
            <p:nvPr/>
          </p:nvSpPr>
          <p:spPr>
            <a:xfrm>
              <a:off x="9614053" y="3513512"/>
              <a:ext cx="1882623" cy="1215888"/>
            </a:xfrm>
            <a:prstGeom prst="rect">
              <a:avLst/>
            </a:prstGeom>
            <a:noFill/>
          </p:spPr>
          <p:txBody>
            <a:bodyPr wrap="square" rtlCol="0">
              <a:spAutoFit/>
              <a:scene3d>
                <a:camera prst="orthographicFront"/>
                <a:lightRig rig="threePt" dir="t"/>
              </a:scene3d>
              <a:sp3d contourW="12700"/>
            </a:bodyPr>
            <a:lstStyle/>
            <a:p>
              <a:pPr>
                <a:lnSpc>
                  <a:spcPct val="120000"/>
                </a:lnSpc>
              </a:pPr>
              <a:r>
                <a:rPr lang="en-US" altLang="zh-CN" sz="900" dirty="0">
                  <a:solidFill>
                    <a:schemeClr val="bg1">
                      <a:lumMod val="50000"/>
                    </a:schemeClr>
                  </a:solidFill>
                  <a:cs typeface="+mn-ea"/>
                  <a:sym typeface="+mn-lt"/>
                </a:rPr>
                <a:t>The user can demonstrate on a projector or computer, or print the presentation and make it into a film to be used in a wider field</a:t>
              </a:r>
            </a:p>
          </p:txBody>
        </p:sp>
        <p:sp>
          <p:nvSpPr>
            <p:cNvPr id="146" name="椭圆 31"/>
            <p:cNvSpPr/>
            <p:nvPr/>
          </p:nvSpPr>
          <p:spPr>
            <a:xfrm>
              <a:off x="9704161" y="2270139"/>
              <a:ext cx="609600" cy="492928"/>
            </a:xfrm>
            <a:custGeom>
              <a:avLst/>
              <a:gdLst>
                <a:gd name="connsiteX0" fmla="*/ 0 w 331788"/>
                <a:gd name="connsiteY0" fmla="*/ 255587 h 268287"/>
                <a:gd name="connsiteX1" fmla="*/ 331788 w 331788"/>
                <a:gd name="connsiteY1" fmla="*/ 255587 h 268287"/>
                <a:gd name="connsiteX2" fmla="*/ 331788 w 331788"/>
                <a:gd name="connsiteY2" fmla="*/ 268287 h 268287"/>
                <a:gd name="connsiteX3" fmla="*/ 0 w 331788"/>
                <a:gd name="connsiteY3" fmla="*/ 268287 h 268287"/>
                <a:gd name="connsiteX4" fmla="*/ 76201 w 331788"/>
                <a:gd name="connsiteY4" fmla="*/ 207962 h 268287"/>
                <a:gd name="connsiteX5" fmla="*/ 82551 w 331788"/>
                <a:gd name="connsiteY5" fmla="*/ 207962 h 268287"/>
                <a:gd name="connsiteX6" fmla="*/ 82551 w 331788"/>
                <a:gd name="connsiteY6" fmla="*/ 247650 h 268287"/>
                <a:gd name="connsiteX7" fmla="*/ 55563 w 331788"/>
                <a:gd name="connsiteY7" fmla="*/ 247650 h 268287"/>
                <a:gd name="connsiteX8" fmla="*/ 55563 w 331788"/>
                <a:gd name="connsiteY8" fmla="*/ 227012 h 268287"/>
                <a:gd name="connsiteX9" fmla="*/ 115888 w 331788"/>
                <a:gd name="connsiteY9" fmla="*/ 168275 h 268287"/>
                <a:gd name="connsiteX10" fmla="*/ 127168 w 331788"/>
                <a:gd name="connsiteY10" fmla="*/ 168275 h 268287"/>
                <a:gd name="connsiteX11" fmla="*/ 139701 w 331788"/>
                <a:gd name="connsiteY11" fmla="*/ 170835 h 268287"/>
                <a:gd name="connsiteX12" fmla="*/ 139701 w 331788"/>
                <a:gd name="connsiteY12" fmla="*/ 247650 h 268287"/>
                <a:gd name="connsiteX13" fmla="*/ 115888 w 331788"/>
                <a:gd name="connsiteY13" fmla="*/ 247650 h 268287"/>
                <a:gd name="connsiteX14" fmla="*/ 198438 w 331788"/>
                <a:gd name="connsiteY14" fmla="*/ 155575 h 268287"/>
                <a:gd name="connsiteX15" fmla="*/ 198438 w 331788"/>
                <a:gd name="connsiteY15" fmla="*/ 247650 h 268287"/>
                <a:gd name="connsiteX16" fmla="*/ 173038 w 331788"/>
                <a:gd name="connsiteY16" fmla="*/ 247650 h 268287"/>
                <a:gd name="connsiteX17" fmla="*/ 173038 w 331788"/>
                <a:gd name="connsiteY17" fmla="*/ 168363 h 268287"/>
                <a:gd name="connsiteX18" fmla="*/ 198438 w 331788"/>
                <a:gd name="connsiteY18" fmla="*/ 155575 h 268287"/>
                <a:gd name="connsiteX19" fmla="*/ 149226 w 331788"/>
                <a:gd name="connsiteY19" fmla="*/ 41376 h 268287"/>
                <a:gd name="connsiteX20" fmla="*/ 114947 w 331788"/>
                <a:gd name="connsiteY20" fmla="*/ 55968 h 268287"/>
                <a:gd name="connsiteX21" fmla="*/ 114947 w 331788"/>
                <a:gd name="connsiteY21" fmla="*/ 123418 h 268287"/>
                <a:gd name="connsiteX22" fmla="*/ 183504 w 331788"/>
                <a:gd name="connsiteY22" fmla="*/ 123418 h 268287"/>
                <a:gd name="connsiteX23" fmla="*/ 183504 w 331788"/>
                <a:gd name="connsiteY23" fmla="*/ 55968 h 268287"/>
                <a:gd name="connsiteX24" fmla="*/ 149226 w 331788"/>
                <a:gd name="connsiteY24" fmla="*/ 41376 h 268287"/>
                <a:gd name="connsiteX25" fmla="*/ 228600 w 331788"/>
                <a:gd name="connsiteY25" fmla="*/ 39687 h 268287"/>
                <a:gd name="connsiteX26" fmla="*/ 254000 w 331788"/>
                <a:gd name="connsiteY26" fmla="*/ 39687 h 268287"/>
                <a:gd name="connsiteX27" fmla="*/ 254000 w 331788"/>
                <a:gd name="connsiteY27" fmla="*/ 247650 h 268287"/>
                <a:gd name="connsiteX28" fmla="*/ 228600 w 331788"/>
                <a:gd name="connsiteY28" fmla="*/ 247650 h 268287"/>
                <a:gd name="connsiteX29" fmla="*/ 228600 w 331788"/>
                <a:gd name="connsiteY29" fmla="*/ 110730 h 268287"/>
                <a:gd name="connsiteX30" fmla="*/ 231140 w 331788"/>
                <a:gd name="connsiteY30" fmla="*/ 90063 h 268287"/>
                <a:gd name="connsiteX31" fmla="*/ 228600 w 331788"/>
                <a:gd name="connsiteY31" fmla="*/ 69396 h 268287"/>
                <a:gd name="connsiteX32" fmla="*/ 228600 w 331788"/>
                <a:gd name="connsiteY32" fmla="*/ 39687 h 268287"/>
                <a:gd name="connsiteX33" fmla="*/ 149707 w 331788"/>
                <a:gd name="connsiteY33" fmla="*/ 22312 h 268287"/>
                <a:gd name="connsiteX34" fmla="*/ 196764 w 331788"/>
                <a:gd name="connsiteY34" fmla="*/ 41623 h 268287"/>
                <a:gd name="connsiteX35" fmla="*/ 196764 w 331788"/>
                <a:gd name="connsiteY35" fmla="*/ 136893 h 268287"/>
                <a:gd name="connsiteX36" fmla="*/ 109096 w 331788"/>
                <a:gd name="connsiteY36" fmla="*/ 143330 h 268287"/>
                <a:gd name="connsiteX37" fmla="*/ 97492 w 331788"/>
                <a:gd name="connsiteY37" fmla="*/ 154917 h 268287"/>
                <a:gd name="connsiteX38" fmla="*/ 93625 w 331788"/>
                <a:gd name="connsiteY38" fmla="*/ 170366 h 268287"/>
                <a:gd name="connsiteX39" fmla="*/ 43344 w 331788"/>
                <a:gd name="connsiteY39" fmla="*/ 220576 h 268287"/>
                <a:gd name="connsiteX40" fmla="*/ 18848 w 331788"/>
                <a:gd name="connsiteY40" fmla="*/ 220576 h 268287"/>
                <a:gd name="connsiteX41" fmla="*/ 18848 w 331788"/>
                <a:gd name="connsiteY41" fmla="*/ 196115 h 268287"/>
                <a:gd name="connsiteX42" fmla="*/ 67840 w 331788"/>
                <a:gd name="connsiteY42" fmla="*/ 145905 h 268287"/>
                <a:gd name="connsiteX43" fmla="*/ 84600 w 331788"/>
                <a:gd name="connsiteY43" fmla="*/ 140755 h 268287"/>
                <a:gd name="connsiteX44" fmla="*/ 96203 w 331788"/>
                <a:gd name="connsiteY44" fmla="*/ 129168 h 268287"/>
                <a:gd name="connsiteX45" fmla="*/ 102649 w 331788"/>
                <a:gd name="connsiteY45" fmla="*/ 41623 h 268287"/>
                <a:gd name="connsiteX46" fmla="*/ 149707 w 331788"/>
                <a:gd name="connsiteY46" fmla="*/ 22312 h 268287"/>
                <a:gd name="connsiteX47" fmla="*/ 280988 w 331788"/>
                <a:gd name="connsiteY47" fmla="*/ 0 h 268287"/>
                <a:gd name="connsiteX48" fmla="*/ 306388 w 331788"/>
                <a:gd name="connsiteY48" fmla="*/ 0 h 268287"/>
                <a:gd name="connsiteX49" fmla="*/ 306388 w 331788"/>
                <a:gd name="connsiteY49" fmla="*/ 247650 h 268287"/>
                <a:gd name="connsiteX50" fmla="*/ 280988 w 331788"/>
                <a:gd name="connsiteY50" fmla="*/ 247650 h 268287"/>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Lst>
              <a:rect l="l" t="t" r="r" b="b"/>
              <a:pathLst>
                <a:path w="331788" h="268287">
                  <a:moveTo>
                    <a:pt x="0" y="255587"/>
                  </a:moveTo>
                  <a:lnTo>
                    <a:pt x="331788" y="255587"/>
                  </a:lnTo>
                  <a:lnTo>
                    <a:pt x="331788" y="268287"/>
                  </a:lnTo>
                  <a:lnTo>
                    <a:pt x="0" y="268287"/>
                  </a:lnTo>
                  <a:close/>
                  <a:moveTo>
                    <a:pt x="76201" y="207962"/>
                  </a:moveTo>
                  <a:lnTo>
                    <a:pt x="82551" y="207962"/>
                  </a:lnTo>
                  <a:lnTo>
                    <a:pt x="82551" y="247650"/>
                  </a:lnTo>
                  <a:lnTo>
                    <a:pt x="55563" y="247650"/>
                  </a:lnTo>
                  <a:lnTo>
                    <a:pt x="55563" y="227012"/>
                  </a:lnTo>
                  <a:close/>
                  <a:moveTo>
                    <a:pt x="115888" y="168275"/>
                  </a:moveTo>
                  <a:cubicBezTo>
                    <a:pt x="115888" y="168275"/>
                    <a:pt x="115888" y="168275"/>
                    <a:pt x="127168" y="168275"/>
                  </a:cubicBezTo>
                  <a:cubicBezTo>
                    <a:pt x="130928" y="169555"/>
                    <a:pt x="135941" y="170835"/>
                    <a:pt x="139701" y="170835"/>
                  </a:cubicBezTo>
                  <a:cubicBezTo>
                    <a:pt x="139701" y="170835"/>
                    <a:pt x="139701" y="170835"/>
                    <a:pt x="139701" y="247650"/>
                  </a:cubicBezTo>
                  <a:cubicBezTo>
                    <a:pt x="139701" y="247650"/>
                    <a:pt x="139701" y="247650"/>
                    <a:pt x="115888" y="247650"/>
                  </a:cubicBezTo>
                  <a:close/>
                  <a:moveTo>
                    <a:pt x="198438" y="155575"/>
                  </a:moveTo>
                  <a:cubicBezTo>
                    <a:pt x="198438" y="155575"/>
                    <a:pt x="198438" y="155575"/>
                    <a:pt x="198438" y="247650"/>
                  </a:cubicBezTo>
                  <a:cubicBezTo>
                    <a:pt x="198438" y="247650"/>
                    <a:pt x="198438" y="247650"/>
                    <a:pt x="173038" y="247650"/>
                  </a:cubicBezTo>
                  <a:lnTo>
                    <a:pt x="173038" y="168363"/>
                  </a:lnTo>
                  <a:cubicBezTo>
                    <a:pt x="181928" y="165805"/>
                    <a:pt x="190818" y="161969"/>
                    <a:pt x="198438" y="155575"/>
                  </a:cubicBezTo>
                  <a:close/>
                  <a:moveTo>
                    <a:pt x="149226" y="41376"/>
                  </a:moveTo>
                  <a:cubicBezTo>
                    <a:pt x="136937" y="41376"/>
                    <a:pt x="124649" y="46240"/>
                    <a:pt x="114947" y="55968"/>
                  </a:cubicBezTo>
                  <a:cubicBezTo>
                    <a:pt x="96838" y="74128"/>
                    <a:pt x="96838" y="105259"/>
                    <a:pt x="114947" y="123418"/>
                  </a:cubicBezTo>
                  <a:cubicBezTo>
                    <a:pt x="134350" y="142875"/>
                    <a:pt x="164101" y="142875"/>
                    <a:pt x="183504" y="123418"/>
                  </a:cubicBezTo>
                  <a:cubicBezTo>
                    <a:pt x="201613" y="105259"/>
                    <a:pt x="201613" y="74128"/>
                    <a:pt x="183504" y="55968"/>
                  </a:cubicBezTo>
                  <a:cubicBezTo>
                    <a:pt x="173803" y="46240"/>
                    <a:pt x="161514" y="41376"/>
                    <a:pt x="149226" y="41376"/>
                  </a:cubicBezTo>
                  <a:close/>
                  <a:moveTo>
                    <a:pt x="228600" y="39687"/>
                  </a:moveTo>
                  <a:cubicBezTo>
                    <a:pt x="228600" y="39687"/>
                    <a:pt x="228600" y="39687"/>
                    <a:pt x="254000" y="39687"/>
                  </a:cubicBezTo>
                  <a:lnTo>
                    <a:pt x="254000" y="247650"/>
                  </a:lnTo>
                  <a:cubicBezTo>
                    <a:pt x="254000" y="247650"/>
                    <a:pt x="254000" y="247650"/>
                    <a:pt x="228600" y="247650"/>
                  </a:cubicBezTo>
                  <a:cubicBezTo>
                    <a:pt x="228600" y="247650"/>
                    <a:pt x="228600" y="247650"/>
                    <a:pt x="228600" y="110730"/>
                  </a:cubicBezTo>
                  <a:cubicBezTo>
                    <a:pt x="231140" y="104272"/>
                    <a:pt x="231140" y="96521"/>
                    <a:pt x="231140" y="90063"/>
                  </a:cubicBezTo>
                  <a:cubicBezTo>
                    <a:pt x="231140" y="83604"/>
                    <a:pt x="231140" y="75854"/>
                    <a:pt x="228600" y="69396"/>
                  </a:cubicBezTo>
                  <a:cubicBezTo>
                    <a:pt x="228600" y="69396"/>
                    <a:pt x="228600" y="69396"/>
                    <a:pt x="228600" y="39687"/>
                  </a:cubicBezTo>
                  <a:close/>
                  <a:moveTo>
                    <a:pt x="149707" y="22312"/>
                  </a:moveTo>
                  <a:cubicBezTo>
                    <a:pt x="166789" y="22312"/>
                    <a:pt x="183872" y="28749"/>
                    <a:pt x="196764" y="41623"/>
                  </a:cubicBezTo>
                  <a:cubicBezTo>
                    <a:pt x="223838" y="68659"/>
                    <a:pt x="223838" y="111144"/>
                    <a:pt x="196764" y="136893"/>
                  </a:cubicBezTo>
                  <a:cubicBezTo>
                    <a:pt x="173558" y="161354"/>
                    <a:pt x="136170" y="162641"/>
                    <a:pt x="109096" y="143330"/>
                  </a:cubicBezTo>
                  <a:cubicBezTo>
                    <a:pt x="109096" y="143330"/>
                    <a:pt x="109096" y="143330"/>
                    <a:pt x="97492" y="154917"/>
                  </a:cubicBezTo>
                  <a:cubicBezTo>
                    <a:pt x="98782" y="160067"/>
                    <a:pt x="97492" y="166504"/>
                    <a:pt x="93625" y="170366"/>
                  </a:cubicBezTo>
                  <a:cubicBezTo>
                    <a:pt x="93625" y="170366"/>
                    <a:pt x="93625" y="170366"/>
                    <a:pt x="43344" y="220576"/>
                  </a:cubicBezTo>
                  <a:cubicBezTo>
                    <a:pt x="35608" y="227013"/>
                    <a:pt x="25295" y="227013"/>
                    <a:pt x="18848" y="220576"/>
                  </a:cubicBezTo>
                  <a:cubicBezTo>
                    <a:pt x="11113" y="214139"/>
                    <a:pt x="11113" y="202552"/>
                    <a:pt x="18848" y="196115"/>
                  </a:cubicBezTo>
                  <a:cubicBezTo>
                    <a:pt x="18848" y="196115"/>
                    <a:pt x="18848" y="196115"/>
                    <a:pt x="67840" y="145905"/>
                  </a:cubicBezTo>
                  <a:cubicBezTo>
                    <a:pt x="72997" y="142043"/>
                    <a:pt x="78154" y="140755"/>
                    <a:pt x="84600" y="140755"/>
                  </a:cubicBezTo>
                  <a:cubicBezTo>
                    <a:pt x="84600" y="140755"/>
                    <a:pt x="84600" y="140755"/>
                    <a:pt x="96203" y="129168"/>
                  </a:cubicBezTo>
                  <a:cubicBezTo>
                    <a:pt x="75575" y="103420"/>
                    <a:pt x="78154" y="66084"/>
                    <a:pt x="102649" y="41623"/>
                  </a:cubicBezTo>
                  <a:cubicBezTo>
                    <a:pt x="115542" y="28749"/>
                    <a:pt x="132624" y="22312"/>
                    <a:pt x="149707" y="22312"/>
                  </a:cubicBezTo>
                  <a:close/>
                  <a:moveTo>
                    <a:pt x="280988" y="0"/>
                  </a:moveTo>
                  <a:lnTo>
                    <a:pt x="306388" y="0"/>
                  </a:lnTo>
                  <a:lnTo>
                    <a:pt x="306388" y="247650"/>
                  </a:lnTo>
                  <a:lnTo>
                    <a:pt x="280988" y="247650"/>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horz" wrap="square" lIns="91440" tIns="45720" rIns="91440" bIns="45720" numCol="1" spcCol="0" rtlCol="0" fromWordArt="0" anchor="ctr" anchorCtr="0" forceAA="0" compatLnSpc="1">
              <a:prstTxWarp prst="textNoShape">
                <a:avLst/>
              </a:prstTxWarp>
              <a:noAutofit/>
            </a:bodyPr>
            <a:lstStyle>
              <a:defPPr>
                <a:defRPr lang="zh-CN"/>
              </a:defPPr>
              <a:lvl1pPr marL="0" algn="l" defTabSz="914400" rtl="0" eaLnBrk="1" latinLnBrk="0" hangingPunct="1">
                <a:defRPr sz="1800" kern="1200">
                  <a:solidFill>
                    <a:schemeClr val="lt1"/>
                  </a:solidFill>
                  <a:latin typeface="+mn-lt"/>
                  <a:ea typeface="+mn-ea"/>
                  <a:cs typeface="+mn-cs"/>
                </a:defRPr>
              </a:lvl1pPr>
              <a:lvl2pPr marL="457200" algn="l" defTabSz="914400" rtl="0" eaLnBrk="1" latinLnBrk="0" hangingPunct="1">
                <a:defRPr sz="1800" kern="1200">
                  <a:solidFill>
                    <a:schemeClr val="lt1"/>
                  </a:solidFill>
                  <a:latin typeface="+mn-lt"/>
                  <a:ea typeface="+mn-ea"/>
                  <a:cs typeface="+mn-cs"/>
                </a:defRPr>
              </a:lvl2pPr>
              <a:lvl3pPr marL="914400" algn="l" defTabSz="914400" rtl="0" eaLnBrk="1" latinLnBrk="0" hangingPunct="1">
                <a:defRPr sz="1800" kern="1200">
                  <a:solidFill>
                    <a:schemeClr val="lt1"/>
                  </a:solidFill>
                  <a:latin typeface="+mn-lt"/>
                  <a:ea typeface="+mn-ea"/>
                  <a:cs typeface="+mn-cs"/>
                </a:defRPr>
              </a:lvl3pPr>
              <a:lvl4pPr marL="1371600" algn="l" defTabSz="914400" rtl="0" eaLnBrk="1" latinLnBrk="0" hangingPunct="1">
                <a:defRPr sz="1800" kern="1200">
                  <a:solidFill>
                    <a:schemeClr val="lt1"/>
                  </a:solidFill>
                  <a:latin typeface="+mn-lt"/>
                  <a:ea typeface="+mn-ea"/>
                  <a:cs typeface="+mn-cs"/>
                </a:defRPr>
              </a:lvl4pPr>
              <a:lvl5pPr marL="1828800" algn="l" defTabSz="914400" rtl="0" eaLnBrk="1" latinLnBrk="0" hangingPunct="1">
                <a:defRPr sz="1800" kern="1200">
                  <a:solidFill>
                    <a:schemeClr val="lt1"/>
                  </a:solidFill>
                  <a:latin typeface="+mn-lt"/>
                  <a:ea typeface="+mn-ea"/>
                  <a:cs typeface="+mn-cs"/>
                </a:defRPr>
              </a:lvl5pPr>
              <a:lvl6pPr marL="2286000" algn="l" defTabSz="914400" rtl="0" eaLnBrk="1" latinLnBrk="0" hangingPunct="1">
                <a:defRPr sz="1800" kern="1200">
                  <a:solidFill>
                    <a:schemeClr val="lt1"/>
                  </a:solidFill>
                  <a:latin typeface="+mn-lt"/>
                  <a:ea typeface="+mn-ea"/>
                  <a:cs typeface="+mn-cs"/>
                </a:defRPr>
              </a:lvl6pPr>
              <a:lvl7pPr marL="2743200" algn="l" defTabSz="914400" rtl="0" eaLnBrk="1" latinLnBrk="0" hangingPunct="1">
                <a:defRPr sz="1800" kern="1200">
                  <a:solidFill>
                    <a:schemeClr val="lt1"/>
                  </a:solidFill>
                  <a:latin typeface="+mn-lt"/>
                  <a:ea typeface="+mn-ea"/>
                  <a:cs typeface="+mn-cs"/>
                </a:defRPr>
              </a:lvl7pPr>
              <a:lvl8pPr marL="3200400" algn="l" defTabSz="914400" rtl="0" eaLnBrk="1" latinLnBrk="0" hangingPunct="1">
                <a:defRPr sz="1800" kern="1200">
                  <a:solidFill>
                    <a:schemeClr val="lt1"/>
                  </a:solidFill>
                  <a:latin typeface="+mn-lt"/>
                  <a:ea typeface="+mn-ea"/>
                  <a:cs typeface="+mn-cs"/>
                </a:defRPr>
              </a:lvl8pPr>
              <a:lvl9pPr marL="3657600" algn="l" defTabSz="914400" rtl="0" eaLnBrk="1" latinLnBrk="0" hangingPunct="1">
                <a:defRPr sz="1800" kern="1200">
                  <a:solidFill>
                    <a:schemeClr val="lt1"/>
                  </a:solidFill>
                  <a:latin typeface="+mn-lt"/>
                  <a:ea typeface="+mn-ea"/>
                  <a:cs typeface="+mn-cs"/>
                </a:defRPr>
              </a:lvl9pPr>
            </a:lstStyle>
            <a:p>
              <a:pPr algn="ctr"/>
              <a:endParaRPr lang="zh-CN" altLang="en-US">
                <a:cs typeface="+mn-ea"/>
                <a:sym typeface="+mn-lt"/>
              </a:endParaRPr>
            </a:p>
          </p:txBody>
        </p:sp>
        <p:sp>
          <p:nvSpPr>
            <p:cNvPr id="147" name="TextBox 19"/>
            <p:cNvSpPr txBox="1"/>
            <p:nvPr/>
          </p:nvSpPr>
          <p:spPr>
            <a:xfrm>
              <a:off x="9652965" y="5310366"/>
              <a:ext cx="1882623" cy="410369"/>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400" dirty="0">
                  <a:solidFill>
                    <a:schemeClr val="bg1"/>
                  </a:solidFill>
                  <a:latin typeface="+mn-lt"/>
                  <a:cs typeface="+mn-ea"/>
                  <a:sym typeface="+mn-lt"/>
                </a:rPr>
                <a:t>标题文字添加</a:t>
              </a:r>
              <a:endParaRPr lang="en-US" sz="1400" dirty="0">
                <a:solidFill>
                  <a:schemeClr val="bg1"/>
                </a:solidFill>
                <a:latin typeface="+mn-lt"/>
                <a:cs typeface="+mn-ea"/>
                <a:sym typeface="+mn-lt"/>
              </a:endParaRPr>
            </a:p>
          </p:txBody>
        </p:sp>
      </p:grpSp>
    </p:spTree>
    <p:extLst>
      <p:ext uri="{BB962C8B-B14F-4D97-AF65-F5344CB8AC3E}">
        <p14:creationId xmlns:p14="http://schemas.microsoft.com/office/powerpoint/2010/main" val="4020326916"/>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 presetClass="entr" presetSubtype="4" fill="hold" nodeType="withEffect">
                                  <p:stCondLst>
                                    <p:cond delay="0"/>
                                  </p:stCondLst>
                                  <p:childTnLst>
                                    <p:set>
                                      <p:cBhvr>
                                        <p:cTn id="6" dur="1" fill="hold">
                                          <p:stCondLst>
                                            <p:cond delay="0"/>
                                          </p:stCondLst>
                                        </p:cTn>
                                        <p:tgtEl>
                                          <p:spTgt spid="134"/>
                                        </p:tgtEl>
                                        <p:attrNameLst>
                                          <p:attrName>style.visibility</p:attrName>
                                        </p:attrNameLst>
                                      </p:cBhvr>
                                      <p:to>
                                        <p:strVal val="visible"/>
                                      </p:to>
                                    </p:set>
                                    <p:anim calcmode="lin" valueType="num">
                                      <p:cBhvr additive="base">
                                        <p:cTn id="7" dur="1000" fill="hold"/>
                                        <p:tgtEl>
                                          <p:spTgt spid="134"/>
                                        </p:tgtEl>
                                        <p:attrNameLst>
                                          <p:attrName>ppt_x</p:attrName>
                                        </p:attrNameLst>
                                      </p:cBhvr>
                                      <p:tavLst>
                                        <p:tav tm="0">
                                          <p:val>
                                            <p:strVal val="#ppt_x"/>
                                          </p:val>
                                        </p:tav>
                                        <p:tav tm="100000">
                                          <p:val>
                                            <p:strVal val="#ppt_x"/>
                                          </p:val>
                                        </p:tav>
                                      </p:tavLst>
                                    </p:anim>
                                    <p:anim calcmode="lin" valueType="num">
                                      <p:cBhvr additive="base">
                                        <p:cTn id="8" dur="1000" fill="hold"/>
                                        <p:tgtEl>
                                          <p:spTgt spid="134"/>
                                        </p:tgtEl>
                                        <p:attrNameLst>
                                          <p:attrName>ppt_y</p:attrName>
                                        </p:attrNameLst>
                                      </p:cBhvr>
                                      <p:tavLst>
                                        <p:tav tm="0">
                                          <p:val>
                                            <p:strVal val="1+#ppt_h/2"/>
                                          </p:val>
                                        </p:tav>
                                        <p:tav tm="100000">
                                          <p:val>
                                            <p:strVal val="#ppt_y"/>
                                          </p:val>
                                        </p:tav>
                                      </p:tavLst>
                                    </p:anim>
                                  </p:childTnLst>
                                </p:cTn>
                              </p:par>
                              <p:par>
                                <p:cTn id="9" presetID="2" presetClass="entr" presetSubtype="4" fill="hold" nodeType="withEffect">
                                  <p:stCondLst>
                                    <p:cond delay="0"/>
                                  </p:stCondLst>
                                  <p:childTnLst>
                                    <p:set>
                                      <p:cBhvr>
                                        <p:cTn id="10" dur="1" fill="hold">
                                          <p:stCondLst>
                                            <p:cond delay="0"/>
                                          </p:stCondLst>
                                        </p:cTn>
                                        <p:tgtEl>
                                          <p:spTgt spid="118"/>
                                        </p:tgtEl>
                                        <p:attrNameLst>
                                          <p:attrName>style.visibility</p:attrName>
                                        </p:attrNameLst>
                                      </p:cBhvr>
                                      <p:to>
                                        <p:strVal val="visible"/>
                                      </p:to>
                                    </p:set>
                                    <p:anim calcmode="lin" valueType="num">
                                      <p:cBhvr additive="base">
                                        <p:cTn id="11" dur="1000" fill="hold"/>
                                        <p:tgtEl>
                                          <p:spTgt spid="118"/>
                                        </p:tgtEl>
                                        <p:attrNameLst>
                                          <p:attrName>ppt_x</p:attrName>
                                        </p:attrNameLst>
                                      </p:cBhvr>
                                      <p:tavLst>
                                        <p:tav tm="0">
                                          <p:val>
                                            <p:strVal val="#ppt_x"/>
                                          </p:val>
                                        </p:tav>
                                        <p:tav tm="100000">
                                          <p:val>
                                            <p:strVal val="#ppt_x"/>
                                          </p:val>
                                        </p:tav>
                                      </p:tavLst>
                                    </p:anim>
                                    <p:anim calcmode="lin" valueType="num">
                                      <p:cBhvr additive="base">
                                        <p:cTn id="12" dur="1000" fill="hold"/>
                                        <p:tgtEl>
                                          <p:spTgt spid="118"/>
                                        </p:tgtEl>
                                        <p:attrNameLst>
                                          <p:attrName>ppt_y</p:attrName>
                                        </p:attrNameLst>
                                      </p:cBhvr>
                                      <p:tavLst>
                                        <p:tav tm="0">
                                          <p:val>
                                            <p:strVal val="1+#ppt_h/2"/>
                                          </p:val>
                                        </p:tav>
                                        <p:tav tm="100000">
                                          <p:val>
                                            <p:strVal val="#ppt_y"/>
                                          </p:val>
                                        </p:tav>
                                      </p:tavLst>
                                    </p:anim>
                                  </p:childTnLst>
                                </p:cTn>
                              </p:par>
                              <p:par>
                                <p:cTn id="13" presetID="2" presetClass="entr" presetSubtype="1" fill="hold" nodeType="withEffect">
                                  <p:stCondLst>
                                    <p:cond delay="0"/>
                                  </p:stCondLst>
                                  <p:childTnLst>
                                    <p:set>
                                      <p:cBhvr>
                                        <p:cTn id="14" dur="1" fill="hold">
                                          <p:stCondLst>
                                            <p:cond delay="0"/>
                                          </p:stCondLst>
                                        </p:cTn>
                                        <p:tgtEl>
                                          <p:spTgt spid="126"/>
                                        </p:tgtEl>
                                        <p:attrNameLst>
                                          <p:attrName>style.visibility</p:attrName>
                                        </p:attrNameLst>
                                      </p:cBhvr>
                                      <p:to>
                                        <p:strVal val="visible"/>
                                      </p:to>
                                    </p:set>
                                    <p:anim calcmode="lin" valueType="num">
                                      <p:cBhvr additive="base">
                                        <p:cTn id="15" dur="1000" fill="hold"/>
                                        <p:tgtEl>
                                          <p:spTgt spid="126"/>
                                        </p:tgtEl>
                                        <p:attrNameLst>
                                          <p:attrName>ppt_x</p:attrName>
                                        </p:attrNameLst>
                                      </p:cBhvr>
                                      <p:tavLst>
                                        <p:tav tm="0">
                                          <p:val>
                                            <p:strVal val="#ppt_x"/>
                                          </p:val>
                                        </p:tav>
                                        <p:tav tm="100000">
                                          <p:val>
                                            <p:strVal val="#ppt_x"/>
                                          </p:val>
                                        </p:tav>
                                      </p:tavLst>
                                    </p:anim>
                                    <p:anim calcmode="lin" valueType="num">
                                      <p:cBhvr additive="base">
                                        <p:cTn id="16" dur="1000" fill="hold"/>
                                        <p:tgtEl>
                                          <p:spTgt spid="126"/>
                                        </p:tgtEl>
                                        <p:attrNameLst>
                                          <p:attrName>ppt_y</p:attrName>
                                        </p:attrNameLst>
                                      </p:cBhvr>
                                      <p:tavLst>
                                        <p:tav tm="0">
                                          <p:val>
                                            <p:strVal val="0-#ppt_h/2"/>
                                          </p:val>
                                        </p:tav>
                                        <p:tav tm="100000">
                                          <p:val>
                                            <p:strVal val="#ppt_y"/>
                                          </p:val>
                                        </p:tav>
                                      </p:tavLst>
                                    </p:anim>
                                  </p:childTnLst>
                                </p:cTn>
                              </p:par>
                              <p:par>
                                <p:cTn id="17" presetID="2" presetClass="entr" presetSubtype="1" fill="hold" nodeType="withEffect">
                                  <p:stCondLst>
                                    <p:cond delay="0"/>
                                  </p:stCondLst>
                                  <p:childTnLst>
                                    <p:set>
                                      <p:cBhvr>
                                        <p:cTn id="18" dur="1" fill="hold">
                                          <p:stCondLst>
                                            <p:cond delay="0"/>
                                          </p:stCondLst>
                                        </p:cTn>
                                        <p:tgtEl>
                                          <p:spTgt spid="142"/>
                                        </p:tgtEl>
                                        <p:attrNameLst>
                                          <p:attrName>style.visibility</p:attrName>
                                        </p:attrNameLst>
                                      </p:cBhvr>
                                      <p:to>
                                        <p:strVal val="visible"/>
                                      </p:to>
                                    </p:set>
                                    <p:anim calcmode="lin" valueType="num">
                                      <p:cBhvr additive="base">
                                        <p:cTn id="19" dur="1000" fill="hold"/>
                                        <p:tgtEl>
                                          <p:spTgt spid="142"/>
                                        </p:tgtEl>
                                        <p:attrNameLst>
                                          <p:attrName>ppt_x</p:attrName>
                                        </p:attrNameLst>
                                      </p:cBhvr>
                                      <p:tavLst>
                                        <p:tav tm="0">
                                          <p:val>
                                            <p:strVal val="#ppt_x"/>
                                          </p:val>
                                        </p:tav>
                                        <p:tav tm="100000">
                                          <p:val>
                                            <p:strVal val="#ppt_x"/>
                                          </p:val>
                                        </p:tav>
                                      </p:tavLst>
                                    </p:anim>
                                    <p:anim calcmode="lin" valueType="num">
                                      <p:cBhvr additive="base">
                                        <p:cTn id="20" dur="1000" fill="hold"/>
                                        <p:tgtEl>
                                          <p:spTgt spid="142"/>
                                        </p:tgtEl>
                                        <p:attrNameLst>
                                          <p:attrName>ppt_y</p:attrName>
                                        </p:attrNameLst>
                                      </p:cBhvr>
                                      <p:tavLst>
                                        <p:tav tm="0">
                                          <p:val>
                                            <p:strVal val="0-#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8" name="Title 1">
            <a:extLst>
              <a:ext uri="{FF2B5EF4-FFF2-40B4-BE49-F238E27FC236}">
                <a16:creationId xmlns:a16="http://schemas.microsoft.com/office/drawing/2014/main" id="{68D42A23-8621-44FE-962E-908C6BEAF715}"/>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sp>
        <p:nvSpPr>
          <p:cNvPr id="179" name="等腰三角形 178"/>
          <p:cNvSpPr/>
          <p:nvPr/>
        </p:nvSpPr>
        <p:spPr>
          <a:xfrm>
            <a:off x="3180021" y="2400521"/>
            <a:ext cx="693821" cy="59812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DCB68A"/>
              </a:solidFill>
              <a:cs typeface="+mn-ea"/>
              <a:sym typeface="+mn-lt"/>
            </a:endParaRPr>
          </a:p>
        </p:txBody>
      </p:sp>
      <p:sp>
        <p:nvSpPr>
          <p:cNvPr id="180" name="等腰三角形 179"/>
          <p:cNvSpPr/>
          <p:nvPr/>
        </p:nvSpPr>
        <p:spPr>
          <a:xfrm>
            <a:off x="5270161" y="2400521"/>
            <a:ext cx="693821" cy="59812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DCB68A"/>
              </a:solidFill>
              <a:cs typeface="+mn-ea"/>
              <a:sym typeface="+mn-lt"/>
            </a:endParaRPr>
          </a:p>
        </p:txBody>
      </p:sp>
      <p:sp>
        <p:nvSpPr>
          <p:cNvPr id="181" name="等腰三角形 180"/>
          <p:cNvSpPr/>
          <p:nvPr/>
        </p:nvSpPr>
        <p:spPr>
          <a:xfrm flipV="1">
            <a:off x="3180021" y="1347615"/>
            <a:ext cx="693821" cy="59812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DCB68A"/>
              </a:solidFill>
              <a:cs typeface="+mn-ea"/>
              <a:sym typeface="+mn-lt"/>
            </a:endParaRPr>
          </a:p>
        </p:txBody>
      </p:sp>
      <p:sp>
        <p:nvSpPr>
          <p:cNvPr id="182" name="等腰三角形 181"/>
          <p:cNvSpPr/>
          <p:nvPr/>
        </p:nvSpPr>
        <p:spPr>
          <a:xfrm flipV="1">
            <a:off x="5270161" y="1347615"/>
            <a:ext cx="693821" cy="598121"/>
          </a:xfrm>
          <a:prstGeom prst="triangle">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lIns="68580" tIns="34290" rIns="68580" bIns="34290" rtlCol="0" anchor="ctr"/>
          <a:lstStyle/>
          <a:p>
            <a:pPr algn="ctr"/>
            <a:endParaRPr lang="zh-CN" altLang="en-US">
              <a:solidFill>
                <a:srgbClr val="DCB68A"/>
              </a:solidFill>
              <a:cs typeface="+mn-ea"/>
              <a:sym typeface="+mn-lt"/>
            </a:endParaRPr>
          </a:p>
        </p:txBody>
      </p:sp>
      <p:grpSp>
        <p:nvGrpSpPr>
          <p:cNvPr id="183" name="组合 182"/>
          <p:cNvGrpSpPr/>
          <p:nvPr/>
        </p:nvGrpSpPr>
        <p:grpSpPr>
          <a:xfrm>
            <a:off x="1403648" y="3219822"/>
            <a:ext cx="2088232" cy="1118164"/>
            <a:chOff x="3762506" y="1711832"/>
            <a:chExt cx="2244151" cy="1490884"/>
          </a:xfrm>
        </p:grpSpPr>
        <p:sp>
          <p:nvSpPr>
            <p:cNvPr id="184" name="矩形 183"/>
            <p:cNvSpPr/>
            <p:nvPr/>
          </p:nvSpPr>
          <p:spPr>
            <a:xfrm>
              <a:off x="3762583" y="2110110"/>
              <a:ext cx="2244074" cy="1092606"/>
            </a:xfrm>
            <a:prstGeom prst="rect">
              <a:avLst/>
            </a:prstGeom>
          </p:spPr>
          <p:txBody>
            <a:bodyPr wrap="square">
              <a:spAutoFit/>
              <a:scene3d>
                <a:camera prst="orthographicFront"/>
                <a:lightRig rig="threePt" dir="t"/>
              </a:scene3d>
              <a:sp3d contourW="12700"/>
            </a:bodyPr>
            <a:lstStyle/>
            <a:p>
              <a:pPr algn="ctr">
                <a:lnSpc>
                  <a:spcPct val="150000"/>
                </a:lnSpc>
              </a:pPr>
              <a:r>
                <a:rPr lang="en-US" altLang="zh-CN" sz="1050" dirty="0">
                  <a:solidFill>
                    <a:schemeClr val="tx1">
                      <a:lumMod val="65000"/>
                      <a:lumOff val="35000"/>
                    </a:schemeClr>
                  </a:solidFill>
                  <a:cs typeface="+mn-ea"/>
                  <a:sym typeface="+mn-lt"/>
                </a:rPr>
                <a:t>Lorem Ipsum is simply dummy text of the printing and typesetting industry. </a:t>
              </a:r>
            </a:p>
          </p:txBody>
        </p:sp>
        <p:sp>
          <p:nvSpPr>
            <p:cNvPr id="185" name="文本框 74"/>
            <p:cNvSpPr txBox="1"/>
            <p:nvPr/>
          </p:nvSpPr>
          <p:spPr>
            <a:xfrm>
              <a:off x="3762506" y="1711832"/>
              <a:ext cx="2175198" cy="453628"/>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200" b="1" dirty="0">
                  <a:solidFill>
                    <a:schemeClr val="tx1">
                      <a:lumMod val="65000"/>
                      <a:lumOff val="35000"/>
                    </a:schemeClr>
                  </a:solidFill>
                  <a:cs typeface="+mn-ea"/>
                  <a:sym typeface="+mn-lt"/>
                </a:rPr>
                <a:t>YOUR HEADER</a:t>
              </a:r>
            </a:p>
          </p:txBody>
        </p:sp>
      </p:grpSp>
      <p:grpSp>
        <p:nvGrpSpPr>
          <p:cNvPr id="186" name="组合 185"/>
          <p:cNvGrpSpPr/>
          <p:nvPr/>
        </p:nvGrpSpPr>
        <p:grpSpPr>
          <a:xfrm>
            <a:off x="3522531" y="3219822"/>
            <a:ext cx="2088232" cy="1118164"/>
            <a:chOff x="3762506" y="1711832"/>
            <a:chExt cx="2244151" cy="1490884"/>
          </a:xfrm>
        </p:grpSpPr>
        <p:sp>
          <p:nvSpPr>
            <p:cNvPr id="187" name="矩形 186"/>
            <p:cNvSpPr/>
            <p:nvPr/>
          </p:nvSpPr>
          <p:spPr>
            <a:xfrm>
              <a:off x="3762583" y="2110110"/>
              <a:ext cx="2244074" cy="1092606"/>
            </a:xfrm>
            <a:prstGeom prst="rect">
              <a:avLst/>
            </a:prstGeom>
          </p:spPr>
          <p:txBody>
            <a:bodyPr wrap="square">
              <a:spAutoFit/>
              <a:scene3d>
                <a:camera prst="orthographicFront"/>
                <a:lightRig rig="threePt" dir="t"/>
              </a:scene3d>
              <a:sp3d contourW="12700"/>
            </a:bodyPr>
            <a:lstStyle/>
            <a:p>
              <a:pPr algn="ctr">
                <a:lnSpc>
                  <a:spcPct val="150000"/>
                </a:lnSpc>
              </a:pPr>
              <a:r>
                <a:rPr lang="en-US" altLang="zh-CN" sz="1050" dirty="0">
                  <a:solidFill>
                    <a:schemeClr val="tx1">
                      <a:lumMod val="65000"/>
                      <a:lumOff val="35000"/>
                    </a:schemeClr>
                  </a:solidFill>
                  <a:cs typeface="+mn-ea"/>
                  <a:sym typeface="+mn-lt"/>
                </a:rPr>
                <a:t>Lorem Ipsum is simply dummy text of the printing and typesetting industry. </a:t>
              </a:r>
            </a:p>
          </p:txBody>
        </p:sp>
        <p:sp>
          <p:nvSpPr>
            <p:cNvPr id="188" name="文本框 77"/>
            <p:cNvSpPr txBox="1"/>
            <p:nvPr/>
          </p:nvSpPr>
          <p:spPr>
            <a:xfrm>
              <a:off x="3762506" y="1711832"/>
              <a:ext cx="2175198" cy="453628"/>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200" b="1" dirty="0">
                  <a:solidFill>
                    <a:schemeClr val="tx1">
                      <a:lumMod val="65000"/>
                      <a:lumOff val="35000"/>
                    </a:schemeClr>
                  </a:solidFill>
                  <a:cs typeface="+mn-ea"/>
                  <a:sym typeface="+mn-lt"/>
                </a:rPr>
                <a:t>YOUR HEADER</a:t>
              </a:r>
            </a:p>
          </p:txBody>
        </p:sp>
      </p:grpSp>
      <p:grpSp>
        <p:nvGrpSpPr>
          <p:cNvPr id="189" name="组合 188"/>
          <p:cNvGrpSpPr/>
          <p:nvPr/>
        </p:nvGrpSpPr>
        <p:grpSpPr>
          <a:xfrm>
            <a:off x="5724128" y="3219822"/>
            <a:ext cx="2088232" cy="1118164"/>
            <a:chOff x="3762506" y="1711832"/>
            <a:chExt cx="2244151" cy="1490884"/>
          </a:xfrm>
        </p:grpSpPr>
        <p:sp>
          <p:nvSpPr>
            <p:cNvPr id="190" name="矩形 189"/>
            <p:cNvSpPr/>
            <p:nvPr/>
          </p:nvSpPr>
          <p:spPr>
            <a:xfrm>
              <a:off x="3762583" y="2110110"/>
              <a:ext cx="2244074" cy="1092606"/>
            </a:xfrm>
            <a:prstGeom prst="rect">
              <a:avLst/>
            </a:prstGeom>
          </p:spPr>
          <p:txBody>
            <a:bodyPr wrap="square">
              <a:spAutoFit/>
              <a:scene3d>
                <a:camera prst="orthographicFront"/>
                <a:lightRig rig="threePt" dir="t"/>
              </a:scene3d>
              <a:sp3d contourW="12700"/>
            </a:bodyPr>
            <a:lstStyle/>
            <a:p>
              <a:pPr algn="ctr">
                <a:lnSpc>
                  <a:spcPct val="150000"/>
                </a:lnSpc>
              </a:pPr>
              <a:r>
                <a:rPr lang="en-US" altLang="zh-CN" sz="1050" dirty="0">
                  <a:solidFill>
                    <a:schemeClr val="tx1">
                      <a:lumMod val="65000"/>
                      <a:lumOff val="35000"/>
                    </a:schemeClr>
                  </a:solidFill>
                  <a:cs typeface="+mn-ea"/>
                  <a:sym typeface="+mn-lt"/>
                </a:rPr>
                <a:t>Lorem Ipsum is simply dummy text of the printing and typesetting industry. </a:t>
              </a:r>
            </a:p>
          </p:txBody>
        </p:sp>
        <p:sp>
          <p:nvSpPr>
            <p:cNvPr id="191" name="文本框 80"/>
            <p:cNvSpPr txBox="1"/>
            <p:nvPr/>
          </p:nvSpPr>
          <p:spPr>
            <a:xfrm>
              <a:off x="3762506" y="1711832"/>
              <a:ext cx="2175198" cy="453628"/>
            </a:xfrm>
            <a:prstGeom prst="rect">
              <a:avLst/>
            </a:prstGeom>
            <a:noFill/>
          </p:spPr>
          <p:txBody>
            <a:bodyPr wrap="square" rtlCol="0">
              <a:spAutoFit/>
              <a:scene3d>
                <a:camera prst="orthographicFront"/>
                <a:lightRig rig="threePt" dir="t"/>
              </a:scene3d>
              <a:sp3d contourW="12700"/>
            </a:bodyPr>
            <a:lstStyle/>
            <a:p>
              <a:pPr algn="ctr">
                <a:lnSpc>
                  <a:spcPct val="150000"/>
                </a:lnSpc>
              </a:pPr>
              <a:r>
                <a:rPr lang="en-US" altLang="zh-CN" sz="1200" b="1" dirty="0">
                  <a:solidFill>
                    <a:schemeClr val="tx1">
                      <a:lumMod val="65000"/>
                      <a:lumOff val="35000"/>
                    </a:schemeClr>
                  </a:solidFill>
                  <a:cs typeface="+mn-ea"/>
                  <a:sym typeface="+mn-lt"/>
                </a:rPr>
                <a:t>YOUR HEADER</a:t>
              </a:r>
            </a:p>
          </p:txBody>
        </p:sp>
      </p:grpSp>
      <p:pic>
        <p:nvPicPr>
          <p:cNvPr id="192" name="图片 191"/>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3629202" y="1405661"/>
            <a:ext cx="1901672" cy="1557582"/>
          </a:xfrm>
          <a:prstGeom prst="hexagon">
            <a:avLst/>
          </a:prstGeom>
        </p:spPr>
      </p:pic>
      <p:pic>
        <p:nvPicPr>
          <p:cNvPr id="193" name="图片 192"/>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5763020" y="1353442"/>
            <a:ext cx="2015759" cy="1651026"/>
          </a:xfrm>
          <a:prstGeom prst="hexagon">
            <a:avLst/>
          </a:prstGeom>
        </p:spPr>
      </p:pic>
      <p:pic>
        <p:nvPicPr>
          <p:cNvPr id="194" name="图片 193"/>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452127" y="1347616"/>
            <a:ext cx="2015759" cy="1651026"/>
          </a:xfrm>
          <a:prstGeom prst="hexagon">
            <a:avLst/>
          </a:prstGeom>
        </p:spPr>
      </p:pic>
    </p:spTree>
    <p:custDataLst>
      <p:tags r:id="rId1"/>
    </p:custDataLst>
    <p:extLst>
      <p:ext uri="{BB962C8B-B14F-4D97-AF65-F5344CB8AC3E}">
        <p14:creationId xmlns:p14="http://schemas.microsoft.com/office/powerpoint/2010/main" val="234867783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withEffect">
                                  <p:stCondLst>
                                    <p:cond delay="300"/>
                                  </p:stCondLst>
                                  <p:childTnLst>
                                    <p:set>
                                      <p:cBhvr>
                                        <p:cTn id="6" dur="1" fill="hold">
                                          <p:stCondLst>
                                            <p:cond delay="0"/>
                                          </p:stCondLst>
                                        </p:cTn>
                                        <p:tgtEl>
                                          <p:spTgt spid="179"/>
                                        </p:tgtEl>
                                        <p:attrNameLst>
                                          <p:attrName>style.visibility</p:attrName>
                                        </p:attrNameLst>
                                      </p:cBhvr>
                                      <p:to>
                                        <p:strVal val="visible"/>
                                      </p:to>
                                    </p:set>
                                    <p:animEffect transition="in" filter="wipe(down)">
                                      <p:cBhvr>
                                        <p:cTn id="7" dur="500"/>
                                        <p:tgtEl>
                                          <p:spTgt spid="179"/>
                                        </p:tgtEl>
                                      </p:cBhvr>
                                    </p:animEffect>
                                  </p:childTnLst>
                                </p:cTn>
                              </p:par>
                              <p:par>
                                <p:cTn id="8" presetID="22" presetClass="entr" presetSubtype="1" fill="hold" grpId="0" nodeType="withEffect">
                                  <p:stCondLst>
                                    <p:cond delay="300"/>
                                  </p:stCondLst>
                                  <p:childTnLst>
                                    <p:set>
                                      <p:cBhvr>
                                        <p:cTn id="9" dur="1" fill="hold">
                                          <p:stCondLst>
                                            <p:cond delay="0"/>
                                          </p:stCondLst>
                                        </p:cTn>
                                        <p:tgtEl>
                                          <p:spTgt spid="182"/>
                                        </p:tgtEl>
                                        <p:attrNameLst>
                                          <p:attrName>style.visibility</p:attrName>
                                        </p:attrNameLst>
                                      </p:cBhvr>
                                      <p:to>
                                        <p:strVal val="visible"/>
                                      </p:to>
                                    </p:set>
                                    <p:animEffect transition="in" filter="wipe(up)">
                                      <p:cBhvr>
                                        <p:cTn id="10" dur="500"/>
                                        <p:tgtEl>
                                          <p:spTgt spid="182"/>
                                        </p:tgtEl>
                                      </p:cBhvr>
                                    </p:animEffect>
                                  </p:childTnLst>
                                </p:cTn>
                              </p:par>
                              <p:par>
                                <p:cTn id="11" presetID="22" presetClass="entr" presetSubtype="1" fill="hold" grpId="0" nodeType="withEffect">
                                  <p:stCondLst>
                                    <p:cond delay="500"/>
                                  </p:stCondLst>
                                  <p:childTnLst>
                                    <p:set>
                                      <p:cBhvr>
                                        <p:cTn id="12" dur="1" fill="hold">
                                          <p:stCondLst>
                                            <p:cond delay="0"/>
                                          </p:stCondLst>
                                        </p:cTn>
                                        <p:tgtEl>
                                          <p:spTgt spid="181"/>
                                        </p:tgtEl>
                                        <p:attrNameLst>
                                          <p:attrName>style.visibility</p:attrName>
                                        </p:attrNameLst>
                                      </p:cBhvr>
                                      <p:to>
                                        <p:strVal val="visible"/>
                                      </p:to>
                                    </p:set>
                                    <p:animEffect transition="in" filter="wipe(up)">
                                      <p:cBhvr>
                                        <p:cTn id="13" dur="500"/>
                                        <p:tgtEl>
                                          <p:spTgt spid="181"/>
                                        </p:tgtEl>
                                      </p:cBhvr>
                                    </p:animEffect>
                                  </p:childTnLst>
                                </p:cTn>
                              </p:par>
                              <p:par>
                                <p:cTn id="14" presetID="22" presetClass="entr" presetSubtype="4" fill="hold" grpId="0" nodeType="withEffect">
                                  <p:stCondLst>
                                    <p:cond delay="600"/>
                                  </p:stCondLst>
                                  <p:childTnLst>
                                    <p:set>
                                      <p:cBhvr>
                                        <p:cTn id="15" dur="1" fill="hold">
                                          <p:stCondLst>
                                            <p:cond delay="0"/>
                                          </p:stCondLst>
                                        </p:cTn>
                                        <p:tgtEl>
                                          <p:spTgt spid="180"/>
                                        </p:tgtEl>
                                        <p:attrNameLst>
                                          <p:attrName>style.visibility</p:attrName>
                                        </p:attrNameLst>
                                      </p:cBhvr>
                                      <p:to>
                                        <p:strVal val="visible"/>
                                      </p:to>
                                    </p:set>
                                    <p:animEffect transition="in" filter="wipe(down)">
                                      <p:cBhvr>
                                        <p:cTn id="16" dur="500"/>
                                        <p:tgtEl>
                                          <p:spTgt spid="180"/>
                                        </p:tgtEl>
                                      </p:cBhvr>
                                    </p:animEffect>
                                  </p:childTnLst>
                                </p:cTn>
                              </p:par>
                            </p:childTnLst>
                          </p:cTn>
                        </p:par>
                        <p:par>
                          <p:cTn id="17" fill="hold">
                            <p:stCondLst>
                              <p:cond delay="1100"/>
                            </p:stCondLst>
                            <p:childTnLst>
                              <p:par>
                                <p:cTn id="18" presetID="22" presetClass="entr" presetSubtype="1" fill="hold" nodeType="afterEffect">
                                  <p:stCondLst>
                                    <p:cond delay="0"/>
                                  </p:stCondLst>
                                  <p:childTnLst>
                                    <p:set>
                                      <p:cBhvr>
                                        <p:cTn id="19" dur="1" fill="hold">
                                          <p:stCondLst>
                                            <p:cond delay="0"/>
                                          </p:stCondLst>
                                        </p:cTn>
                                        <p:tgtEl>
                                          <p:spTgt spid="183"/>
                                        </p:tgtEl>
                                        <p:attrNameLst>
                                          <p:attrName>style.visibility</p:attrName>
                                        </p:attrNameLst>
                                      </p:cBhvr>
                                      <p:to>
                                        <p:strVal val="visible"/>
                                      </p:to>
                                    </p:set>
                                    <p:animEffect transition="in" filter="wipe(up)">
                                      <p:cBhvr>
                                        <p:cTn id="20" dur="500"/>
                                        <p:tgtEl>
                                          <p:spTgt spid="183"/>
                                        </p:tgtEl>
                                      </p:cBhvr>
                                    </p:animEffect>
                                  </p:childTnLst>
                                </p:cTn>
                              </p:par>
                            </p:childTnLst>
                          </p:cTn>
                        </p:par>
                        <p:par>
                          <p:cTn id="21" fill="hold">
                            <p:stCondLst>
                              <p:cond delay="1600"/>
                            </p:stCondLst>
                            <p:childTnLst>
                              <p:par>
                                <p:cTn id="22" presetID="22" presetClass="entr" presetSubtype="1" fill="hold" nodeType="afterEffect">
                                  <p:stCondLst>
                                    <p:cond delay="0"/>
                                  </p:stCondLst>
                                  <p:childTnLst>
                                    <p:set>
                                      <p:cBhvr>
                                        <p:cTn id="23" dur="1" fill="hold">
                                          <p:stCondLst>
                                            <p:cond delay="0"/>
                                          </p:stCondLst>
                                        </p:cTn>
                                        <p:tgtEl>
                                          <p:spTgt spid="186"/>
                                        </p:tgtEl>
                                        <p:attrNameLst>
                                          <p:attrName>style.visibility</p:attrName>
                                        </p:attrNameLst>
                                      </p:cBhvr>
                                      <p:to>
                                        <p:strVal val="visible"/>
                                      </p:to>
                                    </p:set>
                                    <p:animEffect transition="in" filter="wipe(up)">
                                      <p:cBhvr>
                                        <p:cTn id="24" dur="500"/>
                                        <p:tgtEl>
                                          <p:spTgt spid="186"/>
                                        </p:tgtEl>
                                      </p:cBhvr>
                                    </p:animEffect>
                                  </p:childTnLst>
                                </p:cTn>
                              </p:par>
                            </p:childTnLst>
                          </p:cTn>
                        </p:par>
                        <p:par>
                          <p:cTn id="25" fill="hold">
                            <p:stCondLst>
                              <p:cond delay="2100"/>
                            </p:stCondLst>
                            <p:childTnLst>
                              <p:par>
                                <p:cTn id="26" presetID="22" presetClass="entr" presetSubtype="1" fill="hold" nodeType="afterEffect">
                                  <p:stCondLst>
                                    <p:cond delay="0"/>
                                  </p:stCondLst>
                                  <p:childTnLst>
                                    <p:set>
                                      <p:cBhvr>
                                        <p:cTn id="27" dur="1" fill="hold">
                                          <p:stCondLst>
                                            <p:cond delay="0"/>
                                          </p:stCondLst>
                                        </p:cTn>
                                        <p:tgtEl>
                                          <p:spTgt spid="189"/>
                                        </p:tgtEl>
                                        <p:attrNameLst>
                                          <p:attrName>style.visibility</p:attrName>
                                        </p:attrNameLst>
                                      </p:cBhvr>
                                      <p:to>
                                        <p:strVal val="visible"/>
                                      </p:to>
                                    </p:set>
                                    <p:animEffect transition="in" filter="wipe(up)">
                                      <p:cBhvr>
                                        <p:cTn id="28" dur="500"/>
                                        <p:tgtEl>
                                          <p:spTgt spid="1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9" grpId="0" bldLvl="0" animBg="1"/>
      <p:bldP spid="180" grpId="0" bldLvl="0" animBg="1"/>
      <p:bldP spid="181" grpId="0" bldLvl="0" animBg="1"/>
      <p:bldP spid="182" grpId="0" bldLvl="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 name="组合 8"/>
          <p:cNvGrpSpPr/>
          <p:nvPr/>
        </p:nvGrpSpPr>
        <p:grpSpPr>
          <a:xfrm>
            <a:off x="6125050" y="3339804"/>
            <a:ext cx="1724287" cy="586458"/>
            <a:chOff x="9029821" y="3139323"/>
            <a:chExt cx="2457329" cy="835777"/>
          </a:xfrm>
        </p:grpSpPr>
        <p:sp>
          <p:nvSpPr>
            <p:cNvPr id="27" name="文本框 10"/>
            <p:cNvSpPr txBox="1"/>
            <p:nvPr/>
          </p:nvSpPr>
          <p:spPr>
            <a:xfrm>
              <a:off x="9029821" y="3385544"/>
              <a:ext cx="2457329" cy="589556"/>
            </a:xfrm>
            <a:prstGeom prst="rect">
              <a:avLst/>
            </a:prstGeom>
            <a:noFill/>
          </p:spPr>
          <p:txBody>
            <a:bodyPr wrap="square" lIns="72000" tIns="0" rIns="72000" bIns="0" anchor="ctr" anchorCtr="0">
              <a:normAutofit fontScale="92500" lnSpcReduction="20000"/>
            </a:bodyPr>
            <a:lstStyle/>
            <a:p>
              <a:pPr defTabSz="914378">
                <a:lnSpc>
                  <a:spcPct val="120000"/>
                </a:lnSpc>
                <a:defRPr/>
              </a:pPr>
              <a:r>
                <a:rPr lang="zh-CN" altLang="en-US" sz="1000" dirty="0">
                  <a:cs typeface="+mn-ea"/>
                  <a:sym typeface="+mn-lt"/>
                </a:rPr>
                <a:t>此部分内容作为文字排版占位显示</a:t>
              </a:r>
              <a:br>
                <a:rPr lang="zh-CN" altLang="en-US" sz="1000" dirty="0">
                  <a:cs typeface="+mn-ea"/>
                  <a:sym typeface="+mn-lt"/>
                </a:rPr>
              </a:br>
              <a:r>
                <a:rPr lang="zh-CN" altLang="en-US" sz="1000" dirty="0">
                  <a:cs typeface="+mn-ea"/>
                  <a:sym typeface="+mn-lt"/>
                </a:rPr>
                <a:t>（建议使用主题字体）</a:t>
              </a:r>
            </a:p>
          </p:txBody>
        </p:sp>
        <p:sp>
          <p:nvSpPr>
            <p:cNvPr id="28" name="矩形 27"/>
            <p:cNvSpPr/>
            <p:nvPr/>
          </p:nvSpPr>
          <p:spPr>
            <a:xfrm>
              <a:off x="9029821" y="3139323"/>
              <a:ext cx="2457329" cy="246221"/>
            </a:xfrm>
            <a:prstGeom prst="rect">
              <a:avLst/>
            </a:prstGeom>
          </p:spPr>
          <p:txBody>
            <a:bodyPr wrap="none" lIns="72000" tIns="0" rIns="72000" bIns="0">
              <a:normAutofit fontScale="77500" lnSpcReduction="20000"/>
            </a:bodyPr>
            <a:lstStyle/>
            <a:p>
              <a:pPr lvl="0" defTabSz="914378">
                <a:defRPr/>
              </a:pPr>
              <a:r>
                <a:rPr lang="zh-CN" altLang="en-US" sz="1600" b="1">
                  <a:solidFill>
                    <a:schemeClr val="accent6"/>
                  </a:solidFill>
                  <a:cs typeface="+mn-ea"/>
                  <a:sym typeface="+mn-lt"/>
                </a:rPr>
                <a:t>标题文本预设</a:t>
              </a:r>
            </a:p>
          </p:txBody>
        </p:sp>
      </p:grpSp>
      <p:grpSp>
        <p:nvGrpSpPr>
          <p:cNvPr id="10" name="组合 9"/>
          <p:cNvGrpSpPr/>
          <p:nvPr/>
        </p:nvGrpSpPr>
        <p:grpSpPr>
          <a:xfrm>
            <a:off x="1348101" y="3339804"/>
            <a:ext cx="1689403" cy="586458"/>
            <a:chOff x="609599" y="3139323"/>
            <a:chExt cx="2407615" cy="835777"/>
          </a:xfrm>
        </p:grpSpPr>
        <p:sp>
          <p:nvSpPr>
            <p:cNvPr id="25" name="文本框 13"/>
            <p:cNvSpPr txBox="1"/>
            <p:nvPr/>
          </p:nvSpPr>
          <p:spPr>
            <a:xfrm>
              <a:off x="609599" y="3385544"/>
              <a:ext cx="2407615" cy="589556"/>
            </a:xfrm>
            <a:prstGeom prst="rect">
              <a:avLst/>
            </a:prstGeom>
            <a:noFill/>
          </p:spPr>
          <p:txBody>
            <a:bodyPr wrap="square" lIns="72000" tIns="0" rIns="72000" bIns="0" anchor="ctr" anchorCtr="0">
              <a:normAutofit fontScale="92500" lnSpcReduction="20000"/>
            </a:bodyPr>
            <a:lstStyle/>
            <a:p>
              <a:pPr algn="r" defTabSz="914378">
                <a:lnSpc>
                  <a:spcPct val="120000"/>
                </a:lnSpc>
                <a:defRPr/>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26" name="矩形 25"/>
            <p:cNvSpPr/>
            <p:nvPr/>
          </p:nvSpPr>
          <p:spPr>
            <a:xfrm>
              <a:off x="609599" y="3139323"/>
              <a:ext cx="2407615" cy="246221"/>
            </a:xfrm>
            <a:prstGeom prst="rect">
              <a:avLst/>
            </a:prstGeom>
          </p:spPr>
          <p:txBody>
            <a:bodyPr wrap="none" lIns="72000" tIns="0" rIns="72000" bIns="0">
              <a:normAutofit fontScale="77500" lnSpcReduction="20000"/>
            </a:bodyPr>
            <a:lstStyle/>
            <a:p>
              <a:pPr lvl="0" algn="r" defTabSz="914378">
                <a:defRPr/>
              </a:pPr>
              <a:r>
                <a:rPr lang="zh-CN" altLang="en-US" sz="1600" b="1" dirty="0">
                  <a:solidFill>
                    <a:schemeClr val="accent5"/>
                  </a:solidFill>
                  <a:cs typeface="+mn-ea"/>
                  <a:sym typeface="+mn-lt"/>
                </a:rPr>
                <a:t>标题文本预设</a:t>
              </a:r>
            </a:p>
          </p:txBody>
        </p:sp>
      </p:grpSp>
      <p:grpSp>
        <p:nvGrpSpPr>
          <p:cNvPr id="11" name="组合 10"/>
          <p:cNvGrpSpPr/>
          <p:nvPr/>
        </p:nvGrpSpPr>
        <p:grpSpPr>
          <a:xfrm>
            <a:off x="6718385" y="2083820"/>
            <a:ext cx="1724287" cy="586458"/>
            <a:chOff x="9029821" y="3139323"/>
            <a:chExt cx="2457329" cy="835777"/>
          </a:xfrm>
        </p:grpSpPr>
        <p:sp>
          <p:nvSpPr>
            <p:cNvPr id="23" name="文本框 16"/>
            <p:cNvSpPr txBox="1"/>
            <p:nvPr/>
          </p:nvSpPr>
          <p:spPr>
            <a:xfrm>
              <a:off x="9029821" y="3385544"/>
              <a:ext cx="2457329" cy="589556"/>
            </a:xfrm>
            <a:prstGeom prst="rect">
              <a:avLst/>
            </a:prstGeom>
            <a:noFill/>
          </p:spPr>
          <p:txBody>
            <a:bodyPr wrap="square" lIns="72000" tIns="0" rIns="72000" bIns="0" anchor="ctr" anchorCtr="0">
              <a:normAutofit fontScale="92500" lnSpcReduction="20000"/>
            </a:bodyPr>
            <a:lstStyle/>
            <a:p>
              <a:pPr defTabSz="914378">
                <a:lnSpc>
                  <a:spcPct val="120000"/>
                </a:lnSpc>
                <a:defRPr/>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24" name="矩形 23"/>
            <p:cNvSpPr/>
            <p:nvPr/>
          </p:nvSpPr>
          <p:spPr>
            <a:xfrm>
              <a:off x="9029821" y="3139323"/>
              <a:ext cx="2457329" cy="246221"/>
            </a:xfrm>
            <a:prstGeom prst="rect">
              <a:avLst/>
            </a:prstGeom>
          </p:spPr>
          <p:txBody>
            <a:bodyPr wrap="none" lIns="72000" tIns="0" rIns="72000" bIns="0">
              <a:normAutofit fontScale="77500" lnSpcReduction="20000"/>
            </a:bodyPr>
            <a:lstStyle/>
            <a:p>
              <a:pPr lvl="0" defTabSz="914378">
                <a:defRPr/>
              </a:pPr>
              <a:r>
                <a:rPr lang="zh-CN" altLang="en-US" sz="1600" b="1">
                  <a:solidFill>
                    <a:schemeClr val="accent4"/>
                  </a:solidFill>
                  <a:cs typeface="+mn-ea"/>
                  <a:sym typeface="+mn-lt"/>
                </a:rPr>
                <a:t>标题文本预设</a:t>
              </a:r>
            </a:p>
          </p:txBody>
        </p:sp>
      </p:grpSp>
      <p:grpSp>
        <p:nvGrpSpPr>
          <p:cNvPr id="12" name="组合 11"/>
          <p:cNvGrpSpPr/>
          <p:nvPr/>
        </p:nvGrpSpPr>
        <p:grpSpPr>
          <a:xfrm>
            <a:off x="815187" y="2083820"/>
            <a:ext cx="1689403" cy="586458"/>
            <a:chOff x="609599" y="3139323"/>
            <a:chExt cx="2407615" cy="835777"/>
          </a:xfrm>
        </p:grpSpPr>
        <p:sp>
          <p:nvSpPr>
            <p:cNvPr id="21" name="文本框 19"/>
            <p:cNvSpPr txBox="1"/>
            <p:nvPr/>
          </p:nvSpPr>
          <p:spPr>
            <a:xfrm>
              <a:off x="609599" y="3385544"/>
              <a:ext cx="2407615" cy="589556"/>
            </a:xfrm>
            <a:prstGeom prst="rect">
              <a:avLst/>
            </a:prstGeom>
            <a:noFill/>
          </p:spPr>
          <p:txBody>
            <a:bodyPr wrap="square" lIns="72000" tIns="0" rIns="72000" bIns="0" anchor="ctr" anchorCtr="0">
              <a:normAutofit fontScale="92500" lnSpcReduction="20000"/>
            </a:bodyPr>
            <a:lstStyle/>
            <a:p>
              <a:pPr algn="r" defTabSz="914378">
                <a:lnSpc>
                  <a:spcPct val="120000"/>
                </a:lnSpc>
                <a:defRPr/>
              </a:pPr>
              <a:r>
                <a:rPr lang="zh-CN" altLang="en-US" sz="1000" dirty="0">
                  <a:cs typeface="+mn-ea"/>
                  <a:sym typeface="+mn-lt"/>
                </a:rPr>
                <a:t>此部分内容作为文字排版占位显示</a:t>
              </a:r>
              <a:br>
                <a:rPr lang="zh-CN" altLang="en-US" sz="1000" dirty="0">
                  <a:cs typeface="+mn-ea"/>
                  <a:sym typeface="+mn-lt"/>
                </a:rPr>
              </a:br>
              <a:r>
                <a:rPr lang="zh-CN" altLang="en-US" sz="1000" dirty="0">
                  <a:cs typeface="+mn-ea"/>
                  <a:sym typeface="+mn-lt"/>
                </a:rPr>
                <a:t>（建议使用主题字体）</a:t>
              </a:r>
            </a:p>
          </p:txBody>
        </p:sp>
        <p:sp>
          <p:nvSpPr>
            <p:cNvPr id="22" name="矩形 21"/>
            <p:cNvSpPr/>
            <p:nvPr/>
          </p:nvSpPr>
          <p:spPr>
            <a:xfrm>
              <a:off x="609599" y="3139323"/>
              <a:ext cx="2407615" cy="246221"/>
            </a:xfrm>
            <a:prstGeom prst="rect">
              <a:avLst/>
            </a:prstGeom>
          </p:spPr>
          <p:txBody>
            <a:bodyPr wrap="none" lIns="72000" tIns="0" rIns="72000" bIns="0">
              <a:normAutofit fontScale="77500" lnSpcReduction="20000"/>
            </a:bodyPr>
            <a:lstStyle/>
            <a:p>
              <a:pPr lvl="0" algn="r" defTabSz="914378">
                <a:defRPr/>
              </a:pPr>
              <a:r>
                <a:rPr lang="zh-CN" altLang="en-US" sz="1600" b="1" dirty="0">
                  <a:solidFill>
                    <a:schemeClr val="bg2">
                      <a:lumMod val="25000"/>
                    </a:schemeClr>
                  </a:solidFill>
                  <a:cs typeface="+mn-ea"/>
                  <a:sym typeface="+mn-lt"/>
                </a:rPr>
                <a:t>标题文本预设</a:t>
              </a:r>
            </a:p>
          </p:txBody>
        </p:sp>
      </p:grpSp>
      <p:grpSp>
        <p:nvGrpSpPr>
          <p:cNvPr id="13" name="组合 12"/>
          <p:cNvGrpSpPr/>
          <p:nvPr/>
        </p:nvGrpSpPr>
        <p:grpSpPr>
          <a:xfrm>
            <a:off x="3896130" y="1113588"/>
            <a:ext cx="1418102" cy="650987"/>
            <a:chOff x="5122025" y="525814"/>
            <a:chExt cx="2020976" cy="927740"/>
          </a:xfrm>
        </p:grpSpPr>
        <p:sp>
          <p:nvSpPr>
            <p:cNvPr id="19" name="文本框 22"/>
            <p:cNvSpPr txBox="1"/>
            <p:nvPr/>
          </p:nvSpPr>
          <p:spPr>
            <a:xfrm>
              <a:off x="5122026" y="826908"/>
              <a:ext cx="2020975" cy="626646"/>
            </a:xfrm>
            <a:prstGeom prst="rect">
              <a:avLst/>
            </a:prstGeom>
            <a:noFill/>
          </p:spPr>
          <p:txBody>
            <a:bodyPr wrap="square" lIns="0" tIns="0" rIns="0" bIns="0" anchor="ctr" anchorCtr="1">
              <a:normAutofit fontScale="92500"/>
            </a:bodyPr>
            <a:lstStyle/>
            <a:p>
              <a:pPr algn="ctr">
                <a:lnSpc>
                  <a:spcPct val="120000"/>
                </a:lnSpc>
                <a:spcBef>
                  <a:spcPct val="0"/>
                </a:spcBef>
              </a:pPr>
              <a:r>
                <a:rPr lang="zh-CN" altLang="en-US" sz="1000" dirty="0">
                  <a:cs typeface="+mn-ea"/>
                  <a:sym typeface="+mn-lt"/>
                </a:rPr>
                <a:t>此部分内容作为文字排版占位显示 （建议使用主题字体）</a:t>
              </a:r>
            </a:p>
          </p:txBody>
        </p:sp>
        <p:sp>
          <p:nvSpPr>
            <p:cNvPr id="20" name="矩形 19"/>
            <p:cNvSpPr/>
            <p:nvPr/>
          </p:nvSpPr>
          <p:spPr>
            <a:xfrm>
              <a:off x="5122025" y="525814"/>
              <a:ext cx="2020976" cy="325410"/>
            </a:xfrm>
            <a:prstGeom prst="rect">
              <a:avLst/>
            </a:prstGeom>
          </p:spPr>
          <p:txBody>
            <a:bodyPr wrap="none" lIns="0" tIns="0" rIns="0" bIns="0" anchor="ctr" anchorCtr="1">
              <a:normAutofit fontScale="92500" lnSpcReduction="20000"/>
            </a:bodyPr>
            <a:lstStyle/>
            <a:p>
              <a:pPr lvl="0" algn="ctr" defTabSz="914378">
                <a:spcBef>
                  <a:spcPct val="0"/>
                </a:spcBef>
                <a:defRPr/>
              </a:pPr>
              <a:r>
                <a:rPr lang="zh-CN" altLang="en-US" b="1">
                  <a:solidFill>
                    <a:srgbClr val="A2B0CA"/>
                  </a:solidFill>
                  <a:cs typeface="+mn-ea"/>
                  <a:sym typeface="+mn-lt"/>
                </a:rPr>
                <a:t>标题文本预设</a:t>
              </a:r>
            </a:p>
          </p:txBody>
        </p:sp>
      </p:grpSp>
      <p:grpSp>
        <p:nvGrpSpPr>
          <p:cNvPr id="38" name="组合 37"/>
          <p:cNvGrpSpPr/>
          <p:nvPr/>
        </p:nvGrpSpPr>
        <p:grpSpPr>
          <a:xfrm>
            <a:off x="2785302" y="1764575"/>
            <a:ext cx="1685830" cy="1301843"/>
            <a:chOff x="2785302" y="1764575"/>
            <a:chExt cx="1685830" cy="1301843"/>
          </a:xfrm>
        </p:grpSpPr>
        <p:sp>
          <p:nvSpPr>
            <p:cNvPr id="6" name="任意多边形: 形状 5"/>
            <p:cNvSpPr/>
            <p:nvPr/>
          </p:nvSpPr>
          <p:spPr>
            <a:xfrm flipH="1">
              <a:off x="2785302" y="1764575"/>
              <a:ext cx="1685830" cy="1301843"/>
            </a:xfrm>
            <a:custGeom>
              <a:avLst/>
              <a:gdLst>
                <a:gd name="connsiteX0" fmla="*/ 1500961 w 2402522"/>
                <a:gd name="connsiteY0" fmla="*/ 379 h 1855293"/>
                <a:gd name="connsiteX1" fmla="*/ 2258040 w 2402522"/>
                <a:gd name="connsiteY1" fmla="*/ 430391 h 1855293"/>
                <a:gd name="connsiteX2" fmla="*/ 2324916 w 2402522"/>
                <a:gd name="connsiteY2" fmla="*/ 1298497 h 1855293"/>
                <a:gd name="connsiteX3" fmla="*/ 1972131 w 2402522"/>
                <a:gd name="connsiteY3" fmla="*/ 1709958 h 1855293"/>
                <a:gd name="connsiteX4" fmla="*/ 1804289 w 2402522"/>
                <a:gd name="connsiteY4" fmla="*/ 1794183 h 1855293"/>
                <a:gd name="connsiteX5" fmla="*/ 1703481 w 2402522"/>
                <a:gd name="connsiteY5" fmla="*/ 1821496 h 1855293"/>
                <a:gd name="connsiteX6" fmla="*/ 1705549 w 2402522"/>
                <a:gd name="connsiteY6" fmla="*/ 1824741 h 1855293"/>
                <a:gd name="connsiteX7" fmla="*/ 1686949 w 2402522"/>
                <a:gd name="connsiteY7" fmla="*/ 1825975 h 1855293"/>
                <a:gd name="connsiteX8" fmla="*/ 1628410 w 2402522"/>
                <a:gd name="connsiteY8" fmla="*/ 1841834 h 1855293"/>
                <a:gd name="connsiteX9" fmla="*/ 1539068 w 2402522"/>
                <a:gd name="connsiteY9" fmla="*/ 1852302 h 1855293"/>
                <a:gd name="connsiteX10" fmla="*/ 1472337 w 2402522"/>
                <a:gd name="connsiteY10" fmla="*/ 1853614 h 1855293"/>
                <a:gd name="connsiteX11" fmla="*/ 1472337 w 2402522"/>
                <a:gd name="connsiteY11" fmla="*/ 1855293 h 1855293"/>
                <a:gd name="connsiteX12" fmla="*/ 0 w 2402522"/>
                <a:gd name="connsiteY12" fmla="*/ 1855293 h 1855293"/>
                <a:gd name="connsiteX13" fmla="*/ 369083 w 2402522"/>
                <a:gd name="connsiteY13" fmla="*/ 1074912 h 1855293"/>
                <a:gd name="connsiteX14" fmla="*/ 444650 w 2402522"/>
                <a:gd name="connsiteY14" fmla="*/ 931337 h 1855293"/>
                <a:gd name="connsiteX15" fmla="*/ 644898 w 2402522"/>
                <a:gd name="connsiteY15" fmla="*/ 514845 h 1855293"/>
                <a:gd name="connsiteX16" fmla="*/ 645800 w 2402522"/>
                <a:gd name="connsiteY16" fmla="*/ 515278 h 1855293"/>
                <a:gd name="connsiteX17" fmla="*/ 665339 w 2402522"/>
                <a:gd name="connsiteY17" fmla="*/ 475771 h 1855293"/>
                <a:gd name="connsiteX18" fmla="*/ 712840 w 2402522"/>
                <a:gd name="connsiteY18" fmla="*/ 399380 h 1855293"/>
                <a:gd name="connsiteX19" fmla="*/ 750416 w 2402522"/>
                <a:gd name="connsiteY19" fmla="*/ 350396 h 1855293"/>
                <a:gd name="connsiteX20" fmla="*/ 757540 w 2402522"/>
                <a:gd name="connsiteY20" fmla="*/ 336863 h 1855293"/>
                <a:gd name="connsiteX21" fmla="*/ 759019 w 2402522"/>
                <a:gd name="connsiteY21" fmla="*/ 339183 h 1855293"/>
                <a:gd name="connsiteX22" fmla="*/ 768048 w 2402522"/>
                <a:gd name="connsiteY22" fmla="*/ 327413 h 1855293"/>
                <a:gd name="connsiteX23" fmla="*/ 978474 w 2402522"/>
                <a:gd name="connsiteY23" fmla="*/ 144481 h 1855293"/>
                <a:gd name="connsiteX24" fmla="*/ 1500961 w 2402522"/>
                <a:gd name="connsiteY24" fmla="*/ 379 h 185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02522" h="1855293">
                  <a:moveTo>
                    <a:pt x="1500961" y="379"/>
                  </a:moveTo>
                  <a:cubicBezTo>
                    <a:pt x="1798454" y="8885"/>
                    <a:pt x="2086546" y="160207"/>
                    <a:pt x="2258040" y="430391"/>
                  </a:cubicBezTo>
                  <a:cubicBezTo>
                    <a:pt x="2429535" y="700575"/>
                    <a:pt x="2443843" y="1025676"/>
                    <a:pt x="2324916" y="1298497"/>
                  </a:cubicBezTo>
                  <a:cubicBezTo>
                    <a:pt x="2253561" y="1462190"/>
                    <a:pt x="2134241" y="1607061"/>
                    <a:pt x="1972131" y="1709958"/>
                  </a:cubicBezTo>
                  <a:cubicBezTo>
                    <a:pt x="1918094" y="1744257"/>
                    <a:pt x="1861861" y="1772268"/>
                    <a:pt x="1804289" y="1794183"/>
                  </a:cubicBezTo>
                  <a:lnTo>
                    <a:pt x="1703481" y="1821496"/>
                  </a:lnTo>
                  <a:lnTo>
                    <a:pt x="1705549" y="1824741"/>
                  </a:lnTo>
                  <a:lnTo>
                    <a:pt x="1686949" y="1825975"/>
                  </a:lnTo>
                  <a:lnTo>
                    <a:pt x="1628410" y="1841834"/>
                  </a:lnTo>
                  <a:cubicBezTo>
                    <a:pt x="1598714" y="1846791"/>
                    <a:pt x="1568897" y="1850273"/>
                    <a:pt x="1539068" y="1852302"/>
                  </a:cubicBezTo>
                  <a:lnTo>
                    <a:pt x="1472337" y="1853614"/>
                  </a:lnTo>
                  <a:lnTo>
                    <a:pt x="1472337" y="1855293"/>
                  </a:lnTo>
                  <a:lnTo>
                    <a:pt x="0" y="1855293"/>
                  </a:lnTo>
                  <a:lnTo>
                    <a:pt x="369083" y="1074912"/>
                  </a:lnTo>
                  <a:lnTo>
                    <a:pt x="444650" y="931337"/>
                  </a:lnTo>
                  <a:lnTo>
                    <a:pt x="644898" y="514845"/>
                  </a:lnTo>
                  <a:lnTo>
                    <a:pt x="645800" y="515278"/>
                  </a:lnTo>
                  <a:lnTo>
                    <a:pt x="665339" y="475771"/>
                  </a:lnTo>
                  <a:cubicBezTo>
                    <a:pt x="679872" y="449642"/>
                    <a:pt x="695714" y="424142"/>
                    <a:pt x="712840" y="399380"/>
                  </a:cubicBezTo>
                  <a:lnTo>
                    <a:pt x="750416" y="350396"/>
                  </a:lnTo>
                  <a:lnTo>
                    <a:pt x="757540" y="336863"/>
                  </a:lnTo>
                  <a:lnTo>
                    <a:pt x="759019" y="339183"/>
                  </a:lnTo>
                  <a:lnTo>
                    <a:pt x="768048" y="327413"/>
                  </a:lnTo>
                  <a:cubicBezTo>
                    <a:pt x="827061" y="257872"/>
                    <a:pt x="897418" y="195929"/>
                    <a:pt x="978474" y="144481"/>
                  </a:cubicBezTo>
                  <a:cubicBezTo>
                    <a:pt x="1140584" y="41585"/>
                    <a:pt x="1322465" y="-4725"/>
                    <a:pt x="1500961" y="379"/>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 name="任意多边形: 形状 33"/>
            <p:cNvSpPr>
              <a:spLocks/>
            </p:cNvSpPr>
            <p:nvPr/>
          </p:nvSpPr>
          <p:spPr bwMode="auto">
            <a:xfrm>
              <a:off x="3254121" y="2304185"/>
              <a:ext cx="362196" cy="350969"/>
            </a:xfrm>
            <a:custGeom>
              <a:avLst/>
              <a:gdLst>
                <a:gd name="connsiteX0" fmla="*/ 58918 w 323554"/>
                <a:gd name="connsiteY0" fmla="*/ 189699 h 313525"/>
                <a:gd name="connsiteX1" fmla="*/ 101421 w 323554"/>
                <a:gd name="connsiteY1" fmla="*/ 189699 h 313525"/>
                <a:gd name="connsiteX2" fmla="*/ 103997 w 323554"/>
                <a:gd name="connsiteY2" fmla="*/ 189699 h 313525"/>
                <a:gd name="connsiteX3" fmla="*/ 114301 w 323554"/>
                <a:gd name="connsiteY3" fmla="*/ 201731 h 313525"/>
                <a:gd name="connsiteX4" fmla="*/ 113013 w 323554"/>
                <a:gd name="connsiteY4" fmla="*/ 205741 h 313525"/>
                <a:gd name="connsiteX5" fmla="*/ 101421 w 323554"/>
                <a:gd name="connsiteY5" fmla="*/ 215099 h 313525"/>
                <a:gd name="connsiteX6" fmla="*/ 58918 w 323554"/>
                <a:gd name="connsiteY6" fmla="*/ 215099 h 313525"/>
                <a:gd name="connsiteX7" fmla="*/ 46038 w 323554"/>
                <a:gd name="connsiteY7" fmla="*/ 201731 h 313525"/>
                <a:gd name="connsiteX8" fmla="*/ 58918 w 323554"/>
                <a:gd name="connsiteY8" fmla="*/ 189699 h 313525"/>
                <a:gd name="connsiteX9" fmla="*/ 149225 w 323554"/>
                <a:gd name="connsiteY9" fmla="*/ 165887 h 313525"/>
                <a:gd name="connsiteX10" fmla="*/ 142875 w 323554"/>
                <a:gd name="connsiteY10" fmla="*/ 186525 h 313525"/>
                <a:gd name="connsiteX11" fmla="*/ 153988 w 323554"/>
                <a:gd name="connsiteY11" fmla="*/ 196050 h 313525"/>
                <a:gd name="connsiteX12" fmla="*/ 173038 w 323554"/>
                <a:gd name="connsiteY12" fmla="*/ 188112 h 313525"/>
                <a:gd name="connsiteX13" fmla="*/ 145188 w 323554"/>
                <a:gd name="connsiteY13" fmla="*/ 151599 h 313525"/>
                <a:gd name="connsiteX14" fmla="*/ 187326 w 323554"/>
                <a:gd name="connsiteY14" fmla="*/ 190104 h 313525"/>
                <a:gd name="connsiteX15" fmla="*/ 138803 w 323554"/>
                <a:gd name="connsiteY15" fmla="*/ 210640 h 313525"/>
                <a:gd name="connsiteX16" fmla="*/ 131142 w 323554"/>
                <a:gd name="connsiteY16" fmla="*/ 210640 h 313525"/>
                <a:gd name="connsiteX17" fmla="*/ 129865 w 323554"/>
                <a:gd name="connsiteY17" fmla="*/ 202939 h 313525"/>
                <a:gd name="connsiteX18" fmla="*/ 145188 w 323554"/>
                <a:gd name="connsiteY18" fmla="*/ 151599 h 313525"/>
                <a:gd name="connsiteX19" fmla="*/ 58982 w 323554"/>
                <a:gd name="connsiteY19" fmla="*/ 146837 h 313525"/>
                <a:gd name="connsiteX20" fmla="*/ 130176 w 323554"/>
                <a:gd name="connsiteY20" fmla="*/ 146837 h 313525"/>
                <a:gd name="connsiteX21" fmla="*/ 130176 w 323554"/>
                <a:gd name="connsiteY21" fmla="*/ 148186 h 313525"/>
                <a:gd name="connsiteX22" fmla="*/ 122409 w 323554"/>
                <a:gd name="connsiteY22" fmla="*/ 173825 h 313525"/>
                <a:gd name="connsiteX23" fmla="*/ 58982 w 323554"/>
                <a:gd name="connsiteY23" fmla="*/ 173825 h 313525"/>
                <a:gd name="connsiteX24" fmla="*/ 46038 w 323554"/>
                <a:gd name="connsiteY24" fmla="*/ 160331 h 313525"/>
                <a:gd name="connsiteX25" fmla="*/ 58982 w 323554"/>
                <a:gd name="connsiteY25" fmla="*/ 146837 h 313525"/>
                <a:gd name="connsiteX26" fmla="*/ 59011 w 323554"/>
                <a:gd name="connsiteY26" fmla="*/ 105562 h 313525"/>
                <a:gd name="connsiteX27" fmla="*/ 166688 w 323554"/>
                <a:gd name="connsiteY27" fmla="*/ 105562 h 313525"/>
                <a:gd name="connsiteX28" fmla="*/ 144634 w 323554"/>
                <a:gd name="connsiteY28" fmla="*/ 130962 h 313525"/>
                <a:gd name="connsiteX29" fmla="*/ 59011 w 323554"/>
                <a:gd name="connsiteY29" fmla="*/ 130962 h 313525"/>
                <a:gd name="connsiteX30" fmla="*/ 46038 w 323554"/>
                <a:gd name="connsiteY30" fmla="*/ 118930 h 313525"/>
                <a:gd name="connsiteX31" fmla="*/ 59011 w 323554"/>
                <a:gd name="connsiteY31" fmla="*/ 105562 h 313525"/>
                <a:gd name="connsiteX32" fmla="*/ 226883 w 323554"/>
                <a:gd name="connsiteY32" fmla="*/ 81749 h 313525"/>
                <a:gd name="connsiteX33" fmla="*/ 224292 w 323554"/>
                <a:gd name="connsiteY33" fmla="*/ 83037 h 313525"/>
                <a:gd name="connsiteX34" fmla="*/ 171159 w 323554"/>
                <a:gd name="connsiteY34" fmla="*/ 140996 h 313525"/>
                <a:gd name="connsiteX35" fmla="*/ 172455 w 323554"/>
                <a:gd name="connsiteY35" fmla="*/ 146148 h 313525"/>
                <a:gd name="connsiteX36" fmla="*/ 175047 w 323554"/>
                <a:gd name="connsiteY36" fmla="*/ 148724 h 313525"/>
                <a:gd name="connsiteX37" fmla="*/ 177639 w 323554"/>
                <a:gd name="connsiteY37" fmla="*/ 150012 h 313525"/>
                <a:gd name="connsiteX38" fmla="*/ 180230 w 323554"/>
                <a:gd name="connsiteY38" fmla="*/ 148724 h 313525"/>
                <a:gd name="connsiteX39" fmla="*/ 232067 w 323554"/>
                <a:gd name="connsiteY39" fmla="*/ 90765 h 313525"/>
                <a:gd name="connsiteX40" fmla="*/ 232067 w 323554"/>
                <a:gd name="connsiteY40" fmla="*/ 85613 h 313525"/>
                <a:gd name="connsiteX41" fmla="*/ 229475 w 323554"/>
                <a:gd name="connsiteY41" fmla="*/ 83037 h 313525"/>
                <a:gd name="connsiteX42" fmla="*/ 226883 w 323554"/>
                <a:gd name="connsiteY42" fmla="*/ 81749 h 313525"/>
                <a:gd name="connsiteX43" fmla="*/ 247254 w 323554"/>
                <a:gd name="connsiteY43" fmla="*/ 62303 h 313525"/>
                <a:gd name="connsiteX44" fmla="*/ 242491 w 323554"/>
                <a:gd name="connsiteY44" fmla="*/ 63493 h 313525"/>
                <a:gd name="connsiteX45" fmla="*/ 237729 w 323554"/>
                <a:gd name="connsiteY45" fmla="*/ 68256 h 313525"/>
                <a:gd name="connsiteX46" fmla="*/ 236538 w 323554"/>
                <a:gd name="connsiteY46" fmla="*/ 70637 h 313525"/>
                <a:gd name="connsiteX47" fmla="*/ 237729 w 323554"/>
                <a:gd name="connsiteY47" fmla="*/ 73019 h 313525"/>
                <a:gd name="connsiteX48" fmla="*/ 240110 w 323554"/>
                <a:gd name="connsiteY48" fmla="*/ 74209 h 313525"/>
                <a:gd name="connsiteX49" fmla="*/ 242491 w 323554"/>
                <a:gd name="connsiteY49" fmla="*/ 75400 h 313525"/>
                <a:gd name="connsiteX50" fmla="*/ 244873 w 323554"/>
                <a:gd name="connsiteY50" fmla="*/ 75400 h 313525"/>
                <a:gd name="connsiteX51" fmla="*/ 244873 w 323554"/>
                <a:gd name="connsiteY51" fmla="*/ 74209 h 313525"/>
                <a:gd name="connsiteX52" fmla="*/ 249635 w 323554"/>
                <a:gd name="connsiteY52" fmla="*/ 69447 h 313525"/>
                <a:gd name="connsiteX53" fmla="*/ 249635 w 323554"/>
                <a:gd name="connsiteY53" fmla="*/ 64684 h 313525"/>
                <a:gd name="connsiteX54" fmla="*/ 247254 w 323554"/>
                <a:gd name="connsiteY54" fmla="*/ 62303 h 313525"/>
                <a:gd name="connsiteX55" fmla="*/ 24647 w 323554"/>
                <a:gd name="connsiteY55" fmla="*/ 48412 h 313525"/>
                <a:gd name="connsiteX56" fmla="*/ 201069 w 323554"/>
                <a:gd name="connsiteY56" fmla="*/ 48412 h 313525"/>
                <a:gd name="connsiteX57" fmla="*/ 214041 w 323554"/>
                <a:gd name="connsiteY57" fmla="*/ 52292 h 313525"/>
                <a:gd name="connsiteX58" fmla="*/ 193285 w 323554"/>
                <a:gd name="connsiteY58" fmla="*/ 76863 h 313525"/>
                <a:gd name="connsiteX59" fmla="*/ 181610 w 323554"/>
                <a:gd name="connsiteY59" fmla="*/ 72983 h 313525"/>
                <a:gd name="connsiteX60" fmla="*/ 45403 w 323554"/>
                <a:gd name="connsiteY60" fmla="*/ 72983 h 313525"/>
                <a:gd name="connsiteX61" fmla="*/ 24647 w 323554"/>
                <a:gd name="connsiteY61" fmla="*/ 93675 h 313525"/>
                <a:gd name="connsiteX62" fmla="*/ 24647 w 323554"/>
                <a:gd name="connsiteY62" fmla="*/ 268262 h 313525"/>
                <a:gd name="connsiteX63" fmla="*/ 45403 w 323554"/>
                <a:gd name="connsiteY63" fmla="*/ 287660 h 313525"/>
                <a:gd name="connsiteX64" fmla="*/ 181610 w 323554"/>
                <a:gd name="connsiteY64" fmla="*/ 287660 h 313525"/>
                <a:gd name="connsiteX65" fmla="*/ 202366 w 323554"/>
                <a:gd name="connsiteY65" fmla="*/ 268262 h 313525"/>
                <a:gd name="connsiteX66" fmla="*/ 202366 w 323554"/>
                <a:gd name="connsiteY66" fmla="*/ 202307 h 313525"/>
                <a:gd name="connsiteX67" fmla="*/ 203663 w 323554"/>
                <a:gd name="connsiteY67" fmla="*/ 201014 h 313525"/>
                <a:gd name="connsiteX68" fmla="*/ 206258 w 323554"/>
                <a:gd name="connsiteY68" fmla="*/ 198427 h 313525"/>
                <a:gd name="connsiteX69" fmla="*/ 227013 w 323554"/>
                <a:gd name="connsiteY69" fmla="*/ 175149 h 313525"/>
                <a:gd name="connsiteX70" fmla="*/ 227013 w 323554"/>
                <a:gd name="connsiteY70" fmla="*/ 287660 h 313525"/>
                <a:gd name="connsiteX71" fmla="*/ 201069 w 323554"/>
                <a:gd name="connsiteY71" fmla="*/ 313525 h 313525"/>
                <a:gd name="connsiteX72" fmla="*/ 25944 w 323554"/>
                <a:gd name="connsiteY72" fmla="*/ 313525 h 313525"/>
                <a:gd name="connsiteX73" fmla="*/ 0 w 323554"/>
                <a:gd name="connsiteY73" fmla="*/ 287660 h 313525"/>
                <a:gd name="connsiteX74" fmla="*/ 0 w 323554"/>
                <a:gd name="connsiteY74" fmla="*/ 72983 h 313525"/>
                <a:gd name="connsiteX75" fmla="*/ 24647 w 323554"/>
                <a:gd name="connsiteY75" fmla="*/ 48412 h 313525"/>
                <a:gd name="connsiteX76" fmla="*/ 242888 w 323554"/>
                <a:gd name="connsiteY76" fmla="*/ 42062 h 313525"/>
                <a:gd name="connsiteX77" fmla="*/ 285751 w 323554"/>
                <a:gd name="connsiteY77" fmla="*/ 81750 h 313525"/>
                <a:gd name="connsiteX78" fmla="*/ 279401 w 323554"/>
                <a:gd name="connsiteY78" fmla="*/ 89687 h 313525"/>
                <a:gd name="connsiteX79" fmla="*/ 200026 w 323554"/>
                <a:gd name="connsiteY79" fmla="*/ 178587 h 313525"/>
                <a:gd name="connsiteX80" fmla="*/ 193676 w 323554"/>
                <a:gd name="connsiteY80" fmla="*/ 184937 h 313525"/>
                <a:gd name="connsiteX81" fmla="*/ 150813 w 323554"/>
                <a:gd name="connsiteY81" fmla="*/ 146837 h 313525"/>
                <a:gd name="connsiteX82" fmla="*/ 155576 w 323554"/>
                <a:gd name="connsiteY82" fmla="*/ 138899 h 313525"/>
                <a:gd name="connsiteX83" fmla="*/ 236538 w 323554"/>
                <a:gd name="connsiteY83" fmla="*/ 48412 h 313525"/>
                <a:gd name="connsiteX84" fmla="*/ 257175 w 323554"/>
                <a:gd name="connsiteY84" fmla="*/ 26187 h 313525"/>
                <a:gd name="connsiteX85" fmla="*/ 301625 w 323554"/>
                <a:gd name="connsiteY85" fmla="*/ 64287 h 313525"/>
                <a:gd name="connsiteX86" fmla="*/ 295275 w 323554"/>
                <a:gd name="connsiteY86" fmla="*/ 72225 h 313525"/>
                <a:gd name="connsiteX87" fmla="*/ 290513 w 323554"/>
                <a:gd name="connsiteY87" fmla="*/ 75400 h 313525"/>
                <a:gd name="connsiteX88" fmla="*/ 247650 w 323554"/>
                <a:gd name="connsiteY88" fmla="*/ 37300 h 313525"/>
                <a:gd name="connsiteX89" fmla="*/ 250825 w 323554"/>
                <a:gd name="connsiteY89" fmla="*/ 34125 h 313525"/>
                <a:gd name="connsiteX90" fmla="*/ 285750 w 323554"/>
                <a:gd name="connsiteY90" fmla="*/ 11899 h 313525"/>
                <a:gd name="connsiteX91" fmla="*/ 279400 w 323554"/>
                <a:gd name="connsiteY91" fmla="*/ 19837 h 313525"/>
                <a:gd name="connsiteX92" fmla="*/ 304800 w 323554"/>
                <a:gd name="connsiteY92" fmla="*/ 43649 h 313525"/>
                <a:gd name="connsiteX93" fmla="*/ 312738 w 323554"/>
                <a:gd name="connsiteY93" fmla="*/ 35712 h 313525"/>
                <a:gd name="connsiteX94" fmla="*/ 285265 w 323554"/>
                <a:gd name="connsiteY94" fmla="*/ 516 h 313525"/>
                <a:gd name="connsiteX95" fmla="*/ 294336 w 323554"/>
                <a:gd name="connsiteY95" fmla="*/ 3151 h 313525"/>
                <a:gd name="connsiteX96" fmla="*/ 318958 w 323554"/>
                <a:gd name="connsiteY96" fmla="*/ 25545 h 313525"/>
                <a:gd name="connsiteX97" fmla="*/ 320254 w 323554"/>
                <a:gd name="connsiteY97" fmla="*/ 43987 h 313525"/>
                <a:gd name="connsiteX98" fmla="*/ 305999 w 323554"/>
                <a:gd name="connsiteY98" fmla="*/ 61112 h 313525"/>
                <a:gd name="connsiteX99" fmla="*/ 261938 w 323554"/>
                <a:gd name="connsiteY99" fmla="*/ 20276 h 313525"/>
                <a:gd name="connsiteX100" fmla="*/ 276193 w 323554"/>
                <a:gd name="connsiteY100" fmla="*/ 4468 h 313525"/>
                <a:gd name="connsiteX101" fmla="*/ 285265 w 323554"/>
                <a:gd name="connsiteY101" fmla="*/ 516 h 3135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Lst>
              <a:rect l="l" t="t" r="r" b="b"/>
              <a:pathLst>
                <a:path w="323554" h="313525">
                  <a:moveTo>
                    <a:pt x="58918" y="189699"/>
                  </a:moveTo>
                  <a:cubicBezTo>
                    <a:pt x="58918" y="189699"/>
                    <a:pt x="58918" y="189699"/>
                    <a:pt x="101421" y="189699"/>
                  </a:cubicBezTo>
                  <a:cubicBezTo>
                    <a:pt x="102709" y="189699"/>
                    <a:pt x="102709" y="189699"/>
                    <a:pt x="103997" y="189699"/>
                  </a:cubicBezTo>
                  <a:cubicBezTo>
                    <a:pt x="109149" y="189699"/>
                    <a:pt x="114301" y="195046"/>
                    <a:pt x="114301" y="201731"/>
                  </a:cubicBezTo>
                  <a:cubicBezTo>
                    <a:pt x="114301" y="203067"/>
                    <a:pt x="114301" y="204404"/>
                    <a:pt x="113013" y="205741"/>
                  </a:cubicBezTo>
                  <a:cubicBezTo>
                    <a:pt x="111725" y="211088"/>
                    <a:pt x="107861" y="215099"/>
                    <a:pt x="101421" y="215099"/>
                  </a:cubicBezTo>
                  <a:cubicBezTo>
                    <a:pt x="101421" y="215099"/>
                    <a:pt x="101421" y="215099"/>
                    <a:pt x="58918" y="215099"/>
                  </a:cubicBezTo>
                  <a:cubicBezTo>
                    <a:pt x="51190" y="215099"/>
                    <a:pt x="46038" y="209752"/>
                    <a:pt x="46038" y="201731"/>
                  </a:cubicBezTo>
                  <a:cubicBezTo>
                    <a:pt x="46038" y="195046"/>
                    <a:pt x="51190" y="189699"/>
                    <a:pt x="58918" y="189699"/>
                  </a:cubicBezTo>
                  <a:close/>
                  <a:moveTo>
                    <a:pt x="149225" y="165887"/>
                  </a:moveTo>
                  <a:lnTo>
                    <a:pt x="142875" y="186525"/>
                  </a:lnTo>
                  <a:lnTo>
                    <a:pt x="153988" y="196050"/>
                  </a:lnTo>
                  <a:lnTo>
                    <a:pt x="173038" y="188112"/>
                  </a:lnTo>
                  <a:close/>
                  <a:moveTo>
                    <a:pt x="145188" y="151599"/>
                  </a:moveTo>
                  <a:cubicBezTo>
                    <a:pt x="145188" y="151599"/>
                    <a:pt x="145188" y="151599"/>
                    <a:pt x="187326" y="190104"/>
                  </a:cubicBezTo>
                  <a:cubicBezTo>
                    <a:pt x="187326" y="190104"/>
                    <a:pt x="187326" y="190104"/>
                    <a:pt x="138803" y="210640"/>
                  </a:cubicBezTo>
                  <a:cubicBezTo>
                    <a:pt x="136249" y="211924"/>
                    <a:pt x="133696" y="211924"/>
                    <a:pt x="131142" y="210640"/>
                  </a:cubicBezTo>
                  <a:cubicBezTo>
                    <a:pt x="129865" y="208073"/>
                    <a:pt x="128588" y="205506"/>
                    <a:pt x="129865" y="202939"/>
                  </a:cubicBezTo>
                  <a:cubicBezTo>
                    <a:pt x="129865" y="202939"/>
                    <a:pt x="129865" y="202939"/>
                    <a:pt x="145188" y="151599"/>
                  </a:cubicBezTo>
                  <a:close/>
                  <a:moveTo>
                    <a:pt x="58982" y="146837"/>
                  </a:moveTo>
                  <a:cubicBezTo>
                    <a:pt x="58982" y="146837"/>
                    <a:pt x="58982" y="146837"/>
                    <a:pt x="130176" y="146837"/>
                  </a:cubicBezTo>
                  <a:cubicBezTo>
                    <a:pt x="130176" y="148186"/>
                    <a:pt x="130176" y="148186"/>
                    <a:pt x="130176" y="148186"/>
                  </a:cubicBezTo>
                  <a:lnTo>
                    <a:pt x="122409" y="173825"/>
                  </a:lnTo>
                  <a:cubicBezTo>
                    <a:pt x="122409" y="173825"/>
                    <a:pt x="122409" y="173825"/>
                    <a:pt x="58982" y="173825"/>
                  </a:cubicBezTo>
                  <a:cubicBezTo>
                    <a:pt x="51216" y="173825"/>
                    <a:pt x="46038" y="167078"/>
                    <a:pt x="46038" y="160331"/>
                  </a:cubicBezTo>
                  <a:cubicBezTo>
                    <a:pt x="46038" y="153584"/>
                    <a:pt x="51216" y="146837"/>
                    <a:pt x="58982" y="146837"/>
                  </a:cubicBezTo>
                  <a:close/>
                  <a:moveTo>
                    <a:pt x="59011" y="105562"/>
                  </a:moveTo>
                  <a:lnTo>
                    <a:pt x="166688" y="105562"/>
                  </a:lnTo>
                  <a:cubicBezTo>
                    <a:pt x="166688" y="105562"/>
                    <a:pt x="166688" y="105562"/>
                    <a:pt x="144634" y="130962"/>
                  </a:cubicBezTo>
                  <a:cubicBezTo>
                    <a:pt x="144634" y="130962"/>
                    <a:pt x="144634" y="130962"/>
                    <a:pt x="59011" y="130962"/>
                  </a:cubicBezTo>
                  <a:cubicBezTo>
                    <a:pt x="51227" y="130962"/>
                    <a:pt x="46038" y="125615"/>
                    <a:pt x="46038" y="118930"/>
                  </a:cubicBezTo>
                  <a:cubicBezTo>
                    <a:pt x="46038" y="110909"/>
                    <a:pt x="51227" y="105562"/>
                    <a:pt x="59011" y="105562"/>
                  </a:cubicBezTo>
                  <a:close/>
                  <a:moveTo>
                    <a:pt x="226883" y="81749"/>
                  </a:moveTo>
                  <a:cubicBezTo>
                    <a:pt x="225587" y="81749"/>
                    <a:pt x="224292" y="83037"/>
                    <a:pt x="224292" y="83037"/>
                  </a:cubicBezTo>
                  <a:cubicBezTo>
                    <a:pt x="224292" y="83037"/>
                    <a:pt x="224292" y="83037"/>
                    <a:pt x="171159" y="140996"/>
                  </a:cubicBezTo>
                  <a:cubicBezTo>
                    <a:pt x="169863" y="142284"/>
                    <a:pt x="169863" y="144860"/>
                    <a:pt x="172455" y="146148"/>
                  </a:cubicBezTo>
                  <a:cubicBezTo>
                    <a:pt x="172455" y="146148"/>
                    <a:pt x="172455" y="146148"/>
                    <a:pt x="175047" y="148724"/>
                  </a:cubicBezTo>
                  <a:cubicBezTo>
                    <a:pt x="175047" y="148724"/>
                    <a:pt x="176343" y="150012"/>
                    <a:pt x="177639" y="150012"/>
                  </a:cubicBezTo>
                  <a:cubicBezTo>
                    <a:pt x="177639" y="150012"/>
                    <a:pt x="178934" y="148724"/>
                    <a:pt x="180230" y="148724"/>
                  </a:cubicBezTo>
                  <a:cubicBezTo>
                    <a:pt x="180230" y="148724"/>
                    <a:pt x="180230" y="148724"/>
                    <a:pt x="232067" y="90765"/>
                  </a:cubicBezTo>
                  <a:cubicBezTo>
                    <a:pt x="233363" y="89477"/>
                    <a:pt x="233363" y="86901"/>
                    <a:pt x="232067" y="85613"/>
                  </a:cubicBezTo>
                  <a:cubicBezTo>
                    <a:pt x="232067" y="85613"/>
                    <a:pt x="232067" y="85613"/>
                    <a:pt x="229475" y="83037"/>
                  </a:cubicBezTo>
                  <a:cubicBezTo>
                    <a:pt x="228179" y="81749"/>
                    <a:pt x="226883" y="81749"/>
                    <a:pt x="226883" y="81749"/>
                  </a:cubicBezTo>
                  <a:close/>
                  <a:moveTo>
                    <a:pt x="247254" y="62303"/>
                  </a:moveTo>
                  <a:cubicBezTo>
                    <a:pt x="244873" y="61112"/>
                    <a:pt x="243682" y="62303"/>
                    <a:pt x="242491" y="63493"/>
                  </a:cubicBezTo>
                  <a:cubicBezTo>
                    <a:pt x="242491" y="63493"/>
                    <a:pt x="242491" y="63493"/>
                    <a:pt x="237729" y="68256"/>
                  </a:cubicBezTo>
                  <a:cubicBezTo>
                    <a:pt x="237729" y="68256"/>
                    <a:pt x="236538" y="69447"/>
                    <a:pt x="236538" y="70637"/>
                  </a:cubicBezTo>
                  <a:cubicBezTo>
                    <a:pt x="236538" y="70637"/>
                    <a:pt x="237729" y="71828"/>
                    <a:pt x="237729" y="73019"/>
                  </a:cubicBezTo>
                  <a:cubicBezTo>
                    <a:pt x="237729" y="73019"/>
                    <a:pt x="237729" y="73019"/>
                    <a:pt x="240110" y="74209"/>
                  </a:cubicBezTo>
                  <a:cubicBezTo>
                    <a:pt x="241301" y="75400"/>
                    <a:pt x="242491" y="75400"/>
                    <a:pt x="242491" y="75400"/>
                  </a:cubicBezTo>
                  <a:cubicBezTo>
                    <a:pt x="243682" y="75400"/>
                    <a:pt x="243682" y="75400"/>
                    <a:pt x="244873" y="75400"/>
                  </a:cubicBezTo>
                  <a:cubicBezTo>
                    <a:pt x="244873" y="74209"/>
                    <a:pt x="244873" y="74209"/>
                    <a:pt x="244873" y="74209"/>
                  </a:cubicBezTo>
                  <a:cubicBezTo>
                    <a:pt x="244873" y="74209"/>
                    <a:pt x="244873" y="74209"/>
                    <a:pt x="249635" y="69447"/>
                  </a:cubicBezTo>
                  <a:cubicBezTo>
                    <a:pt x="250826" y="68256"/>
                    <a:pt x="250826" y="65875"/>
                    <a:pt x="249635" y="64684"/>
                  </a:cubicBezTo>
                  <a:cubicBezTo>
                    <a:pt x="249635" y="64684"/>
                    <a:pt x="249635" y="64684"/>
                    <a:pt x="247254" y="62303"/>
                  </a:cubicBezTo>
                  <a:close/>
                  <a:moveTo>
                    <a:pt x="24647" y="48412"/>
                  </a:moveTo>
                  <a:cubicBezTo>
                    <a:pt x="24647" y="48412"/>
                    <a:pt x="24647" y="48412"/>
                    <a:pt x="201069" y="48412"/>
                  </a:cubicBezTo>
                  <a:cubicBezTo>
                    <a:pt x="206258" y="48412"/>
                    <a:pt x="210149" y="49705"/>
                    <a:pt x="214041" y="52292"/>
                  </a:cubicBezTo>
                  <a:cubicBezTo>
                    <a:pt x="214041" y="52292"/>
                    <a:pt x="214041" y="52292"/>
                    <a:pt x="193285" y="76863"/>
                  </a:cubicBezTo>
                  <a:cubicBezTo>
                    <a:pt x="189394" y="74277"/>
                    <a:pt x="185502" y="72983"/>
                    <a:pt x="181610" y="72983"/>
                  </a:cubicBezTo>
                  <a:cubicBezTo>
                    <a:pt x="181610" y="72983"/>
                    <a:pt x="181610" y="72983"/>
                    <a:pt x="45403" y="72983"/>
                  </a:cubicBezTo>
                  <a:cubicBezTo>
                    <a:pt x="33728" y="72983"/>
                    <a:pt x="24647" y="82036"/>
                    <a:pt x="24647" y="93675"/>
                  </a:cubicBezTo>
                  <a:cubicBezTo>
                    <a:pt x="24647" y="93675"/>
                    <a:pt x="24647" y="93675"/>
                    <a:pt x="24647" y="268262"/>
                  </a:cubicBezTo>
                  <a:cubicBezTo>
                    <a:pt x="24647" y="278608"/>
                    <a:pt x="33728" y="287660"/>
                    <a:pt x="45403" y="287660"/>
                  </a:cubicBezTo>
                  <a:cubicBezTo>
                    <a:pt x="45403" y="287660"/>
                    <a:pt x="45403" y="287660"/>
                    <a:pt x="181610" y="287660"/>
                  </a:cubicBezTo>
                  <a:cubicBezTo>
                    <a:pt x="193285" y="287660"/>
                    <a:pt x="202366" y="278608"/>
                    <a:pt x="202366" y="268262"/>
                  </a:cubicBezTo>
                  <a:cubicBezTo>
                    <a:pt x="202366" y="268262"/>
                    <a:pt x="202366" y="268262"/>
                    <a:pt x="202366" y="202307"/>
                  </a:cubicBezTo>
                  <a:cubicBezTo>
                    <a:pt x="202366" y="202307"/>
                    <a:pt x="202366" y="201014"/>
                    <a:pt x="203663" y="201014"/>
                  </a:cubicBezTo>
                  <a:cubicBezTo>
                    <a:pt x="203663" y="199720"/>
                    <a:pt x="204960" y="199720"/>
                    <a:pt x="206258" y="198427"/>
                  </a:cubicBezTo>
                  <a:cubicBezTo>
                    <a:pt x="206258" y="198427"/>
                    <a:pt x="206258" y="198427"/>
                    <a:pt x="227013" y="175149"/>
                  </a:cubicBezTo>
                  <a:cubicBezTo>
                    <a:pt x="227013" y="175149"/>
                    <a:pt x="227013" y="175149"/>
                    <a:pt x="227013" y="287660"/>
                  </a:cubicBezTo>
                  <a:cubicBezTo>
                    <a:pt x="227013" y="301886"/>
                    <a:pt x="215338" y="313525"/>
                    <a:pt x="201069" y="313525"/>
                  </a:cubicBezTo>
                  <a:cubicBezTo>
                    <a:pt x="201069" y="313525"/>
                    <a:pt x="201069" y="313525"/>
                    <a:pt x="25944" y="313525"/>
                  </a:cubicBezTo>
                  <a:cubicBezTo>
                    <a:pt x="11675" y="313525"/>
                    <a:pt x="0" y="301886"/>
                    <a:pt x="0" y="287660"/>
                  </a:cubicBezTo>
                  <a:cubicBezTo>
                    <a:pt x="0" y="287660"/>
                    <a:pt x="0" y="287660"/>
                    <a:pt x="0" y="72983"/>
                  </a:cubicBezTo>
                  <a:cubicBezTo>
                    <a:pt x="0" y="60051"/>
                    <a:pt x="10378" y="48412"/>
                    <a:pt x="24647" y="48412"/>
                  </a:cubicBezTo>
                  <a:close/>
                  <a:moveTo>
                    <a:pt x="242888" y="42062"/>
                  </a:moveTo>
                  <a:lnTo>
                    <a:pt x="285751" y="81750"/>
                  </a:lnTo>
                  <a:lnTo>
                    <a:pt x="279401" y="89687"/>
                  </a:lnTo>
                  <a:lnTo>
                    <a:pt x="200026" y="178587"/>
                  </a:lnTo>
                  <a:lnTo>
                    <a:pt x="193676" y="184937"/>
                  </a:lnTo>
                  <a:lnTo>
                    <a:pt x="150813" y="146837"/>
                  </a:lnTo>
                  <a:lnTo>
                    <a:pt x="155576" y="138899"/>
                  </a:lnTo>
                  <a:lnTo>
                    <a:pt x="236538" y="48412"/>
                  </a:lnTo>
                  <a:close/>
                  <a:moveTo>
                    <a:pt x="257175" y="26187"/>
                  </a:moveTo>
                  <a:lnTo>
                    <a:pt x="301625" y="64287"/>
                  </a:lnTo>
                  <a:lnTo>
                    <a:pt x="295275" y="72225"/>
                  </a:lnTo>
                  <a:lnTo>
                    <a:pt x="290513" y="75400"/>
                  </a:lnTo>
                  <a:lnTo>
                    <a:pt x="247650" y="37300"/>
                  </a:lnTo>
                  <a:lnTo>
                    <a:pt x="250825" y="34125"/>
                  </a:lnTo>
                  <a:close/>
                  <a:moveTo>
                    <a:pt x="285750" y="11899"/>
                  </a:moveTo>
                  <a:lnTo>
                    <a:pt x="279400" y="19837"/>
                  </a:lnTo>
                  <a:lnTo>
                    <a:pt x="304800" y="43649"/>
                  </a:lnTo>
                  <a:lnTo>
                    <a:pt x="312738" y="35712"/>
                  </a:lnTo>
                  <a:close/>
                  <a:moveTo>
                    <a:pt x="285265" y="516"/>
                  </a:moveTo>
                  <a:cubicBezTo>
                    <a:pt x="289152" y="-801"/>
                    <a:pt x="291744" y="516"/>
                    <a:pt x="294336" y="3151"/>
                  </a:cubicBezTo>
                  <a:cubicBezTo>
                    <a:pt x="294336" y="3151"/>
                    <a:pt x="294336" y="3151"/>
                    <a:pt x="318958" y="25545"/>
                  </a:cubicBezTo>
                  <a:cubicBezTo>
                    <a:pt x="324142" y="30814"/>
                    <a:pt x="325438" y="38718"/>
                    <a:pt x="320254" y="43987"/>
                  </a:cubicBezTo>
                  <a:cubicBezTo>
                    <a:pt x="320254" y="43987"/>
                    <a:pt x="320254" y="43987"/>
                    <a:pt x="305999" y="61112"/>
                  </a:cubicBezTo>
                  <a:cubicBezTo>
                    <a:pt x="305999" y="61112"/>
                    <a:pt x="305999" y="61112"/>
                    <a:pt x="261938" y="20276"/>
                  </a:cubicBezTo>
                  <a:cubicBezTo>
                    <a:pt x="261938" y="20276"/>
                    <a:pt x="261938" y="20276"/>
                    <a:pt x="276193" y="4468"/>
                  </a:cubicBezTo>
                  <a:cubicBezTo>
                    <a:pt x="278785" y="1834"/>
                    <a:pt x="281377" y="516"/>
                    <a:pt x="285265" y="516"/>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36" name="组合 35"/>
          <p:cNvGrpSpPr/>
          <p:nvPr/>
        </p:nvGrpSpPr>
        <p:grpSpPr>
          <a:xfrm>
            <a:off x="4751843" y="3195982"/>
            <a:ext cx="1105946" cy="854041"/>
            <a:chOff x="4751843" y="3195982"/>
            <a:chExt cx="1105946" cy="854041"/>
          </a:xfrm>
        </p:grpSpPr>
        <p:sp>
          <p:nvSpPr>
            <p:cNvPr id="7" name="任意多边形: 形状 6"/>
            <p:cNvSpPr/>
            <p:nvPr/>
          </p:nvSpPr>
          <p:spPr>
            <a:xfrm flipV="1">
              <a:off x="4751843" y="3195982"/>
              <a:ext cx="1105946" cy="854041"/>
            </a:xfrm>
            <a:custGeom>
              <a:avLst/>
              <a:gdLst>
                <a:gd name="connsiteX0" fmla="*/ 1500961 w 2402522"/>
                <a:gd name="connsiteY0" fmla="*/ 379 h 1855293"/>
                <a:gd name="connsiteX1" fmla="*/ 2258040 w 2402522"/>
                <a:gd name="connsiteY1" fmla="*/ 430391 h 1855293"/>
                <a:gd name="connsiteX2" fmla="*/ 2324916 w 2402522"/>
                <a:gd name="connsiteY2" fmla="*/ 1298497 h 1855293"/>
                <a:gd name="connsiteX3" fmla="*/ 1972131 w 2402522"/>
                <a:gd name="connsiteY3" fmla="*/ 1709958 h 1855293"/>
                <a:gd name="connsiteX4" fmla="*/ 1804289 w 2402522"/>
                <a:gd name="connsiteY4" fmla="*/ 1794183 h 1855293"/>
                <a:gd name="connsiteX5" fmla="*/ 1703481 w 2402522"/>
                <a:gd name="connsiteY5" fmla="*/ 1821496 h 1855293"/>
                <a:gd name="connsiteX6" fmla="*/ 1705549 w 2402522"/>
                <a:gd name="connsiteY6" fmla="*/ 1824741 h 1855293"/>
                <a:gd name="connsiteX7" fmla="*/ 1686949 w 2402522"/>
                <a:gd name="connsiteY7" fmla="*/ 1825975 h 1855293"/>
                <a:gd name="connsiteX8" fmla="*/ 1628410 w 2402522"/>
                <a:gd name="connsiteY8" fmla="*/ 1841834 h 1855293"/>
                <a:gd name="connsiteX9" fmla="*/ 1539068 w 2402522"/>
                <a:gd name="connsiteY9" fmla="*/ 1852302 h 1855293"/>
                <a:gd name="connsiteX10" fmla="*/ 1472337 w 2402522"/>
                <a:gd name="connsiteY10" fmla="*/ 1853614 h 1855293"/>
                <a:gd name="connsiteX11" fmla="*/ 1472337 w 2402522"/>
                <a:gd name="connsiteY11" fmla="*/ 1855293 h 1855293"/>
                <a:gd name="connsiteX12" fmla="*/ 0 w 2402522"/>
                <a:gd name="connsiteY12" fmla="*/ 1855293 h 1855293"/>
                <a:gd name="connsiteX13" fmla="*/ 369083 w 2402522"/>
                <a:gd name="connsiteY13" fmla="*/ 1074912 h 1855293"/>
                <a:gd name="connsiteX14" fmla="*/ 444650 w 2402522"/>
                <a:gd name="connsiteY14" fmla="*/ 931337 h 1855293"/>
                <a:gd name="connsiteX15" fmla="*/ 644898 w 2402522"/>
                <a:gd name="connsiteY15" fmla="*/ 514845 h 1855293"/>
                <a:gd name="connsiteX16" fmla="*/ 645800 w 2402522"/>
                <a:gd name="connsiteY16" fmla="*/ 515278 h 1855293"/>
                <a:gd name="connsiteX17" fmla="*/ 665339 w 2402522"/>
                <a:gd name="connsiteY17" fmla="*/ 475771 h 1855293"/>
                <a:gd name="connsiteX18" fmla="*/ 712840 w 2402522"/>
                <a:gd name="connsiteY18" fmla="*/ 399380 h 1855293"/>
                <a:gd name="connsiteX19" fmla="*/ 750416 w 2402522"/>
                <a:gd name="connsiteY19" fmla="*/ 350396 h 1855293"/>
                <a:gd name="connsiteX20" fmla="*/ 757540 w 2402522"/>
                <a:gd name="connsiteY20" fmla="*/ 336863 h 1855293"/>
                <a:gd name="connsiteX21" fmla="*/ 759019 w 2402522"/>
                <a:gd name="connsiteY21" fmla="*/ 339183 h 1855293"/>
                <a:gd name="connsiteX22" fmla="*/ 768048 w 2402522"/>
                <a:gd name="connsiteY22" fmla="*/ 327413 h 1855293"/>
                <a:gd name="connsiteX23" fmla="*/ 978474 w 2402522"/>
                <a:gd name="connsiteY23" fmla="*/ 144481 h 1855293"/>
                <a:gd name="connsiteX24" fmla="*/ 1500961 w 2402522"/>
                <a:gd name="connsiteY24" fmla="*/ 379 h 185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02522" h="1855293">
                  <a:moveTo>
                    <a:pt x="1500961" y="379"/>
                  </a:moveTo>
                  <a:cubicBezTo>
                    <a:pt x="1798454" y="8885"/>
                    <a:pt x="2086546" y="160207"/>
                    <a:pt x="2258040" y="430391"/>
                  </a:cubicBezTo>
                  <a:cubicBezTo>
                    <a:pt x="2429535" y="700575"/>
                    <a:pt x="2443843" y="1025676"/>
                    <a:pt x="2324916" y="1298497"/>
                  </a:cubicBezTo>
                  <a:cubicBezTo>
                    <a:pt x="2253561" y="1462190"/>
                    <a:pt x="2134241" y="1607061"/>
                    <a:pt x="1972131" y="1709958"/>
                  </a:cubicBezTo>
                  <a:cubicBezTo>
                    <a:pt x="1918094" y="1744257"/>
                    <a:pt x="1861861" y="1772268"/>
                    <a:pt x="1804289" y="1794183"/>
                  </a:cubicBezTo>
                  <a:lnTo>
                    <a:pt x="1703481" y="1821496"/>
                  </a:lnTo>
                  <a:lnTo>
                    <a:pt x="1705549" y="1824741"/>
                  </a:lnTo>
                  <a:lnTo>
                    <a:pt x="1686949" y="1825975"/>
                  </a:lnTo>
                  <a:lnTo>
                    <a:pt x="1628410" y="1841834"/>
                  </a:lnTo>
                  <a:cubicBezTo>
                    <a:pt x="1598714" y="1846791"/>
                    <a:pt x="1568897" y="1850273"/>
                    <a:pt x="1539068" y="1852302"/>
                  </a:cubicBezTo>
                  <a:lnTo>
                    <a:pt x="1472337" y="1853614"/>
                  </a:lnTo>
                  <a:lnTo>
                    <a:pt x="1472337" y="1855293"/>
                  </a:lnTo>
                  <a:lnTo>
                    <a:pt x="0" y="1855293"/>
                  </a:lnTo>
                  <a:lnTo>
                    <a:pt x="369083" y="1074912"/>
                  </a:lnTo>
                  <a:lnTo>
                    <a:pt x="444650" y="931337"/>
                  </a:lnTo>
                  <a:lnTo>
                    <a:pt x="644898" y="514845"/>
                  </a:lnTo>
                  <a:lnTo>
                    <a:pt x="645800" y="515278"/>
                  </a:lnTo>
                  <a:lnTo>
                    <a:pt x="665339" y="475771"/>
                  </a:lnTo>
                  <a:cubicBezTo>
                    <a:pt x="679872" y="449642"/>
                    <a:pt x="695714" y="424142"/>
                    <a:pt x="712840" y="399380"/>
                  </a:cubicBezTo>
                  <a:lnTo>
                    <a:pt x="750416" y="350396"/>
                  </a:lnTo>
                  <a:lnTo>
                    <a:pt x="757540" y="336863"/>
                  </a:lnTo>
                  <a:lnTo>
                    <a:pt x="759019" y="339183"/>
                  </a:lnTo>
                  <a:lnTo>
                    <a:pt x="768048" y="327413"/>
                  </a:lnTo>
                  <a:cubicBezTo>
                    <a:pt x="827061" y="257872"/>
                    <a:pt x="897418" y="195929"/>
                    <a:pt x="978474" y="144481"/>
                  </a:cubicBezTo>
                  <a:cubicBezTo>
                    <a:pt x="1140584" y="41585"/>
                    <a:pt x="1322465" y="-4725"/>
                    <a:pt x="1500961" y="379"/>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任意多边形: 形状 31"/>
            <p:cNvSpPr>
              <a:spLocks noChangeAspect="1"/>
            </p:cNvSpPr>
            <p:nvPr/>
          </p:nvSpPr>
          <p:spPr bwMode="auto">
            <a:xfrm>
              <a:off x="5223271" y="3414865"/>
              <a:ext cx="380779" cy="380779"/>
            </a:xfrm>
            <a:custGeom>
              <a:avLst/>
              <a:gdLst>
                <a:gd name="connsiteX0" fmla="*/ 157638 w 338138"/>
                <a:gd name="connsiteY0" fmla="*/ 144463 h 338138"/>
                <a:gd name="connsiteX1" fmla="*/ 165544 w 338138"/>
                <a:gd name="connsiteY1" fmla="*/ 148443 h 338138"/>
                <a:gd name="connsiteX2" fmla="*/ 249865 w 338138"/>
                <a:gd name="connsiteY2" fmla="*/ 233341 h 338138"/>
                <a:gd name="connsiteX3" fmla="*/ 280167 w 338138"/>
                <a:gd name="connsiteY3" fmla="*/ 232015 h 338138"/>
                <a:gd name="connsiteX4" fmla="*/ 286755 w 338138"/>
                <a:gd name="connsiteY4" fmla="*/ 234668 h 338138"/>
                <a:gd name="connsiteX5" fmla="*/ 335503 w 338138"/>
                <a:gd name="connsiteY5" fmla="*/ 283750 h 338138"/>
                <a:gd name="connsiteX6" fmla="*/ 338138 w 338138"/>
                <a:gd name="connsiteY6" fmla="*/ 293036 h 338138"/>
                <a:gd name="connsiteX7" fmla="*/ 330233 w 338138"/>
                <a:gd name="connsiteY7" fmla="*/ 298342 h 338138"/>
                <a:gd name="connsiteX8" fmla="*/ 311788 w 338138"/>
                <a:gd name="connsiteY8" fmla="*/ 303648 h 338138"/>
                <a:gd name="connsiteX9" fmla="*/ 303883 w 338138"/>
                <a:gd name="connsiteY9" fmla="*/ 310281 h 338138"/>
                <a:gd name="connsiteX10" fmla="*/ 299930 w 338138"/>
                <a:gd name="connsiteY10" fmla="*/ 331505 h 338138"/>
                <a:gd name="connsiteX11" fmla="*/ 293343 w 338138"/>
                <a:gd name="connsiteY11" fmla="*/ 338138 h 338138"/>
                <a:gd name="connsiteX12" fmla="*/ 290708 w 338138"/>
                <a:gd name="connsiteY12" fmla="*/ 338138 h 338138"/>
                <a:gd name="connsiteX13" fmla="*/ 284120 w 338138"/>
                <a:gd name="connsiteY13" fmla="*/ 335485 h 338138"/>
                <a:gd name="connsiteX14" fmla="*/ 235372 w 338138"/>
                <a:gd name="connsiteY14" fmla="*/ 286403 h 338138"/>
                <a:gd name="connsiteX15" fmla="*/ 232737 w 338138"/>
                <a:gd name="connsiteY15" fmla="*/ 279770 h 338138"/>
                <a:gd name="connsiteX16" fmla="*/ 234054 w 338138"/>
                <a:gd name="connsiteY16" fmla="*/ 249260 h 338138"/>
                <a:gd name="connsiteX17" fmla="*/ 149733 w 338138"/>
                <a:gd name="connsiteY17" fmla="*/ 164361 h 338138"/>
                <a:gd name="connsiteX18" fmla="*/ 149733 w 338138"/>
                <a:gd name="connsiteY18" fmla="*/ 148443 h 338138"/>
                <a:gd name="connsiteX19" fmla="*/ 157638 w 338138"/>
                <a:gd name="connsiteY19" fmla="*/ 144463 h 338138"/>
                <a:gd name="connsiteX20" fmla="*/ 145922 w 338138"/>
                <a:gd name="connsiteY20" fmla="*/ 120650 h 338138"/>
                <a:gd name="connsiteX21" fmla="*/ 169863 w 338138"/>
                <a:gd name="connsiteY21" fmla="*/ 137383 h 338138"/>
                <a:gd name="connsiteX22" fmla="*/ 157893 w 338138"/>
                <a:gd name="connsiteY22" fmla="*/ 133522 h 338138"/>
                <a:gd name="connsiteX23" fmla="*/ 141931 w 338138"/>
                <a:gd name="connsiteY23" fmla="*/ 141245 h 338138"/>
                <a:gd name="connsiteX24" fmla="*/ 137941 w 338138"/>
                <a:gd name="connsiteY24" fmla="*/ 168275 h 338138"/>
                <a:gd name="connsiteX25" fmla="*/ 120650 w 338138"/>
                <a:gd name="connsiteY25" fmla="*/ 145106 h 338138"/>
                <a:gd name="connsiteX26" fmla="*/ 145922 w 338138"/>
                <a:gd name="connsiteY26" fmla="*/ 120650 h 338138"/>
                <a:gd name="connsiteX27" fmla="*/ 146051 w 338138"/>
                <a:gd name="connsiteY27" fmla="*/ 60325 h 338138"/>
                <a:gd name="connsiteX28" fmla="*/ 230188 w 338138"/>
                <a:gd name="connsiteY28" fmla="*/ 145257 h 338138"/>
                <a:gd name="connsiteX29" fmla="*/ 219671 w 338138"/>
                <a:gd name="connsiteY29" fmla="*/ 186395 h 338138"/>
                <a:gd name="connsiteX30" fmla="*/ 193378 w 338138"/>
                <a:gd name="connsiteY30" fmla="*/ 161181 h 338138"/>
                <a:gd name="connsiteX31" fmla="*/ 196007 w 338138"/>
                <a:gd name="connsiteY31" fmla="*/ 145257 h 338138"/>
                <a:gd name="connsiteX32" fmla="*/ 146051 w 338138"/>
                <a:gd name="connsiteY32" fmla="*/ 94828 h 338138"/>
                <a:gd name="connsiteX33" fmla="*/ 96094 w 338138"/>
                <a:gd name="connsiteY33" fmla="*/ 145257 h 338138"/>
                <a:gd name="connsiteX34" fmla="*/ 146051 w 338138"/>
                <a:gd name="connsiteY34" fmla="*/ 195685 h 338138"/>
                <a:gd name="connsiteX35" fmla="*/ 161827 w 338138"/>
                <a:gd name="connsiteY35" fmla="*/ 193031 h 338138"/>
                <a:gd name="connsiteX36" fmla="*/ 188119 w 338138"/>
                <a:gd name="connsiteY36" fmla="*/ 219572 h 338138"/>
                <a:gd name="connsiteX37" fmla="*/ 146051 w 338138"/>
                <a:gd name="connsiteY37" fmla="*/ 230188 h 338138"/>
                <a:gd name="connsiteX38" fmla="*/ 61913 w 338138"/>
                <a:gd name="connsiteY38" fmla="*/ 145257 h 338138"/>
                <a:gd name="connsiteX39" fmla="*/ 146051 w 338138"/>
                <a:gd name="connsiteY39" fmla="*/ 60325 h 338138"/>
                <a:gd name="connsiteX40" fmla="*/ 145257 w 338138"/>
                <a:gd name="connsiteY40" fmla="*/ 0 h 338138"/>
                <a:gd name="connsiteX41" fmla="*/ 290513 w 338138"/>
                <a:gd name="connsiteY41" fmla="*/ 145257 h 338138"/>
                <a:gd name="connsiteX42" fmla="*/ 269385 w 338138"/>
                <a:gd name="connsiteY42" fmla="*/ 221846 h 338138"/>
                <a:gd name="connsiteX43" fmla="*/ 254859 w 338138"/>
                <a:gd name="connsiteY43" fmla="*/ 221846 h 338138"/>
                <a:gd name="connsiteX44" fmla="*/ 239013 w 338138"/>
                <a:gd name="connsiteY44" fmla="*/ 206000 h 338138"/>
                <a:gd name="connsiteX45" fmla="*/ 256180 w 338138"/>
                <a:gd name="connsiteY45" fmla="*/ 145257 h 338138"/>
                <a:gd name="connsiteX46" fmla="*/ 145257 w 338138"/>
                <a:gd name="connsiteY46" fmla="*/ 34333 h 338138"/>
                <a:gd name="connsiteX47" fmla="*/ 34333 w 338138"/>
                <a:gd name="connsiteY47" fmla="*/ 145257 h 338138"/>
                <a:gd name="connsiteX48" fmla="*/ 145257 w 338138"/>
                <a:gd name="connsiteY48" fmla="*/ 256180 h 338138"/>
                <a:gd name="connsiteX49" fmla="*/ 206000 w 338138"/>
                <a:gd name="connsiteY49" fmla="*/ 239013 h 338138"/>
                <a:gd name="connsiteX50" fmla="*/ 221847 w 338138"/>
                <a:gd name="connsiteY50" fmla="*/ 254859 h 338138"/>
                <a:gd name="connsiteX51" fmla="*/ 221847 w 338138"/>
                <a:gd name="connsiteY51" fmla="*/ 269385 h 338138"/>
                <a:gd name="connsiteX52" fmla="*/ 145257 w 338138"/>
                <a:gd name="connsiteY52" fmla="*/ 290513 h 338138"/>
                <a:gd name="connsiteX53" fmla="*/ 0 w 338138"/>
                <a:gd name="connsiteY53" fmla="*/ 145257 h 338138"/>
                <a:gd name="connsiteX54" fmla="*/ 145257 w 338138"/>
                <a:gd name="connsiteY54"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Lst>
              <a:rect l="l" t="t" r="r" b="b"/>
              <a:pathLst>
                <a:path w="338138" h="338138">
                  <a:moveTo>
                    <a:pt x="157638" y="144463"/>
                  </a:moveTo>
                  <a:cubicBezTo>
                    <a:pt x="160273" y="144463"/>
                    <a:pt x="162908" y="145790"/>
                    <a:pt x="165544" y="148443"/>
                  </a:cubicBezTo>
                  <a:cubicBezTo>
                    <a:pt x="165544" y="148443"/>
                    <a:pt x="165544" y="148443"/>
                    <a:pt x="249865" y="233341"/>
                  </a:cubicBezTo>
                  <a:cubicBezTo>
                    <a:pt x="249865" y="233341"/>
                    <a:pt x="249865" y="233341"/>
                    <a:pt x="280167" y="232015"/>
                  </a:cubicBezTo>
                  <a:cubicBezTo>
                    <a:pt x="282803" y="232015"/>
                    <a:pt x="285438" y="233341"/>
                    <a:pt x="286755" y="234668"/>
                  </a:cubicBezTo>
                  <a:cubicBezTo>
                    <a:pt x="286755" y="234668"/>
                    <a:pt x="286755" y="234668"/>
                    <a:pt x="335503" y="283750"/>
                  </a:cubicBezTo>
                  <a:cubicBezTo>
                    <a:pt x="338138" y="286403"/>
                    <a:pt x="338138" y="289056"/>
                    <a:pt x="338138" y="293036"/>
                  </a:cubicBezTo>
                  <a:cubicBezTo>
                    <a:pt x="336821" y="295689"/>
                    <a:pt x="334186" y="298342"/>
                    <a:pt x="330233" y="298342"/>
                  </a:cubicBezTo>
                  <a:cubicBezTo>
                    <a:pt x="330233" y="298342"/>
                    <a:pt x="330233" y="298342"/>
                    <a:pt x="311788" y="303648"/>
                  </a:cubicBezTo>
                  <a:cubicBezTo>
                    <a:pt x="307835" y="303648"/>
                    <a:pt x="305200" y="306301"/>
                    <a:pt x="303883" y="310281"/>
                  </a:cubicBezTo>
                  <a:cubicBezTo>
                    <a:pt x="303883" y="310281"/>
                    <a:pt x="303883" y="310281"/>
                    <a:pt x="299930" y="331505"/>
                  </a:cubicBezTo>
                  <a:cubicBezTo>
                    <a:pt x="298613" y="334158"/>
                    <a:pt x="295978" y="336812"/>
                    <a:pt x="293343" y="338138"/>
                  </a:cubicBezTo>
                  <a:cubicBezTo>
                    <a:pt x="292025" y="338138"/>
                    <a:pt x="292025" y="338138"/>
                    <a:pt x="290708" y="338138"/>
                  </a:cubicBezTo>
                  <a:cubicBezTo>
                    <a:pt x="288073" y="338138"/>
                    <a:pt x="285438" y="336812"/>
                    <a:pt x="284120" y="335485"/>
                  </a:cubicBezTo>
                  <a:cubicBezTo>
                    <a:pt x="284120" y="335485"/>
                    <a:pt x="284120" y="335485"/>
                    <a:pt x="235372" y="286403"/>
                  </a:cubicBezTo>
                  <a:cubicBezTo>
                    <a:pt x="232737" y="283750"/>
                    <a:pt x="232737" y="281097"/>
                    <a:pt x="232737" y="279770"/>
                  </a:cubicBezTo>
                  <a:cubicBezTo>
                    <a:pt x="232737" y="279770"/>
                    <a:pt x="232737" y="279770"/>
                    <a:pt x="234054" y="249260"/>
                  </a:cubicBezTo>
                  <a:cubicBezTo>
                    <a:pt x="234054" y="249260"/>
                    <a:pt x="234054" y="249260"/>
                    <a:pt x="149733" y="164361"/>
                  </a:cubicBezTo>
                  <a:cubicBezTo>
                    <a:pt x="144463" y="159055"/>
                    <a:pt x="144463" y="152422"/>
                    <a:pt x="149733" y="148443"/>
                  </a:cubicBezTo>
                  <a:cubicBezTo>
                    <a:pt x="151051" y="145790"/>
                    <a:pt x="155003" y="144463"/>
                    <a:pt x="157638" y="144463"/>
                  </a:cubicBezTo>
                  <a:close/>
                  <a:moveTo>
                    <a:pt x="145922" y="120650"/>
                  </a:moveTo>
                  <a:cubicBezTo>
                    <a:pt x="157893" y="120650"/>
                    <a:pt x="167203" y="128373"/>
                    <a:pt x="169863" y="137383"/>
                  </a:cubicBezTo>
                  <a:cubicBezTo>
                    <a:pt x="167203" y="134809"/>
                    <a:pt x="161883" y="133522"/>
                    <a:pt x="157893" y="133522"/>
                  </a:cubicBezTo>
                  <a:cubicBezTo>
                    <a:pt x="151242" y="133522"/>
                    <a:pt x="145922" y="136096"/>
                    <a:pt x="141931" y="141245"/>
                  </a:cubicBezTo>
                  <a:cubicBezTo>
                    <a:pt x="133951" y="147680"/>
                    <a:pt x="132620" y="160552"/>
                    <a:pt x="137941" y="168275"/>
                  </a:cubicBezTo>
                  <a:cubicBezTo>
                    <a:pt x="128630" y="165701"/>
                    <a:pt x="120650" y="156691"/>
                    <a:pt x="120650" y="145106"/>
                  </a:cubicBezTo>
                  <a:cubicBezTo>
                    <a:pt x="120650" y="132234"/>
                    <a:pt x="132620" y="120650"/>
                    <a:pt x="145922" y="120650"/>
                  </a:cubicBezTo>
                  <a:close/>
                  <a:moveTo>
                    <a:pt x="146051" y="60325"/>
                  </a:moveTo>
                  <a:cubicBezTo>
                    <a:pt x="192063" y="60325"/>
                    <a:pt x="230188" y="98810"/>
                    <a:pt x="230188" y="145257"/>
                  </a:cubicBezTo>
                  <a:cubicBezTo>
                    <a:pt x="230188" y="159854"/>
                    <a:pt x="226244" y="174452"/>
                    <a:pt x="219671" y="186395"/>
                  </a:cubicBezTo>
                  <a:lnTo>
                    <a:pt x="193378" y="161181"/>
                  </a:lnTo>
                  <a:cubicBezTo>
                    <a:pt x="196007" y="155873"/>
                    <a:pt x="196007" y="150565"/>
                    <a:pt x="196007" y="145257"/>
                  </a:cubicBezTo>
                  <a:cubicBezTo>
                    <a:pt x="196007" y="117388"/>
                    <a:pt x="173658" y="94828"/>
                    <a:pt x="146051" y="94828"/>
                  </a:cubicBezTo>
                  <a:cubicBezTo>
                    <a:pt x="118443" y="94828"/>
                    <a:pt x="96094" y="117388"/>
                    <a:pt x="96094" y="145257"/>
                  </a:cubicBezTo>
                  <a:cubicBezTo>
                    <a:pt x="96094" y="173125"/>
                    <a:pt x="118443" y="195685"/>
                    <a:pt x="146051" y="195685"/>
                  </a:cubicBezTo>
                  <a:cubicBezTo>
                    <a:pt x="151309" y="195685"/>
                    <a:pt x="156568" y="194358"/>
                    <a:pt x="161827" y="193031"/>
                  </a:cubicBezTo>
                  <a:cubicBezTo>
                    <a:pt x="161827" y="193031"/>
                    <a:pt x="161827" y="193031"/>
                    <a:pt x="188119" y="219572"/>
                  </a:cubicBezTo>
                  <a:cubicBezTo>
                    <a:pt x="174973" y="226207"/>
                    <a:pt x="161827" y="230188"/>
                    <a:pt x="146051" y="230188"/>
                  </a:cubicBezTo>
                  <a:cubicBezTo>
                    <a:pt x="100038" y="230188"/>
                    <a:pt x="61913" y="191703"/>
                    <a:pt x="61913" y="145257"/>
                  </a:cubicBezTo>
                  <a:cubicBezTo>
                    <a:pt x="61913" y="98810"/>
                    <a:pt x="100038" y="60325"/>
                    <a:pt x="146051" y="60325"/>
                  </a:cubicBezTo>
                  <a:close/>
                  <a:moveTo>
                    <a:pt x="145257" y="0"/>
                  </a:moveTo>
                  <a:cubicBezTo>
                    <a:pt x="225808" y="0"/>
                    <a:pt x="290513" y="64705"/>
                    <a:pt x="290513" y="145257"/>
                  </a:cubicBezTo>
                  <a:cubicBezTo>
                    <a:pt x="290513" y="172987"/>
                    <a:pt x="282590" y="199398"/>
                    <a:pt x="269385" y="221846"/>
                  </a:cubicBezTo>
                  <a:cubicBezTo>
                    <a:pt x="269385" y="221846"/>
                    <a:pt x="269385" y="221846"/>
                    <a:pt x="254859" y="221846"/>
                  </a:cubicBezTo>
                  <a:cubicBezTo>
                    <a:pt x="254859" y="221846"/>
                    <a:pt x="254859" y="221846"/>
                    <a:pt x="239013" y="206000"/>
                  </a:cubicBezTo>
                  <a:cubicBezTo>
                    <a:pt x="249577" y="188833"/>
                    <a:pt x="256180" y="167705"/>
                    <a:pt x="256180" y="145257"/>
                  </a:cubicBezTo>
                  <a:cubicBezTo>
                    <a:pt x="256180" y="84513"/>
                    <a:pt x="207321" y="34333"/>
                    <a:pt x="145257" y="34333"/>
                  </a:cubicBezTo>
                  <a:cubicBezTo>
                    <a:pt x="84513" y="34333"/>
                    <a:pt x="34333" y="84513"/>
                    <a:pt x="34333" y="145257"/>
                  </a:cubicBezTo>
                  <a:cubicBezTo>
                    <a:pt x="34333" y="207321"/>
                    <a:pt x="84513" y="256180"/>
                    <a:pt x="145257" y="256180"/>
                  </a:cubicBezTo>
                  <a:cubicBezTo>
                    <a:pt x="167705" y="256180"/>
                    <a:pt x="188834" y="249577"/>
                    <a:pt x="206000" y="239013"/>
                  </a:cubicBezTo>
                  <a:cubicBezTo>
                    <a:pt x="206000" y="239013"/>
                    <a:pt x="206000" y="239013"/>
                    <a:pt x="221847" y="254859"/>
                  </a:cubicBezTo>
                  <a:cubicBezTo>
                    <a:pt x="221847" y="254859"/>
                    <a:pt x="221847" y="254859"/>
                    <a:pt x="221847" y="269385"/>
                  </a:cubicBezTo>
                  <a:cubicBezTo>
                    <a:pt x="199398" y="282590"/>
                    <a:pt x="172988" y="290513"/>
                    <a:pt x="145257" y="290513"/>
                  </a:cubicBezTo>
                  <a:cubicBezTo>
                    <a:pt x="64705" y="290513"/>
                    <a:pt x="0" y="225808"/>
                    <a:pt x="0" y="145257"/>
                  </a:cubicBezTo>
                  <a:cubicBezTo>
                    <a:pt x="0" y="64705"/>
                    <a:pt x="64705" y="0"/>
                    <a:pt x="145257" y="0"/>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37" name="组合 36"/>
          <p:cNvGrpSpPr/>
          <p:nvPr/>
        </p:nvGrpSpPr>
        <p:grpSpPr>
          <a:xfrm>
            <a:off x="3365186" y="3195982"/>
            <a:ext cx="1105946" cy="854041"/>
            <a:chOff x="3365186" y="3195982"/>
            <a:chExt cx="1105946" cy="854041"/>
          </a:xfrm>
        </p:grpSpPr>
        <p:sp>
          <p:nvSpPr>
            <p:cNvPr id="8" name="任意多边形: 形状 7"/>
            <p:cNvSpPr/>
            <p:nvPr/>
          </p:nvSpPr>
          <p:spPr>
            <a:xfrm flipH="1" flipV="1">
              <a:off x="3365186" y="3195982"/>
              <a:ext cx="1105946" cy="854041"/>
            </a:xfrm>
            <a:custGeom>
              <a:avLst/>
              <a:gdLst>
                <a:gd name="connsiteX0" fmla="*/ 1500961 w 2402522"/>
                <a:gd name="connsiteY0" fmla="*/ 379 h 1855293"/>
                <a:gd name="connsiteX1" fmla="*/ 2258040 w 2402522"/>
                <a:gd name="connsiteY1" fmla="*/ 430391 h 1855293"/>
                <a:gd name="connsiteX2" fmla="*/ 2324916 w 2402522"/>
                <a:gd name="connsiteY2" fmla="*/ 1298497 h 1855293"/>
                <a:gd name="connsiteX3" fmla="*/ 1972131 w 2402522"/>
                <a:gd name="connsiteY3" fmla="*/ 1709958 h 1855293"/>
                <a:gd name="connsiteX4" fmla="*/ 1804289 w 2402522"/>
                <a:gd name="connsiteY4" fmla="*/ 1794183 h 1855293"/>
                <a:gd name="connsiteX5" fmla="*/ 1703481 w 2402522"/>
                <a:gd name="connsiteY5" fmla="*/ 1821496 h 1855293"/>
                <a:gd name="connsiteX6" fmla="*/ 1705549 w 2402522"/>
                <a:gd name="connsiteY6" fmla="*/ 1824741 h 1855293"/>
                <a:gd name="connsiteX7" fmla="*/ 1686949 w 2402522"/>
                <a:gd name="connsiteY7" fmla="*/ 1825975 h 1855293"/>
                <a:gd name="connsiteX8" fmla="*/ 1628410 w 2402522"/>
                <a:gd name="connsiteY8" fmla="*/ 1841834 h 1855293"/>
                <a:gd name="connsiteX9" fmla="*/ 1539068 w 2402522"/>
                <a:gd name="connsiteY9" fmla="*/ 1852302 h 1855293"/>
                <a:gd name="connsiteX10" fmla="*/ 1472337 w 2402522"/>
                <a:gd name="connsiteY10" fmla="*/ 1853614 h 1855293"/>
                <a:gd name="connsiteX11" fmla="*/ 1472337 w 2402522"/>
                <a:gd name="connsiteY11" fmla="*/ 1855293 h 1855293"/>
                <a:gd name="connsiteX12" fmla="*/ 0 w 2402522"/>
                <a:gd name="connsiteY12" fmla="*/ 1855293 h 1855293"/>
                <a:gd name="connsiteX13" fmla="*/ 369083 w 2402522"/>
                <a:gd name="connsiteY13" fmla="*/ 1074912 h 1855293"/>
                <a:gd name="connsiteX14" fmla="*/ 444650 w 2402522"/>
                <a:gd name="connsiteY14" fmla="*/ 931337 h 1855293"/>
                <a:gd name="connsiteX15" fmla="*/ 644898 w 2402522"/>
                <a:gd name="connsiteY15" fmla="*/ 514845 h 1855293"/>
                <a:gd name="connsiteX16" fmla="*/ 645800 w 2402522"/>
                <a:gd name="connsiteY16" fmla="*/ 515278 h 1855293"/>
                <a:gd name="connsiteX17" fmla="*/ 665339 w 2402522"/>
                <a:gd name="connsiteY17" fmla="*/ 475771 h 1855293"/>
                <a:gd name="connsiteX18" fmla="*/ 712840 w 2402522"/>
                <a:gd name="connsiteY18" fmla="*/ 399380 h 1855293"/>
                <a:gd name="connsiteX19" fmla="*/ 750416 w 2402522"/>
                <a:gd name="connsiteY19" fmla="*/ 350396 h 1855293"/>
                <a:gd name="connsiteX20" fmla="*/ 757540 w 2402522"/>
                <a:gd name="connsiteY20" fmla="*/ 336863 h 1855293"/>
                <a:gd name="connsiteX21" fmla="*/ 759019 w 2402522"/>
                <a:gd name="connsiteY21" fmla="*/ 339183 h 1855293"/>
                <a:gd name="connsiteX22" fmla="*/ 768048 w 2402522"/>
                <a:gd name="connsiteY22" fmla="*/ 327413 h 1855293"/>
                <a:gd name="connsiteX23" fmla="*/ 978474 w 2402522"/>
                <a:gd name="connsiteY23" fmla="*/ 144481 h 1855293"/>
                <a:gd name="connsiteX24" fmla="*/ 1500961 w 2402522"/>
                <a:gd name="connsiteY24" fmla="*/ 379 h 185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02522" h="1855293">
                  <a:moveTo>
                    <a:pt x="1500961" y="379"/>
                  </a:moveTo>
                  <a:cubicBezTo>
                    <a:pt x="1798454" y="8885"/>
                    <a:pt x="2086546" y="160207"/>
                    <a:pt x="2258040" y="430391"/>
                  </a:cubicBezTo>
                  <a:cubicBezTo>
                    <a:pt x="2429535" y="700575"/>
                    <a:pt x="2443843" y="1025676"/>
                    <a:pt x="2324916" y="1298497"/>
                  </a:cubicBezTo>
                  <a:cubicBezTo>
                    <a:pt x="2253561" y="1462190"/>
                    <a:pt x="2134241" y="1607061"/>
                    <a:pt x="1972131" y="1709958"/>
                  </a:cubicBezTo>
                  <a:cubicBezTo>
                    <a:pt x="1918094" y="1744257"/>
                    <a:pt x="1861861" y="1772268"/>
                    <a:pt x="1804289" y="1794183"/>
                  </a:cubicBezTo>
                  <a:lnTo>
                    <a:pt x="1703481" y="1821496"/>
                  </a:lnTo>
                  <a:lnTo>
                    <a:pt x="1705549" y="1824741"/>
                  </a:lnTo>
                  <a:lnTo>
                    <a:pt x="1686949" y="1825975"/>
                  </a:lnTo>
                  <a:lnTo>
                    <a:pt x="1628410" y="1841834"/>
                  </a:lnTo>
                  <a:cubicBezTo>
                    <a:pt x="1598714" y="1846791"/>
                    <a:pt x="1568897" y="1850273"/>
                    <a:pt x="1539068" y="1852302"/>
                  </a:cubicBezTo>
                  <a:lnTo>
                    <a:pt x="1472337" y="1853614"/>
                  </a:lnTo>
                  <a:lnTo>
                    <a:pt x="1472337" y="1855293"/>
                  </a:lnTo>
                  <a:lnTo>
                    <a:pt x="0" y="1855293"/>
                  </a:lnTo>
                  <a:lnTo>
                    <a:pt x="369083" y="1074912"/>
                  </a:lnTo>
                  <a:lnTo>
                    <a:pt x="444650" y="931337"/>
                  </a:lnTo>
                  <a:lnTo>
                    <a:pt x="644898" y="514845"/>
                  </a:lnTo>
                  <a:lnTo>
                    <a:pt x="645800" y="515278"/>
                  </a:lnTo>
                  <a:lnTo>
                    <a:pt x="665339" y="475771"/>
                  </a:lnTo>
                  <a:cubicBezTo>
                    <a:pt x="679872" y="449642"/>
                    <a:pt x="695714" y="424142"/>
                    <a:pt x="712840" y="399380"/>
                  </a:cubicBezTo>
                  <a:lnTo>
                    <a:pt x="750416" y="350396"/>
                  </a:lnTo>
                  <a:lnTo>
                    <a:pt x="757540" y="336863"/>
                  </a:lnTo>
                  <a:lnTo>
                    <a:pt x="759019" y="339183"/>
                  </a:lnTo>
                  <a:lnTo>
                    <a:pt x="768048" y="327413"/>
                  </a:lnTo>
                  <a:cubicBezTo>
                    <a:pt x="827061" y="257872"/>
                    <a:pt x="897418" y="195929"/>
                    <a:pt x="978474" y="144481"/>
                  </a:cubicBezTo>
                  <a:cubicBezTo>
                    <a:pt x="1140584" y="41585"/>
                    <a:pt x="1322465" y="-4725"/>
                    <a:pt x="1500961" y="379"/>
                  </a:cubicBezTo>
                  <a:close/>
                </a:path>
              </a:pathLst>
            </a:custGeom>
            <a:solidFill>
              <a:schemeClr val="bg2">
                <a:lumMod val="25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 name="任意多边形: 形状 34"/>
            <p:cNvSpPr>
              <a:spLocks/>
            </p:cNvSpPr>
            <p:nvPr/>
          </p:nvSpPr>
          <p:spPr bwMode="auto">
            <a:xfrm>
              <a:off x="3689799" y="3431990"/>
              <a:ext cx="287685" cy="346530"/>
            </a:xfrm>
            <a:custGeom>
              <a:avLst/>
              <a:gdLst>
                <a:gd name="T0" fmla="*/ 212 w 212"/>
                <a:gd name="T1" fmla="*/ 160 h 256"/>
                <a:gd name="T2" fmla="*/ 210 w 212"/>
                <a:gd name="T3" fmla="*/ 171 h 256"/>
                <a:gd name="T4" fmla="*/ 203 w 212"/>
                <a:gd name="T5" fmla="*/ 180 h 256"/>
                <a:gd name="T6" fmla="*/ 208 w 212"/>
                <a:gd name="T7" fmla="*/ 188 h 256"/>
                <a:gd name="T8" fmla="*/ 209 w 212"/>
                <a:gd name="T9" fmla="*/ 200 h 256"/>
                <a:gd name="T10" fmla="*/ 205 w 212"/>
                <a:gd name="T11" fmla="*/ 212 h 256"/>
                <a:gd name="T12" fmla="*/ 200 w 212"/>
                <a:gd name="T13" fmla="*/ 218 h 256"/>
                <a:gd name="T14" fmla="*/ 193 w 212"/>
                <a:gd name="T15" fmla="*/ 222 h 256"/>
                <a:gd name="T16" fmla="*/ 194 w 212"/>
                <a:gd name="T17" fmla="*/ 235 h 256"/>
                <a:gd name="T18" fmla="*/ 186 w 212"/>
                <a:gd name="T19" fmla="*/ 245 h 256"/>
                <a:gd name="T20" fmla="*/ 176 w 212"/>
                <a:gd name="T21" fmla="*/ 251 h 256"/>
                <a:gd name="T22" fmla="*/ 169 w 212"/>
                <a:gd name="T23" fmla="*/ 254 h 256"/>
                <a:gd name="T24" fmla="*/ 131 w 212"/>
                <a:gd name="T25" fmla="*/ 256 h 256"/>
                <a:gd name="T26" fmla="*/ 91 w 212"/>
                <a:gd name="T27" fmla="*/ 254 h 256"/>
                <a:gd name="T28" fmla="*/ 60 w 212"/>
                <a:gd name="T29" fmla="*/ 247 h 256"/>
                <a:gd name="T30" fmla="*/ 55 w 212"/>
                <a:gd name="T31" fmla="*/ 245 h 256"/>
                <a:gd name="T32" fmla="*/ 50 w 212"/>
                <a:gd name="T33" fmla="*/ 242 h 256"/>
                <a:gd name="T34" fmla="*/ 46 w 212"/>
                <a:gd name="T35" fmla="*/ 239 h 256"/>
                <a:gd name="T36" fmla="*/ 42 w 212"/>
                <a:gd name="T37" fmla="*/ 234 h 256"/>
                <a:gd name="T38" fmla="*/ 0 w 212"/>
                <a:gd name="T39" fmla="*/ 230 h 256"/>
                <a:gd name="T40" fmla="*/ 0 w 212"/>
                <a:gd name="T41" fmla="*/ 136 h 256"/>
                <a:gd name="T42" fmla="*/ 15 w 212"/>
                <a:gd name="T43" fmla="*/ 136 h 256"/>
                <a:gd name="T44" fmla="*/ 30 w 212"/>
                <a:gd name="T45" fmla="*/ 136 h 256"/>
                <a:gd name="T46" fmla="*/ 37 w 212"/>
                <a:gd name="T47" fmla="*/ 131 h 256"/>
                <a:gd name="T48" fmla="*/ 41 w 212"/>
                <a:gd name="T49" fmla="*/ 127 h 256"/>
                <a:gd name="T50" fmla="*/ 43 w 212"/>
                <a:gd name="T51" fmla="*/ 116 h 256"/>
                <a:gd name="T52" fmla="*/ 46 w 212"/>
                <a:gd name="T53" fmla="*/ 104 h 256"/>
                <a:gd name="T54" fmla="*/ 50 w 212"/>
                <a:gd name="T55" fmla="*/ 95 h 256"/>
                <a:gd name="T56" fmla="*/ 56 w 212"/>
                <a:gd name="T57" fmla="*/ 84 h 256"/>
                <a:gd name="T58" fmla="*/ 73 w 212"/>
                <a:gd name="T59" fmla="*/ 68 h 256"/>
                <a:gd name="T60" fmla="*/ 89 w 212"/>
                <a:gd name="T61" fmla="*/ 18 h 256"/>
                <a:gd name="T62" fmla="*/ 89 w 212"/>
                <a:gd name="T63" fmla="*/ 2 h 256"/>
                <a:gd name="T64" fmla="*/ 97 w 212"/>
                <a:gd name="T65" fmla="*/ 0 h 256"/>
                <a:gd name="T66" fmla="*/ 117 w 212"/>
                <a:gd name="T67" fmla="*/ 18 h 256"/>
                <a:gd name="T68" fmla="*/ 121 w 212"/>
                <a:gd name="T69" fmla="*/ 39 h 256"/>
                <a:gd name="T70" fmla="*/ 114 w 212"/>
                <a:gd name="T71" fmla="*/ 59 h 256"/>
                <a:gd name="T72" fmla="*/ 109 w 212"/>
                <a:gd name="T73" fmla="*/ 89 h 256"/>
                <a:gd name="T74" fmla="*/ 113 w 212"/>
                <a:gd name="T75" fmla="*/ 100 h 256"/>
                <a:gd name="T76" fmla="*/ 122 w 212"/>
                <a:gd name="T77" fmla="*/ 107 h 256"/>
                <a:gd name="T78" fmla="*/ 126 w 212"/>
                <a:gd name="T79" fmla="*/ 107 h 256"/>
                <a:gd name="T80" fmla="*/ 131 w 212"/>
                <a:gd name="T81" fmla="*/ 107 h 256"/>
                <a:gd name="T82" fmla="*/ 136 w 212"/>
                <a:gd name="T83" fmla="*/ 107 h 256"/>
                <a:gd name="T84" fmla="*/ 141 w 212"/>
                <a:gd name="T85" fmla="*/ 106 h 256"/>
                <a:gd name="T86" fmla="*/ 152 w 212"/>
                <a:gd name="T87" fmla="*/ 103 h 256"/>
                <a:gd name="T88" fmla="*/ 164 w 212"/>
                <a:gd name="T89" fmla="*/ 99 h 256"/>
                <a:gd name="T90" fmla="*/ 188 w 212"/>
                <a:gd name="T91" fmla="*/ 98 h 256"/>
                <a:gd name="T92" fmla="*/ 198 w 212"/>
                <a:gd name="T93" fmla="*/ 101 h 256"/>
                <a:gd name="T94" fmla="*/ 205 w 212"/>
                <a:gd name="T95" fmla="*/ 106 h 256"/>
                <a:gd name="T96" fmla="*/ 206 w 212"/>
                <a:gd name="T97" fmla="*/ 109 h 256"/>
                <a:gd name="T98" fmla="*/ 207 w 212"/>
                <a:gd name="T99" fmla="*/ 112 h 256"/>
                <a:gd name="T100" fmla="*/ 208 w 212"/>
                <a:gd name="T101" fmla="*/ 115 h 256"/>
                <a:gd name="T102" fmla="*/ 208 w 212"/>
                <a:gd name="T103" fmla="*/ 118 h 256"/>
                <a:gd name="T104" fmla="*/ 208 w 212"/>
                <a:gd name="T105" fmla="*/ 123 h 256"/>
                <a:gd name="T106" fmla="*/ 203 w 212"/>
                <a:gd name="T107" fmla="*/ 136 h 256"/>
                <a:gd name="T108" fmla="*/ 205 w 212"/>
                <a:gd name="T109" fmla="*/ 139 h 256"/>
                <a:gd name="T110" fmla="*/ 207 w 212"/>
                <a:gd name="T111" fmla="*/ 141 h 256"/>
                <a:gd name="T112" fmla="*/ 209 w 212"/>
                <a:gd name="T113" fmla="*/ 144 h 256"/>
                <a:gd name="T114" fmla="*/ 210 w 212"/>
                <a:gd name="T115" fmla="*/ 147 h 256"/>
                <a:gd name="T116" fmla="*/ 211 w 212"/>
                <a:gd name="T117" fmla="*/ 150 h 256"/>
                <a:gd name="T118" fmla="*/ 212 w 212"/>
                <a:gd name="T119" fmla="*/ 155 h 256"/>
                <a:gd name="T120" fmla="*/ 212 w 212"/>
                <a:gd name="T121" fmla="*/ 160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 ang="0">
                  <a:pos x="T114" y="T115"/>
                </a:cxn>
                <a:cxn ang="0">
                  <a:pos x="T116" y="T117"/>
                </a:cxn>
                <a:cxn ang="0">
                  <a:pos x="T118" y="T119"/>
                </a:cxn>
                <a:cxn ang="0">
                  <a:pos x="T120" y="T121"/>
                </a:cxn>
              </a:cxnLst>
              <a:rect l="0" t="0" r="r" b="b"/>
              <a:pathLst>
                <a:path w="212" h="256">
                  <a:moveTo>
                    <a:pt x="212" y="160"/>
                  </a:moveTo>
                  <a:cubicBezTo>
                    <a:pt x="212" y="165"/>
                    <a:pt x="211" y="169"/>
                    <a:pt x="210" y="171"/>
                  </a:cubicBezTo>
                  <a:cubicBezTo>
                    <a:pt x="209" y="174"/>
                    <a:pt x="206" y="177"/>
                    <a:pt x="203" y="180"/>
                  </a:cubicBezTo>
                  <a:cubicBezTo>
                    <a:pt x="205" y="182"/>
                    <a:pt x="207" y="185"/>
                    <a:pt x="208" y="188"/>
                  </a:cubicBezTo>
                  <a:cubicBezTo>
                    <a:pt x="208" y="191"/>
                    <a:pt x="209" y="195"/>
                    <a:pt x="209" y="200"/>
                  </a:cubicBezTo>
                  <a:cubicBezTo>
                    <a:pt x="208" y="205"/>
                    <a:pt x="207" y="209"/>
                    <a:pt x="205" y="212"/>
                  </a:cubicBezTo>
                  <a:cubicBezTo>
                    <a:pt x="203" y="215"/>
                    <a:pt x="201" y="217"/>
                    <a:pt x="200" y="218"/>
                  </a:cubicBezTo>
                  <a:cubicBezTo>
                    <a:pt x="199" y="219"/>
                    <a:pt x="196" y="220"/>
                    <a:pt x="193" y="222"/>
                  </a:cubicBezTo>
                  <a:cubicBezTo>
                    <a:pt x="195" y="227"/>
                    <a:pt x="195" y="231"/>
                    <a:pt x="194" y="235"/>
                  </a:cubicBezTo>
                  <a:cubicBezTo>
                    <a:pt x="192" y="239"/>
                    <a:pt x="190" y="242"/>
                    <a:pt x="186" y="245"/>
                  </a:cubicBezTo>
                  <a:cubicBezTo>
                    <a:pt x="183" y="248"/>
                    <a:pt x="180" y="250"/>
                    <a:pt x="176" y="251"/>
                  </a:cubicBezTo>
                  <a:cubicBezTo>
                    <a:pt x="173" y="253"/>
                    <a:pt x="171" y="254"/>
                    <a:pt x="169" y="254"/>
                  </a:cubicBezTo>
                  <a:cubicBezTo>
                    <a:pt x="157" y="255"/>
                    <a:pt x="144" y="256"/>
                    <a:pt x="131" y="256"/>
                  </a:cubicBezTo>
                  <a:cubicBezTo>
                    <a:pt x="118" y="256"/>
                    <a:pt x="104" y="256"/>
                    <a:pt x="91" y="254"/>
                  </a:cubicBezTo>
                  <a:cubicBezTo>
                    <a:pt x="77" y="253"/>
                    <a:pt x="67" y="250"/>
                    <a:pt x="60" y="247"/>
                  </a:cubicBezTo>
                  <a:cubicBezTo>
                    <a:pt x="60" y="247"/>
                    <a:pt x="58" y="246"/>
                    <a:pt x="55" y="245"/>
                  </a:cubicBezTo>
                  <a:cubicBezTo>
                    <a:pt x="53" y="243"/>
                    <a:pt x="51" y="243"/>
                    <a:pt x="50" y="242"/>
                  </a:cubicBezTo>
                  <a:cubicBezTo>
                    <a:pt x="49" y="241"/>
                    <a:pt x="47" y="240"/>
                    <a:pt x="46" y="239"/>
                  </a:cubicBezTo>
                  <a:cubicBezTo>
                    <a:pt x="44" y="237"/>
                    <a:pt x="43" y="236"/>
                    <a:pt x="42" y="234"/>
                  </a:cubicBezTo>
                  <a:cubicBezTo>
                    <a:pt x="37" y="231"/>
                    <a:pt x="24" y="230"/>
                    <a:pt x="0" y="230"/>
                  </a:cubicBezTo>
                  <a:cubicBezTo>
                    <a:pt x="0" y="136"/>
                    <a:pt x="0" y="136"/>
                    <a:pt x="0" y="136"/>
                  </a:cubicBezTo>
                  <a:cubicBezTo>
                    <a:pt x="5" y="136"/>
                    <a:pt x="10" y="136"/>
                    <a:pt x="15" y="136"/>
                  </a:cubicBezTo>
                  <a:cubicBezTo>
                    <a:pt x="21" y="136"/>
                    <a:pt x="26" y="136"/>
                    <a:pt x="30" y="136"/>
                  </a:cubicBezTo>
                  <a:cubicBezTo>
                    <a:pt x="35" y="135"/>
                    <a:pt x="37" y="134"/>
                    <a:pt x="37" y="131"/>
                  </a:cubicBezTo>
                  <a:cubicBezTo>
                    <a:pt x="38" y="130"/>
                    <a:pt x="40" y="128"/>
                    <a:pt x="41" y="127"/>
                  </a:cubicBezTo>
                  <a:cubicBezTo>
                    <a:pt x="41" y="126"/>
                    <a:pt x="42" y="122"/>
                    <a:pt x="43" y="116"/>
                  </a:cubicBezTo>
                  <a:cubicBezTo>
                    <a:pt x="45" y="111"/>
                    <a:pt x="46" y="107"/>
                    <a:pt x="46" y="104"/>
                  </a:cubicBezTo>
                  <a:cubicBezTo>
                    <a:pt x="47" y="102"/>
                    <a:pt x="48" y="99"/>
                    <a:pt x="50" y="95"/>
                  </a:cubicBezTo>
                  <a:cubicBezTo>
                    <a:pt x="52" y="91"/>
                    <a:pt x="54" y="87"/>
                    <a:pt x="56" y="84"/>
                  </a:cubicBezTo>
                  <a:cubicBezTo>
                    <a:pt x="73" y="68"/>
                    <a:pt x="73" y="68"/>
                    <a:pt x="73" y="68"/>
                  </a:cubicBezTo>
                  <a:cubicBezTo>
                    <a:pt x="84" y="48"/>
                    <a:pt x="89" y="32"/>
                    <a:pt x="89" y="18"/>
                  </a:cubicBezTo>
                  <a:cubicBezTo>
                    <a:pt x="89" y="2"/>
                    <a:pt x="89" y="2"/>
                    <a:pt x="89" y="2"/>
                  </a:cubicBezTo>
                  <a:cubicBezTo>
                    <a:pt x="90" y="1"/>
                    <a:pt x="92" y="0"/>
                    <a:pt x="97" y="0"/>
                  </a:cubicBezTo>
                  <a:cubicBezTo>
                    <a:pt x="107" y="0"/>
                    <a:pt x="114" y="6"/>
                    <a:pt x="117" y="18"/>
                  </a:cubicBezTo>
                  <a:cubicBezTo>
                    <a:pt x="121" y="39"/>
                    <a:pt x="121" y="39"/>
                    <a:pt x="121" y="39"/>
                  </a:cubicBezTo>
                  <a:cubicBezTo>
                    <a:pt x="120" y="49"/>
                    <a:pt x="118" y="56"/>
                    <a:pt x="114" y="59"/>
                  </a:cubicBezTo>
                  <a:cubicBezTo>
                    <a:pt x="112" y="75"/>
                    <a:pt x="111" y="85"/>
                    <a:pt x="109" y="89"/>
                  </a:cubicBezTo>
                  <a:cubicBezTo>
                    <a:pt x="108" y="93"/>
                    <a:pt x="110" y="97"/>
                    <a:pt x="113" y="100"/>
                  </a:cubicBezTo>
                  <a:cubicBezTo>
                    <a:pt x="116" y="104"/>
                    <a:pt x="119" y="106"/>
                    <a:pt x="122" y="107"/>
                  </a:cubicBezTo>
                  <a:cubicBezTo>
                    <a:pt x="124" y="107"/>
                    <a:pt x="126" y="107"/>
                    <a:pt x="126" y="107"/>
                  </a:cubicBezTo>
                  <a:cubicBezTo>
                    <a:pt x="127" y="107"/>
                    <a:pt x="129" y="107"/>
                    <a:pt x="131" y="107"/>
                  </a:cubicBezTo>
                  <a:cubicBezTo>
                    <a:pt x="133" y="107"/>
                    <a:pt x="134" y="107"/>
                    <a:pt x="136" y="107"/>
                  </a:cubicBezTo>
                  <a:cubicBezTo>
                    <a:pt x="138" y="107"/>
                    <a:pt x="139" y="106"/>
                    <a:pt x="141" y="106"/>
                  </a:cubicBezTo>
                  <a:cubicBezTo>
                    <a:pt x="143" y="105"/>
                    <a:pt x="147" y="104"/>
                    <a:pt x="152" y="103"/>
                  </a:cubicBezTo>
                  <a:cubicBezTo>
                    <a:pt x="158" y="101"/>
                    <a:pt x="162" y="100"/>
                    <a:pt x="164" y="99"/>
                  </a:cubicBezTo>
                  <a:cubicBezTo>
                    <a:pt x="173" y="97"/>
                    <a:pt x="181" y="97"/>
                    <a:pt x="188" y="98"/>
                  </a:cubicBezTo>
                  <a:cubicBezTo>
                    <a:pt x="191" y="99"/>
                    <a:pt x="195" y="100"/>
                    <a:pt x="198" y="101"/>
                  </a:cubicBezTo>
                  <a:cubicBezTo>
                    <a:pt x="202" y="103"/>
                    <a:pt x="204" y="104"/>
                    <a:pt x="205" y="106"/>
                  </a:cubicBezTo>
                  <a:cubicBezTo>
                    <a:pt x="205" y="106"/>
                    <a:pt x="205" y="107"/>
                    <a:pt x="206" y="109"/>
                  </a:cubicBezTo>
                  <a:cubicBezTo>
                    <a:pt x="207" y="111"/>
                    <a:pt x="207" y="112"/>
                    <a:pt x="207" y="112"/>
                  </a:cubicBezTo>
                  <a:cubicBezTo>
                    <a:pt x="207" y="112"/>
                    <a:pt x="207" y="113"/>
                    <a:pt x="208" y="115"/>
                  </a:cubicBezTo>
                  <a:cubicBezTo>
                    <a:pt x="208" y="116"/>
                    <a:pt x="209" y="118"/>
                    <a:pt x="208" y="118"/>
                  </a:cubicBezTo>
                  <a:cubicBezTo>
                    <a:pt x="208" y="119"/>
                    <a:pt x="208" y="120"/>
                    <a:pt x="208" y="123"/>
                  </a:cubicBezTo>
                  <a:cubicBezTo>
                    <a:pt x="208" y="125"/>
                    <a:pt x="206" y="129"/>
                    <a:pt x="203" y="136"/>
                  </a:cubicBezTo>
                  <a:cubicBezTo>
                    <a:pt x="203" y="136"/>
                    <a:pt x="204" y="137"/>
                    <a:pt x="205" y="139"/>
                  </a:cubicBezTo>
                  <a:cubicBezTo>
                    <a:pt x="206" y="140"/>
                    <a:pt x="207" y="141"/>
                    <a:pt x="207" y="141"/>
                  </a:cubicBezTo>
                  <a:cubicBezTo>
                    <a:pt x="207" y="142"/>
                    <a:pt x="208" y="143"/>
                    <a:pt x="209" y="144"/>
                  </a:cubicBezTo>
                  <a:cubicBezTo>
                    <a:pt x="209" y="145"/>
                    <a:pt x="210" y="146"/>
                    <a:pt x="210" y="147"/>
                  </a:cubicBezTo>
                  <a:cubicBezTo>
                    <a:pt x="210" y="148"/>
                    <a:pt x="211" y="149"/>
                    <a:pt x="211" y="150"/>
                  </a:cubicBezTo>
                  <a:cubicBezTo>
                    <a:pt x="211" y="152"/>
                    <a:pt x="212" y="153"/>
                    <a:pt x="212" y="155"/>
                  </a:cubicBezTo>
                  <a:cubicBezTo>
                    <a:pt x="212" y="156"/>
                    <a:pt x="212" y="158"/>
                    <a:pt x="212" y="160"/>
                  </a:cubicBezTo>
                  <a:close/>
                </a:path>
              </a:pathLst>
            </a:custGeom>
            <a:solidFill>
              <a:srgbClr val="FFFFFF"/>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39" name="组合 38"/>
          <p:cNvGrpSpPr/>
          <p:nvPr/>
        </p:nvGrpSpPr>
        <p:grpSpPr>
          <a:xfrm>
            <a:off x="4751843" y="1764575"/>
            <a:ext cx="1685830" cy="1301843"/>
            <a:chOff x="4751843" y="1764575"/>
            <a:chExt cx="1685830" cy="1301843"/>
          </a:xfrm>
        </p:grpSpPr>
        <p:sp>
          <p:nvSpPr>
            <p:cNvPr id="5" name="任意多边形: 形状 4"/>
            <p:cNvSpPr/>
            <p:nvPr/>
          </p:nvSpPr>
          <p:spPr>
            <a:xfrm>
              <a:off x="4751843" y="1764575"/>
              <a:ext cx="1685830" cy="1301843"/>
            </a:xfrm>
            <a:custGeom>
              <a:avLst/>
              <a:gdLst>
                <a:gd name="connsiteX0" fmla="*/ 1500961 w 2402522"/>
                <a:gd name="connsiteY0" fmla="*/ 379 h 1855293"/>
                <a:gd name="connsiteX1" fmla="*/ 2258040 w 2402522"/>
                <a:gd name="connsiteY1" fmla="*/ 430391 h 1855293"/>
                <a:gd name="connsiteX2" fmla="*/ 2324916 w 2402522"/>
                <a:gd name="connsiteY2" fmla="*/ 1298497 h 1855293"/>
                <a:gd name="connsiteX3" fmla="*/ 1972131 w 2402522"/>
                <a:gd name="connsiteY3" fmla="*/ 1709958 h 1855293"/>
                <a:gd name="connsiteX4" fmla="*/ 1804289 w 2402522"/>
                <a:gd name="connsiteY4" fmla="*/ 1794183 h 1855293"/>
                <a:gd name="connsiteX5" fmla="*/ 1703481 w 2402522"/>
                <a:gd name="connsiteY5" fmla="*/ 1821496 h 1855293"/>
                <a:gd name="connsiteX6" fmla="*/ 1705549 w 2402522"/>
                <a:gd name="connsiteY6" fmla="*/ 1824741 h 1855293"/>
                <a:gd name="connsiteX7" fmla="*/ 1686949 w 2402522"/>
                <a:gd name="connsiteY7" fmla="*/ 1825975 h 1855293"/>
                <a:gd name="connsiteX8" fmla="*/ 1628410 w 2402522"/>
                <a:gd name="connsiteY8" fmla="*/ 1841834 h 1855293"/>
                <a:gd name="connsiteX9" fmla="*/ 1539068 w 2402522"/>
                <a:gd name="connsiteY9" fmla="*/ 1852302 h 1855293"/>
                <a:gd name="connsiteX10" fmla="*/ 1472337 w 2402522"/>
                <a:gd name="connsiteY10" fmla="*/ 1853614 h 1855293"/>
                <a:gd name="connsiteX11" fmla="*/ 1472337 w 2402522"/>
                <a:gd name="connsiteY11" fmla="*/ 1855293 h 1855293"/>
                <a:gd name="connsiteX12" fmla="*/ 0 w 2402522"/>
                <a:gd name="connsiteY12" fmla="*/ 1855293 h 1855293"/>
                <a:gd name="connsiteX13" fmla="*/ 369083 w 2402522"/>
                <a:gd name="connsiteY13" fmla="*/ 1074912 h 1855293"/>
                <a:gd name="connsiteX14" fmla="*/ 444650 w 2402522"/>
                <a:gd name="connsiteY14" fmla="*/ 931337 h 1855293"/>
                <a:gd name="connsiteX15" fmla="*/ 644898 w 2402522"/>
                <a:gd name="connsiteY15" fmla="*/ 514845 h 1855293"/>
                <a:gd name="connsiteX16" fmla="*/ 645800 w 2402522"/>
                <a:gd name="connsiteY16" fmla="*/ 515278 h 1855293"/>
                <a:gd name="connsiteX17" fmla="*/ 665339 w 2402522"/>
                <a:gd name="connsiteY17" fmla="*/ 475771 h 1855293"/>
                <a:gd name="connsiteX18" fmla="*/ 712840 w 2402522"/>
                <a:gd name="connsiteY18" fmla="*/ 399380 h 1855293"/>
                <a:gd name="connsiteX19" fmla="*/ 750416 w 2402522"/>
                <a:gd name="connsiteY19" fmla="*/ 350396 h 1855293"/>
                <a:gd name="connsiteX20" fmla="*/ 757540 w 2402522"/>
                <a:gd name="connsiteY20" fmla="*/ 336863 h 1855293"/>
                <a:gd name="connsiteX21" fmla="*/ 759019 w 2402522"/>
                <a:gd name="connsiteY21" fmla="*/ 339183 h 1855293"/>
                <a:gd name="connsiteX22" fmla="*/ 768048 w 2402522"/>
                <a:gd name="connsiteY22" fmla="*/ 327413 h 1855293"/>
                <a:gd name="connsiteX23" fmla="*/ 978474 w 2402522"/>
                <a:gd name="connsiteY23" fmla="*/ 144481 h 1855293"/>
                <a:gd name="connsiteX24" fmla="*/ 1500961 w 2402522"/>
                <a:gd name="connsiteY24" fmla="*/ 379 h 185529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Lst>
              <a:rect l="l" t="t" r="r" b="b"/>
              <a:pathLst>
                <a:path w="2402522" h="1855293">
                  <a:moveTo>
                    <a:pt x="1500961" y="379"/>
                  </a:moveTo>
                  <a:cubicBezTo>
                    <a:pt x="1798454" y="8885"/>
                    <a:pt x="2086546" y="160207"/>
                    <a:pt x="2258040" y="430391"/>
                  </a:cubicBezTo>
                  <a:cubicBezTo>
                    <a:pt x="2429535" y="700575"/>
                    <a:pt x="2443843" y="1025676"/>
                    <a:pt x="2324916" y="1298497"/>
                  </a:cubicBezTo>
                  <a:cubicBezTo>
                    <a:pt x="2253561" y="1462190"/>
                    <a:pt x="2134241" y="1607061"/>
                    <a:pt x="1972131" y="1709958"/>
                  </a:cubicBezTo>
                  <a:cubicBezTo>
                    <a:pt x="1918094" y="1744257"/>
                    <a:pt x="1861861" y="1772268"/>
                    <a:pt x="1804289" y="1794183"/>
                  </a:cubicBezTo>
                  <a:lnTo>
                    <a:pt x="1703481" y="1821496"/>
                  </a:lnTo>
                  <a:lnTo>
                    <a:pt x="1705549" y="1824741"/>
                  </a:lnTo>
                  <a:lnTo>
                    <a:pt x="1686949" y="1825975"/>
                  </a:lnTo>
                  <a:lnTo>
                    <a:pt x="1628410" y="1841834"/>
                  </a:lnTo>
                  <a:cubicBezTo>
                    <a:pt x="1598714" y="1846791"/>
                    <a:pt x="1568897" y="1850273"/>
                    <a:pt x="1539068" y="1852302"/>
                  </a:cubicBezTo>
                  <a:lnTo>
                    <a:pt x="1472337" y="1853614"/>
                  </a:lnTo>
                  <a:lnTo>
                    <a:pt x="1472337" y="1855293"/>
                  </a:lnTo>
                  <a:lnTo>
                    <a:pt x="0" y="1855293"/>
                  </a:lnTo>
                  <a:lnTo>
                    <a:pt x="369083" y="1074912"/>
                  </a:lnTo>
                  <a:lnTo>
                    <a:pt x="444650" y="931337"/>
                  </a:lnTo>
                  <a:lnTo>
                    <a:pt x="644898" y="514845"/>
                  </a:lnTo>
                  <a:lnTo>
                    <a:pt x="645800" y="515278"/>
                  </a:lnTo>
                  <a:lnTo>
                    <a:pt x="665339" y="475771"/>
                  </a:lnTo>
                  <a:cubicBezTo>
                    <a:pt x="679872" y="449642"/>
                    <a:pt x="695714" y="424142"/>
                    <a:pt x="712840" y="399380"/>
                  </a:cubicBezTo>
                  <a:lnTo>
                    <a:pt x="750416" y="350396"/>
                  </a:lnTo>
                  <a:lnTo>
                    <a:pt x="757540" y="336863"/>
                  </a:lnTo>
                  <a:lnTo>
                    <a:pt x="759019" y="339183"/>
                  </a:lnTo>
                  <a:lnTo>
                    <a:pt x="768048" y="327413"/>
                  </a:lnTo>
                  <a:cubicBezTo>
                    <a:pt x="827061" y="257872"/>
                    <a:pt x="897418" y="195929"/>
                    <a:pt x="978474" y="144481"/>
                  </a:cubicBezTo>
                  <a:cubicBezTo>
                    <a:pt x="1140584" y="41585"/>
                    <a:pt x="1322465" y="-4725"/>
                    <a:pt x="1500961" y="379"/>
                  </a:cubicBezTo>
                  <a:close/>
                </a:path>
              </a:pathLst>
            </a:custGeom>
            <a:solidFill>
              <a:schemeClr val="accent4"/>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 name="任意多边形: 形状 32"/>
            <p:cNvSpPr>
              <a:spLocks/>
            </p:cNvSpPr>
            <p:nvPr/>
          </p:nvSpPr>
          <p:spPr bwMode="auto">
            <a:xfrm>
              <a:off x="5607958" y="2316802"/>
              <a:ext cx="302353" cy="325732"/>
            </a:xfrm>
            <a:custGeom>
              <a:avLst/>
              <a:gdLst>
                <a:gd name="T0" fmla="*/ 233 w 238"/>
                <a:gd name="T1" fmla="*/ 236 h 256"/>
                <a:gd name="T2" fmla="*/ 173 w 238"/>
                <a:gd name="T3" fmla="*/ 210 h 256"/>
                <a:gd name="T4" fmla="*/ 168 w 238"/>
                <a:gd name="T5" fmla="*/ 207 h 256"/>
                <a:gd name="T6" fmla="*/ 164 w 238"/>
                <a:gd name="T7" fmla="*/ 195 h 256"/>
                <a:gd name="T8" fmla="*/ 159 w 238"/>
                <a:gd name="T9" fmla="*/ 189 h 256"/>
                <a:gd name="T10" fmla="*/ 157 w 238"/>
                <a:gd name="T11" fmla="*/ 186 h 256"/>
                <a:gd name="T12" fmla="*/ 158 w 238"/>
                <a:gd name="T13" fmla="*/ 167 h 256"/>
                <a:gd name="T14" fmla="*/ 167 w 238"/>
                <a:gd name="T15" fmla="*/ 149 h 256"/>
                <a:gd name="T16" fmla="*/ 178 w 238"/>
                <a:gd name="T17" fmla="*/ 113 h 256"/>
                <a:gd name="T18" fmla="*/ 172 w 238"/>
                <a:gd name="T19" fmla="*/ 109 h 256"/>
                <a:gd name="T20" fmla="*/ 179 w 238"/>
                <a:gd name="T21" fmla="*/ 77 h 256"/>
                <a:gd name="T22" fmla="*/ 180 w 238"/>
                <a:gd name="T23" fmla="*/ 84 h 256"/>
                <a:gd name="T24" fmla="*/ 180 w 238"/>
                <a:gd name="T25" fmla="*/ 86 h 256"/>
                <a:gd name="T26" fmla="*/ 216 w 238"/>
                <a:gd name="T27" fmla="*/ 63 h 256"/>
                <a:gd name="T28" fmla="*/ 119 w 238"/>
                <a:gd name="T29" fmla="*/ 0 h 256"/>
                <a:gd name="T30" fmla="*/ 21 w 238"/>
                <a:gd name="T31" fmla="*/ 63 h 256"/>
                <a:gd name="T32" fmla="*/ 30 w 238"/>
                <a:gd name="T33" fmla="*/ 69 h 256"/>
                <a:gd name="T34" fmla="*/ 30 w 238"/>
                <a:gd name="T35" fmla="*/ 82 h 256"/>
                <a:gd name="T36" fmla="*/ 27 w 238"/>
                <a:gd name="T37" fmla="*/ 85 h 256"/>
                <a:gd name="T38" fmla="*/ 29 w 238"/>
                <a:gd name="T39" fmla="*/ 89 h 256"/>
                <a:gd name="T40" fmla="*/ 21 w 238"/>
                <a:gd name="T41" fmla="*/ 133 h 256"/>
                <a:gd name="T42" fmla="*/ 41 w 238"/>
                <a:gd name="T43" fmla="*/ 133 h 256"/>
                <a:gd name="T44" fmla="*/ 33 w 238"/>
                <a:gd name="T45" fmla="*/ 89 h 256"/>
                <a:gd name="T46" fmla="*/ 35 w 238"/>
                <a:gd name="T47" fmla="*/ 85 h 256"/>
                <a:gd name="T48" fmla="*/ 32 w 238"/>
                <a:gd name="T49" fmla="*/ 82 h 256"/>
                <a:gd name="T50" fmla="*/ 32 w 238"/>
                <a:gd name="T51" fmla="*/ 70 h 256"/>
                <a:gd name="T52" fmla="*/ 57 w 238"/>
                <a:gd name="T53" fmla="*/ 86 h 256"/>
                <a:gd name="T54" fmla="*/ 57 w 238"/>
                <a:gd name="T55" fmla="*/ 85 h 256"/>
                <a:gd name="T56" fmla="*/ 58 w 238"/>
                <a:gd name="T57" fmla="*/ 92 h 256"/>
                <a:gd name="T58" fmla="*/ 67 w 238"/>
                <a:gd name="T59" fmla="*/ 109 h 256"/>
                <a:gd name="T60" fmla="*/ 67 w 238"/>
                <a:gd name="T61" fmla="*/ 110 h 256"/>
                <a:gd name="T62" fmla="*/ 67 w 238"/>
                <a:gd name="T63" fmla="*/ 110 h 256"/>
                <a:gd name="T64" fmla="*/ 65 w 238"/>
                <a:gd name="T65" fmla="*/ 113 h 256"/>
                <a:gd name="T66" fmla="*/ 62 w 238"/>
                <a:gd name="T67" fmla="*/ 118 h 256"/>
                <a:gd name="T68" fmla="*/ 66 w 238"/>
                <a:gd name="T69" fmla="*/ 138 h 256"/>
                <a:gd name="T70" fmla="*/ 70 w 238"/>
                <a:gd name="T71" fmla="*/ 148 h 256"/>
                <a:gd name="T72" fmla="*/ 80 w 238"/>
                <a:gd name="T73" fmla="*/ 166 h 256"/>
                <a:gd name="T74" fmla="*/ 82 w 238"/>
                <a:gd name="T75" fmla="*/ 170 h 256"/>
                <a:gd name="T76" fmla="*/ 80 w 238"/>
                <a:gd name="T77" fmla="*/ 186 h 256"/>
                <a:gd name="T78" fmla="*/ 77 w 238"/>
                <a:gd name="T79" fmla="*/ 189 h 256"/>
                <a:gd name="T80" fmla="*/ 71 w 238"/>
                <a:gd name="T81" fmla="*/ 195 h 256"/>
                <a:gd name="T82" fmla="*/ 67 w 238"/>
                <a:gd name="T83" fmla="*/ 206 h 256"/>
                <a:gd name="T84" fmla="*/ 64 w 238"/>
                <a:gd name="T85" fmla="*/ 209 h 256"/>
                <a:gd name="T86" fmla="*/ 41 w 238"/>
                <a:gd name="T87" fmla="*/ 217 h 256"/>
                <a:gd name="T88" fmla="*/ 4 w 238"/>
                <a:gd name="T89" fmla="*/ 237 h 256"/>
                <a:gd name="T90" fmla="*/ 2 w 238"/>
                <a:gd name="T91" fmla="*/ 256 h 256"/>
                <a:gd name="T92" fmla="*/ 235 w 238"/>
                <a:gd name="T93" fmla="*/ 256 h 256"/>
                <a:gd name="T94" fmla="*/ 233 w 238"/>
                <a:gd name="T95" fmla="*/ 236 h 256"/>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Lst>
              <a:rect l="0" t="0" r="r" b="b"/>
              <a:pathLst>
                <a:path w="238" h="256">
                  <a:moveTo>
                    <a:pt x="233" y="236"/>
                  </a:moveTo>
                  <a:cubicBezTo>
                    <a:pt x="210" y="226"/>
                    <a:pt x="197" y="218"/>
                    <a:pt x="173" y="210"/>
                  </a:cubicBezTo>
                  <a:cubicBezTo>
                    <a:pt x="171" y="209"/>
                    <a:pt x="169" y="208"/>
                    <a:pt x="168" y="207"/>
                  </a:cubicBezTo>
                  <a:cubicBezTo>
                    <a:pt x="166" y="203"/>
                    <a:pt x="165" y="199"/>
                    <a:pt x="164" y="195"/>
                  </a:cubicBezTo>
                  <a:cubicBezTo>
                    <a:pt x="163" y="193"/>
                    <a:pt x="162" y="190"/>
                    <a:pt x="159" y="189"/>
                  </a:cubicBezTo>
                  <a:cubicBezTo>
                    <a:pt x="158" y="189"/>
                    <a:pt x="157" y="187"/>
                    <a:pt x="157" y="186"/>
                  </a:cubicBezTo>
                  <a:cubicBezTo>
                    <a:pt x="157" y="177"/>
                    <a:pt x="154" y="171"/>
                    <a:pt x="158" y="167"/>
                  </a:cubicBezTo>
                  <a:cubicBezTo>
                    <a:pt x="165" y="161"/>
                    <a:pt x="164" y="153"/>
                    <a:pt x="167" y="149"/>
                  </a:cubicBezTo>
                  <a:cubicBezTo>
                    <a:pt x="171" y="145"/>
                    <a:pt x="180" y="117"/>
                    <a:pt x="178" y="113"/>
                  </a:cubicBezTo>
                  <a:cubicBezTo>
                    <a:pt x="176" y="109"/>
                    <a:pt x="170" y="111"/>
                    <a:pt x="172" y="109"/>
                  </a:cubicBezTo>
                  <a:cubicBezTo>
                    <a:pt x="177" y="102"/>
                    <a:pt x="179" y="89"/>
                    <a:pt x="179" y="77"/>
                  </a:cubicBezTo>
                  <a:cubicBezTo>
                    <a:pt x="180" y="79"/>
                    <a:pt x="180" y="81"/>
                    <a:pt x="180" y="84"/>
                  </a:cubicBezTo>
                  <a:cubicBezTo>
                    <a:pt x="180" y="86"/>
                    <a:pt x="180" y="86"/>
                    <a:pt x="180" y="86"/>
                  </a:cubicBezTo>
                  <a:cubicBezTo>
                    <a:pt x="216" y="63"/>
                    <a:pt x="216" y="63"/>
                    <a:pt x="216" y="63"/>
                  </a:cubicBezTo>
                  <a:cubicBezTo>
                    <a:pt x="119" y="0"/>
                    <a:pt x="119" y="0"/>
                    <a:pt x="119" y="0"/>
                  </a:cubicBezTo>
                  <a:cubicBezTo>
                    <a:pt x="21" y="63"/>
                    <a:pt x="21" y="63"/>
                    <a:pt x="21" y="63"/>
                  </a:cubicBezTo>
                  <a:cubicBezTo>
                    <a:pt x="30" y="69"/>
                    <a:pt x="30" y="69"/>
                    <a:pt x="30" y="69"/>
                  </a:cubicBezTo>
                  <a:cubicBezTo>
                    <a:pt x="30" y="82"/>
                    <a:pt x="30" y="82"/>
                    <a:pt x="30" y="82"/>
                  </a:cubicBezTo>
                  <a:cubicBezTo>
                    <a:pt x="29" y="82"/>
                    <a:pt x="27" y="84"/>
                    <a:pt x="27" y="85"/>
                  </a:cubicBezTo>
                  <a:cubicBezTo>
                    <a:pt x="27" y="87"/>
                    <a:pt x="28" y="88"/>
                    <a:pt x="29" y="89"/>
                  </a:cubicBezTo>
                  <a:cubicBezTo>
                    <a:pt x="21" y="133"/>
                    <a:pt x="21" y="133"/>
                    <a:pt x="21" y="133"/>
                  </a:cubicBezTo>
                  <a:cubicBezTo>
                    <a:pt x="41" y="133"/>
                    <a:pt x="41" y="133"/>
                    <a:pt x="41" y="133"/>
                  </a:cubicBezTo>
                  <a:cubicBezTo>
                    <a:pt x="33" y="89"/>
                    <a:pt x="33" y="89"/>
                    <a:pt x="33" y="89"/>
                  </a:cubicBezTo>
                  <a:cubicBezTo>
                    <a:pt x="34" y="88"/>
                    <a:pt x="35" y="87"/>
                    <a:pt x="35" y="85"/>
                  </a:cubicBezTo>
                  <a:cubicBezTo>
                    <a:pt x="35" y="84"/>
                    <a:pt x="34" y="82"/>
                    <a:pt x="32" y="82"/>
                  </a:cubicBezTo>
                  <a:cubicBezTo>
                    <a:pt x="32" y="70"/>
                    <a:pt x="32" y="70"/>
                    <a:pt x="32" y="70"/>
                  </a:cubicBezTo>
                  <a:cubicBezTo>
                    <a:pt x="57" y="86"/>
                    <a:pt x="57" y="86"/>
                    <a:pt x="57" y="86"/>
                  </a:cubicBezTo>
                  <a:cubicBezTo>
                    <a:pt x="57" y="85"/>
                    <a:pt x="57" y="85"/>
                    <a:pt x="57" y="85"/>
                  </a:cubicBezTo>
                  <a:cubicBezTo>
                    <a:pt x="57" y="87"/>
                    <a:pt x="57" y="89"/>
                    <a:pt x="58" y="92"/>
                  </a:cubicBezTo>
                  <a:cubicBezTo>
                    <a:pt x="60" y="100"/>
                    <a:pt x="64" y="100"/>
                    <a:pt x="67" y="109"/>
                  </a:cubicBezTo>
                  <a:cubicBezTo>
                    <a:pt x="67" y="109"/>
                    <a:pt x="67" y="110"/>
                    <a:pt x="67" y="110"/>
                  </a:cubicBezTo>
                  <a:cubicBezTo>
                    <a:pt x="67" y="110"/>
                    <a:pt x="67" y="110"/>
                    <a:pt x="67" y="110"/>
                  </a:cubicBezTo>
                  <a:cubicBezTo>
                    <a:pt x="66" y="111"/>
                    <a:pt x="66" y="113"/>
                    <a:pt x="65" y="113"/>
                  </a:cubicBezTo>
                  <a:cubicBezTo>
                    <a:pt x="61" y="114"/>
                    <a:pt x="61" y="116"/>
                    <a:pt x="62" y="118"/>
                  </a:cubicBezTo>
                  <a:cubicBezTo>
                    <a:pt x="62" y="120"/>
                    <a:pt x="65" y="133"/>
                    <a:pt x="66" y="138"/>
                  </a:cubicBezTo>
                  <a:cubicBezTo>
                    <a:pt x="67" y="141"/>
                    <a:pt x="70" y="144"/>
                    <a:pt x="70" y="148"/>
                  </a:cubicBezTo>
                  <a:cubicBezTo>
                    <a:pt x="72" y="155"/>
                    <a:pt x="75" y="161"/>
                    <a:pt x="80" y="166"/>
                  </a:cubicBezTo>
                  <a:cubicBezTo>
                    <a:pt x="81" y="167"/>
                    <a:pt x="82" y="169"/>
                    <a:pt x="82" y="170"/>
                  </a:cubicBezTo>
                  <a:cubicBezTo>
                    <a:pt x="81" y="175"/>
                    <a:pt x="81" y="181"/>
                    <a:pt x="80" y="186"/>
                  </a:cubicBezTo>
                  <a:cubicBezTo>
                    <a:pt x="80" y="187"/>
                    <a:pt x="78" y="189"/>
                    <a:pt x="77" y="189"/>
                  </a:cubicBezTo>
                  <a:cubicBezTo>
                    <a:pt x="73" y="190"/>
                    <a:pt x="72" y="193"/>
                    <a:pt x="71" y="195"/>
                  </a:cubicBezTo>
                  <a:cubicBezTo>
                    <a:pt x="70" y="199"/>
                    <a:pt x="69" y="203"/>
                    <a:pt x="67" y="206"/>
                  </a:cubicBezTo>
                  <a:cubicBezTo>
                    <a:pt x="67" y="207"/>
                    <a:pt x="65" y="209"/>
                    <a:pt x="64" y="209"/>
                  </a:cubicBezTo>
                  <a:cubicBezTo>
                    <a:pt x="56" y="212"/>
                    <a:pt x="49" y="214"/>
                    <a:pt x="41" y="217"/>
                  </a:cubicBezTo>
                  <a:cubicBezTo>
                    <a:pt x="33" y="220"/>
                    <a:pt x="12" y="233"/>
                    <a:pt x="4" y="237"/>
                  </a:cubicBezTo>
                  <a:cubicBezTo>
                    <a:pt x="0" y="239"/>
                    <a:pt x="2" y="256"/>
                    <a:pt x="2" y="256"/>
                  </a:cubicBezTo>
                  <a:cubicBezTo>
                    <a:pt x="235" y="256"/>
                    <a:pt x="235" y="256"/>
                    <a:pt x="235" y="256"/>
                  </a:cubicBezTo>
                  <a:cubicBezTo>
                    <a:pt x="235" y="256"/>
                    <a:pt x="238" y="238"/>
                    <a:pt x="233" y="236"/>
                  </a:cubicBezTo>
                  <a:close/>
                </a:path>
              </a:pathLst>
            </a:custGeom>
            <a:solidFill>
              <a:schemeClr val="bg1"/>
            </a:solidFill>
            <a:ln>
              <a:noFill/>
            </a:ln>
          </p:spPr>
          <p:txBody>
            <a:bodyPr anchor="ctr"/>
            <a:lst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a:lstStyle>
            <a:p>
              <a:pPr algn="ctr"/>
              <a:endParaRPr>
                <a:cs typeface="+mn-ea"/>
                <a:sym typeface="+mn-lt"/>
              </a:endParaRPr>
            </a:p>
          </p:txBody>
        </p:sp>
      </p:grpSp>
      <p:grpSp>
        <p:nvGrpSpPr>
          <p:cNvPr id="40" name="组合 39"/>
          <p:cNvGrpSpPr/>
          <p:nvPr/>
        </p:nvGrpSpPr>
        <p:grpSpPr>
          <a:xfrm>
            <a:off x="4230522" y="1844431"/>
            <a:ext cx="761932" cy="2419468"/>
            <a:chOff x="4230522" y="1844431"/>
            <a:chExt cx="761932" cy="2419468"/>
          </a:xfrm>
        </p:grpSpPr>
        <p:grpSp>
          <p:nvGrpSpPr>
            <p:cNvPr id="4" name="组合 3"/>
            <p:cNvGrpSpPr/>
            <p:nvPr/>
          </p:nvGrpSpPr>
          <p:grpSpPr>
            <a:xfrm>
              <a:off x="4230522" y="1844431"/>
              <a:ext cx="761932" cy="2419468"/>
              <a:chOff x="5438775" y="1724025"/>
              <a:chExt cx="1085850" cy="3448050"/>
            </a:xfrm>
          </p:grpSpPr>
          <p:cxnSp>
            <p:nvCxnSpPr>
              <p:cNvPr id="29" name="直接连接符 28"/>
              <p:cNvCxnSpPr/>
              <p:nvPr/>
            </p:nvCxnSpPr>
            <p:spPr>
              <a:xfrm>
                <a:off x="5981700" y="2200275"/>
                <a:ext cx="0" cy="2771775"/>
              </a:xfrm>
              <a:prstGeom prst="line">
                <a:avLst/>
              </a:prstGeom>
              <a:solidFill>
                <a:schemeClr val="tx2">
                  <a:lumMod val="40000"/>
                  <a:lumOff val="60000"/>
                </a:schemeClr>
              </a:solidFill>
              <a:ln w="57150">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sp>
            <p:nvSpPr>
              <p:cNvPr id="30" name="椭圆 29"/>
              <p:cNvSpPr/>
              <p:nvPr/>
            </p:nvSpPr>
            <p:spPr>
              <a:xfrm>
                <a:off x="5438775" y="1724025"/>
                <a:ext cx="1085850" cy="1085850"/>
              </a:xfrm>
              <a:prstGeom prst="ellipse">
                <a:avLst/>
              </a:prstGeom>
              <a:solidFill>
                <a:srgbClr val="A2B0CA"/>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sp>
            <p:nvSpPr>
              <p:cNvPr id="31" name="椭圆 30"/>
              <p:cNvSpPr/>
              <p:nvPr/>
            </p:nvSpPr>
            <p:spPr>
              <a:xfrm>
                <a:off x="5781675" y="4772025"/>
                <a:ext cx="400050" cy="400050"/>
              </a:xfrm>
              <a:prstGeom prst="ellipse">
                <a:avLst/>
              </a:prstGeom>
              <a:solidFill>
                <a:schemeClr val="tx2">
                  <a:lumMod val="40000"/>
                  <a:lumOff val="60000"/>
                </a:schemeClr>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dirty="0">
                  <a:cs typeface="+mn-ea"/>
                  <a:sym typeface="+mn-lt"/>
                </a:endParaRPr>
              </a:p>
            </p:txBody>
          </p:sp>
        </p:grpSp>
        <p:sp>
          <p:nvSpPr>
            <p:cNvPr id="18" name="任意多边形: 形状 17"/>
            <p:cNvSpPr>
              <a:spLocks/>
            </p:cNvSpPr>
            <p:nvPr/>
          </p:nvSpPr>
          <p:spPr bwMode="auto">
            <a:xfrm>
              <a:off x="4431965" y="2058998"/>
              <a:ext cx="359044" cy="303418"/>
            </a:xfrm>
            <a:custGeom>
              <a:avLst/>
              <a:gdLst>
                <a:gd name="connsiteX0" fmla="*/ 46038 w 338138"/>
                <a:gd name="connsiteY0" fmla="*/ 261938 h 285751"/>
                <a:gd name="connsiteX1" fmla="*/ 38100 w 338138"/>
                <a:gd name="connsiteY1" fmla="*/ 270670 h 285751"/>
                <a:gd name="connsiteX2" fmla="*/ 46038 w 338138"/>
                <a:gd name="connsiteY2" fmla="*/ 279402 h 285751"/>
                <a:gd name="connsiteX3" fmla="*/ 53976 w 338138"/>
                <a:gd name="connsiteY3" fmla="*/ 270670 h 285751"/>
                <a:gd name="connsiteX4" fmla="*/ 46038 w 338138"/>
                <a:gd name="connsiteY4" fmla="*/ 261938 h 285751"/>
                <a:gd name="connsiteX5" fmla="*/ 288131 w 338138"/>
                <a:gd name="connsiteY5" fmla="*/ 184150 h 285751"/>
                <a:gd name="connsiteX6" fmla="*/ 277812 w 338138"/>
                <a:gd name="connsiteY6" fmla="*/ 194469 h 285751"/>
                <a:gd name="connsiteX7" fmla="*/ 288131 w 338138"/>
                <a:gd name="connsiteY7" fmla="*/ 204788 h 285751"/>
                <a:gd name="connsiteX8" fmla="*/ 298450 w 338138"/>
                <a:gd name="connsiteY8" fmla="*/ 194469 h 285751"/>
                <a:gd name="connsiteX9" fmla="*/ 288131 w 338138"/>
                <a:gd name="connsiteY9" fmla="*/ 184150 h 285751"/>
                <a:gd name="connsiteX10" fmla="*/ 19050 w 338138"/>
                <a:gd name="connsiteY10" fmla="*/ 165100 h 285751"/>
                <a:gd name="connsiteX11" fmla="*/ 19050 w 338138"/>
                <a:gd name="connsiteY11" fmla="*/ 242888 h 285751"/>
                <a:gd name="connsiteX12" fmla="*/ 73025 w 338138"/>
                <a:gd name="connsiteY12" fmla="*/ 242888 h 285751"/>
                <a:gd name="connsiteX13" fmla="*/ 73025 w 338138"/>
                <a:gd name="connsiteY13" fmla="*/ 165100 h 285751"/>
                <a:gd name="connsiteX14" fmla="*/ 12010 w 338138"/>
                <a:gd name="connsiteY14" fmla="*/ 141288 h 285751"/>
                <a:gd name="connsiteX15" fmla="*/ 81400 w 338138"/>
                <a:gd name="connsiteY15" fmla="*/ 141288 h 285751"/>
                <a:gd name="connsiteX16" fmla="*/ 92075 w 338138"/>
                <a:gd name="connsiteY16" fmla="*/ 153107 h 285751"/>
                <a:gd name="connsiteX17" fmla="*/ 92075 w 338138"/>
                <a:gd name="connsiteY17" fmla="*/ 273932 h 285751"/>
                <a:gd name="connsiteX18" fmla="*/ 81400 w 338138"/>
                <a:gd name="connsiteY18" fmla="*/ 285751 h 285751"/>
                <a:gd name="connsiteX19" fmla="*/ 12010 w 338138"/>
                <a:gd name="connsiteY19" fmla="*/ 285751 h 285751"/>
                <a:gd name="connsiteX20" fmla="*/ 0 w 338138"/>
                <a:gd name="connsiteY20" fmla="*/ 273932 h 285751"/>
                <a:gd name="connsiteX21" fmla="*/ 0 w 338138"/>
                <a:gd name="connsiteY21" fmla="*/ 153107 h 285751"/>
                <a:gd name="connsiteX22" fmla="*/ 12010 w 338138"/>
                <a:gd name="connsiteY22" fmla="*/ 141288 h 285751"/>
                <a:gd name="connsiteX23" fmla="*/ 55002 w 338138"/>
                <a:gd name="connsiteY23" fmla="*/ 82550 h 285751"/>
                <a:gd name="connsiteX24" fmla="*/ 175185 w 338138"/>
                <a:gd name="connsiteY24" fmla="*/ 82550 h 285751"/>
                <a:gd name="connsiteX25" fmla="*/ 193675 w 338138"/>
                <a:gd name="connsiteY25" fmla="*/ 99703 h 285751"/>
                <a:gd name="connsiteX26" fmla="*/ 193675 w 338138"/>
                <a:gd name="connsiteY26" fmla="*/ 268597 h 285751"/>
                <a:gd name="connsiteX27" fmla="*/ 175185 w 338138"/>
                <a:gd name="connsiteY27" fmla="*/ 285750 h 285751"/>
                <a:gd name="connsiteX28" fmla="*/ 107830 w 338138"/>
                <a:gd name="connsiteY28" fmla="*/ 285750 h 285751"/>
                <a:gd name="connsiteX29" fmla="*/ 109151 w 338138"/>
                <a:gd name="connsiteY29" fmla="*/ 276514 h 285751"/>
                <a:gd name="connsiteX30" fmla="*/ 109151 w 338138"/>
                <a:gd name="connsiteY30" fmla="*/ 273875 h 285751"/>
                <a:gd name="connsiteX31" fmla="*/ 115754 w 338138"/>
                <a:gd name="connsiteY31" fmla="*/ 275194 h 285751"/>
                <a:gd name="connsiteX32" fmla="*/ 124999 w 338138"/>
                <a:gd name="connsiteY32" fmla="*/ 264639 h 285751"/>
                <a:gd name="connsiteX33" fmla="*/ 115754 w 338138"/>
                <a:gd name="connsiteY33" fmla="*/ 254083 h 285751"/>
                <a:gd name="connsiteX34" fmla="*/ 109151 w 338138"/>
                <a:gd name="connsiteY34" fmla="*/ 256722 h 285751"/>
                <a:gd name="connsiteX35" fmla="*/ 109151 w 338138"/>
                <a:gd name="connsiteY35" fmla="*/ 235610 h 285751"/>
                <a:gd name="connsiteX36" fmla="*/ 168582 w 338138"/>
                <a:gd name="connsiteY36" fmla="*/ 235610 h 285751"/>
                <a:gd name="connsiteX37" fmla="*/ 168582 w 338138"/>
                <a:gd name="connsiteY37" fmla="*/ 110259 h 285751"/>
                <a:gd name="connsiteX38" fmla="*/ 61606 w 338138"/>
                <a:gd name="connsiteY38" fmla="*/ 110259 h 285751"/>
                <a:gd name="connsiteX39" fmla="*/ 61606 w 338138"/>
                <a:gd name="connsiteY39" fmla="*/ 126093 h 285751"/>
                <a:gd name="connsiteX40" fmla="*/ 36512 w 338138"/>
                <a:gd name="connsiteY40" fmla="*/ 126093 h 285751"/>
                <a:gd name="connsiteX41" fmla="*/ 36512 w 338138"/>
                <a:gd name="connsiteY41" fmla="*/ 99703 h 285751"/>
                <a:gd name="connsiteX42" fmla="*/ 55002 w 338138"/>
                <a:gd name="connsiteY42" fmla="*/ 82550 h 285751"/>
                <a:gd name="connsiteX43" fmla="*/ 102729 w 338138"/>
                <a:gd name="connsiteY43" fmla="*/ 0 h 285751"/>
                <a:gd name="connsiteX44" fmla="*/ 305260 w 338138"/>
                <a:gd name="connsiteY44" fmla="*/ 0 h 285751"/>
                <a:gd name="connsiteX45" fmla="*/ 338138 w 338138"/>
                <a:gd name="connsiteY45" fmla="*/ 34237 h 285751"/>
                <a:gd name="connsiteX46" fmla="*/ 338138 w 338138"/>
                <a:gd name="connsiteY46" fmla="*/ 188306 h 285751"/>
                <a:gd name="connsiteX47" fmla="*/ 305260 w 338138"/>
                <a:gd name="connsiteY47" fmla="*/ 221226 h 285751"/>
                <a:gd name="connsiteX48" fmla="*/ 234242 w 338138"/>
                <a:gd name="connsiteY48" fmla="*/ 221226 h 285751"/>
                <a:gd name="connsiteX49" fmla="*/ 234242 w 338138"/>
                <a:gd name="connsiteY49" fmla="*/ 243612 h 285751"/>
                <a:gd name="connsiteX50" fmla="*/ 265806 w 338138"/>
                <a:gd name="connsiteY50" fmla="*/ 243612 h 285751"/>
                <a:gd name="connsiteX51" fmla="*/ 277642 w 338138"/>
                <a:gd name="connsiteY51" fmla="*/ 256780 h 285751"/>
                <a:gd name="connsiteX52" fmla="*/ 277642 w 338138"/>
                <a:gd name="connsiteY52" fmla="*/ 272582 h 285751"/>
                <a:gd name="connsiteX53" fmla="*/ 265806 w 338138"/>
                <a:gd name="connsiteY53" fmla="*/ 285750 h 285751"/>
                <a:gd name="connsiteX54" fmla="*/ 205309 w 338138"/>
                <a:gd name="connsiteY54" fmla="*/ 285750 h 285751"/>
                <a:gd name="connsiteX55" fmla="*/ 210570 w 338138"/>
                <a:gd name="connsiteY55" fmla="*/ 269948 h 285751"/>
                <a:gd name="connsiteX56" fmla="*/ 210570 w 338138"/>
                <a:gd name="connsiteY56" fmla="*/ 213325 h 285751"/>
                <a:gd name="connsiteX57" fmla="*/ 210570 w 338138"/>
                <a:gd name="connsiteY57" fmla="*/ 172504 h 285751"/>
                <a:gd name="connsiteX58" fmla="*/ 296054 w 338138"/>
                <a:gd name="connsiteY58" fmla="*/ 172504 h 285751"/>
                <a:gd name="connsiteX59" fmla="*/ 309205 w 338138"/>
                <a:gd name="connsiteY59" fmla="*/ 159335 h 285751"/>
                <a:gd name="connsiteX60" fmla="*/ 309205 w 338138"/>
                <a:gd name="connsiteY60" fmla="*/ 39504 h 285751"/>
                <a:gd name="connsiteX61" fmla="*/ 296054 w 338138"/>
                <a:gd name="connsiteY61" fmla="*/ 27653 h 285751"/>
                <a:gd name="connsiteX62" fmla="*/ 110620 w 338138"/>
                <a:gd name="connsiteY62" fmla="*/ 27653 h 285751"/>
                <a:gd name="connsiteX63" fmla="*/ 98783 w 338138"/>
                <a:gd name="connsiteY63" fmla="*/ 39504 h 285751"/>
                <a:gd name="connsiteX64" fmla="*/ 98783 w 338138"/>
                <a:gd name="connsiteY64" fmla="*/ 65841 h 285751"/>
                <a:gd name="connsiteX65" fmla="*/ 69850 w 338138"/>
                <a:gd name="connsiteY65" fmla="*/ 65841 h 285751"/>
                <a:gd name="connsiteX66" fmla="*/ 69850 w 338138"/>
                <a:gd name="connsiteY66" fmla="*/ 34237 h 285751"/>
                <a:gd name="connsiteX67" fmla="*/ 102729 w 338138"/>
                <a:gd name="connsiteY67" fmla="*/ 0 h 2857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Lst>
              <a:rect l="l" t="t" r="r" b="b"/>
              <a:pathLst>
                <a:path w="338138" h="285751">
                  <a:moveTo>
                    <a:pt x="46038" y="261938"/>
                  </a:moveTo>
                  <a:cubicBezTo>
                    <a:pt x="41654" y="261938"/>
                    <a:pt x="38100" y="265847"/>
                    <a:pt x="38100" y="270670"/>
                  </a:cubicBezTo>
                  <a:cubicBezTo>
                    <a:pt x="38100" y="275493"/>
                    <a:pt x="41654" y="279402"/>
                    <a:pt x="46038" y="279402"/>
                  </a:cubicBezTo>
                  <a:cubicBezTo>
                    <a:pt x="50422" y="279402"/>
                    <a:pt x="53976" y="275493"/>
                    <a:pt x="53976" y="270670"/>
                  </a:cubicBezTo>
                  <a:cubicBezTo>
                    <a:pt x="53976" y="265847"/>
                    <a:pt x="50422" y="261938"/>
                    <a:pt x="46038" y="261938"/>
                  </a:cubicBezTo>
                  <a:close/>
                  <a:moveTo>
                    <a:pt x="288131" y="184150"/>
                  </a:moveTo>
                  <a:cubicBezTo>
                    <a:pt x="282432" y="184150"/>
                    <a:pt x="277812" y="188770"/>
                    <a:pt x="277812" y="194469"/>
                  </a:cubicBezTo>
                  <a:cubicBezTo>
                    <a:pt x="277812" y="200168"/>
                    <a:pt x="282432" y="204788"/>
                    <a:pt x="288131" y="204788"/>
                  </a:cubicBezTo>
                  <a:cubicBezTo>
                    <a:pt x="293830" y="204788"/>
                    <a:pt x="298450" y="200168"/>
                    <a:pt x="298450" y="194469"/>
                  </a:cubicBezTo>
                  <a:cubicBezTo>
                    <a:pt x="298450" y="188770"/>
                    <a:pt x="293830" y="184150"/>
                    <a:pt x="288131" y="184150"/>
                  </a:cubicBezTo>
                  <a:close/>
                  <a:moveTo>
                    <a:pt x="19050" y="165100"/>
                  </a:moveTo>
                  <a:lnTo>
                    <a:pt x="19050" y="242888"/>
                  </a:lnTo>
                  <a:lnTo>
                    <a:pt x="73025" y="242888"/>
                  </a:lnTo>
                  <a:lnTo>
                    <a:pt x="73025" y="165100"/>
                  </a:lnTo>
                  <a:close/>
                  <a:moveTo>
                    <a:pt x="12010" y="141288"/>
                  </a:moveTo>
                  <a:cubicBezTo>
                    <a:pt x="12010" y="141288"/>
                    <a:pt x="12010" y="141288"/>
                    <a:pt x="81400" y="141288"/>
                  </a:cubicBezTo>
                  <a:cubicBezTo>
                    <a:pt x="86738" y="141288"/>
                    <a:pt x="92075" y="146541"/>
                    <a:pt x="92075" y="153107"/>
                  </a:cubicBezTo>
                  <a:cubicBezTo>
                    <a:pt x="92075" y="153107"/>
                    <a:pt x="92075" y="153107"/>
                    <a:pt x="92075" y="273932"/>
                  </a:cubicBezTo>
                  <a:cubicBezTo>
                    <a:pt x="92075" y="280498"/>
                    <a:pt x="86738" y="285751"/>
                    <a:pt x="81400" y="285751"/>
                  </a:cubicBezTo>
                  <a:cubicBezTo>
                    <a:pt x="81400" y="285751"/>
                    <a:pt x="81400" y="285751"/>
                    <a:pt x="12010" y="285751"/>
                  </a:cubicBezTo>
                  <a:cubicBezTo>
                    <a:pt x="5337" y="285751"/>
                    <a:pt x="0" y="280498"/>
                    <a:pt x="0" y="273932"/>
                  </a:cubicBezTo>
                  <a:cubicBezTo>
                    <a:pt x="0" y="273932"/>
                    <a:pt x="0" y="273932"/>
                    <a:pt x="0" y="153107"/>
                  </a:cubicBezTo>
                  <a:cubicBezTo>
                    <a:pt x="0" y="146541"/>
                    <a:pt x="5337" y="141288"/>
                    <a:pt x="12010" y="141288"/>
                  </a:cubicBezTo>
                  <a:close/>
                  <a:moveTo>
                    <a:pt x="55002" y="82550"/>
                  </a:moveTo>
                  <a:cubicBezTo>
                    <a:pt x="55002" y="82550"/>
                    <a:pt x="55002" y="82550"/>
                    <a:pt x="175185" y="82550"/>
                  </a:cubicBezTo>
                  <a:cubicBezTo>
                    <a:pt x="185751" y="82550"/>
                    <a:pt x="193675" y="90467"/>
                    <a:pt x="193675" y="99703"/>
                  </a:cubicBezTo>
                  <a:cubicBezTo>
                    <a:pt x="193675" y="99703"/>
                    <a:pt x="193675" y="99703"/>
                    <a:pt x="193675" y="268597"/>
                  </a:cubicBezTo>
                  <a:cubicBezTo>
                    <a:pt x="193675" y="277833"/>
                    <a:pt x="185751" y="285750"/>
                    <a:pt x="175185" y="285750"/>
                  </a:cubicBezTo>
                  <a:cubicBezTo>
                    <a:pt x="175185" y="285750"/>
                    <a:pt x="175185" y="285750"/>
                    <a:pt x="107830" y="285750"/>
                  </a:cubicBezTo>
                  <a:cubicBezTo>
                    <a:pt x="109151" y="283111"/>
                    <a:pt x="109151" y="280472"/>
                    <a:pt x="109151" y="276514"/>
                  </a:cubicBezTo>
                  <a:cubicBezTo>
                    <a:pt x="109151" y="276514"/>
                    <a:pt x="109151" y="276514"/>
                    <a:pt x="109151" y="273875"/>
                  </a:cubicBezTo>
                  <a:cubicBezTo>
                    <a:pt x="110471" y="273875"/>
                    <a:pt x="113113" y="275194"/>
                    <a:pt x="115754" y="275194"/>
                  </a:cubicBezTo>
                  <a:cubicBezTo>
                    <a:pt x="121037" y="275194"/>
                    <a:pt x="124999" y="271236"/>
                    <a:pt x="124999" y="264639"/>
                  </a:cubicBezTo>
                  <a:cubicBezTo>
                    <a:pt x="124999" y="259361"/>
                    <a:pt x="121037" y="254083"/>
                    <a:pt x="115754" y="254083"/>
                  </a:cubicBezTo>
                  <a:cubicBezTo>
                    <a:pt x="113113" y="254083"/>
                    <a:pt x="110471" y="255402"/>
                    <a:pt x="109151" y="256722"/>
                  </a:cubicBezTo>
                  <a:cubicBezTo>
                    <a:pt x="109151" y="256722"/>
                    <a:pt x="109151" y="256722"/>
                    <a:pt x="109151" y="235610"/>
                  </a:cubicBezTo>
                  <a:cubicBezTo>
                    <a:pt x="109151" y="235610"/>
                    <a:pt x="109151" y="235610"/>
                    <a:pt x="168582" y="235610"/>
                  </a:cubicBezTo>
                  <a:cubicBezTo>
                    <a:pt x="168582" y="235610"/>
                    <a:pt x="168582" y="235610"/>
                    <a:pt x="168582" y="110259"/>
                  </a:cubicBezTo>
                  <a:cubicBezTo>
                    <a:pt x="168582" y="110259"/>
                    <a:pt x="168582" y="110259"/>
                    <a:pt x="61606" y="110259"/>
                  </a:cubicBezTo>
                  <a:cubicBezTo>
                    <a:pt x="61606" y="110259"/>
                    <a:pt x="61606" y="110259"/>
                    <a:pt x="61606" y="126093"/>
                  </a:cubicBezTo>
                  <a:cubicBezTo>
                    <a:pt x="61606" y="126093"/>
                    <a:pt x="61606" y="126093"/>
                    <a:pt x="36512" y="126093"/>
                  </a:cubicBezTo>
                  <a:cubicBezTo>
                    <a:pt x="36512" y="126093"/>
                    <a:pt x="36512" y="126093"/>
                    <a:pt x="36512" y="99703"/>
                  </a:cubicBezTo>
                  <a:cubicBezTo>
                    <a:pt x="36512" y="90467"/>
                    <a:pt x="45757" y="82550"/>
                    <a:pt x="55002" y="82550"/>
                  </a:cubicBezTo>
                  <a:close/>
                  <a:moveTo>
                    <a:pt x="102729" y="0"/>
                  </a:moveTo>
                  <a:cubicBezTo>
                    <a:pt x="102729" y="0"/>
                    <a:pt x="102729" y="0"/>
                    <a:pt x="305260" y="0"/>
                  </a:cubicBezTo>
                  <a:cubicBezTo>
                    <a:pt x="323672" y="0"/>
                    <a:pt x="338138" y="15802"/>
                    <a:pt x="338138" y="34237"/>
                  </a:cubicBezTo>
                  <a:cubicBezTo>
                    <a:pt x="338138" y="34237"/>
                    <a:pt x="338138" y="34237"/>
                    <a:pt x="338138" y="188306"/>
                  </a:cubicBezTo>
                  <a:cubicBezTo>
                    <a:pt x="338138" y="206741"/>
                    <a:pt x="323672" y="221226"/>
                    <a:pt x="305260" y="221226"/>
                  </a:cubicBezTo>
                  <a:cubicBezTo>
                    <a:pt x="305260" y="221226"/>
                    <a:pt x="305260" y="221226"/>
                    <a:pt x="234242" y="221226"/>
                  </a:cubicBezTo>
                  <a:cubicBezTo>
                    <a:pt x="234242" y="221226"/>
                    <a:pt x="234242" y="221226"/>
                    <a:pt x="234242" y="243612"/>
                  </a:cubicBezTo>
                  <a:cubicBezTo>
                    <a:pt x="234242" y="243612"/>
                    <a:pt x="234242" y="243612"/>
                    <a:pt x="265806" y="243612"/>
                  </a:cubicBezTo>
                  <a:cubicBezTo>
                    <a:pt x="272381" y="243612"/>
                    <a:pt x="277642" y="250196"/>
                    <a:pt x="277642" y="256780"/>
                  </a:cubicBezTo>
                  <a:cubicBezTo>
                    <a:pt x="277642" y="256780"/>
                    <a:pt x="277642" y="256780"/>
                    <a:pt x="277642" y="272582"/>
                  </a:cubicBezTo>
                  <a:cubicBezTo>
                    <a:pt x="277642" y="280483"/>
                    <a:pt x="272381" y="285750"/>
                    <a:pt x="265806" y="285750"/>
                  </a:cubicBezTo>
                  <a:cubicBezTo>
                    <a:pt x="265806" y="285750"/>
                    <a:pt x="265806" y="285750"/>
                    <a:pt x="205309" y="285750"/>
                  </a:cubicBezTo>
                  <a:cubicBezTo>
                    <a:pt x="207940" y="280483"/>
                    <a:pt x="209255" y="275216"/>
                    <a:pt x="210570" y="269948"/>
                  </a:cubicBezTo>
                  <a:cubicBezTo>
                    <a:pt x="210570" y="268632"/>
                    <a:pt x="210570" y="213325"/>
                    <a:pt x="210570" y="213325"/>
                  </a:cubicBezTo>
                  <a:cubicBezTo>
                    <a:pt x="210570" y="213325"/>
                    <a:pt x="210570" y="213325"/>
                    <a:pt x="210570" y="172504"/>
                  </a:cubicBezTo>
                  <a:cubicBezTo>
                    <a:pt x="210570" y="172504"/>
                    <a:pt x="210570" y="172504"/>
                    <a:pt x="296054" y="172504"/>
                  </a:cubicBezTo>
                  <a:cubicBezTo>
                    <a:pt x="303945" y="172504"/>
                    <a:pt x="309205" y="165920"/>
                    <a:pt x="309205" y="159335"/>
                  </a:cubicBezTo>
                  <a:cubicBezTo>
                    <a:pt x="309205" y="159335"/>
                    <a:pt x="309205" y="159335"/>
                    <a:pt x="309205" y="39504"/>
                  </a:cubicBezTo>
                  <a:cubicBezTo>
                    <a:pt x="309205" y="32920"/>
                    <a:pt x="303945" y="27653"/>
                    <a:pt x="296054" y="27653"/>
                  </a:cubicBezTo>
                  <a:cubicBezTo>
                    <a:pt x="296054" y="27653"/>
                    <a:pt x="296054" y="27653"/>
                    <a:pt x="110620" y="27653"/>
                  </a:cubicBezTo>
                  <a:cubicBezTo>
                    <a:pt x="104044" y="27653"/>
                    <a:pt x="98783" y="32920"/>
                    <a:pt x="98783" y="39504"/>
                  </a:cubicBezTo>
                  <a:cubicBezTo>
                    <a:pt x="98783" y="39504"/>
                    <a:pt x="98783" y="39504"/>
                    <a:pt x="98783" y="65841"/>
                  </a:cubicBezTo>
                  <a:cubicBezTo>
                    <a:pt x="98783" y="65841"/>
                    <a:pt x="98783" y="65841"/>
                    <a:pt x="69850" y="65841"/>
                  </a:cubicBezTo>
                  <a:cubicBezTo>
                    <a:pt x="69850" y="65841"/>
                    <a:pt x="69850" y="65841"/>
                    <a:pt x="69850" y="34237"/>
                  </a:cubicBezTo>
                  <a:cubicBezTo>
                    <a:pt x="69850" y="15802"/>
                    <a:pt x="84317" y="0"/>
                    <a:pt x="102729" y="0"/>
                  </a:cubicBezTo>
                  <a:close/>
                </a:path>
              </a:pathLst>
            </a:custGeom>
            <a:solidFill>
              <a:schemeClr val="bg1"/>
            </a:solidFill>
            <a:ln>
              <a:noFill/>
            </a:ln>
          </p:spPr>
          <p:txBody>
            <a:bodyPr anchor="ctr"/>
            <a:lstStyle/>
            <a:p>
              <a:pPr algn="ctr"/>
              <a:endParaRPr>
                <a:cs typeface="+mn-ea"/>
                <a:sym typeface="+mn-lt"/>
              </a:endParaRPr>
            </a:p>
          </p:txBody>
        </p:sp>
      </p:grpSp>
      <p:sp>
        <p:nvSpPr>
          <p:cNvPr id="41" name="Title 1">
            <a:extLst>
              <a:ext uri="{FF2B5EF4-FFF2-40B4-BE49-F238E27FC236}">
                <a16:creationId xmlns:a16="http://schemas.microsoft.com/office/drawing/2014/main" id="{87F17CA8-1229-44E0-95FE-194308A2C3BD}"/>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spTree>
    <p:extLst>
      <p:ext uri="{BB962C8B-B14F-4D97-AF65-F5344CB8AC3E}">
        <p14:creationId xmlns:p14="http://schemas.microsoft.com/office/powerpoint/2010/main" val="104383232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40"/>
                                        </p:tgtEl>
                                        <p:attrNameLst>
                                          <p:attrName>style.visibility</p:attrName>
                                        </p:attrNameLst>
                                      </p:cBhvr>
                                      <p:to>
                                        <p:strVal val="visible"/>
                                      </p:to>
                                    </p:set>
                                    <p:anim calcmode="lin" valueType="num">
                                      <p:cBhvr additive="base">
                                        <p:cTn id="7" dur="500" fill="hold"/>
                                        <p:tgtEl>
                                          <p:spTgt spid="40"/>
                                        </p:tgtEl>
                                        <p:attrNameLst>
                                          <p:attrName>ppt_x</p:attrName>
                                        </p:attrNameLst>
                                      </p:cBhvr>
                                      <p:tavLst>
                                        <p:tav tm="0">
                                          <p:val>
                                            <p:strVal val="#ppt_x"/>
                                          </p:val>
                                        </p:tav>
                                        <p:tav tm="100000">
                                          <p:val>
                                            <p:strVal val="#ppt_x"/>
                                          </p:val>
                                        </p:tav>
                                      </p:tavLst>
                                    </p:anim>
                                    <p:anim calcmode="lin" valueType="num">
                                      <p:cBhvr additive="base">
                                        <p:cTn id="8" dur="500" fill="hold"/>
                                        <p:tgtEl>
                                          <p:spTgt spid="40"/>
                                        </p:tgtEl>
                                        <p:attrNameLst>
                                          <p:attrName>ppt_y</p:attrName>
                                        </p:attrNameLst>
                                      </p:cBhvr>
                                      <p:tavLst>
                                        <p:tav tm="0">
                                          <p:val>
                                            <p:strVal val="1+#ppt_h/2"/>
                                          </p:val>
                                        </p:tav>
                                        <p:tav tm="100000">
                                          <p:val>
                                            <p:strVal val="#ppt_y"/>
                                          </p:val>
                                        </p:tav>
                                      </p:tavLst>
                                    </p:anim>
                                  </p:childTnLst>
                                </p:cTn>
                              </p:par>
                            </p:childTnLst>
                          </p:cTn>
                        </p:par>
                        <p:par>
                          <p:cTn id="9" fill="hold">
                            <p:stCondLst>
                              <p:cond delay="500"/>
                            </p:stCondLst>
                            <p:childTnLst>
                              <p:par>
                                <p:cTn id="10" presetID="53" presetClass="entr" presetSubtype="16" fill="hold" nodeType="afterEffect">
                                  <p:stCondLst>
                                    <p:cond delay="0"/>
                                  </p:stCondLst>
                                  <p:childTnLst>
                                    <p:set>
                                      <p:cBhvr>
                                        <p:cTn id="11" dur="1" fill="hold">
                                          <p:stCondLst>
                                            <p:cond delay="0"/>
                                          </p:stCondLst>
                                        </p:cTn>
                                        <p:tgtEl>
                                          <p:spTgt spid="13"/>
                                        </p:tgtEl>
                                        <p:attrNameLst>
                                          <p:attrName>style.visibility</p:attrName>
                                        </p:attrNameLst>
                                      </p:cBhvr>
                                      <p:to>
                                        <p:strVal val="visible"/>
                                      </p:to>
                                    </p:set>
                                    <p:anim calcmode="lin" valueType="num">
                                      <p:cBhvr>
                                        <p:cTn id="12" dur="500" fill="hold"/>
                                        <p:tgtEl>
                                          <p:spTgt spid="13"/>
                                        </p:tgtEl>
                                        <p:attrNameLst>
                                          <p:attrName>ppt_w</p:attrName>
                                        </p:attrNameLst>
                                      </p:cBhvr>
                                      <p:tavLst>
                                        <p:tav tm="0">
                                          <p:val>
                                            <p:fltVal val="0"/>
                                          </p:val>
                                        </p:tav>
                                        <p:tav tm="100000">
                                          <p:val>
                                            <p:strVal val="#ppt_w"/>
                                          </p:val>
                                        </p:tav>
                                      </p:tavLst>
                                    </p:anim>
                                    <p:anim calcmode="lin" valueType="num">
                                      <p:cBhvr>
                                        <p:cTn id="13" dur="500" fill="hold"/>
                                        <p:tgtEl>
                                          <p:spTgt spid="13"/>
                                        </p:tgtEl>
                                        <p:attrNameLst>
                                          <p:attrName>ppt_h</p:attrName>
                                        </p:attrNameLst>
                                      </p:cBhvr>
                                      <p:tavLst>
                                        <p:tav tm="0">
                                          <p:val>
                                            <p:fltVal val="0"/>
                                          </p:val>
                                        </p:tav>
                                        <p:tav tm="100000">
                                          <p:val>
                                            <p:strVal val="#ppt_h"/>
                                          </p:val>
                                        </p:tav>
                                      </p:tavLst>
                                    </p:anim>
                                    <p:animEffect transition="in" filter="fade">
                                      <p:cBhvr>
                                        <p:cTn id="14" dur="500"/>
                                        <p:tgtEl>
                                          <p:spTgt spid="13"/>
                                        </p:tgtEl>
                                      </p:cBhvr>
                                    </p:animEffect>
                                  </p:childTnLst>
                                </p:cTn>
                              </p:par>
                            </p:childTnLst>
                          </p:cTn>
                        </p:par>
                        <p:par>
                          <p:cTn id="15" fill="hold">
                            <p:stCondLst>
                              <p:cond delay="1000"/>
                            </p:stCondLst>
                            <p:childTnLst>
                              <p:par>
                                <p:cTn id="16" presetID="22" presetClass="entr" presetSubtype="2" fill="hold" nodeType="afterEffect">
                                  <p:stCondLst>
                                    <p:cond delay="0"/>
                                  </p:stCondLst>
                                  <p:childTnLst>
                                    <p:set>
                                      <p:cBhvr>
                                        <p:cTn id="17" dur="1" fill="hold">
                                          <p:stCondLst>
                                            <p:cond delay="0"/>
                                          </p:stCondLst>
                                        </p:cTn>
                                        <p:tgtEl>
                                          <p:spTgt spid="38"/>
                                        </p:tgtEl>
                                        <p:attrNameLst>
                                          <p:attrName>style.visibility</p:attrName>
                                        </p:attrNameLst>
                                      </p:cBhvr>
                                      <p:to>
                                        <p:strVal val="visible"/>
                                      </p:to>
                                    </p:set>
                                    <p:animEffect transition="in" filter="wipe(right)">
                                      <p:cBhvr>
                                        <p:cTn id="18" dur="500"/>
                                        <p:tgtEl>
                                          <p:spTgt spid="38"/>
                                        </p:tgtEl>
                                      </p:cBhvr>
                                    </p:animEffect>
                                  </p:childTnLst>
                                </p:cTn>
                              </p:par>
                              <p:par>
                                <p:cTn id="19" presetID="22" presetClass="entr" presetSubtype="2" fill="hold" nodeType="withEffect">
                                  <p:stCondLst>
                                    <p:cond delay="0"/>
                                  </p:stCondLst>
                                  <p:childTnLst>
                                    <p:set>
                                      <p:cBhvr>
                                        <p:cTn id="20" dur="1" fill="hold">
                                          <p:stCondLst>
                                            <p:cond delay="0"/>
                                          </p:stCondLst>
                                        </p:cTn>
                                        <p:tgtEl>
                                          <p:spTgt spid="37"/>
                                        </p:tgtEl>
                                        <p:attrNameLst>
                                          <p:attrName>style.visibility</p:attrName>
                                        </p:attrNameLst>
                                      </p:cBhvr>
                                      <p:to>
                                        <p:strVal val="visible"/>
                                      </p:to>
                                    </p:set>
                                    <p:animEffect transition="in" filter="wipe(right)">
                                      <p:cBhvr>
                                        <p:cTn id="21" dur="500"/>
                                        <p:tgtEl>
                                          <p:spTgt spid="37"/>
                                        </p:tgtEl>
                                      </p:cBhvr>
                                    </p:animEffect>
                                  </p:childTnLst>
                                </p:cTn>
                              </p:par>
                              <p:par>
                                <p:cTn id="22" presetID="22" presetClass="entr" presetSubtype="8" fill="hold" nodeType="withEffect">
                                  <p:stCondLst>
                                    <p:cond delay="0"/>
                                  </p:stCondLst>
                                  <p:childTnLst>
                                    <p:set>
                                      <p:cBhvr>
                                        <p:cTn id="23" dur="1" fill="hold">
                                          <p:stCondLst>
                                            <p:cond delay="0"/>
                                          </p:stCondLst>
                                        </p:cTn>
                                        <p:tgtEl>
                                          <p:spTgt spid="39"/>
                                        </p:tgtEl>
                                        <p:attrNameLst>
                                          <p:attrName>style.visibility</p:attrName>
                                        </p:attrNameLst>
                                      </p:cBhvr>
                                      <p:to>
                                        <p:strVal val="visible"/>
                                      </p:to>
                                    </p:set>
                                    <p:animEffect transition="in" filter="wipe(left)">
                                      <p:cBhvr>
                                        <p:cTn id="24" dur="500"/>
                                        <p:tgtEl>
                                          <p:spTgt spid="39"/>
                                        </p:tgtEl>
                                      </p:cBhvr>
                                    </p:animEffect>
                                  </p:childTnLst>
                                </p:cTn>
                              </p:par>
                              <p:par>
                                <p:cTn id="25" presetID="22" presetClass="entr" presetSubtype="8" fill="hold" nodeType="withEffect">
                                  <p:stCondLst>
                                    <p:cond delay="0"/>
                                  </p:stCondLst>
                                  <p:childTnLst>
                                    <p:set>
                                      <p:cBhvr>
                                        <p:cTn id="26" dur="1" fill="hold">
                                          <p:stCondLst>
                                            <p:cond delay="0"/>
                                          </p:stCondLst>
                                        </p:cTn>
                                        <p:tgtEl>
                                          <p:spTgt spid="36"/>
                                        </p:tgtEl>
                                        <p:attrNameLst>
                                          <p:attrName>style.visibility</p:attrName>
                                        </p:attrNameLst>
                                      </p:cBhvr>
                                      <p:to>
                                        <p:strVal val="visible"/>
                                      </p:to>
                                    </p:set>
                                    <p:animEffect transition="in" filter="wipe(left)">
                                      <p:cBhvr>
                                        <p:cTn id="27" dur="500"/>
                                        <p:tgtEl>
                                          <p:spTgt spid="36"/>
                                        </p:tgtEl>
                                      </p:cBhvr>
                                    </p:animEffect>
                                  </p:childTnLst>
                                </p:cTn>
                              </p:par>
                            </p:childTnLst>
                          </p:cTn>
                        </p:par>
                        <p:par>
                          <p:cTn id="28" fill="hold">
                            <p:stCondLst>
                              <p:cond delay="1500"/>
                            </p:stCondLst>
                            <p:childTnLst>
                              <p:par>
                                <p:cTn id="29" presetID="42" presetClass="entr" presetSubtype="0" fill="hold" nodeType="afterEffect">
                                  <p:stCondLst>
                                    <p:cond delay="0"/>
                                  </p:stCondLst>
                                  <p:childTnLst>
                                    <p:set>
                                      <p:cBhvr>
                                        <p:cTn id="30" dur="1" fill="hold">
                                          <p:stCondLst>
                                            <p:cond delay="0"/>
                                          </p:stCondLst>
                                        </p:cTn>
                                        <p:tgtEl>
                                          <p:spTgt spid="9"/>
                                        </p:tgtEl>
                                        <p:attrNameLst>
                                          <p:attrName>style.visibility</p:attrName>
                                        </p:attrNameLst>
                                      </p:cBhvr>
                                      <p:to>
                                        <p:strVal val="visible"/>
                                      </p:to>
                                    </p:set>
                                    <p:animEffect transition="in" filter="fade">
                                      <p:cBhvr>
                                        <p:cTn id="31" dur="1000"/>
                                        <p:tgtEl>
                                          <p:spTgt spid="9"/>
                                        </p:tgtEl>
                                      </p:cBhvr>
                                    </p:animEffect>
                                    <p:anim calcmode="lin" valueType="num">
                                      <p:cBhvr>
                                        <p:cTn id="32" dur="1000" fill="hold"/>
                                        <p:tgtEl>
                                          <p:spTgt spid="9"/>
                                        </p:tgtEl>
                                        <p:attrNameLst>
                                          <p:attrName>ppt_x</p:attrName>
                                        </p:attrNameLst>
                                      </p:cBhvr>
                                      <p:tavLst>
                                        <p:tav tm="0">
                                          <p:val>
                                            <p:strVal val="#ppt_x"/>
                                          </p:val>
                                        </p:tav>
                                        <p:tav tm="100000">
                                          <p:val>
                                            <p:strVal val="#ppt_x"/>
                                          </p:val>
                                        </p:tav>
                                      </p:tavLst>
                                    </p:anim>
                                    <p:anim calcmode="lin" valueType="num">
                                      <p:cBhvr>
                                        <p:cTn id="33" dur="1000" fill="hold"/>
                                        <p:tgtEl>
                                          <p:spTgt spid="9"/>
                                        </p:tgtEl>
                                        <p:attrNameLst>
                                          <p:attrName>ppt_y</p:attrName>
                                        </p:attrNameLst>
                                      </p:cBhvr>
                                      <p:tavLst>
                                        <p:tav tm="0">
                                          <p:val>
                                            <p:strVal val="#ppt_y+.1"/>
                                          </p:val>
                                        </p:tav>
                                        <p:tav tm="100000">
                                          <p:val>
                                            <p:strVal val="#ppt_y"/>
                                          </p:val>
                                        </p:tav>
                                      </p:tavLst>
                                    </p:anim>
                                  </p:childTnLst>
                                </p:cTn>
                              </p:par>
                              <p:par>
                                <p:cTn id="34" presetID="42" presetClass="entr" presetSubtype="0" fill="hold" nodeType="withEffect">
                                  <p:stCondLst>
                                    <p:cond delay="0"/>
                                  </p:stCondLst>
                                  <p:childTnLst>
                                    <p:set>
                                      <p:cBhvr>
                                        <p:cTn id="35" dur="1" fill="hold">
                                          <p:stCondLst>
                                            <p:cond delay="0"/>
                                          </p:stCondLst>
                                        </p:cTn>
                                        <p:tgtEl>
                                          <p:spTgt spid="11"/>
                                        </p:tgtEl>
                                        <p:attrNameLst>
                                          <p:attrName>style.visibility</p:attrName>
                                        </p:attrNameLst>
                                      </p:cBhvr>
                                      <p:to>
                                        <p:strVal val="visible"/>
                                      </p:to>
                                    </p:set>
                                    <p:animEffect transition="in" filter="fade">
                                      <p:cBhvr>
                                        <p:cTn id="36" dur="1000"/>
                                        <p:tgtEl>
                                          <p:spTgt spid="11"/>
                                        </p:tgtEl>
                                      </p:cBhvr>
                                    </p:animEffect>
                                    <p:anim calcmode="lin" valueType="num">
                                      <p:cBhvr>
                                        <p:cTn id="37" dur="1000" fill="hold"/>
                                        <p:tgtEl>
                                          <p:spTgt spid="11"/>
                                        </p:tgtEl>
                                        <p:attrNameLst>
                                          <p:attrName>ppt_x</p:attrName>
                                        </p:attrNameLst>
                                      </p:cBhvr>
                                      <p:tavLst>
                                        <p:tav tm="0">
                                          <p:val>
                                            <p:strVal val="#ppt_x"/>
                                          </p:val>
                                        </p:tav>
                                        <p:tav tm="100000">
                                          <p:val>
                                            <p:strVal val="#ppt_x"/>
                                          </p:val>
                                        </p:tav>
                                      </p:tavLst>
                                    </p:anim>
                                    <p:anim calcmode="lin" valueType="num">
                                      <p:cBhvr>
                                        <p:cTn id="38" dur="1000" fill="hold"/>
                                        <p:tgtEl>
                                          <p:spTgt spid="11"/>
                                        </p:tgtEl>
                                        <p:attrNameLst>
                                          <p:attrName>ppt_y</p:attrName>
                                        </p:attrNameLst>
                                      </p:cBhvr>
                                      <p:tavLst>
                                        <p:tav tm="0">
                                          <p:val>
                                            <p:strVal val="#ppt_y+.1"/>
                                          </p:val>
                                        </p:tav>
                                        <p:tav tm="100000">
                                          <p:val>
                                            <p:strVal val="#ppt_y"/>
                                          </p:val>
                                        </p:tav>
                                      </p:tavLst>
                                    </p:anim>
                                  </p:childTnLst>
                                </p:cTn>
                              </p:par>
                              <p:par>
                                <p:cTn id="39" presetID="42" presetClass="entr" presetSubtype="0" fill="hold" nodeType="withEffect">
                                  <p:stCondLst>
                                    <p:cond delay="0"/>
                                  </p:stCondLst>
                                  <p:childTnLst>
                                    <p:set>
                                      <p:cBhvr>
                                        <p:cTn id="40" dur="1" fill="hold">
                                          <p:stCondLst>
                                            <p:cond delay="0"/>
                                          </p:stCondLst>
                                        </p:cTn>
                                        <p:tgtEl>
                                          <p:spTgt spid="12"/>
                                        </p:tgtEl>
                                        <p:attrNameLst>
                                          <p:attrName>style.visibility</p:attrName>
                                        </p:attrNameLst>
                                      </p:cBhvr>
                                      <p:to>
                                        <p:strVal val="visible"/>
                                      </p:to>
                                    </p:set>
                                    <p:animEffect transition="in" filter="fade">
                                      <p:cBhvr>
                                        <p:cTn id="41" dur="1000"/>
                                        <p:tgtEl>
                                          <p:spTgt spid="12"/>
                                        </p:tgtEl>
                                      </p:cBhvr>
                                    </p:animEffect>
                                    <p:anim calcmode="lin" valueType="num">
                                      <p:cBhvr>
                                        <p:cTn id="42" dur="1000" fill="hold"/>
                                        <p:tgtEl>
                                          <p:spTgt spid="12"/>
                                        </p:tgtEl>
                                        <p:attrNameLst>
                                          <p:attrName>ppt_x</p:attrName>
                                        </p:attrNameLst>
                                      </p:cBhvr>
                                      <p:tavLst>
                                        <p:tav tm="0">
                                          <p:val>
                                            <p:strVal val="#ppt_x"/>
                                          </p:val>
                                        </p:tav>
                                        <p:tav tm="100000">
                                          <p:val>
                                            <p:strVal val="#ppt_x"/>
                                          </p:val>
                                        </p:tav>
                                      </p:tavLst>
                                    </p:anim>
                                    <p:anim calcmode="lin" valueType="num">
                                      <p:cBhvr>
                                        <p:cTn id="43" dur="1000" fill="hold"/>
                                        <p:tgtEl>
                                          <p:spTgt spid="12"/>
                                        </p:tgtEl>
                                        <p:attrNameLst>
                                          <p:attrName>ppt_y</p:attrName>
                                        </p:attrNameLst>
                                      </p:cBhvr>
                                      <p:tavLst>
                                        <p:tav tm="0">
                                          <p:val>
                                            <p:strVal val="#ppt_y+.1"/>
                                          </p:val>
                                        </p:tav>
                                        <p:tav tm="100000">
                                          <p:val>
                                            <p:strVal val="#ppt_y"/>
                                          </p:val>
                                        </p:tav>
                                      </p:tavLst>
                                    </p:anim>
                                  </p:childTnLst>
                                </p:cTn>
                              </p:par>
                              <p:par>
                                <p:cTn id="44" presetID="42" presetClass="entr" presetSubtype="0" fill="hold" nodeType="withEffect">
                                  <p:stCondLst>
                                    <p:cond delay="0"/>
                                  </p:stCondLst>
                                  <p:childTnLst>
                                    <p:set>
                                      <p:cBhvr>
                                        <p:cTn id="45" dur="1" fill="hold">
                                          <p:stCondLst>
                                            <p:cond delay="0"/>
                                          </p:stCondLst>
                                        </p:cTn>
                                        <p:tgtEl>
                                          <p:spTgt spid="10"/>
                                        </p:tgtEl>
                                        <p:attrNameLst>
                                          <p:attrName>style.visibility</p:attrName>
                                        </p:attrNameLst>
                                      </p:cBhvr>
                                      <p:to>
                                        <p:strVal val="visible"/>
                                      </p:to>
                                    </p:set>
                                    <p:animEffect transition="in" filter="fade">
                                      <p:cBhvr>
                                        <p:cTn id="46" dur="1000"/>
                                        <p:tgtEl>
                                          <p:spTgt spid="10"/>
                                        </p:tgtEl>
                                      </p:cBhvr>
                                    </p:animEffect>
                                    <p:anim calcmode="lin" valueType="num">
                                      <p:cBhvr>
                                        <p:cTn id="47" dur="1000" fill="hold"/>
                                        <p:tgtEl>
                                          <p:spTgt spid="10"/>
                                        </p:tgtEl>
                                        <p:attrNameLst>
                                          <p:attrName>ppt_x</p:attrName>
                                        </p:attrNameLst>
                                      </p:cBhvr>
                                      <p:tavLst>
                                        <p:tav tm="0">
                                          <p:val>
                                            <p:strVal val="#ppt_x"/>
                                          </p:val>
                                        </p:tav>
                                        <p:tav tm="100000">
                                          <p:val>
                                            <p:strVal val="#ppt_x"/>
                                          </p:val>
                                        </p:tav>
                                      </p:tavLst>
                                    </p:anim>
                                    <p:anim calcmode="lin" valueType="num">
                                      <p:cBhvr>
                                        <p:cTn id="48" dur="1000" fill="hold"/>
                                        <p:tgtEl>
                                          <p:spTgt spid="10"/>
                                        </p:tgtEl>
                                        <p:attrNameLst>
                                          <p:attrName>ppt_y</p:attrName>
                                        </p:attrNameLst>
                                      </p:cBhvr>
                                      <p:tavLst>
                                        <p:tav tm="0">
                                          <p:val>
                                            <p:strVal val="#ppt_y+.1"/>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Freeform: Shape 2"/>
          <p:cNvSpPr/>
          <p:nvPr/>
        </p:nvSpPr>
        <p:spPr>
          <a:xfrm flipV="1">
            <a:off x="941714" y="2739808"/>
            <a:ext cx="3645046" cy="1345358"/>
          </a:xfrm>
          <a:custGeom>
            <a:avLst/>
            <a:gdLst>
              <a:gd name="connsiteX0" fmla="*/ 239626 w 4860061"/>
              <a:gd name="connsiteY0" fmla="*/ 0 h 1793810"/>
              <a:gd name="connsiteX1" fmla="*/ 3963156 w 4860061"/>
              <a:gd name="connsiteY1" fmla="*/ 0 h 1793810"/>
              <a:gd name="connsiteX2" fmla="*/ 4860061 w 4860061"/>
              <a:gd name="connsiteY2" fmla="*/ 896905 h 1793810"/>
              <a:gd name="connsiteX3" fmla="*/ 4860061 w 4860061"/>
              <a:gd name="connsiteY3" fmla="*/ 1793810 h 1793810"/>
              <a:gd name="connsiteX4" fmla="*/ 4769902 w 4860061"/>
              <a:gd name="connsiteY4" fmla="*/ 1793810 h 1793810"/>
              <a:gd name="connsiteX5" fmla="*/ 4769902 w 4860061"/>
              <a:gd name="connsiteY5" fmla="*/ 957113 h 1793810"/>
              <a:gd name="connsiteX6" fmla="*/ 3912791 w 4860061"/>
              <a:gd name="connsiteY6" fmla="*/ 100001 h 1793810"/>
              <a:gd name="connsiteX7" fmla="*/ 292797 w 4860061"/>
              <a:gd name="connsiteY7" fmla="*/ 100001 h 1793810"/>
              <a:gd name="connsiteX8" fmla="*/ 165689 w 4860061"/>
              <a:gd name="connsiteY8" fmla="*/ 0 h 1793810"/>
              <a:gd name="connsiteX9" fmla="*/ 218913 w 4860061"/>
              <a:gd name="connsiteY9" fmla="*/ 0 h 1793810"/>
              <a:gd name="connsiteX10" fmla="*/ 272084 w 4860061"/>
              <a:gd name="connsiteY10" fmla="*/ 100001 h 1793810"/>
              <a:gd name="connsiteX11" fmla="*/ 218861 w 4860061"/>
              <a:gd name="connsiteY11" fmla="*/ 100001 h 1793810"/>
              <a:gd name="connsiteX12" fmla="*/ 95995 w 4860061"/>
              <a:gd name="connsiteY12" fmla="*/ 0 h 1793810"/>
              <a:gd name="connsiteX13" fmla="*/ 144977 w 4860061"/>
              <a:gd name="connsiteY13" fmla="*/ 0 h 1793810"/>
              <a:gd name="connsiteX14" fmla="*/ 198148 w 4860061"/>
              <a:gd name="connsiteY14" fmla="*/ 100001 h 1793810"/>
              <a:gd name="connsiteX15" fmla="*/ 149167 w 4860061"/>
              <a:gd name="connsiteY15" fmla="*/ 100001 h 1793810"/>
              <a:gd name="connsiteX16" fmla="*/ 25811 w 4860061"/>
              <a:gd name="connsiteY16" fmla="*/ 0 h 1793810"/>
              <a:gd name="connsiteX17" fmla="*/ 75283 w 4860061"/>
              <a:gd name="connsiteY17" fmla="*/ 0 h 1793810"/>
              <a:gd name="connsiteX18" fmla="*/ 128454 w 4860061"/>
              <a:gd name="connsiteY18" fmla="*/ 100001 h 1793810"/>
              <a:gd name="connsiteX19" fmla="*/ 78982 w 4860061"/>
              <a:gd name="connsiteY19" fmla="*/ 100001 h 1793810"/>
              <a:gd name="connsiteX20" fmla="*/ 0 w 4860061"/>
              <a:gd name="connsiteY20" fmla="*/ 0 h 1793810"/>
              <a:gd name="connsiteX21" fmla="*/ 5098 w 4860061"/>
              <a:gd name="connsiteY21" fmla="*/ 0 h 1793810"/>
              <a:gd name="connsiteX22" fmla="*/ 58270 w 4860061"/>
              <a:gd name="connsiteY22" fmla="*/ 100001 h 1793810"/>
              <a:gd name="connsiteX23" fmla="*/ 0 w 4860061"/>
              <a:gd name="connsiteY23" fmla="*/ 100001 h 179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860061" h="1793810">
                <a:moveTo>
                  <a:pt x="239626" y="0"/>
                </a:moveTo>
                <a:lnTo>
                  <a:pt x="3963156" y="0"/>
                </a:lnTo>
                <a:lnTo>
                  <a:pt x="4860061" y="896905"/>
                </a:lnTo>
                <a:lnTo>
                  <a:pt x="4860061" y="1793810"/>
                </a:lnTo>
                <a:lnTo>
                  <a:pt x="4769902" y="1793810"/>
                </a:lnTo>
                <a:lnTo>
                  <a:pt x="4769902" y="957113"/>
                </a:lnTo>
                <a:lnTo>
                  <a:pt x="3912791" y="100001"/>
                </a:lnTo>
                <a:lnTo>
                  <a:pt x="292797" y="100001"/>
                </a:lnTo>
                <a:close/>
                <a:moveTo>
                  <a:pt x="165689" y="0"/>
                </a:moveTo>
                <a:lnTo>
                  <a:pt x="218913" y="0"/>
                </a:lnTo>
                <a:lnTo>
                  <a:pt x="272084" y="100001"/>
                </a:lnTo>
                <a:lnTo>
                  <a:pt x="218861" y="100001"/>
                </a:lnTo>
                <a:close/>
                <a:moveTo>
                  <a:pt x="95995" y="0"/>
                </a:moveTo>
                <a:lnTo>
                  <a:pt x="144977" y="0"/>
                </a:lnTo>
                <a:lnTo>
                  <a:pt x="198148" y="100001"/>
                </a:lnTo>
                <a:lnTo>
                  <a:pt x="149167" y="100001"/>
                </a:lnTo>
                <a:close/>
                <a:moveTo>
                  <a:pt x="25811" y="0"/>
                </a:moveTo>
                <a:lnTo>
                  <a:pt x="75283" y="0"/>
                </a:lnTo>
                <a:lnTo>
                  <a:pt x="128454" y="100001"/>
                </a:lnTo>
                <a:lnTo>
                  <a:pt x="78982" y="100001"/>
                </a:lnTo>
                <a:close/>
                <a:moveTo>
                  <a:pt x="0" y="0"/>
                </a:moveTo>
                <a:lnTo>
                  <a:pt x="5098" y="0"/>
                </a:lnTo>
                <a:lnTo>
                  <a:pt x="58270" y="100001"/>
                </a:lnTo>
                <a:lnTo>
                  <a:pt x="0" y="100001"/>
                </a:lnTo>
                <a:close/>
              </a:path>
            </a:pathLst>
          </a:cu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Freeform: Shape 3"/>
          <p:cNvSpPr/>
          <p:nvPr/>
        </p:nvSpPr>
        <p:spPr>
          <a:xfrm flipH="1">
            <a:off x="4562036" y="1414257"/>
            <a:ext cx="3645046" cy="1345358"/>
          </a:xfrm>
          <a:custGeom>
            <a:avLst/>
            <a:gdLst>
              <a:gd name="connsiteX0" fmla="*/ 239626 w 4860061"/>
              <a:gd name="connsiteY0" fmla="*/ 0 h 1793810"/>
              <a:gd name="connsiteX1" fmla="*/ 3963156 w 4860061"/>
              <a:gd name="connsiteY1" fmla="*/ 0 h 1793810"/>
              <a:gd name="connsiteX2" fmla="*/ 4860061 w 4860061"/>
              <a:gd name="connsiteY2" fmla="*/ 896905 h 1793810"/>
              <a:gd name="connsiteX3" fmla="*/ 4860061 w 4860061"/>
              <a:gd name="connsiteY3" fmla="*/ 1793810 h 1793810"/>
              <a:gd name="connsiteX4" fmla="*/ 4769902 w 4860061"/>
              <a:gd name="connsiteY4" fmla="*/ 1793810 h 1793810"/>
              <a:gd name="connsiteX5" fmla="*/ 4769902 w 4860061"/>
              <a:gd name="connsiteY5" fmla="*/ 957113 h 1793810"/>
              <a:gd name="connsiteX6" fmla="*/ 3912791 w 4860061"/>
              <a:gd name="connsiteY6" fmla="*/ 100001 h 1793810"/>
              <a:gd name="connsiteX7" fmla="*/ 292797 w 4860061"/>
              <a:gd name="connsiteY7" fmla="*/ 100001 h 1793810"/>
              <a:gd name="connsiteX8" fmla="*/ 165689 w 4860061"/>
              <a:gd name="connsiteY8" fmla="*/ 0 h 1793810"/>
              <a:gd name="connsiteX9" fmla="*/ 218913 w 4860061"/>
              <a:gd name="connsiteY9" fmla="*/ 0 h 1793810"/>
              <a:gd name="connsiteX10" fmla="*/ 272084 w 4860061"/>
              <a:gd name="connsiteY10" fmla="*/ 100001 h 1793810"/>
              <a:gd name="connsiteX11" fmla="*/ 218861 w 4860061"/>
              <a:gd name="connsiteY11" fmla="*/ 100001 h 1793810"/>
              <a:gd name="connsiteX12" fmla="*/ 95995 w 4860061"/>
              <a:gd name="connsiteY12" fmla="*/ 0 h 1793810"/>
              <a:gd name="connsiteX13" fmla="*/ 144977 w 4860061"/>
              <a:gd name="connsiteY13" fmla="*/ 0 h 1793810"/>
              <a:gd name="connsiteX14" fmla="*/ 198148 w 4860061"/>
              <a:gd name="connsiteY14" fmla="*/ 100001 h 1793810"/>
              <a:gd name="connsiteX15" fmla="*/ 149167 w 4860061"/>
              <a:gd name="connsiteY15" fmla="*/ 100001 h 1793810"/>
              <a:gd name="connsiteX16" fmla="*/ 25811 w 4860061"/>
              <a:gd name="connsiteY16" fmla="*/ 0 h 1793810"/>
              <a:gd name="connsiteX17" fmla="*/ 75283 w 4860061"/>
              <a:gd name="connsiteY17" fmla="*/ 0 h 1793810"/>
              <a:gd name="connsiteX18" fmla="*/ 128454 w 4860061"/>
              <a:gd name="connsiteY18" fmla="*/ 100001 h 1793810"/>
              <a:gd name="connsiteX19" fmla="*/ 78982 w 4860061"/>
              <a:gd name="connsiteY19" fmla="*/ 100001 h 1793810"/>
              <a:gd name="connsiteX20" fmla="*/ 0 w 4860061"/>
              <a:gd name="connsiteY20" fmla="*/ 0 h 1793810"/>
              <a:gd name="connsiteX21" fmla="*/ 5098 w 4860061"/>
              <a:gd name="connsiteY21" fmla="*/ 0 h 1793810"/>
              <a:gd name="connsiteX22" fmla="*/ 58270 w 4860061"/>
              <a:gd name="connsiteY22" fmla="*/ 100001 h 1793810"/>
              <a:gd name="connsiteX23" fmla="*/ 0 w 4860061"/>
              <a:gd name="connsiteY23" fmla="*/ 100001 h 179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860061" h="1793810">
                <a:moveTo>
                  <a:pt x="239626" y="0"/>
                </a:moveTo>
                <a:lnTo>
                  <a:pt x="3963156" y="0"/>
                </a:lnTo>
                <a:lnTo>
                  <a:pt x="4860061" y="896905"/>
                </a:lnTo>
                <a:lnTo>
                  <a:pt x="4860061" y="1793810"/>
                </a:lnTo>
                <a:lnTo>
                  <a:pt x="4769902" y="1793810"/>
                </a:lnTo>
                <a:lnTo>
                  <a:pt x="4769902" y="957113"/>
                </a:lnTo>
                <a:lnTo>
                  <a:pt x="3912791" y="100001"/>
                </a:lnTo>
                <a:lnTo>
                  <a:pt x="292797" y="100001"/>
                </a:lnTo>
                <a:close/>
                <a:moveTo>
                  <a:pt x="165689" y="0"/>
                </a:moveTo>
                <a:lnTo>
                  <a:pt x="218913" y="0"/>
                </a:lnTo>
                <a:lnTo>
                  <a:pt x="272084" y="100001"/>
                </a:lnTo>
                <a:lnTo>
                  <a:pt x="218861" y="100001"/>
                </a:lnTo>
                <a:close/>
                <a:moveTo>
                  <a:pt x="95995" y="0"/>
                </a:moveTo>
                <a:lnTo>
                  <a:pt x="144977" y="0"/>
                </a:lnTo>
                <a:lnTo>
                  <a:pt x="198148" y="100001"/>
                </a:lnTo>
                <a:lnTo>
                  <a:pt x="149167" y="100001"/>
                </a:lnTo>
                <a:close/>
                <a:moveTo>
                  <a:pt x="25811" y="0"/>
                </a:moveTo>
                <a:lnTo>
                  <a:pt x="75283" y="0"/>
                </a:lnTo>
                <a:lnTo>
                  <a:pt x="128454" y="100001"/>
                </a:lnTo>
                <a:lnTo>
                  <a:pt x="78982" y="100001"/>
                </a:lnTo>
                <a:close/>
                <a:moveTo>
                  <a:pt x="0" y="0"/>
                </a:moveTo>
                <a:lnTo>
                  <a:pt x="5098" y="0"/>
                </a:lnTo>
                <a:lnTo>
                  <a:pt x="58270" y="100001"/>
                </a:lnTo>
                <a:lnTo>
                  <a:pt x="0" y="100001"/>
                </a:lnTo>
                <a:close/>
              </a:path>
            </a:pathLst>
          </a:cu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 name="Freeform: Shape 4"/>
          <p:cNvSpPr/>
          <p:nvPr/>
        </p:nvSpPr>
        <p:spPr>
          <a:xfrm flipH="1" flipV="1">
            <a:off x="4571999" y="2744353"/>
            <a:ext cx="3645046" cy="1345358"/>
          </a:xfrm>
          <a:custGeom>
            <a:avLst/>
            <a:gdLst>
              <a:gd name="connsiteX0" fmla="*/ 0 w 4860061"/>
              <a:gd name="connsiteY0" fmla="*/ 0 h 1793810"/>
              <a:gd name="connsiteX1" fmla="*/ 3963156 w 4860061"/>
              <a:gd name="connsiteY1" fmla="*/ 0 h 1793810"/>
              <a:gd name="connsiteX2" fmla="*/ 4860061 w 4860061"/>
              <a:gd name="connsiteY2" fmla="*/ 896905 h 1793810"/>
              <a:gd name="connsiteX3" fmla="*/ 4860061 w 4860061"/>
              <a:gd name="connsiteY3" fmla="*/ 1793810 h 1793810"/>
              <a:gd name="connsiteX4" fmla="*/ 4769902 w 4860061"/>
              <a:gd name="connsiteY4" fmla="*/ 1793810 h 1793810"/>
              <a:gd name="connsiteX5" fmla="*/ 4769902 w 4860061"/>
              <a:gd name="connsiteY5" fmla="*/ 957113 h 1793810"/>
              <a:gd name="connsiteX6" fmla="*/ 3912791 w 4860061"/>
              <a:gd name="connsiteY6" fmla="*/ 100001 h 1793810"/>
              <a:gd name="connsiteX7" fmla="*/ 0 w 4860061"/>
              <a:gd name="connsiteY7" fmla="*/ 100001 h 179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4860061" h="1793810">
                <a:moveTo>
                  <a:pt x="0" y="0"/>
                </a:moveTo>
                <a:lnTo>
                  <a:pt x="3963156" y="0"/>
                </a:lnTo>
                <a:lnTo>
                  <a:pt x="4860061" y="896905"/>
                </a:lnTo>
                <a:lnTo>
                  <a:pt x="4860061" y="1793810"/>
                </a:lnTo>
                <a:lnTo>
                  <a:pt x="4769902" y="1793810"/>
                </a:lnTo>
                <a:lnTo>
                  <a:pt x="4769902" y="957113"/>
                </a:lnTo>
                <a:lnTo>
                  <a:pt x="3912791" y="100001"/>
                </a:lnTo>
                <a:lnTo>
                  <a:pt x="0" y="100001"/>
                </a:lnTo>
                <a:close/>
              </a:path>
            </a:pathLst>
          </a:cu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Freeform: Shape 5"/>
          <p:cNvSpPr/>
          <p:nvPr/>
        </p:nvSpPr>
        <p:spPr>
          <a:xfrm>
            <a:off x="941714" y="1409712"/>
            <a:ext cx="3645046" cy="1345358"/>
          </a:xfrm>
          <a:custGeom>
            <a:avLst/>
            <a:gdLst>
              <a:gd name="connsiteX0" fmla="*/ 239626 w 4860061"/>
              <a:gd name="connsiteY0" fmla="*/ 0 h 1793810"/>
              <a:gd name="connsiteX1" fmla="*/ 3963156 w 4860061"/>
              <a:gd name="connsiteY1" fmla="*/ 0 h 1793810"/>
              <a:gd name="connsiteX2" fmla="*/ 4860061 w 4860061"/>
              <a:gd name="connsiteY2" fmla="*/ 896905 h 1793810"/>
              <a:gd name="connsiteX3" fmla="*/ 4860061 w 4860061"/>
              <a:gd name="connsiteY3" fmla="*/ 1793810 h 1793810"/>
              <a:gd name="connsiteX4" fmla="*/ 4769902 w 4860061"/>
              <a:gd name="connsiteY4" fmla="*/ 1793810 h 1793810"/>
              <a:gd name="connsiteX5" fmla="*/ 4769902 w 4860061"/>
              <a:gd name="connsiteY5" fmla="*/ 957113 h 1793810"/>
              <a:gd name="connsiteX6" fmla="*/ 3912791 w 4860061"/>
              <a:gd name="connsiteY6" fmla="*/ 100001 h 1793810"/>
              <a:gd name="connsiteX7" fmla="*/ 292797 w 4860061"/>
              <a:gd name="connsiteY7" fmla="*/ 100001 h 1793810"/>
              <a:gd name="connsiteX8" fmla="*/ 165689 w 4860061"/>
              <a:gd name="connsiteY8" fmla="*/ 0 h 1793810"/>
              <a:gd name="connsiteX9" fmla="*/ 218913 w 4860061"/>
              <a:gd name="connsiteY9" fmla="*/ 0 h 1793810"/>
              <a:gd name="connsiteX10" fmla="*/ 272084 w 4860061"/>
              <a:gd name="connsiteY10" fmla="*/ 100001 h 1793810"/>
              <a:gd name="connsiteX11" fmla="*/ 218861 w 4860061"/>
              <a:gd name="connsiteY11" fmla="*/ 100001 h 1793810"/>
              <a:gd name="connsiteX12" fmla="*/ 95995 w 4860061"/>
              <a:gd name="connsiteY12" fmla="*/ 0 h 1793810"/>
              <a:gd name="connsiteX13" fmla="*/ 144977 w 4860061"/>
              <a:gd name="connsiteY13" fmla="*/ 0 h 1793810"/>
              <a:gd name="connsiteX14" fmla="*/ 198148 w 4860061"/>
              <a:gd name="connsiteY14" fmla="*/ 100001 h 1793810"/>
              <a:gd name="connsiteX15" fmla="*/ 149167 w 4860061"/>
              <a:gd name="connsiteY15" fmla="*/ 100001 h 1793810"/>
              <a:gd name="connsiteX16" fmla="*/ 25811 w 4860061"/>
              <a:gd name="connsiteY16" fmla="*/ 0 h 1793810"/>
              <a:gd name="connsiteX17" fmla="*/ 75283 w 4860061"/>
              <a:gd name="connsiteY17" fmla="*/ 0 h 1793810"/>
              <a:gd name="connsiteX18" fmla="*/ 128454 w 4860061"/>
              <a:gd name="connsiteY18" fmla="*/ 100001 h 1793810"/>
              <a:gd name="connsiteX19" fmla="*/ 78982 w 4860061"/>
              <a:gd name="connsiteY19" fmla="*/ 100001 h 1793810"/>
              <a:gd name="connsiteX20" fmla="*/ 0 w 4860061"/>
              <a:gd name="connsiteY20" fmla="*/ 0 h 1793810"/>
              <a:gd name="connsiteX21" fmla="*/ 5098 w 4860061"/>
              <a:gd name="connsiteY21" fmla="*/ 0 h 1793810"/>
              <a:gd name="connsiteX22" fmla="*/ 58270 w 4860061"/>
              <a:gd name="connsiteY22" fmla="*/ 100001 h 1793810"/>
              <a:gd name="connsiteX23" fmla="*/ 0 w 4860061"/>
              <a:gd name="connsiteY23" fmla="*/ 100001 h 179381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Lst>
            <a:rect l="l" t="t" r="r" b="b"/>
            <a:pathLst>
              <a:path w="4860061" h="1793810">
                <a:moveTo>
                  <a:pt x="239626" y="0"/>
                </a:moveTo>
                <a:lnTo>
                  <a:pt x="3963156" y="0"/>
                </a:lnTo>
                <a:lnTo>
                  <a:pt x="4860061" y="896905"/>
                </a:lnTo>
                <a:lnTo>
                  <a:pt x="4860061" y="1793810"/>
                </a:lnTo>
                <a:lnTo>
                  <a:pt x="4769902" y="1793810"/>
                </a:lnTo>
                <a:lnTo>
                  <a:pt x="4769902" y="957113"/>
                </a:lnTo>
                <a:lnTo>
                  <a:pt x="3912791" y="100001"/>
                </a:lnTo>
                <a:lnTo>
                  <a:pt x="292797" y="100001"/>
                </a:lnTo>
                <a:close/>
                <a:moveTo>
                  <a:pt x="165689" y="0"/>
                </a:moveTo>
                <a:lnTo>
                  <a:pt x="218913" y="0"/>
                </a:lnTo>
                <a:lnTo>
                  <a:pt x="272084" y="100001"/>
                </a:lnTo>
                <a:lnTo>
                  <a:pt x="218861" y="100001"/>
                </a:lnTo>
                <a:close/>
                <a:moveTo>
                  <a:pt x="95995" y="0"/>
                </a:moveTo>
                <a:lnTo>
                  <a:pt x="144977" y="0"/>
                </a:lnTo>
                <a:lnTo>
                  <a:pt x="198148" y="100001"/>
                </a:lnTo>
                <a:lnTo>
                  <a:pt x="149167" y="100001"/>
                </a:lnTo>
                <a:close/>
                <a:moveTo>
                  <a:pt x="25811" y="0"/>
                </a:moveTo>
                <a:lnTo>
                  <a:pt x="75283" y="0"/>
                </a:lnTo>
                <a:lnTo>
                  <a:pt x="128454" y="100001"/>
                </a:lnTo>
                <a:lnTo>
                  <a:pt x="78982" y="100001"/>
                </a:lnTo>
                <a:close/>
                <a:moveTo>
                  <a:pt x="0" y="0"/>
                </a:moveTo>
                <a:lnTo>
                  <a:pt x="5098" y="0"/>
                </a:lnTo>
                <a:lnTo>
                  <a:pt x="58270" y="100001"/>
                </a:lnTo>
                <a:lnTo>
                  <a:pt x="0" y="100001"/>
                </a:lnTo>
                <a:close/>
              </a:path>
            </a:pathLst>
          </a:cu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TextBox 6"/>
          <p:cNvSpPr txBox="1">
            <a:spLocks/>
          </p:cNvSpPr>
          <p:nvPr/>
        </p:nvSpPr>
        <p:spPr>
          <a:xfrm>
            <a:off x="906867" y="1858519"/>
            <a:ext cx="2331305" cy="859808"/>
          </a:xfrm>
          <a:prstGeom prst="rect">
            <a:avLst/>
          </a:prstGeom>
        </p:spPr>
        <p:txBody>
          <a:bodyPr vert="horz" wrap="square" lIns="0" tIns="0" rIns="0" bIns="0">
            <a:normAutofit/>
          </a:bodyPr>
          <a:lstStyle/>
          <a:p>
            <a:pPr marL="0" indent="0" algn="just">
              <a:lnSpc>
                <a:spcPct val="120000"/>
              </a:lnSpc>
              <a:buNone/>
            </a:pPr>
            <a:r>
              <a:rPr lang="zh-CN" altLang="en-US" sz="1100">
                <a:cs typeface="+mn-ea"/>
                <a:sym typeface="+mn-lt"/>
              </a:rPr>
              <a:t>此部分内容作为文字排版占位显示（建议使用主题字体）通常规则为在</a:t>
            </a:r>
            <a:r>
              <a:rPr lang="en-US" altLang="zh-CN" sz="1100">
                <a:cs typeface="+mn-ea"/>
                <a:sym typeface="+mn-lt"/>
              </a:rPr>
              <a:t>PPT</a:t>
            </a:r>
            <a:r>
              <a:rPr lang="zh-CN" altLang="en-US" sz="1100">
                <a:cs typeface="+mn-ea"/>
                <a:sym typeface="+mn-lt"/>
              </a:rPr>
              <a:t>文档下中英文各使用一种字体以保持全文档统一</a:t>
            </a:r>
          </a:p>
        </p:txBody>
      </p:sp>
      <p:sp>
        <p:nvSpPr>
          <p:cNvPr id="9" name="TextBox 7"/>
          <p:cNvSpPr txBox="1"/>
          <p:nvPr/>
        </p:nvSpPr>
        <p:spPr>
          <a:xfrm>
            <a:off x="906866" y="1550905"/>
            <a:ext cx="978419" cy="230833"/>
          </a:xfrm>
          <a:prstGeom prst="rect">
            <a:avLst/>
          </a:prstGeom>
          <a:noFill/>
        </p:spPr>
        <p:txBody>
          <a:bodyPr wrap="square" lIns="0" tIns="0" rIns="0" bIns="0">
            <a:normAutofit fontScale="85000" lnSpcReduction="20000"/>
          </a:bodyPr>
          <a:lstStyle/>
          <a:p>
            <a:r>
              <a:rPr lang="id-ID" sz="2000" b="1">
                <a:cs typeface="+mn-ea"/>
                <a:sym typeface="+mn-lt"/>
              </a:rPr>
              <a:t>Strength</a:t>
            </a:r>
          </a:p>
        </p:txBody>
      </p:sp>
      <p:sp>
        <p:nvSpPr>
          <p:cNvPr id="10" name="TextBox 8"/>
          <p:cNvSpPr txBox="1">
            <a:spLocks/>
          </p:cNvSpPr>
          <p:nvPr/>
        </p:nvSpPr>
        <p:spPr>
          <a:xfrm>
            <a:off x="906867" y="3188374"/>
            <a:ext cx="2331305" cy="859808"/>
          </a:xfrm>
          <a:prstGeom prst="rect">
            <a:avLst/>
          </a:prstGeom>
        </p:spPr>
        <p:txBody>
          <a:bodyPr vert="horz" wrap="square" lIns="0" tIns="0" rIns="0" bIns="0">
            <a:normAutofit/>
          </a:bodyPr>
          <a:lstStyle/>
          <a:p>
            <a:pPr marL="0" indent="0" algn="just">
              <a:lnSpc>
                <a:spcPct val="120000"/>
              </a:lnSpc>
              <a:buNone/>
            </a:pPr>
            <a:r>
              <a:rPr lang="zh-CN" altLang="en-US" sz="1100">
                <a:cs typeface="+mn-ea"/>
                <a:sym typeface="+mn-lt"/>
              </a:rPr>
              <a:t>此部分内容作为文字排版占位显示（建议使用主题字体）通常规则为在</a:t>
            </a:r>
            <a:r>
              <a:rPr lang="en-US" altLang="zh-CN" sz="1100">
                <a:cs typeface="+mn-ea"/>
                <a:sym typeface="+mn-lt"/>
              </a:rPr>
              <a:t>PPT</a:t>
            </a:r>
            <a:r>
              <a:rPr lang="zh-CN" altLang="en-US" sz="1100">
                <a:cs typeface="+mn-ea"/>
                <a:sym typeface="+mn-lt"/>
              </a:rPr>
              <a:t>文档下中英文各使用一种字体以保持全文档统一</a:t>
            </a:r>
          </a:p>
        </p:txBody>
      </p:sp>
      <p:sp>
        <p:nvSpPr>
          <p:cNvPr id="11" name="TextBox 9"/>
          <p:cNvSpPr txBox="1"/>
          <p:nvPr/>
        </p:nvSpPr>
        <p:spPr>
          <a:xfrm>
            <a:off x="906867" y="2880760"/>
            <a:ext cx="1346618" cy="230833"/>
          </a:xfrm>
          <a:prstGeom prst="rect">
            <a:avLst/>
          </a:prstGeom>
          <a:noFill/>
        </p:spPr>
        <p:txBody>
          <a:bodyPr wrap="square" lIns="0" tIns="0" rIns="0" bIns="0">
            <a:normAutofit fontScale="85000" lnSpcReduction="20000"/>
          </a:bodyPr>
          <a:lstStyle/>
          <a:p>
            <a:r>
              <a:rPr lang="id-ID" sz="2000" b="1">
                <a:cs typeface="+mn-ea"/>
                <a:sym typeface="+mn-lt"/>
              </a:rPr>
              <a:t>Opportunity</a:t>
            </a:r>
          </a:p>
        </p:txBody>
      </p:sp>
      <p:sp>
        <p:nvSpPr>
          <p:cNvPr id="12" name="TextBox 10"/>
          <p:cNvSpPr txBox="1">
            <a:spLocks/>
          </p:cNvSpPr>
          <p:nvPr/>
        </p:nvSpPr>
        <p:spPr>
          <a:xfrm>
            <a:off x="5845918" y="1858519"/>
            <a:ext cx="2331305" cy="859808"/>
          </a:xfrm>
          <a:prstGeom prst="rect">
            <a:avLst/>
          </a:prstGeom>
        </p:spPr>
        <p:txBody>
          <a:bodyPr vert="horz" wrap="square" lIns="0" tIns="0" rIns="0" bIns="0">
            <a:normAutofit/>
          </a:bodyPr>
          <a:lstStyle/>
          <a:p>
            <a:pPr marL="0" indent="0" algn="r">
              <a:lnSpc>
                <a:spcPct val="120000"/>
              </a:lnSpc>
              <a:buNone/>
            </a:pPr>
            <a:r>
              <a:rPr lang="zh-CN" altLang="en-US" sz="1100">
                <a:cs typeface="+mn-ea"/>
                <a:sym typeface="+mn-lt"/>
              </a:rPr>
              <a:t>此部分内容作为文字排版占位显示（建议使用主题字体）通常规则为在</a:t>
            </a:r>
            <a:r>
              <a:rPr lang="en-US" altLang="zh-CN" sz="1100">
                <a:cs typeface="+mn-ea"/>
                <a:sym typeface="+mn-lt"/>
              </a:rPr>
              <a:t>PPT</a:t>
            </a:r>
            <a:r>
              <a:rPr lang="zh-CN" altLang="en-US" sz="1100">
                <a:cs typeface="+mn-ea"/>
                <a:sym typeface="+mn-lt"/>
              </a:rPr>
              <a:t>文档下中英文各使用一种字体以保持全文档统一</a:t>
            </a:r>
          </a:p>
        </p:txBody>
      </p:sp>
      <p:sp>
        <p:nvSpPr>
          <p:cNvPr id="13" name="TextBox 11"/>
          <p:cNvSpPr txBox="1"/>
          <p:nvPr/>
        </p:nvSpPr>
        <p:spPr>
          <a:xfrm>
            <a:off x="7121454" y="1550905"/>
            <a:ext cx="1095590" cy="230833"/>
          </a:xfrm>
          <a:prstGeom prst="rect">
            <a:avLst/>
          </a:prstGeom>
          <a:noFill/>
        </p:spPr>
        <p:txBody>
          <a:bodyPr wrap="square" lIns="0" tIns="0" rIns="0" bIns="0">
            <a:normAutofit fontScale="85000" lnSpcReduction="20000"/>
          </a:bodyPr>
          <a:lstStyle/>
          <a:p>
            <a:pPr algn="r"/>
            <a:r>
              <a:rPr lang="id-ID" sz="2000" b="1">
                <a:cs typeface="+mn-ea"/>
                <a:sym typeface="+mn-lt"/>
              </a:rPr>
              <a:t>Weakness</a:t>
            </a:r>
          </a:p>
        </p:txBody>
      </p:sp>
      <p:sp>
        <p:nvSpPr>
          <p:cNvPr id="14" name="TextBox 12"/>
          <p:cNvSpPr txBox="1">
            <a:spLocks/>
          </p:cNvSpPr>
          <p:nvPr/>
        </p:nvSpPr>
        <p:spPr>
          <a:xfrm>
            <a:off x="5878456" y="3188374"/>
            <a:ext cx="2331305" cy="859808"/>
          </a:xfrm>
          <a:prstGeom prst="rect">
            <a:avLst/>
          </a:prstGeom>
        </p:spPr>
        <p:txBody>
          <a:bodyPr vert="horz" wrap="square" lIns="0" tIns="0" rIns="0" bIns="0">
            <a:normAutofit/>
          </a:bodyPr>
          <a:lstStyle/>
          <a:p>
            <a:pPr marL="0" indent="0" algn="r">
              <a:lnSpc>
                <a:spcPct val="120000"/>
              </a:lnSpc>
              <a:buNone/>
            </a:pPr>
            <a:r>
              <a:rPr lang="zh-CN" altLang="en-US" sz="1100">
                <a:cs typeface="+mn-ea"/>
                <a:sym typeface="+mn-lt"/>
              </a:rPr>
              <a:t>此部分内容作为文字排版占位显示（建议使用主题字体）通常规则为在</a:t>
            </a:r>
            <a:r>
              <a:rPr lang="en-US" altLang="zh-CN" sz="1100">
                <a:cs typeface="+mn-ea"/>
                <a:sym typeface="+mn-lt"/>
              </a:rPr>
              <a:t>PPT</a:t>
            </a:r>
            <a:r>
              <a:rPr lang="zh-CN" altLang="en-US" sz="1100">
                <a:cs typeface="+mn-ea"/>
                <a:sym typeface="+mn-lt"/>
              </a:rPr>
              <a:t>文档下中英文各使用一种字体以保持全文档统一</a:t>
            </a:r>
          </a:p>
        </p:txBody>
      </p:sp>
      <p:sp>
        <p:nvSpPr>
          <p:cNvPr id="15" name="TextBox 13"/>
          <p:cNvSpPr txBox="1"/>
          <p:nvPr/>
        </p:nvSpPr>
        <p:spPr>
          <a:xfrm>
            <a:off x="6863141" y="2865691"/>
            <a:ext cx="1346618" cy="230833"/>
          </a:xfrm>
          <a:prstGeom prst="rect">
            <a:avLst/>
          </a:prstGeom>
          <a:noFill/>
        </p:spPr>
        <p:txBody>
          <a:bodyPr wrap="square" lIns="0" tIns="0" rIns="0" bIns="0">
            <a:normAutofit fontScale="85000" lnSpcReduction="20000"/>
          </a:bodyPr>
          <a:lstStyle/>
          <a:p>
            <a:pPr algn="r"/>
            <a:r>
              <a:rPr lang="id-ID" sz="2000" b="1">
                <a:cs typeface="+mn-ea"/>
                <a:sym typeface="+mn-lt"/>
              </a:rPr>
              <a:t>Threat</a:t>
            </a:r>
          </a:p>
        </p:txBody>
      </p:sp>
      <p:grpSp>
        <p:nvGrpSpPr>
          <p:cNvPr id="16" name="Group 14"/>
          <p:cNvGrpSpPr/>
          <p:nvPr/>
        </p:nvGrpSpPr>
        <p:grpSpPr>
          <a:xfrm>
            <a:off x="3433071" y="1425022"/>
            <a:ext cx="2307374" cy="2690715"/>
            <a:chOff x="4564893" y="1881162"/>
            <a:chExt cx="3076499" cy="3587620"/>
          </a:xfrm>
        </p:grpSpPr>
        <p:sp>
          <p:nvSpPr>
            <p:cNvPr id="17" name="Freeform: Shape 15"/>
            <p:cNvSpPr/>
            <p:nvPr/>
          </p:nvSpPr>
          <p:spPr>
            <a:xfrm flipH="1" flipV="1">
              <a:off x="4564894" y="1881162"/>
              <a:ext cx="1534678" cy="1793811"/>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1"/>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nvGrpSpPr>
            <p:cNvPr id="18" name="Group 16"/>
            <p:cNvGrpSpPr/>
            <p:nvPr/>
          </p:nvGrpSpPr>
          <p:grpSpPr>
            <a:xfrm>
              <a:off x="4564893" y="1881162"/>
              <a:ext cx="3076499" cy="3587620"/>
              <a:chOff x="4564893" y="1881162"/>
              <a:chExt cx="3076499" cy="3587620"/>
            </a:xfrm>
          </p:grpSpPr>
          <p:sp>
            <p:nvSpPr>
              <p:cNvPr id="19" name="Freeform: Shape 17"/>
              <p:cNvSpPr/>
              <p:nvPr/>
            </p:nvSpPr>
            <p:spPr>
              <a:xfrm flipH="1">
                <a:off x="4564894" y="3674972"/>
                <a:ext cx="1534677" cy="1793810"/>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3"/>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0" name="TextBox 18"/>
              <p:cNvSpPr txBox="1"/>
              <p:nvPr/>
            </p:nvSpPr>
            <p:spPr>
              <a:xfrm>
                <a:off x="4564893" y="2273521"/>
                <a:ext cx="1611200" cy="1569660"/>
              </a:xfrm>
              <a:prstGeom prst="rect">
                <a:avLst/>
              </a:prstGeom>
              <a:noFill/>
            </p:spPr>
            <p:txBody>
              <a:bodyPr wrap="square">
                <a:noAutofit/>
              </a:bodyPr>
              <a:lstStyle/>
              <a:p>
                <a:pPr algn="ctr"/>
                <a:r>
                  <a:rPr lang="id-ID" sz="6000" b="1" dirty="0">
                    <a:solidFill>
                      <a:schemeClr val="bg1"/>
                    </a:solidFill>
                    <a:cs typeface="+mn-ea"/>
                    <a:sym typeface="+mn-lt"/>
                  </a:rPr>
                  <a:t>S</a:t>
                </a:r>
              </a:p>
            </p:txBody>
          </p:sp>
          <p:sp>
            <p:nvSpPr>
              <p:cNvPr id="21" name="TextBox 19"/>
              <p:cNvSpPr txBox="1"/>
              <p:nvPr/>
            </p:nvSpPr>
            <p:spPr>
              <a:xfrm>
                <a:off x="4564893" y="3674973"/>
                <a:ext cx="1611200" cy="1569660"/>
              </a:xfrm>
              <a:prstGeom prst="rect">
                <a:avLst/>
              </a:prstGeom>
              <a:noFill/>
            </p:spPr>
            <p:txBody>
              <a:bodyPr wrap="square">
                <a:noAutofit/>
              </a:bodyPr>
              <a:lstStyle/>
              <a:p>
                <a:pPr algn="ctr"/>
                <a:r>
                  <a:rPr lang="id-ID" sz="6000" b="1">
                    <a:solidFill>
                      <a:schemeClr val="bg1"/>
                    </a:solidFill>
                    <a:cs typeface="+mn-ea"/>
                    <a:sym typeface="+mn-lt"/>
                  </a:rPr>
                  <a:t>O</a:t>
                </a:r>
              </a:p>
            </p:txBody>
          </p:sp>
          <p:sp>
            <p:nvSpPr>
              <p:cNvPr id="22" name="Freeform: Shape 20"/>
              <p:cNvSpPr/>
              <p:nvPr/>
            </p:nvSpPr>
            <p:spPr>
              <a:xfrm>
                <a:off x="6106715" y="3674972"/>
                <a:ext cx="1534677" cy="1793810"/>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4"/>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Freeform: Shape 21"/>
              <p:cNvSpPr/>
              <p:nvPr/>
            </p:nvSpPr>
            <p:spPr>
              <a:xfrm flipV="1">
                <a:off x="6106715" y="1881162"/>
                <a:ext cx="1534677" cy="1793810"/>
              </a:xfrm>
              <a:custGeom>
                <a:avLst/>
                <a:gdLst>
                  <a:gd name="connsiteX0" fmla="*/ 0 w 1521571"/>
                  <a:gd name="connsiteY0" fmla="*/ 0 h 1778491"/>
                  <a:gd name="connsiteX1" fmla="*/ 1521571 w 1521571"/>
                  <a:gd name="connsiteY1" fmla="*/ 0 h 1778491"/>
                  <a:gd name="connsiteX2" fmla="*/ 1521571 w 1521571"/>
                  <a:gd name="connsiteY2" fmla="*/ 14491 h 1778491"/>
                  <a:gd name="connsiteX3" fmla="*/ 1521571 w 1521571"/>
                  <a:gd name="connsiteY3" fmla="*/ 1040227 h 1778491"/>
                  <a:gd name="connsiteX4" fmla="*/ 45043 w 1521571"/>
                  <a:gd name="connsiteY4" fmla="*/ 1778491 h 1778491"/>
                  <a:gd name="connsiteX5" fmla="*/ 0 w 1521571"/>
                  <a:gd name="connsiteY5" fmla="*/ 1778491 h 1778491"/>
                  <a:gd name="connsiteX6" fmla="*/ 0 w 1521571"/>
                  <a:gd name="connsiteY6" fmla="*/ 14491 h 1778491"/>
                  <a:gd name="connsiteX7" fmla="*/ 0 w 1521571"/>
                  <a:gd name="connsiteY7" fmla="*/ 0 h 177849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521571" h="1778491">
                    <a:moveTo>
                      <a:pt x="0" y="0"/>
                    </a:moveTo>
                    <a:lnTo>
                      <a:pt x="1521571" y="0"/>
                    </a:lnTo>
                    <a:lnTo>
                      <a:pt x="1521571" y="14491"/>
                    </a:lnTo>
                    <a:lnTo>
                      <a:pt x="1521571" y="1040227"/>
                    </a:lnTo>
                    <a:lnTo>
                      <a:pt x="45043" y="1778491"/>
                    </a:lnTo>
                    <a:lnTo>
                      <a:pt x="0" y="1778491"/>
                    </a:lnTo>
                    <a:lnTo>
                      <a:pt x="0" y="14491"/>
                    </a:lnTo>
                    <a:lnTo>
                      <a:pt x="0" y="0"/>
                    </a:lnTo>
                    <a:close/>
                  </a:path>
                </a:pathLst>
              </a:custGeom>
              <a:solidFill>
                <a:schemeClr val="accent2"/>
              </a:solidFill>
              <a:ln w="28575">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 name="TextBox 22"/>
              <p:cNvSpPr txBox="1"/>
              <p:nvPr/>
            </p:nvSpPr>
            <p:spPr>
              <a:xfrm>
                <a:off x="6269824" y="2298694"/>
                <a:ext cx="1208457" cy="1569660"/>
              </a:xfrm>
              <a:prstGeom prst="rect">
                <a:avLst/>
              </a:prstGeom>
              <a:noFill/>
            </p:spPr>
            <p:txBody>
              <a:bodyPr wrap="square">
                <a:noAutofit/>
              </a:bodyPr>
              <a:lstStyle/>
              <a:p>
                <a:pPr algn="ctr"/>
                <a:r>
                  <a:rPr lang="id-ID" sz="6000" b="1" dirty="0">
                    <a:solidFill>
                      <a:schemeClr val="bg1"/>
                    </a:solidFill>
                    <a:cs typeface="+mn-ea"/>
                    <a:sym typeface="+mn-lt"/>
                  </a:rPr>
                  <a:t>W</a:t>
                </a:r>
              </a:p>
            </p:txBody>
          </p:sp>
          <p:sp>
            <p:nvSpPr>
              <p:cNvPr id="25" name="TextBox 23"/>
              <p:cNvSpPr txBox="1"/>
              <p:nvPr/>
            </p:nvSpPr>
            <p:spPr>
              <a:xfrm>
                <a:off x="6122823" y="3674973"/>
                <a:ext cx="1473401" cy="1569660"/>
              </a:xfrm>
              <a:prstGeom prst="rect">
                <a:avLst/>
              </a:prstGeom>
              <a:noFill/>
            </p:spPr>
            <p:txBody>
              <a:bodyPr wrap="square">
                <a:noAutofit/>
              </a:bodyPr>
              <a:lstStyle/>
              <a:p>
                <a:pPr algn="ctr"/>
                <a:r>
                  <a:rPr lang="id-ID" sz="6000" b="1">
                    <a:solidFill>
                      <a:schemeClr val="bg1"/>
                    </a:solidFill>
                    <a:cs typeface="+mn-ea"/>
                    <a:sym typeface="+mn-lt"/>
                  </a:rPr>
                  <a:t>T</a:t>
                </a:r>
              </a:p>
            </p:txBody>
          </p:sp>
        </p:grpSp>
      </p:grpSp>
      <p:sp>
        <p:nvSpPr>
          <p:cNvPr id="26" name="Title 1">
            <a:extLst>
              <a:ext uri="{FF2B5EF4-FFF2-40B4-BE49-F238E27FC236}">
                <a16:creationId xmlns:a16="http://schemas.microsoft.com/office/drawing/2014/main" id="{F4972E8A-FF6A-46D8-8310-DE506BE27B3F}"/>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spTree>
    <p:extLst>
      <p:ext uri="{BB962C8B-B14F-4D97-AF65-F5344CB8AC3E}">
        <p14:creationId xmlns:p14="http://schemas.microsoft.com/office/powerpoint/2010/main" val="401525908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16"/>
                                        </p:tgtEl>
                                        <p:attrNameLst>
                                          <p:attrName>style.visibility</p:attrName>
                                        </p:attrNameLst>
                                      </p:cBhvr>
                                      <p:to>
                                        <p:strVal val="visible"/>
                                      </p:to>
                                    </p:set>
                                    <p:anim calcmode="lin" valueType="num">
                                      <p:cBhvr>
                                        <p:cTn id="7" dur="500" fill="hold"/>
                                        <p:tgtEl>
                                          <p:spTgt spid="16"/>
                                        </p:tgtEl>
                                        <p:attrNameLst>
                                          <p:attrName>ppt_w</p:attrName>
                                        </p:attrNameLst>
                                      </p:cBhvr>
                                      <p:tavLst>
                                        <p:tav tm="0">
                                          <p:val>
                                            <p:fltVal val="0"/>
                                          </p:val>
                                        </p:tav>
                                        <p:tav tm="100000">
                                          <p:val>
                                            <p:strVal val="#ppt_w"/>
                                          </p:val>
                                        </p:tav>
                                      </p:tavLst>
                                    </p:anim>
                                    <p:anim calcmode="lin" valueType="num">
                                      <p:cBhvr>
                                        <p:cTn id="8" dur="500" fill="hold"/>
                                        <p:tgtEl>
                                          <p:spTgt spid="16"/>
                                        </p:tgtEl>
                                        <p:attrNameLst>
                                          <p:attrName>ppt_h</p:attrName>
                                        </p:attrNameLst>
                                      </p:cBhvr>
                                      <p:tavLst>
                                        <p:tav tm="0">
                                          <p:val>
                                            <p:fltVal val="0"/>
                                          </p:val>
                                        </p:tav>
                                        <p:tav tm="100000">
                                          <p:val>
                                            <p:strVal val="#ppt_h"/>
                                          </p:val>
                                        </p:tav>
                                      </p:tavLst>
                                    </p:anim>
                                    <p:animEffect transition="in" filter="fade">
                                      <p:cBhvr>
                                        <p:cTn id="9" dur="500"/>
                                        <p:tgtEl>
                                          <p:spTgt spid="16"/>
                                        </p:tgtEl>
                                      </p:cBhvr>
                                    </p:animEffect>
                                  </p:childTnLst>
                                </p:cTn>
                              </p:par>
                            </p:childTnLst>
                          </p:cTn>
                        </p:par>
                        <p:par>
                          <p:cTn id="10" fill="hold">
                            <p:stCondLst>
                              <p:cond delay="500"/>
                            </p:stCondLst>
                            <p:childTnLst>
                              <p:par>
                                <p:cTn id="11" presetID="22" presetClass="entr" presetSubtype="2" fill="hold" grpId="0" nodeType="afterEffect">
                                  <p:stCondLst>
                                    <p:cond delay="0"/>
                                  </p:stCondLst>
                                  <p:childTnLst>
                                    <p:set>
                                      <p:cBhvr>
                                        <p:cTn id="12" dur="1" fill="hold">
                                          <p:stCondLst>
                                            <p:cond delay="0"/>
                                          </p:stCondLst>
                                        </p:cTn>
                                        <p:tgtEl>
                                          <p:spTgt spid="4"/>
                                        </p:tgtEl>
                                        <p:attrNameLst>
                                          <p:attrName>style.visibility</p:attrName>
                                        </p:attrNameLst>
                                      </p:cBhvr>
                                      <p:to>
                                        <p:strVal val="visible"/>
                                      </p:to>
                                    </p:set>
                                    <p:animEffect transition="in" filter="wipe(right)">
                                      <p:cBhvr>
                                        <p:cTn id="13" dur="500"/>
                                        <p:tgtEl>
                                          <p:spTgt spid="4"/>
                                        </p:tgtEl>
                                      </p:cBhvr>
                                    </p:animEffect>
                                  </p:childTnLst>
                                </p:cTn>
                              </p:par>
                              <p:par>
                                <p:cTn id="14" presetID="22" presetClass="entr" presetSubtype="2" fill="hold" grpId="0" nodeType="withEffect">
                                  <p:stCondLst>
                                    <p:cond delay="0"/>
                                  </p:stCondLst>
                                  <p:childTnLst>
                                    <p:set>
                                      <p:cBhvr>
                                        <p:cTn id="15" dur="1" fill="hold">
                                          <p:stCondLst>
                                            <p:cond delay="0"/>
                                          </p:stCondLst>
                                        </p:cTn>
                                        <p:tgtEl>
                                          <p:spTgt spid="7"/>
                                        </p:tgtEl>
                                        <p:attrNameLst>
                                          <p:attrName>style.visibility</p:attrName>
                                        </p:attrNameLst>
                                      </p:cBhvr>
                                      <p:to>
                                        <p:strVal val="visible"/>
                                      </p:to>
                                    </p:set>
                                    <p:animEffect transition="in" filter="wipe(right)">
                                      <p:cBhvr>
                                        <p:cTn id="16" dur="500"/>
                                        <p:tgtEl>
                                          <p:spTgt spid="7"/>
                                        </p:tgtEl>
                                      </p:cBhvr>
                                    </p:animEffect>
                                  </p:childTnLst>
                                </p:cTn>
                              </p:par>
                              <p:par>
                                <p:cTn id="17" presetID="22" presetClass="entr" presetSubtype="2" fill="hold" grpId="0" nodeType="withEffect">
                                  <p:stCondLst>
                                    <p:cond delay="0"/>
                                  </p:stCondLst>
                                  <p:childTnLst>
                                    <p:set>
                                      <p:cBhvr>
                                        <p:cTn id="18" dur="1" fill="hold">
                                          <p:stCondLst>
                                            <p:cond delay="0"/>
                                          </p:stCondLst>
                                        </p:cTn>
                                        <p:tgtEl>
                                          <p:spTgt spid="8"/>
                                        </p:tgtEl>
                                        <p:attrNameLst>
                                          <p:attrName>style.visibility</p:attrName>
                                        </p:attrNameLst>
                                      </p:cBhvr>
                                      <p:to>
                                        <p:strVal val="visible"/>
                                      </p:to>
                                    </p:set>
                                    <p:animEffect transition="in" filter="wipe(right)">
                                      <p:cBhvr>
                                        <p:cTn id="19" dur="500"/>
                                        <p:tgtEl>
                                          <p:spTgt spid="8"/>
                                        </p:tgtEl>
                                      </p:cBhvr>
                                    </p:animEffect>
                                  </p:childTnLst>
                                </p:cTn>
                              </p:par>
                              <p:par>
                                <p:cTn id="20" presetID="22" presetClass="entr" presetSubtype="2" fill="hold" grpId="0" nodeType="withEffect">
                                  <p:stCondLst>
                                    <p:cond delay="0"/>
                                  </p:stCondLst>
                                  <p:childTnLst>
                                    <p:set>
                                      <p:cBhvr>
                                        <p:cTn id="21" dur="1" fill="hold">
                                          <p:stCondLst>
                                            <p:cond delay="0"/>
                                          </p:stCondLst>
                                        </p:cTn>
                                        <p:tgtEl>
                                          <p:spTgt spid="9"/>
                                        </p:tgtEl>
                                        <p:attrNameLst>
                                          <p:attrName>style.visibility</p:attrName>
                                        </p:attrNameLst>
                                      </p:cBhvr>
                                      <p:to>
                                        <p:strVal val="visible"/>
                                      </p:to>
                                    </p:set>
                                    <p:animEffect transition="in" filter="wipe(right)">
                                      <p:cBhvr>
                                        <p:cTn id="22" dur="500"/>
                                        <p:tgtEl>
                                          <p:spTgt spid="9"/>
                                        </p:tgtEl>
                                      </p:cBhvr>
                                    </p:animEffect>
                                  </p:childTnLst>
                                </p:cTn>
                              </p:par>
                              <p:par>
                                <p:cTn id="23" presetID="22" presetClass="entr" presetSubtype="2" fill="hold" grpId="0" nodeType="withEffect">
                                  <p:stCondLst>
                                    <p:cond delay="0"/>
                                  </p:stCondLst>
                                  <p:childTnLst>
                                    <p:set>
                                      <p:cBhvr>
                                        <p:cTn id="24" dur="1" fill="hold">
                                          <p:stCondLst>
                                            <p:cond delay="0"/>
                                          </p:stCondLst>
                                        </p:cTn>
                                        <p:tgtEl>
                                          <p:spTgt spid="10"/>
                                        </p:tgtEl>
                                        <p:attrNameLst>
                                          <p:attrName>style.visibility</p:attrName>
                                        </p:attrNameLst>
                                      </p:cBhvr>
                                      <p:to>
                                        <p:strVal val="visible"/>
                                      </p:to>
                                    </p:set>
                                    <p:animEffect transition="in" filter="wipe(right)">
                                      <p:cBhvr>
                                        <p:cTn id="25" dur="500"/>
                                        <p:tgtEl>
                                          <p:spTgt spid="10"/>
                                        </p:tgtEl>
                                      </p:cBhvr>
                                    </p:animEffect>
                                  </p:childTnLst>
                                </p:cTn>
                              </p:par>
                              <p:par>
                                <p:cTn id="26" presetID="22" presetClass="entr" presetSubtype="2" fill="hold" grpId="0" nodeType="withEffect">
                                  <p:stCondLst>
                                    <p:cond delay="0"/>
                                  </p:stCondLst>
                                  <p:childTnLst>
                                    <p:set>
                                      <p:cBhvr>
                                        <p:cTn id="27" dur="1" fill="hold">
                                          <p:stCondLst>
                                            <p:cond delay="0"/>
                                          </p:stCondLst>
                                        </p:cTn>
                                        <p:tgtEl>
                                          <p:spTgt spid="11"/>
                                        </p:tgtEl>
                                        <p:attrNameLst>
                                          <p:attrName>style.visibility</p:attrName>
                                        </p:attrNameLst>
                                      </p:cBhvr>
                                      <p:to>
                                        <p:strVal val="visible"/>
                                      </p:to>
                                    </p:set>
                                    <p:animEffect transition="in" filter="wipe(right)">
                                      <p:cBhvr>
                                        <p:cTn id="28" dur="500"/>
                                        <p:tgtEl>
                                          <p:spTgt spid="11"/>
                                        </p:tgtEl>
                                      </p:cBhvr>
                                    </p:animEffect>
                                  </p:childTnLst>
                                </p:cTn>
                              </p:par>
                            </p:childTnLst>
                          </p:cTn>
                        </p:par>
                        <p:par>
                          <p:cTn id="29" fill="hold">
                            <p:stCondLst>
                              <p:cond delay="1000"/>
                            </p:stCondLst>
                            <p:childTnLst>
                              <p:par>
                                <p:cTn id="30" presetID="22" presetClass="entr" presetSubtype="8" fill="hold" grpId="0" nodeType="afterEffect">
                                  <p:stCondLst>
                                    <p:cond delay="0"/>
                                  </p:stCondLst>
                                  <p:childTnLst>
                                    <p:set>
                                      <p:cBhvr>
                                        <p:cTn id="31" dur="1" fill="hold">
                                          <p:stCondLst>
                                            <p:cond delay="0"/>
                                          </p:stCondLst>
                                        </p:cTn>
                                        <p:tgtEl>
                                          <p:spTgt spid="12"/>
                                        </p:tgtEl>
                                        <p:attrNameLst>
                                          <p:attrName>style.visibility</p:attrName>
                                        </p:attrNameLst>
                                      </p:cBhvr>
                                      <p:to>
                                        <p:strVal val="visible"/>
                                      </p:to>
                                    </p:set>
                                    <p:animEffect transition="in" filter="wipe(left)">
                                      <p:cBhvr>
                                        <p:cTn id="32" dur="500"/>
                                        <p:tgtEl>
                                          <p:spTgt spid="12"/>
                                        </p:tgtEl>
                                      </p:cBhvr>
                                    </p:animEffect>
                                  </p:childTnLst>
                                </p:cTn>
                              </p:par>
                              <p:par>
                                <p:cTn id="33" presetID="22" presetClass="entr" presetSubtype="8" fill="hold" grpId="0" nodeType="withEffect">
                                  <p:stCondLst>
                                    <p:cond delay="0"/>
                                  </p:stCondLst>
                                  <p:childTnLst>
                                    <p:set>
                                      <p:cBhvr>
                                        <p:cTn id="34" dur="1" fill="hold">
                                          <p:stCondLst>
                                            <p:cond delay="0"/>
                                          </p:stCondLst>
                                        </p:cTn>
                                        <p:tgtEl>
                                          <p:spTgt spid="13"/>
                                        </p:tgtEl>
                                        <p:attrNameLst>
                                          <p:attrName>style.visibility</p:attrName>
                                        </p:attrNameLst>
                                      </p:cBhvr>
                                      <p:to>
                                        <p:strVal val="visible"/>
                                      </p:to>
                                    </p:set>
                                    <p:animEffect transition="in" filter="wipe(left)">
                                      <p:cBhvr>
                                        <p:cTn id="35" dur="500"/>
                                        <p:tgtEl>
                                          <p:spTgt spid="13"/>
                                        </p:tgtEl>
                                      </p:cBhvr>
                                    </p:animEffect>
                                  </p:childTnLst>
                                </p:cTn>
                              </p:par>
                              <p:par>
                                <p:cTn id="36" presetID="22" presetClass="entr" presetSubtype="8" fill="hold" grpId="0" nodeType="withEffect">
                                  <p:stCondLst>
                                    <p:cond delay="0"/>
                                  </p:stCondLst>
                                  <p:childTnLst>
                                    <p:set>
                                      <p:cBhvr>
                                        <p:cTn id="37" dur="1" fill="hold">
                                          <p:stCondLst>
                                            <p:cond delay="0"/>
                                          </p:stCondLst>
                                        </p:cTn>
                                        <p:tgtEl>
                                          <p:spTgt spid="14"/>
                                        </p:tgtEl>
                                        <p:attrNameLst>
                                          <p:attrName>style.visibility</p:attrName>
                                        </p:attrNameLst>
                                      </p:cBhvr>
                                      <p:to>
                                        <p:strVal val="visible"/>
                                      </p:to>
                                    </p:set>
                                    <p:animEffect transition="in" filter="wipe(left)">
                                      <p:cBhvr>
                                        <p:cTn id="38" dur="500"/>
                                        <p:tgtEl>
                                          <p:spTgt spid="14"/>
                                        </p:tgtEl>
                                      </p:cBhvr>
                                    </p:animEffect>
                                  </p:childTnLst>
                                </p:cTn>
                              </p:par>
                              <p:par>
                                <p:cTn id="39" presetID="22" presetClass="entr" presetSubtype="8" fill="hold" grpId="0" nodeType="withEffect">
                                  <p:stCondLst>
                                    <p:cond delay="0"/>
                                  </p:stCondLst>
                                  <p:childTnLst>
                                    <p:set>
                                      <p:cBhvr>
                                        <p:cTn id="40" dur="1" fill="hold">
                                          <p:stCondLst>
                                            <p:cond delay="0"/>
                                          </p:stCondLst>
                                        </p:cTn>
                                        <p:tgtEl>
                                          <p:spTgt spid="15"/>
                                        </p:tgtEl>
                                        <p:attrNameLst>
                                          <p:attrName>style.visibility</p:attrName>
                                        </p:attrNameLst>
                                      </p:cBhvr>
                                      <p:to>
                                        <p:strVal val="visible"/>
                                      </p:to>
                                    </p:set>
                                    <p:animEffect transition="in" filter="wipe(left)">
                                      <p:cBhvr>
                                        <p:cTn id="41" dur="500"/>
                                        <p:tgtEl>
                                          <p:spTgt spid="15"/>
                                        </p:tgtEl>
                                      </p:cBhvr>
                                    </p:animEffect>
                                  </p:childTnLst>
                                </p:cTn>
                              </p:par>
                              <p:par>
                                <p:cTn id="42" presetID="22" presetClass="entr" presetSubtype="8" fill="hold" grpId="0" nodeType="withEffect">
                                  <p:stCondLst>
                                    <p:cond delay="0"/>
                                  </p:stCondLst>
                                  <p:childTnLst>
                                    <p:set>
                                      <p:cBhvr>
                                        <p:cTn id="43" dur="1" fill="hold">
                                          <p:stCondLst>
                                            <p:cond delay="0"/>
                                          </p:stCondLst>
                                        </p:cTn>
                                        <p:tgtEl>
                                          <p:spTgt spid="5"/>
                                        </p:tgtEl>
                                        <p:attrNameLst>
                                          <p:attrName>style.visibility</p:attrName>
                                        </p:attrNameLst>
                                      </p:cBhvr>
                                      <p:to>
                                        <p:strVal val="visible"/>
                                      </p:to>
                                    </p:set>
                                    <p:animEffect transition="in" filter="wipe(left)">
                                      <p:cBhvr>
                                        <p:cTn id="44" dur="500"/>
                                        <p:tgtEl>
                                          <p:spTgt spid="5"/>
                                        </p:tgtEl>
                                      </p:cBhvr>
                                    </p:animEffect>
                                  </p:childTnLst>
                                </p:cTn>
                              </p:par>
                              <p:par>
                                <p:cTn id="45" presetID="22" presetClass="entr" presetSubtype="8" fill="hold" grpId="0" nodeType="withEffect">
                                  <p:stCondLst>
                                    <p:cond delay="0"/>
                                  </p:stCondLst>
                                  <p:childTnLst>
                                    <p:set>
                                      <p:cBhvr>
                                        <p:cTn id="46" dur="1" fill="hold">
                                          <p:stCondLst>
                                            <p:cond delay="0"/>
                                          </p:stCondLst>
                                        </p:cTn>
                                        <p:tgtEl>
                                          <p:spTgt spid="6"/>
                                        </p:tgtEl>
                                        <p:attrNameLst>
                                          <p:attrName>style.visibility</p:attrName>
                                        </p:attrNameLst>
                                      </p:cBhvr>
                                      <p:to>
                                        <p:strVal val="visible"/>
                                      </p:to>
                                    </p:set>
                                    <p:animEffect transition="in" filter="wipe(left)">
                                      <p:cBhvr>
                                        <p:cTn id="4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5" grpId="0" animBg="1"/>
      <p:bldP spid="6" grpId="0" animBg="1"/>
      <p:bldP spid="7" grpId="0" animBg="1"/>
      <p:bldP spid="8" grpId="0"/>
      <p:bldP spid="9" grpId="0"/>
      <p:bldP spid="10" grpId="0"/>
      <p:bldP spid="11" grpId="0"/>
      <p:bldP spid="12" grpId="0"/>
      <p:bldP spid="13" grpId="0"/>
      <p:bldP spid="14" grpId="0"/>
      <p:bldP spid="15" grpId="0"/>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3163599" y="2970869"/>
            <a:ext cx="2816801" cy="430887"/>
          </a:xfrm>
          <a:prstGeom prst="rect">
            <a:avLst/>
          </a:prstGeom>
          <a:noFill/>
        </p:spPr>
        <p:txBody>
          <a:bodyPr wrap="square" lIns="0" tIns="0" rIns="0" bIns="0" rtlCol="0">
            <a:spAutoFit/>
          </a:bodyPr>
          <a:lstStyle/>
          <a:p>
            <a:pPr algn="ctr"/>
            <a:r>
              <a:rPr lang="zh-CN" altLang="en-US" sz="2800" dirty="0">
                <a:solidFill>
                  <a:srgbClr val="34425B"/>
                </a:solidFill>
                <a:cs typeface="+mn-ea"/>
                <a:sym typeface="+mn-lt"/>
              </a:rPr>
              <a:t>请替换文字内容</a:t>
            </a:r>
            <a:endParaRPr lang="en-GB" altLang="zh-CN" sz="2800" dirty="0">
              <a:solidFill>
                <a:srgbClr val="34425B"/>
              </a:solidFill>
              <a:cs typeface="+mn-ea"/>
              <a:sym typeface="+mn-lt"/>
            </a:endParaRPr>
          </a:p>
        </p:txBody>
      </p:sp>
      <p:sp>
        <p:nvSpPr>
          <p:cNvPr id="8" name="TextBox 49"/>
          <p:cNvSpPr txBox="1"/>
          <p:nvPr/>
        </p:nvSpPr>
        <p:spPr>
          <a:xfrm>
            <a:off x="3194478" y="3539690"/>
            <a:ext cx="2780138" cy="123111"/>
          </a:xfrm>
          <a:prstGeom prst="rect">
            <a:avLst/>
          </a:prstGeom>
          <a:noFill/>
        </p:spPr>
        <p:txBody>
          <a:bodyPr wrap="square" lIns="0" tIns="0" rIns="0" bIns="0" rtlCol="0">
            <a:spAutoFit/>
          </a:bodyPr>
          <a:lstStyle/>
          <a:p>
            <a:pPr algn="ctr" eaLnBrk="0" hangingPunct="0"/>
            <a:r>
              <a:rPr lang="zh-CN" altLang="en-US" sz="800" dirty="0">
                <a:solidFill>
                  <a:srgbClr val="34425B"/>
                </a:solidFill>
                <a:cs typeface="+mn-ea"/>
                <a:sym typeface="+mn-lt"/>
              </a:rPr>
              <a:t>请替换文字内容，点击添加相关标题文字</a:t>
            </a:r>
            <a:endParaRPr lang="en-US" altLang="zh-CN" sz="800" dirty="0">
              <a:solidFill>
                <a:srgbClr val="34425B"/>
              </a:solidFill>
              <a:cs typeface="+mn-ea"/>
              <a:sym typeface="+mn-lt"/>
            </a:endParaRPr>
          </a:p>
        </p:txBody>
      </p:sp>
      <p:sp>
        <p:nvSpPr>
          <p:cNvPr id="38" name="椭圆 37"/>
          <p:cNvSpPr/>
          <p:nvPr/>
        </p:nvSpPr>
        <p:spPr>
          <a:xfrm>
            <a:off x="4164927" y="1203598"/>
            <a:ext cx="1075714" cy="1075714"/>
          </a:xfrm>
          <a:prstGeom prst="ellips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3948902" y="1779661"/>
            <a:ext cx="537857" cy="537857"/>
          </a:xfrm>
          <a:prstGeom prst="ellips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id="{8F4ADC5A-4E75-459A-AC3E-66C8874B8A1F}"/>
              </a:ext>
            </a:extLst>
          </p:cNvPr>
          <p:cNvSpPr/>
          <p:nvPr/>
        </p:nvSpPr>
        <p:spPr>
          <a:xfrm>
            <a:off x="3466905" y="2408570"/>
            <a:ext cx="2210190" cy="523220"/>
          </a:xfrm>
          <a:prstGeom prst="rect">
            <a:avLst/>
          </a:prstGeom>
        </p:spPr>
        <p:txBody>
          <a:bodyPr wrap="square">
            <a:spAutoFit/>
          </a:bodyPr>
          <a:lstStyle/>
          <a:p>
            <a:pPr algn="ctr" fontAlgn="auto">
              <a:spcBef>
                <a:spcPts val="0"/>
              </a:spcBef>
              <a:spcAft>
                <a:spcPts val="0"/>
              </a:spcAft>
              <a:defRPr/>
            </a:pPr>
            <a:r>
              <a:rPr lang="en-US" altLang="zh-CN" sz="2800" b="1" spc="300" dirty="0">
                <a:solidFill>
                  <a:schemeClr val="bg2">
                    <a:lumMod val="25000"/>
                  </a:schemeClr>
                </a:solidFill>
                <a:cs typeface="+mn-ea"/>
                <a:sym typeface="+mn-lt"/>
              </a:rPr>
              <a:t>PART FOUR</a:t>
            </a:r>
            <a:endParaRPr lang="zh-CN" altLang="en-US" sz="2800" b="1" spc="300" dirty="0">
              <a:solidFill>
                <a:schemeClr val="bg2">
                  <a:lumMod val="25000"/>
                </a:schemeClr>
              </a:solidFill>
              <a:cs typeface="+mn-ea"/>
              <a:sym typeface="+mn-lt"/>
            </a:endParaRPr>
          </a:p>
        </p:txBody>
      </p:sp>
      <p:sp>
        <p:nvSpPr>
          <p:cNvPr id="41" name="矩形 40"/>
          <p:cNvSpPr/>
          <p:nvPr/>
        </p:nvSpPr>
        <p:spPr>
          <a:xfrm rot="1651152">
            <a:off x="-13654" y="3970315"/>
            <a:ext cx="1782108" cy="1782108"/>
          </a:xfrm>
          <a:prstGeom prst="rect">
            <a:avLst/>
          </a:prstGeom>
          <a:blipFill dpi="0" rotWithShape="0">
            <a:blip r:embed="rId3">
              <a:alphaModFix amt="7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rot="2700000">
            <a:off x="7677390" y="317260"/>
            <a:ext cx="1782108" cy="1782108"/>
          </a:xfrm>
          <a:prstGeom prst="rect">
            <a:avLst/>
          </a:prstGeom>
          <a:blipFill dpi="0" rotWithShape="0">
            <a:blip r:embed="rId3">
              <a:alphaModFix amt="4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a:extLst>
              <a:ext uri="{FF2B5EF4-FFF2-40B4-BE49-F238E27FC236}">
                <a16:creationId xmlns:a16="http://schemas.microsoft.com/office/drawing/2014/main" id="{D0D89DCD-4A47-47AC-9E75-9133B7477B3F}"/>
              </a:ext>
            </a:extLst>
          </p:cNvPr>
          <p:cNvSpPr/>
          <p:nvPr/>
        </p:nvSpPr>
        <p:spPr>
          <a:xfrm flipH="1">
            <a:off x="4237371" y="1439708"/>
            <a:ext cx="721198" cy="7211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4273086" y="1541874"/>
            <a:ext cx="597828" cy="597828"/>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8676456" y="29597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8553626" y="581124"/>
            <a:ext cx="144016" cy="144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395536" y="4463743"/>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683568" y="4731990"/>
            <a:ext cx="144016" cy="144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88406676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animEffect transition="in" filter="fade">
                                      <p:cBhvr>
                                        <p:cTn id="19" dur="500"/>
                                        <p:tgtEl>
                                          <p:spTgt spid="4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p:cTn id="39" dur="500" fill="hold"/>
                                        <p:tgtEl>
                                          <p:spTgt spid="38"/>
                                        </p:tgtEl>
                                        <p:attrNameLst>
                                          <p:attrName>ppt_w</p:attrName>
                                        </p:attrNameLst>
                                      </p:cBhvr>
                                      <p:tavLst>
                                        <p:tav tm="0">
                                          <p:val>
                                            <p:fltVal val="0"/>
                                          </p:val>
                                        </p:tav>
                                        <p:tav tm="100000">
                                          <p:val>
                                            <p:strVal val="#ppt_w"/>
                                          </p:val>
                                        </p:tav>
                                      </p:tavLst>
                                    </p:anim>
                                    <p:anim calcmode="lin" valueType="num">
                                      <p:cBhvr>
                                        <p:cTn id="40" dur="500" fill="hold"/>
                                        <p:tgtEl>
                                          <p:spTgt spid="38"/>
                                        </p:tgtEl>
                                        <p:attrNameLst>
                                          <p:attrName>ppt_h</p:attrName>
                                        </p:attrNameLst>
                                      </p:cBhvr>
                                      <p:tavLst>
                                        <p:tav tm="0">
                                          <p:val>
                                            <p:fltVal val="0"/>
                                          </p:val>
                                        </p:tav>
                                        <p:tav tm="100000">
                                          <p:val>
                                            <p:strVal val="#ppt_h"/>
                                          </p:val>
                                        </p:tav>
                                      </p:tavLst>
                                    </p:anim>
                                    <p:animEffect transition="in" filter="fade">
                                      <p:cBhvr>
                                        <p:cTn id="41" dur="500"/>
                                        <p:tgtEl>
                                          <p:spTgt spid="3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p:cTn id="54" dur="500" fill="hold"/>
                                        <p:tgtEl>
                                          <p:spTgt spid="44"/>
                                        </p:tgtEl>
                                        <p:attrNameLst>
                                          <p:attrName>ppt_w</p:attrName>
                                        </p:attrNameLst>
                                      </p:cBhvr>
                                      <p:tavLst>
                                        <p:tav tm="0">
                                          <p:val>
                                            <p:fltVal val="0"/>
                                          </p:val>
                                        </p:tav>
                                        <p:tav tm="100000">
                                          <p:val>
                                            <p:strVal val="#ppt_w"/>
                                          </p:val>
                                        </p:tav>
                                      </p:tavLst>
                                    </p:anim>
                                    <p:anim calcmode="lin" valueType="num">
                                      <p:cBhvr>
                                        <p:cTn id="55" dur="500" fill="hold"/>
                                        <p:tgtEl>
                                          <p:spTgt spid="44"/>
                                        </p:tgtEl>
                                        <p:attrNameLst>
                                          <p:attrName>ppt_h</p:attrName>
                                        </p:attrNameLst>
                                      </p:cBhvr>
                                      <p:tavLst>
                                        <p:tav tm="0">
                                          <p:val>
                                            <p:fltVal val="0"/>
                                          </p:val>
                                        </p:tav>
                                        <p:tav tm="100000">
                                          <p:val>
                                            <p:strVal val="#ppt_h"/>
                                          </p:val>
                                        </p:tav>
                                      </p:tavLst>
                                    </p:anim>
                                    <p:animEffect transition="in" filter="fade">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barn(inVertical)">
                                      <p:cBhvr>
                                        <p:cTn id="61" dur="500"/>
                                        <p:tgtEl>
                                          <p:spTgt spid="40"/>
                                        </p:tgtEl>
                                      </p:cBhvr>
                                    </p:animEffect>
                                  </p:childTnLst>
                                </p:cTn>
                              </p:par>
                            </p:childTnLst>
                          </p:cTn>
                        </p:par>
                        <p:par>
                          <p:cTn id="62" fill="hold">
                            <p:stCondLst>
                              <p:cond delay="5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7"/>
                                        </p:tgtEl>
                                        <p:attrNameLst>
                                          <p:attrName>style.visibility</p:attrName>
                                        </p:attrNameLst>
                                      </p:cBhvr>
                                      <p:to>
                                        <p:strVal val="visible"/>
                                      </p:to>
                                    </p:set>
                                    <p:animEffect transition="in" filter="wipe(left)">
                                      <p:cBhvr>
                                        <p:cTn id="65" dur="200"/>
                                        <p:tgtEl>
                                          <p:spTgt spid="7"/>
                                        </p:tgtEl>
                                      </p:cBhvr>
                                    </p:animEffect>
                                  </p:childTnLst>
                                </p:cTn>
                              </p:par>
                            </p:childTnLst>
                          </p:cTn>
                        </p:par>
                        <p:par>
                          <p:cTn id="66" fill="hold">
                            <p:stCondLst>
                              <p:cond delay="1060"/>
                            </p:stCondLst>
                            <p:childTnLst>
                              <p:par>
                                <p:cTn id="67" presetID="10" presetClass="entr" presetSubtype="0" fill="hold" grpId="0"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8" grpId="0" animBg="1"/>
      <p:bldP spid="39" grpId="0" animBg="1"/>
      <p:bldP spid="40" grpId="0"/>
      <p:bldP spid="41" grpId="0" animBg="1"/>
      <p:bldP spid="42" grpId="0" animBg="1"/>
      <p:bldP spid="43" grpId="0" animBg="1"/>
      <p:bldP spid="44" grpId="0" animBg="1"/>
      <p:bldP spid="45" grpId="0" animBg="1"/>
      <p:bldP spid="46" grpId="0" animBg="1"/>
      <p:bldP spid="47" grpId="0" animBg="1"/>
      <p:bldP spid="48" grpId="0" animBg="1"/>
    </p:bld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cxnSp>
        <p:nvCxnSpPr>
          <p:cNvPr id="3" name="ïšḻïďê-Straight Arrow Connector 2">
            <a:extLst>
              <a:ext uri="{FF2B5EF4-FFF2-40B4-BE49-F238E27FC236}">
                <a16:creationId xmlns:a16="http://schemas.microsoft.com/office/drawing/2014/main" id="{37E62F61-27A4-4256-9368-57C4E8DB9FB8}"/>
              </a:ext>
            </a:extLst>
          </p:cNvPr>
          <p:cNvCxnSpPr/>
          <p:nvPr/>
        </p:nvCxnSpPr>
        <p:spPr>
          <a:xfrm>
            <a:off x="908048" y="4116874"/>
            <a:ext cx="7327904" cy="1461"/>
          </a:xfrm>
          <a:prstGeom prst="straightConnector1">
            <a:avLst/>
          </a:prstGeom>
          <a:noFill/>
          <a:ln w="12700" cap="flat" cmpd="sng">
            <a:solidFill>
              <a:schemeClr val="accent6"/>
            </a:solidFill>
            <a:prstDash val="solid"/>
            <a:round/>
            <a:headEnd type="none" w="med" len="med"/>
            <a:tailEnd type="none" w="med" len="med"/>
          </a:ln>
        </p:spPr>
      </p:cxnSp>
      <p:grpSp>
        <p:nvGrpSpPr>
          <p:cNvPr id="4" name="组合 3">
            <a:extLst>
              <a:ext uri="{FF2B5EF4-FFF2-40B4-BE49-F238E27FC236}">
                <a16:creationId xmlns:a16="http://schemas.microsoft.com/office/drawing/2014/main" id="{2E7CBF7A-1DDF-4C46-8D8B-EE89D52478B0}"/>
              </a:ext>
            </a:extLst>
          </p:cNvPr>
          <p:cNvGrpSpPr/>
          <p:nvPr/>
        </p:nvGrpSpPr>
        <p:grpSpPr>
          <a:xfrm>
            <a:off x="1367517" y="1203598"/>
            <a:ext cx="6408967" cy="2330371"/>
            <a:chOff x="1564184" y="1952298"/>
            <a:chExt cx="6881145" cy="2501875"/>
          </a:xfrm>
        </p:grpSpPr>
        <p:sp>
          <p:nvSpPr>
            <p:cNvPr id="6" name="ïšḻïďê-文本框 6">
              <a:extLst>
                <a:ext uri="{FF2B5EF4-FFF2-40B4-BE49-F238E27FC236}">
                  <a16:creationId xmlns:a16="http://schemas.microsoft.com/office/drawing/2014/main" id="{F2CA6BA1-F774-4118-B3FA-8149FC2854FC}"/>
                </a:ext>
              </a:extLst>
            </p:cNvPr>
            <p:cNvSpPr txBox="1"/>
            <p:nvPr/>
          </p:nvSpPr>
          <p:spPr>
            <a:xfrm>
              <a:off x="2011110" y="3025743"/>
              <a:ext cx="1602330" cy="185102"/>
            </a:xfrm>
            <a:prstGeom prst="rect">
              <a:avLst/>
            </a:prstGeom>
            <a:noFill/>
            <a:ln>
              <a:noFill/>
            </a:ln>
          </p:spPr>
          <p:txBody>
            <a:bodyPr wrap="none" lIns="0" tIns="0" rIns="0" bIns="0" anchor="t" anchorCtr="0">
              <a:normAutofit fontScale="92500" lnSpcReduction="20000"/>
            </a:bodyPr>
            <a:lstStyle/>
            <a:p>
              <a:pPr marL="0" marR="0" lvl="0" indent="0" algn="ctr" rtl="0">
                <a:buSzPct val="25000"/>
                <a:buNone/>
              </a:pPr>
              <a:r>
                <a:rPr lang="zh-CN" altLang="en-US" sz="1400" b="1" i="0" u="none" strike="noStrike" cap="none" baseline="0">
                  <a:cs typeface="+mn-ea"/>
                  <a:sym typeface="+mn-lt"/>
                </a:rPr>
                <a:t>标题文本预设</a:t>
              </a:r>
            </a:p>
          </p:txBody>
        </p:sp>
        <p:sp>
          <p:nvSpPr>
            <p:cNvPr id="7" name="ïšḻïďê-文本框 7">
              <a:extLst>
                <a:ext uri="{FF2B5EF4-FFF2-40B4-BE49-F238E27FC236}">
                  <a16:creationId xmlns:a16="http://schemas.microsoft.com/office/drawing/2014/main" id="{242770D5-F911-4D65-8CA4-3F36F79A4564}"/>
                </a:ext>
              </a:extLst>
            </p:cNvPr>
            <p:cNvSpPr txBox="1"/>
            <p:nvPr/>
          </p:nvSpPr>
          <p:spPr>
            <a:xfrm>
              <a:off x="2011110" y="3252692"/>
              <a:ext cx="1602330" cy="511380"/>
            </a:xfrm>
            <a:prstGeom prst="rect">
              <a:avLst/>
            </a:prstGeom>
            <a:noFill/>
            <a:ln>
              <a:noFill/>
            </a:ln>
          </p:spPr>
          <p:txBody>
            <a:bodyPr wrap="square" lIns="0" tIns="0" rIns="0" bIns="0" anchor="ctr" anchorCtr="1">
              <a:normAutofit/>
            </a:bodyPr>
            <a:lstStyle/>
            <a:p>
              <a:pPr marL="0" marR="0" lvl="0" indent="0" algn="ctr" rtl="0">
                <a:lnSpc>
                  <a:spcPct val="120000"/>
                </a:lnSpc>
                <a:buSzPct val="25000"/>
                <a:buNone/>
              </a:pPr>
              <a:r>
                <a:rPr lang="zh-CN" altLang="en-US" sz="850" b="0" i="0" u="none" strike="noStrike" cap="none" baseline="0">
                  <a:cs typeface="+mn-ea"/>
                  <a:sym typeface="+mn-lt"/>
                </a:rPr>
                <a:t>此部分内容作为文字排版占位显示</a:t>
              </a:r>
              <a:br>
                <a:rPr lang="zh-CN" altLang="en-US" sz="850" b="0" i="0" u="none" strike="noStrike" cap="none" baseline="0">
                  <a:cs typeface="+mn-ea"/>
                  <a:sym typeface="+mn-lt"/>
                </a:rPr>
              </a:br>
              <a:r>
                <a:rPr lang="zh-CN" altLang="en-US" sz="850" b="0" i="0" u="none" strike="noStrike" cap="none" baseline="0">
                  <a:cs typeface="+mn-ea"/>
                  <a:sym typeface="+mn-lt"/>
                </a:rPr>
                <a:t>（建议使用主题字体）</a:t>
              </a:r>
            </a:p>
          </p:txBody>
        </p:sp>
        <p:sp>
          <p:nvSpPr>
            <p:cNvPr id="8" name="ïšḻïďê-文本框 8">
              <a:extLst>
                <a:ext uri="{FF2B5EF4-FFF2-40B4-BE49-F238E27FC236}">
                  <a16:creationId xmlns:a16="http://schemas.microsoft.com/office/drawing/2014/main" id="{3F392199-A45B-44A1-8B6A-C985222F25EE}"/>
                </a:ext>
              </a:extLst>
            </p:cNvPr>
            <p:cNvSpPr txBox="1"/>
            <p:nvPr/>
          </p:nvSpPr>
          <p:spPr>
            <a:xfrm>
              <a:off x="4222686" y="3025743"/>
              <a:ext cx="1602330" cy="185102"/>
            </a:xfrm>
            <a:prstGeom prst="rect">
              <a:avLst/>
            </a:prstGeom>
            <a:noFill/>
            <a:ln>
              <a:noFill/>
            </a:ln>
          </p:spPr>
          <p:txBody>
            <a:bodyPr wrap="none" lIns="0" tIns="0" rIns="0" bIns="0" anchor="t" anchorCtr="0">
              <a:normAutofit fontScale="92500" lnSpcReduction="20000"/>
            </a:bodyPr>
            <a:lstStyle/>
            <a:p>
              <a:pPr marL="0" marR="0" lvl="0" indent="0" algn="ctr" rtl="0">
                <a:buSzPct val="25000"/>
                <a:buNone/>
              </a:pPr>
              <a:r>
                <a:rPr lang="zh-CN" altLang="en-US" sz="1400" b="1" i="0" u="none" strike="noStrike" cap="none" baseline="0">
                  <a:cs typeface="+mn-ea"/>
                  <a:sym typeface="+mn-lt"/>
                </a:rPr>
                <a:t>标题文本预设</a:t>
              </a:r>
            </a:p>
          </p:txBody>
        </p:sp>
        <p:sp>
          <p:nvSpPr>
            <p:cNvPr id="9" name="ïšḻïďê-文本框 9">
              <a:extLst>
                <a:ext uri="{FF2B5EF4-FFF2-40B4-BE49-F238E27FC236}">
                  <a16:creationId xmlns:a16="http://schemas.microsoft.com/office/drawing/2014/main" id="{EEDFB99D-F396-4199-9BCA-F49BEE95975E}"/>
                </a:ext>
              </a:extLst>
            </p:cNvPr>
            <p:cNvSpPr txBox="1"/>
            <p:nvPr/>
          </p:nvSpPr>
          <p:spPr>
            <a:xfrm>
              <a:off x="4222686" y="3252692"/>
              <a:ext cx="1602330" cy="511380"/>
            </a:xfrm>
            <a:prstGeom prst="rect">
              <a:avLst/>
            </a:prstGeom>
            <a:noFill/>
            <a:ln>
              <a:noFill/>
            </a:ln>
          </p:spPr>
          <p:txBody>
            <a:bodyPr wrap="square" lIns="0" tIns="0" rIns="0" bIns="0" anchor="ctr" anchorCtr="1">
              <a:normAutofit/>
            </a:bodyPr>
            <a:lstStyle/>
            <a:p>
              <a:pPr marL="0" marR="0" lvl="0" indent="0" algn="ctr" rtl="0">
                <a:lnSpc>
                  <a:spcPct val="120000"/>
                </a:lnSpc>
                <a:buSzPct val="25000"/>
                <a:buNone/>
              </a:pPr>
              <a:r>
                <a:rPr lang="zh-CN" altLang="en-US" sz="850" b="0" i="0" u="none" strike="noStrike" cap="none" baseline="0">
                  <a:cs typeface="+mn-ea"/>
                  <a:sym typeface="+mn-lt"/>
                </a:rPr>
                <a:t>此部分内容作为文字排版占位显示</a:t>
              </a:r>
              <a:br>
                <a:rPr lang="zh-CN" altLang="en-US" sz="850" b="0" i="0" u="none" strike="noStrike" cap="none" baseline="0">
                  <a:cs typeface="+mn-ea"/>
                  <a:sym typeface="+mn-lt"/>
                </a:rPr>
              </a:br>
              <a:r>
                <a:rPr lang="zh-CN" altLang="en-US" sz="850" b="0" i="0" u="none" strike="noStrike" cap="none" baseline="0">
                  <a:cs typeface="+mn-ea"/>
                  <a:sym typeface="+mn-lt"/>
                </a:rPr>
                <a:t>（建议使用主题字体）</a:t>
              </a:r>
            </a:p>
          </p:txBody>
        </p:sp>
        <p:sp>
          <p:nvSpPr>
            <p:cNvPr id="10" name="ïšḻïďê-文本框 10">
              <a:extLst>
                <a:ext uri="{FF2B5EF4-FFF2-40B4-BE49-F238E27FC236}">
                  <a16:creationId xmlns:a16="http://schemas.microsoft.com/office/drawing/2014/main" id="{51EAFEDC-1B81-4A25-93FB-A895DEDD7CB7}"/>
                </a:ext>
              </a:extLst>
            </p:cNvPr>
            <p:cNvSpPr txBox="1"/>
            <p:nvPr/>
          </p:nvSpPr>
          <p:spPr>
            <a:xfrm>
              <a:off x="6425193" y="3025743"/>
              <a:ext cx="1602330" cy="185102"/>
            </a:xfrm>
            <a:prstGeom prst="rect">
              <a:avLst/>
            </a:prstGeom>
            <a:noFill/>
            <a:ln>
              <a:noFill/>
            </a:ln>
          </p:spPr>
          <p:txBody>
            <a:bodyPr wrap="none" lIns="0" tIns="0" rIns="0" bIns="0" anchor="t" anchorCtr="0">
              <a:normAutofit fontScale="92500" lnSpcReduction="20000"/>
            </a:bodyPr>
            <a:lstStyle/>
            <a:p>
              <a:pPr marL="0" marR="0" lvl="0" indent="0" algn="ctr" rtl="0">
                <a:buSzPct val="25000"/>
                <a:buNone/>
              </a:pPr>
              <a:r>
                <a:rPr lang="zh-CN" altLang="en-US" sz="1400" b="1" i="0" u="none" strike="noStrike" cap="none" baseline="0">
                  <a:cs typeface="+mn-ea"/>
                  <a:sym typeface="+mn-lt"/>
                </a:rPr>
                <a:t>标题文本预设</a:t>
              </a:r>
            </a:p>
          </p:txBody>
        </p:sp>
        <p:sp>
          <p:nvSpPr>
            <p:cNvPr id="11" name="ïšḻïďê-文本框 11">
              <a:extLst>
                <a:ext uri="{FF2B5EF4-FFF2-40B4-BE49-F238E27FC236}">
                  <a16:creationId xmlns:a16="http://schemas.microsoft.com/office/drawing/2014/main" id="{6E5C2C8B-16EA-431C-AC8D-470849548123}"/>
                </a:ext>
              </a:extLst>
            </p:cNvPr>
            <p:cNvSpPr txBox="1"/>
            <p:nvPr/>
          </p:nvSpPr>
          <p:spPr>
            <a:xfrm>
              <a:off x="6425193" y="3252692"/>
              <a:ext cx="1602330" cy="511380"/>
            </a:xfrm>
            <a:prstGeom prst="rect">
              <a:avLst/>
            </a:prstGeom>
            <a:noFill/>
            <a:ln>
              <a:noFill/>
            </a:ln>
          </p:spPr>
          <p:txBody>
            <a:bodyPr wrap="square" lIns="0" tIns="0" rIns="0" bIns="0" anchor="ctr" anchorCtr="1">
              <a:normAutofit/>
            </a:bodyPr>
            <a:lstStyle/>
            <a:p>
              <a:pPr marL="0" marR="0" lvl="0" indent="0" algn="ctr" rtl="0">
                <a:lnSpc>
                  <a:spcPct val="120000"/>
                </a:lnSpc>
                <a:buSzPct val="25000"/>
                <a:buNone/>
              </a:pPr>
              <a:r>
                <a:rPr lang="zh-CN" altLang="en-US" sz="850" b="0" i="0" u="none" strike="noStrike" cap="none" baseline="0">
                  <a:cs typeface="+mn-ea"/>
                  <a:sym typeface="+mn-lt"/>
                </a:rPr>
                <a:t>此部分内容作为文字排版占位显示</a:t>
              </a:r>
              <a:br>
                <a:rPr lang="zh-CN" altLang="en-US" sz="850" b="0" i="0" u="none" strike="noStrike" cap="none" baseline="0">
                  <a:cs typeface="+mn-ea"/>
                  <a:sym typeface="+mn-lt"/>
                </a:rPr>
              </a:br>
              <a:r>
                <a:rPr lang="zh-CN" altLang="en-US" sz="850" b="0" i="0" u="none" strike="noStrike" cap="none" baseline="0">
                  <a:cs typeface="+mn-ea"/>
                  <a:sym typeface="+mn-lt"/>
                </a:rPr>
                <a:t>（建议使用主题字体）</a:t>
              </a:r>
            </a:p>
          </p:txBody>
        </p:sp>
        <p:sp>
          <p:nvSpPr>
            <p:cNvPr id="12" name="ïšḻïďê-任意多边形 14">
              <a:extLst>
                <a:ext uri="{FF2B5EF4-FFF2-40B4-BE49-F238E27FC236}">
                  <a16:creationId xmlns:a16="http://schemas.microsoft.com/office/drawing/2014/main" id="{A03F7395-6856-4586-BCCC-73EC62021B17}"/>
                </a:ext>
              </a:extLst>
            </p:cNvPr>
            <p:cNvSpPr/>
            <p:nvPr/>
          </p:nvSpPr>
          <p:spPr>
            <a:xfrm>
              <a:off x="3752128" y="1952298"/>
              <a:ext cx="2505254" cy="1252515"/>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accent1"/>
            </a:solidFill>
            <a:ln>
              <a:noFill/>
            </a:ln>
          </p:spPr>
          <p:txBody>
            <a:bodyPr anchor="ctr"/>
            <a:lstStyle/>
            <a:p>
              <a:pPr algn="ctr"/>
              <a:endParaRPr>
                <a:cs typeface="+mn-ea"/>
                <a:sym typeface="+mn-lt"/>
              </a:endParaRPr>
            </a:p>
          </p:txBody>
        </p:sp>
        <p:sp>
          <p:nvSpPr>
            <p:cNvPr id="13" name="ïšḻïďê-任意多边形 16">
              <a:extLst>
                <a:ext uri="{FF2B5EF4-FFF2-40B4-BE49-F238E27FC236}">
                  <a16:creationId xmlns:a16="http://schemas.microsoft.com/office/drawing/2014/main" id="{4A51A9A8-E00A-4429-96ED-367CC743C2AB}"/>
                </a:ext>
              </a:extLst>
            </p:cNvPr>
            <p:cNvSpPr/>
            <p:nvPr/>
          </p:nvSpPr>
          <p:spPr>
            <a:xfrm>
              <a:off x="5940075" y="3201659"/>
              <a:ext cx="2505254" cy="1252514"/>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accent1"/>
            </a:solidFill>
            <a:ln>
              <a:noFill/>
            </a:ln>
          </p:spPr>
          <p:txBody>
            <a:bodyPr anchor="ctr"/>
            <a:lstStyle/>
            <a:p>
              <a:pPr algn="ctr"/>
              <a:endParaRPr>
                <a:cs typeface="+mn-ea"/>
                <a:sym typeface="+mn-lt"/>
              </a:endParaRPr>
            </a:p>
          </p:txBody>
        </p:sp>
        <p:sp>
          <p:nvSpPr>
            <p:cNvPr id="14" name="ïšḻïďê-任意多边形 17">
              <a:extLst>
                <a:ext uri="{FF2B5EF4-FFF2-40B4-BE49-F238E27FC236}">
                  <a16:creationId xmlns:a16="http://schemas.microsoft.com/office/drawing/2014/main" id="{DD3246E0-4002-4B41-93AC-E175FEBC6D9A}"/>
                </a:ext>
              </a:extLst>
            </p:cNvPr>
            <p:cNvSpPr/>
            <p:nvPr/>
          </p:nvSpPr>
          <p:spPr>
            <a:xfrm>
              <a:off x="1564184" y="3201659"/>
              <a:ext cx="2505254" cy="1252514"/>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accent1"/>
            </a:solidFill>
            <a:ln>
              <a:noFill/>
            </a:ln>
          </p:spPr>
          <p:txBody>
            <a:bodyPr anchor="ctr"/>
            <a:lstStyle/>
            <a:p>
              <a:pPr algn="ctr"/>
              <a:endParaRPr>
                <a:cs typeface="+mn-ea"/>
                <a:sym typeface="+mn-lt"/>
              </a:endParaRPr>
            </a:p>
          </p:txBody>
        </p:sp>
        <p:sp>
          <p:nvSpPr>
            <p:cNvPr id="15" name="ïšḻïďê-任意多边形 18">
              <a:extLst>
                <a:ext uri="{FF2B5EF4-FFF2-40B4-BE49-F238E27FC236}">
                  <a16:creationId xmlns:a16="http://schemas.microsoft.com/office/drawing/2014/main" id="{C1ED1621-89C4-4409-A8D4-66982EB9319E}"/>
                </a:ext>
              </a:extLst>
            </p:cNvPr>
            <p:cNvSpPr/>
            <p:nvPr/>
          </p:nvSpPr>
          <p:spPr>
            <a:xfrm>
              <a:off x="1564184" y="1952298"/>
              <a:ext cx="2505254" cy="1252515"/>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accent2"/>
            </a:solidFill>
            <a:ln>
              <a:noFill/>
            </a:ln>
          </p:spPr>
          <p:txBody>
            <a:bodyPr anchor="ctr"/>
            <a:lstStyle/>
            <a:p>
              <a:pPr algn="ctr"/>
              <a:endParaRPr>
                <a:cs typeface="+mn-ea"/>
                <a:sym typeface="+mn-lt"/>
              </a:endParaRPr>
            </a:p>
          </p:txBody>
        </p:sp>
        <p:sp>
          <p:nvSpPr>
            <p:cNvPr id="16" name="ïšḻïďê-任意多边形 19">
              <a:extLst>
                <a:ext uri="{FF2B5EF4-FFF2-40B4-BE49-F238E27FC236}">
                  <a16:creationId xmlns:a16="http://schemas.microsoft.com/office/drawing/2014/main" id="{9A770AC9-4576-4195-A334-AD8B1B435A75}"/>
                </a:ext>
              </a:extLst>
            </p:cNvPr>
            <p:cNvSpPr/>
            <p:nvPr/>
          </p:nvSpPr>
          <p:spPr>
            <a:xfrm>
              <a:off x="5940075" y="1952298"/>
              <a:ext cx="2505254" cy="1252515"/>
            </a:xfrm>
            <a:custGeom>
              <a:avLst/>
              <a:gdLst/>
              <a:ahLst/>
              <a:cxnLst/>
              <a:rect l="0" t="0" r="0" b="0"/>
              <a:pathLst>
                <a:path w="120000" h="120000" extrusionOk="0">
                  <a:moveTo>
                    <a:pt x="60000" y="30583"/>
                  </a:moveTo>
                  <a:cubicBezTo>
                    <a:pt x="84688" y="30583"/>
                    <a:pt x="104705" y="70616"/>
                    <a:pt x="104705" y="120000"/>
                  </a:cubicBezTo>
                  <a:lnTo>
                    <a:pt x="120000" y="120000"/>
                  </a:lnTo>
                  <a:cubicBezTo>
                    <a:pt x="120000" y="53727"/>
                    <a:pt x="93138" y="0"/>
                    <a:pt x="60000" y="0"/>
                  </a:cubicBezTo>
                  <a:cubicBezTo>
                    <a:pt x="26861" y="0"/>
                    <a:pt x="0" y="53727"/>
                    <a:pt x="0" y="120000"/>
                  </a:cubicBezTo>
                  <a:lnTo>
                    <a:pt x="15294" y="120000"/>
                  </a:lnTo>
                  <a:cubicBezTo>
                    <a:pt x="15294" y="70616"/>
                    <a:pt x="35311" y="30583"/>
                    <a:pt x="60000" y="30583"/>
                  </a:cubicBezTo>
                  <a:close/>
                </a:path>
              </a:pathLst>
            </a:custGeom>
            <a:solidFill>
              <a:schemeClr val="accent2"/>
            </a:solidFill>
            <a:ln>
              <a:noFill/>
            </a:ln>
          </p:spPr>
          <p:txBody>
            <a:bodyPr anchor="ctr"/>
            <a:lstStyle/>
            <a:p>
              <a:pPr algn="ctr"/>
              <a:endParaRPr>
                <a:cs typeface="+mn-ea"/>
                <a:sym typeface="+mn-lt"/>
              </a:endParaRPr>
            </a:p>
          </p:txBody>
        </p:sp>
        <p:sp>
          <p:nvSpPr>
            <p:cNvPr id="17" name="ïšḻïďê-任意多边形 21">
              <a:extLst>
                <a:ext uri="{FF2B5EF4-FFF2-40B4-BE49-F238E27FC236}">
                  <a16:creationId xmlns:a16="http://schemas.microsoft.com/office/drawing/2014/main" id="{FC172678-5556-4AF1-A1CE-1F879C335F15}"/>
                </a:ext>
              </a:extLst>
            </p:cNvPr>
            <p:cNvSpPr/>
            <p:nvPr/>
          </p:nvSpPr>
          <p:spPr>
            <a:xfrm>
              <a:off x="3752128" y="3201659"/>
              <a:ext cx="2505254" cy="1252514"/>
            </a:xfrm>
            <a:custGeom>
              <a:avLst/>
              <a:gdLst/>
              <a:ahLst/>
              <a:cxnLst/>
              <a:rect l="0" t="0" r="0" b="0"/>
              <a:pathLst>
                <a:path w="120000" h="120000" extrusionOk="0">
                  <a:moveTo>
                    <a:pt x="60000" y="89416"/>
                  </a:moveTo>
                  <a:cubicBezTo>
                    <a:pt x="35311" y="89416"/>
                    <a:pt x="15294" y="49383"/>
                    <a:pt x="15294" y="0"/>
                  </a:cubicBezTo>
                  <a:lnTo>
                    <a:pt x="0" y="0"/>
                  </a:lnTo>
                  <a:cubicBezTo>
                    <a:pt x="0" y="66272"/>
                    <a:pt x="26861" y="120000"/>
                    <a:pt x="60000" y="120000"/>
                  </a:cubicBezTo>
                  <a:cubicBezTo>
                    <a:pt x="93138" y="120000"/>
                    <a:pt x="120000" y="66272"/>
                    <a:pt x="120000" y="0"/>
                  </a:cubicBezTo>
                  <a:lnTo>
                    <a:pt x="104705" y="0"/>
                  </a:lnTo>
                  <a:cubicBezTo>
                    <a:pt x="104705" y="49383"/>
                    <a:pt x="84688" y="89416"/>
                    <a:pt x="60000" y="89416"/>
                  </a:cubicBezTo>
                  <a:close/>
                </a:path>
              </a:pathLst>
            </a:custGeom>
            <a:solidFill>
              <a:schemeClr val="accent2"/>
            </a:solidFill>
            <a:ln>
              <a:noFill/>
            </a:ln>
          </p:spPr>
          <p:txBody>
            <a:bodyPr anchor="ctr"/>
            <a:lstStyle/>
            <a:p>
              <a:pPr algn="ctr"/>
              <a:endParaRPr>
                <a:cs typeface="+mn-ea"/>
                <a:sym typeface="+mn-lt"/>
              </a:endParaRPr>
            </a:p>
          </p:txBody>
        </p:sp>
        <p:sp>
          <p:nvSpPr>
            <p:cNvPr id="18" name="ïšḻïďê-任意多边形 23">
              <a:extLst>
                <a:ext uri="{FF2B5EF4-FFF2-40B4-BE49-F238E27FC236}">
                  <a16:creationId xmlns:a16="http://schemas.microsoft.com/office/drawing/2014/main" id="{1A3F8CC2-DD67-489B-8AA0-3F7DCDECF5E0}"/>
                </a:ext>
              </a:extLst>
            </p:cNvPr>
            <p:cNvSpPr/>
            <p:nvPr/>
          </p:nvSpPr>
          <p:spPr>
            <a:xfrm>
              <a:off x="2562811" y="2515452"/>
              <a:ext cx="457104" cy="348237"/>
            </a:xfrm>
            <a:custGeom>
              <a:avLst/>
              <a:gdLst/>
              <a:ahLst/>
              <a:cxnLst/>
              <a:rect l="0" t="0" r="0" b="0"/>
              <a:pathLst>
                <a:path w="120000" h="120000" extrusionOk="0">
                  <a:moveTo>
                    <a:pt x="77144" y="56250"/>
                  </a:moveTo>
                  <a:lnTo>
                    <a:pt x="42855" y="56250"/>
                  </a:lnTo>
                  <a:lnTo>
                    <a:pt x="42855" y="69377"/>
                  </a:lnTo>
                  <a:cubicBezTo>
                    <a:pt x="42855" y="70627"/>
                    <a:pt x="43333" y="71250"/>
                    <a:pt x="44283" y="71250"/>
                  </a:cubicBezTo>
                  <a:lnTo>
                    <a:pt x="75716" y="71250"/>
                  </a:lnTo>
                  <a:cubicBezTo>
                    <a:pt x="76666" y="71250"/>
                    <a:pt x="77144" y="70627"/>
                    <a:pt x="77144" y="69377"/>
                  </a:cubicBezTo>
                  <a:cubicBezTo>
                    <a:pt x="77144" y="69377"/>
                    <a:pt x="77144" y="56250"/>
                    <a:pt x="77144" y="56250"/>
                  </a:cubicBezTo>
                  <a:close/>
                  <a:moveTo>
                    <a:pt x="75716" y="0"/>
                  </a:moveTo>
                  <a:cubicBezTo>
                    <a:pt x="76905" y="0"/>
                    <a:pt x="77916" y="550"/>
                    <a:pt x="78750" y="1638"/>
                  </a:cubicBezTo>
                  <a:cubicBezTo>
                    <a:pt x="79583" y="2733"/>
                    <a:pt x="80000" y="4066"/>
                    <a:pt x="80000" y="5622"/>
                  </a:cubicBezTo>
                  <a:lnTo>
                    <a:pt x="80000" y="20627"/>
                  </a:lnTo>
                  <a:cubicBezTo>
                    <a:pt x="80000" y="21877"/>
                    <a:pt x="79522" y="22500"/>
                    <a:pt x="78572" y="22500"/>
                  </a:cubicBezTo>
                  <a:cubicBezTo>
                    <a:pt x="77616" y="22500"/>
                    <a:pt x="77144" y="21877"/>
                    <a:pt x="77144" y="20627"/>
                  </a:cubicBezTo>
                  <a:lnTo>
                    <a:pt x="77144" y="5622"/>
                  </a:lnTo>
                  <a:cubicBezTo>
                    <a:pt x="77144" y="4377"/>
                    <a:pt x="76666" y="3750"/>
                    <a:pt x="75716" y="3750"/>
                  </a:cubicBezTo>
                  <a:lnTo>
                    <a:pt x="44283" y="3750"/>
                  </a:lnTo>
                  <a:cubicBezTo>
                    <a:pt x="43333" y="3750"/>
                    <a:pt x="42855" y="4377"/>
                    <a:pt x="42855" y="5622"/>
                  </a:cubicBezTo>
                  <a:lnTo>
                    <a:pt x="42855" y="20627"/>
                  </a:lnTo>
                  <a:cubicBezTo>
                    <a:pt x="42855" y="21877"/>
                    <a:pt x="42377" y="22500"/>
                    <a:pt x="41427" y="22500"/>
                  </a:cubicBezTo>
                  <a:cubicBezTo>
                    <a:pt x="40472" y="22500"/>
                    <a:pt x="40000" y="21877"/>
                    <a:pt x="40000" y="20627"/>
                  </a:cubicBezTo>
                  <a:lnTo>
                    <a:pt x="40000" y="5622"/>
                  </a:lnTo>
                  <a:cubicBezTo>
                    <a:pt x="40000" y="4066"/>
                    <a:pt x="40416" y="2733"/>
                    <a:pt x="41250" y="1638"/>
                  </a:cubicBezTo>
                  <a:cubicBezTo>
                    <a:pt x="42083" y="550"/>
                    <a:pt x="43094" y="0"/>
                    <a:pt x="44283" y="0"/>
                  </a:cubicBezTo>
                  <a:cubicBezTo>
                    <a:pt x="44283" y="0"/>
                    <a:pt x="75716" y="0"/>
                    <a:pt x="75716" y="0"/>
                  </a:cubicBezTo>
                  <a:close/>
                  <a:moveTo>
                    <a:pt x="117144" y="31872"/>
                  </a:moveTo>
                  <a:cubicBezTo>
                    <a:pt x="117144" y="30627"/>
                    <a:pt x="116666" y="30000"/>
                    <a:pt x="115716" y="30000"/>
                  </a:cubicBezTo>
                  <a:lnTo>
                    <a:pt x="4283" y="30000"/>
                  </a:lnTo>
                  <a:cubicBezTo>
                    <a:pt x="3333" y="30000"/>
                    <a:pt x="2855" y="30627"/>
                    <a:pt x="2855" y="31872"/>
                  </a:cubicBezTo>
                  <a:lnTo>
                    <a:pt x="2855" y="52500"/>
                  </a:lnTo>
                  <a:lnTo>
                    <a:pt x="117144" y="52500"/>
                  </a:lnTo>
                  <a:cubicBezTo>
                    <a:pt x="117144" y="52500"/>
                    <a:pt x="117144" y="31872"/>
                    <a:pt x="117144" y="31872"/>
                  </a:cubicBezTo>
                  <a:close/>
                  <a:moveTo>
                    <a:pt x="120000" y="65627"/>
                  </a:moveTo>
                  <a:lnTo>
                    <a:pt x="120000" y="114377"/>
                  </a:lnTo>
                  <a:cubicBezTo>
                    <a:pt x="120000" y="115933"/>
                    <a:pt x="119583" y="117266"/>
                    <a:pt x="118750" y="118361"/>
                  </a:cubicBezTo>
                  <a:cubicBezTo>
                    <a:pt x="117916" y="119450"/>
                    <a:pt x="116905" y="120000"/>
                    <a:pt x="115716" y="120000"/>
                  </a:cubicBezTo>
                  <a:lnTo>
                    <a:pt x="4283" y="120000"/>
                  </a:lnTo>
                  <a:cubicBezTo>
                    <a:pt x="3094" y="120000"/>
                    <a:pt x="2083" y="119450"/>
                    <a:pt x="1250" y="118361"/>
                  </a:cubicBezTo>
                  <a:cubicBezTo>
                    <a:pt x="416" y="117266"/>
                    <a:pt x="0" y="115933"/>
                    <a:pt x="0" y="114377"/>
                  </a:cubicBezTo>
                  <a:lnTo>
                    <a:pt x="0" y="65627"/>
                  </a:lnTo>
                  <a:cubicBezTo>
                    <a:pt x="0" y="64377"/>
                    <a:pt x="472" y="63750"/>
                    <a:pt x="1427" y="63750"/>
                  </a:cubicBezTo>
                  <a:cubicBezTo>
                    <a:pt x="2377" y="63750"/>
                    <a:pt x="2855" y="64377"/>
                    <a:pt x="2855" y="65627"/>
                  </a:cubicBezTo>
                  <a:lnTo>
                    <a:pt x="2855" y="114377"/>
                  </a:lnTo>
                  <a:cubicBezTo>
                    <a:pt x="2855" y="115622"/>
                    <a:pt x="3333" y="116250"/>
                    <a:pt x="4283" y="116250"/>
                  </a:cubicBezTo>
                  <a:lnTo>
                    <a:pt x="115716" y="116250"/>
                  </a:lnTo>
                  <a:cubicBezTo>
                    <a:pt x="116666" y="116250"/>
                    <a:pt x="117144" y="115622"/>
                    <a:pt x="117144" y="114377"/>
                  </a:cubicBezTo>
                  <a:lnTo>
                    <a:pt x="117144" y="65627"/>
                  </a:lnTo>
                  <a:cubicBezTo>
                    <a:pt x="117144" y="64377"/>
                    <a:pt x="117616" y="63750"/>
                    <a:pt x="118572" y="63750"/>
                  </a:cubicBezTo>
                  <a:cubicBezTo>
                    <a:pt x="119522" y="63750"/>
                    <a:pt x="120000" y="64377"/>
                    <a:pt x="120000" y="65627"/>
                  </a:cubicBezTo>
                  <a:close/>
                  <a:moveTo>
                    <a:pt x="118750" y="27888"/>
                  </a:moveTo>
                  <a:cubicBezTo>
                    <a:pt x="119583" y="28983"/>
                    <a:pt x="120000" y="30316"/>
                    <a:pt x="120000" y="31872"/>
                  </a:cubicBezTo>
                  <a:lnTo>
                    <a:pt x="120000" y="54377"/>
                  </a:lnTo>
                  <a:cubicBezTo>
                    <a:pt x="120000" y="55627"/>
                    <a:pt x="119522" y="56250"/>
                    <a:pt x="118572" y="56250"/>
                  </a:cubicBezTo>
                  <a:lnTo>
                    <a:pt x="80000" y="56250"/>
                  </a:lnTo>
                  <a:lnTo>
                    <a:pt x="80000" y="69377"/>
                  </a:lnTo>
                  <a:cubicBezTo>
                    <a:pt x="80000" y="70938"/>
                    <a:pt x="79583" y="72266"/>
                    <a:pt x="78750" y="73361"/>
                  </a:cubicBezTo>
                  <a:cubicBezTo>
                    <a:pt x="77916" y="74455"/>
                    <a:pt x="76905" y="75000"/>
                    <a:pt x="75716" y="75000"/>
                  </a:cubicBezTo>
                  <a:lnTo>
                    <a:pt x="44283" y="75000"/>
                  </a:lnTo>
                  <a:cubicBezTo>
                    <a:pt x="43094" y="75000"/>
                    <a:pt x="42083" y="74455"/>
                    <a:pt x="41250" y="73361"/>
                  </a:cubicBezTo>
                  <a:cubicBezTo>
                    <a:pt x="40416" y="72266"/>
                    <a:pt x="40000" y="70938"/>
                    <a:pt x="40000" y="69377"/>
                  </a:cubicBezTo>
                  <a:lnTo>
                    <a:pt x="40000" y="56250"/>
                  </a:lnTo>
                  <a:lnTo>
                    <a:pt x="1427" y="56250"/>
                  </a:lnTo>
                  <a:cubicBezTo>
                    <a:pt x="472" y="56250"/>
                    <a:pt x="0" y="55627"/>
                    <a:pt x="0" y="54377"/>
                  </a:cubicBezTo>
                  <a:lnTo>
                    <a:pt x="0" y="31872"/>
                  </a:lnTo>
                  <a:cubicBezTo>
                    <a:pt x="0" y="30316"/>
                    <a:pt x="416" y="28983"/>
                    <a:pt x="1250" y="27888"/>
                  </a:cubicBezTo>
                  <a:cubicBezTo>
                    <a:pt x="2083" y="26800"/>
                    <a:pt x="3094" y="26250"/>
                    <a:pt x="4283" y="26250"/>
                  </a:cubicBezTo>
                  <a:lnTo>
                    <a:pt x="115716" y="26250"/>
                  </a:lnTo>
                  <a:cubicBezTo>
                    <a:pt x="116905" y="26250"/>
                    <a:pt x="117916" y="26800"/>
                    <a:pt x="118750" y="27888"/>
                  </a:cubicBezTo>
                  <a:close/>
                </a:path>
              </a:pathLst>
            </a:custGeom>
            <a:solidFill>
              <a:schemeClr val="tx2"/>
            </a:solidFill>
            <a:ln>
              <a:noFill/>
            </a:ln>
          </p:spPr>
          <p:txBody>
            <a:bodyPr anchor="ctr"/>
            <a:lstStyle/>
            <a:p>
              <a:pPr algn="ctr"/>
              <a:endParaRPr>
                <a:cs typeface="+mn-ea"/>
                <a:sym typeface="+mn-lt"/>
              </a:endParaRPr>
            </a:p>
          </p:txBody>
        </p:sp>
        <p:sp>
          <p:nvSpPr>
            <p:cNvPr id="19" name="ïšḻïďê-任意多边形 24">
              <a:extLst>
                <a:ext uri="{FF2B5EF4-FFF2-40B4-BE49-F238E27FC236}">
                  <a16:creationId xmlns:a16="http://schemas.microsoft.com/office/drawing/2014/main" id="{6B311325-83BB-4F6A-A51B-8F76BBA6A952}"/>
                </a:ext>
              </a:extLst>
            </p:cNvPr>
            <p:cNvSpPr/>
            <p:nvPr/>
          </p:nvSpPr>
          <p:spPr>
            <a:xfrm>
              <a:off x="4820671" y="2528549"/>
              <a:ext cx="350900" cy="352085"/>
            </a:xfrm>
            <a:custGeom>
              <a:avLst/>
              <a:gdLst/>
              <a:ahLst/>
              <a:cxnLst/>
              <a:rect l="0" t="0" r="0" b="0"/>
              <a:pathLst>
                <a:path w="120000" h="120000" extrusionOk="0">
                  <a:moveTo>
                    <a:pt x="115023" y="109016"/>
                  </a:moveTo>
                  <a:cubicBezTo>
                    <a:pt x="116112" y="108079"/>
                    <a:pt x="116112" y="107148"/>
                    <a:pt x="115023" y="106211"/>
                  </a:cubicBezTo>
                  <a:lnTo>
                    <a:pt x="77499" y="68823"/>
                  </a:lnTo>
                  <a:cubicBezTo>
                    <a:pt x="76717" y="67886"/>
                    <a:pt x="76756" y="66988"/>
                    <a:pt x="77616" y="66135"/>
                  </a:cubicBezTo>
                  <a:cubicBezTo>
                    <a:pt x="78477" y="65277"/>
                    <a:pt x="79376" y="65238"/>
                    <a:pt x="80314" y="66018"/>
                  </a:cubicBezTo>
                  <a:lnTo>
                    <a:pt x="117838" y="103407"/>
                  </a:lnTo>
                  <a:cubicBezTo>
                    <a:pt x="118927" y="104656"/>
                    <a:pt x="119480" y="106055"/>
                    <a:pt x="119480" y="107616"/>
                  </a:cubicBezTo>
                  <a:cubicBezTo>
                    <a:pt x="119480" y="109172"/>
                    <a:pt x="118927" y="110577"/>
                    <a:pt x="117838" y="111820"/>
                  </a:cubicBezTo>
                  <a:lnTo>
                    <a:pt x="112442" y="117429"/>
                  </a:lnTo>
                  <a:cubicBezTo>
                    <a:pt x="111191" y="118516"/>
                    <a:pt x="109744" y="119063"/>
                    <a:pt x="108102" y="119063"/>
                  </a:cubicBezTo>
                  <a:cubicBezTo>
                    <a:pt x="106460" y="119063"/>
                    <a:pt x="105092" y="118516"/>
                    <a:pt x="104002" y="117429"/>
                  </a:cubicBezTo>
                  <a:lnTo>
                    <a:pt x="66244" y="80040"/>
                  </a:lnTo>
                  <a:cubicBezTo>
                    <a:pt x="65462" y="79104"/>
                    <a:pt x="65501" y="78206"/>
                    <a:pt x="66361" y="77347"/>
                  </a:cubicBezTo>
                  <a:cubicBezTo>
                    <a:pt x="67222" y="76494"/>
                    <a:pt x="68121" y="76455"/>
                    <a:pt x="69059" y="77236"/>
                  </a:cubicBezTo>
                  <a:lnTo>
                    <a:pt x="106577" y="114625"/>
                  </a:lnTo>
                  <a:cubicBezTo>
                    <a:pt x="107672" y="115712"/>
                    <a:pt x="108689" y="115712"/>
                    <a:pt x="109627" y="114625"/>
                  </a:cubicBezTo>
                  <a:cubicBezTo>
                    <a:pt x="109627" y="114625"/>
                    <a:pt x="115023" y="109016"/>
                    <a:pt x="115023" y="109016"/>
                  </a:cubicBezTo>
                  <a:close/>
                  <a:moveTo>
                    <a:pt x="18175" y="13202"/>
                  </a:moveTo>
                  <a:lnTo>
                    <a:pt x="9495" y="4555"/>
                  </a:lnTo>
                  <a:lnTo>
                    <a:pt x="4568" y="9461"/>
                  </a:lnTo>
                  <a:lnTo>
                    <a:pt x="13248" y="18108"/>
                  </a:lnTo>
                  <a:cubicBezTo>
                    <a:pt x="13248" y="18108"/>
                    <a:pt x="18175" y="13202"/>
                    <a:pt x="18175" y="13202"/>
                  </a:cubicBezTo>
                  <a:close/>
                  <a:moveTo>
                    <a:pt x="88994" y="19742"/>
                  </a:moveTo>
                  <a:cubicBezTo>
                    <a:pt x="88994" y="18187"/>
                    <a:pt x="89536" y="16787"/>
                    <a:pt x="90636" y="15538"/>
                  </a:cubicBezTo>
                  <a:lnTo>
                    <a:pt x="101891" y="4555"/>
                  </a:lnTo>
                  <a:cubicBezTo>
                    <a:pt x="94697" y="2375"/>
                    <a:pt x="88441" y="3936"/>
                    <a:pt x="83129" y="9227"/>
                  </a:cubicBezTo>
                  <a:cubicBezTo>
                    <a:pt x="80314" y="12031"/>
                    <a:pt x="78516" y="15499"/>
                    <a:pt x="77734" y="19625"/>
                  </a:cubicBezTo>
                  <a:cubicBezTo>
                    <a:pt x="76952" y="23756"/>
                    <a:pt x="77264" y="27615"/>
                    <a:pt x="78672" y="31194"/>
                  </a:cubicBezTo>
                  <a:cubicBezTo>
                    <a:pt x="78985" y="31975"/>
                    <a:pt x="78907" y="32677"/>
                    <a:pt x="78437" y="33302"/>
                  </a:cubicBezTo>
                  <a:lnTo>
                    <a:pt x="33412" y="78167"/>
                  </a:lnTo>
                  <a:cubicBezTo>
                    <a:pt x="32787" y="78791"/>
                    <a:pt x="32083" y="78870"/>
                    <a:pt x="31307" y="78401"/>
                  </a:cubicBezTo>
                  <a:cubicBezTo>
                    <a:pt x="29111" y="77465"/>
                    <a:pt x="26693" y="77002"/>
                    <a:pt x="24034" y="77002"/>
                  </a:cubicBezTo>
                  <a:cubicBezTo>
                    <a:pt x="18404" y="77002"/>
                    <a:pt x="13634" y="79026"/>
                    <a:pt x="9730" y="83073"/>
                  </a:cubicBezTo>
                  <a:cubicBezTo>
                    <a:pt x="4412" y="88220"/>
                    <a:pt x="2697" y="94291"/>
                    <a:pt x="4568" y="101305"/>
                  </a:cubicBezTo>
                  <a:lnTo>
                    <a:pt x="15594" y="90321"/>
                  </a:lnTo>
                  <a:cubicBezTo>
                    <a:pt x="16684" y="89234"/>
                    <a:pt x="18091" y="88649"/>
                    <a:pt x="19811" y="88565"/>
                  </a:cubicBezTo>
                  <a:cubicBezTo>
                    <a:pt x="21532" y="88493"/>
                    <a:pt x="22939" y="89000"/>
                    <a:pt x="24034" y="90087"/>
                  </a:cubicBezTo>
                  <a:lnTo>
                    <a:pt x="29664" y="95930"/>
                  </a:lnTo>
                  <a:cubicBezTo>
                    <a:pt x="30754" y="97179"/>
                    <a:pt x="31307" y="98579"/>
                    <a:pt x="31307" y="100134"/>
                  </a:cubicBezTo>
                  <a:cubicBezTo>
                    <a:pt x="31307" y="101695"/>
                    <a:pt x="30675" y="103095"/>
                    <a:pt x="29430" y="104344"/>
                  </a:cubicBezTo>
                  <a:lnTo>
                    <a:pt x="18404" y="115327"/>
                  </a:lnTo>
                  <a:cubicBezTo>
                    <a:pt x="21688" y="116414"/>
                    <a:pt x="25012" y="116532"/>
                    <a:pt x="28374" y="115679"/>
                  </a:cubicBezTo>
                  <a:cubicBezTo>
                    <a:pt x="31731" y="114820"/>
                    <a:pt x="34663" y="113142"/>
                    <a:pt x="37166" y="110650"/>
                  </a:cubicBezTo>
                  <a:cubicBezTo>
                    <a:pt x="39981" y="107845"/>
                    <a:pt x="41774" y="104383"/>
                    <a:pt x="42561" y="100251"/>
                  </a:cubicBezTo>
                  <a:cubicBezTo>
                    <a:pt x="43343" y="96126"/>
                    <a:pt x="43031" y="92273"/>
                    <a:pt x="41623" y="88682"/>
                  </a:cubicBezTo>
                  <a:cubicBezTo>
                    <a:pt x="41305" y="87907"/>
                    <a:pt x="41388" y="87205"/>
                    <a:pt x="41858" y="86580"/>
                  </a:cubicBezTo>
                  <a:lnTo>
                    <a:pt x="86883" y="41709"/>
                  </a:lnTo>
                  <a:cubicBezTo>
                    <a:pt x="87503" y="41247"/>
                    <a:pt x="88207" y="41168"/>
                    <a:pt x="88994" y="41481"/>
                  </a:cubicBezTo>
                  <a:cubicBezTo>
                    <a:pt x="91178" y="42412"/>
                    <a:pt x="93602" y="42880"/>
                    <a:pt x="96261" y="42880"/>
                  </a:cubicBezTo>
                  <a:cubicBezTo>
                    <a:pt x="101891" y="42880"/>
                    <a:pt x="106734" y="40934"/>
                    <a:pt x="110800" y="37037"/>
                  </a:cubicBezTo>
                  <a:cubicBezTo>
                    <a:pt x="115961" y="31746"/>
                    <a:pt x="117603" y="25585"/>
                    <a:pt x="115727" y="18577"/>
                  </a:cubicBezTo>
                  <a:lnTo>
                    <a:pt x="104706" y="29560"/>
                  </a:lnTo>
                  <a:cubicBezTo>
                    <a:pt x="103606" y="30653"/>
                    <a:pt x="102243" y="31194"/>
                    <a:pt x="100601" y="31194"/>
                  </a:cubicBezTo>
                  <a:cubicBezTo>
                    <a:pt x="98959" y="31194"/>
                    <a:pt x="97512" y="30653"/>
                    <a:pt x="96261" y="29560"/>
                  </a:cubicBezTo>
                  <a:lnTo>
                    <a:pt x="90636" y="23952"/>
                  </a:lnTo>
                  <a:cubicBezTo>
                    <a:pt x="89536" y="22708"/>
                    <a:pt x="88994" y="21303"/>
                    <a:pt x="88994" y="19742"/>
                  </a:cubicBezTo>
                  <a:close/>
                  <a:moveTo>
                    <a:pt x="93446" y="18343"/>
                  </a:moveTo>
                  <a:cubicBezTo>
                    <a:pt x="92351" y="19279"/>
                    <a:pt x="92351" y="20210"/>
                    <a:pt x="93446" y="21147"/>
                  </a:cubicBezTo>
                  <a:lnTo>
                    <a:pt x="99076" y="26756"/>
                  </a:lnTo>
                  <a:cubicBezTo>
                    <a:pt x="100014" y="27849"/>
                    <a:pt x="100953" y="27849"/>
                    <a:pt x="101891" y="26756"/>
                  </a:cubicBezTo>
                  <a:lnTo>
                    <a:pt x="115023" y="13670"/>
                  </a:lnTo>
                  <a:cubicBezTo>
                    <a:pt x="115492" y="13202"/>
                    <a:pt x="116078" y="13046"/>
                    <a:pt x="116782" y="13202"/>
                  </a:cubicBezTo>
                  <a:cubicBezTo>
                    <a:pt x="117486" y="13358"/>
                    <a:pt x="117911" y="13749"/>
                    <a:pt x="118072" y="14367"/>
                  </a:cubicBezTo>
                  <a:cubicBezTo>
                    <a:pt x="119944" y="18577"/>
                    <a:pt x="120452" y="22981"/>
                    <a:pt x="119597" y="27576"/>
                  </a:cubicBezTo>
                  <a:cubicBezTo>
                    <a:pt x="118732" y="32170"/>
                    <a:pt x="116665" y="36184"/>
                    <a:pt x="113381" y="39607"/>
                  </a:cubicBezTo>
                  <a:cubicBezTo>
                    <a:pt x="108689" y="44285"/>
                    <a:pt x="102980" y="46621"/>
                    <a:pt x="96261" y="46621"/>
                  </a:cubicBezTo>
                  <a:cubicBezTo>
                    <a:pt x="93602" y="46621"/>
                    <a:pt x="91100" y="46153"/>
                    <a:pt x="88760" y="45216"/>
                  </a:cubicBezTo>
                  <a:lnTo>
                    <a:pt x="45377" y="88448"/>
                  </a:lnTo>
                  <a:cubicBezTo>
                    <a:pt x="46935" y="92658"/>
                    <a:pt x="47209" y="97062"/>
                    <a:pt x="46198" y="101656"/>
                  </a:cubicBezTo>
                  <a:cubicBezTo>
                    <a:pt x="45175" y="106250"/>
                    <a:pt x="43031" y="110109"/>
                    <a:pt x="39746" y="113220"/>
                  </a:cubicBezTo>
                  <a:cubicBezTo>
                    <a:pt x="35367" y="117741"/>
                    <a:pt x="30134" y="120000"/>
                    <a:pt x="24034" y="120000"/>
                  </a:cubicBezTo>
                  <a:cubicBezTo>
                    <a:pt x="20750" y="120000"/>
                    <a:pt x="17544" y="119219"/>
                    <a:pt x="14421" y="117663"/>
                  </a:cubicBezTo>
                  <a:cubicBezTo>
                    <a:pt x="13796" y="117351"/>
                    <a:pt x="13399" y="116883"/>
                    <a:pt x="13248" y="116258"/>
                  </a:cubicBezTo>
                  <a:cubicBezTo>
                    <a:pt x="13092" y="115634"/>
                    <a:pt x="13248" y="115093"/>
                    <a:pt x="13718" y="114625"/>
                  </a:cubicBezTo>
                  <a:lnTo>
                    <a:pt x="26849" y="101539"/>
                  </a:lnTo>
                  <a:cubicBezTo>
                    <a:pt x="27788" y="100603"/>
                    <a:pt x="27788" y="99666"/>
                    <a:pt x="26849" y="98735"/>
                  </a:cubicBezTo>
                  <a:lnTo>
                    <a:pt x="21219" y="92658"/>
                  </a:lnTo>
                  <a:cubicBezTo>
                    <a:pt x="20281" y="91877"/>
                    <a:pt x="19342" y="91955"/>
                    <a:pt x="18404" y="92892"/>
                  </a:cubicBezTo>
                  <a:lnTo>
                    <a:pt x="5272" y="106211"/>
                  </a:lnTo>
                  <a:cubicBezTo>
                    <a:pt x="4803" y="106680"/>
                    <a:pt x="4217" y="106836"/>
                    <a:pt x="3518" y="106680"/>
                  </a:cubicBezTo>
                  <a:cubicBezTo>
                    <a:pt x="2815" y="106524"/>
                    <a:pt x="2379" y="106133"/>
                    <a:pt x="2228" y="105509"/>
                  </a:cubicBezTo>
                  <a:cubicBezTo>
                    <a:pt x="351" y="101305"/>
                    <a:pt x="-156" y="96906"/>
                    <a:pt x="703" y="92306"/>
                  </a:cubicBezTo>
                  <a:cubicBezTo>
                    <a:pt x="1558" y="87712"/>
                    <a:pt x="3636" y="83698"/>
                    <a:pt x="6914" y="80269"/>
                  </a:cubicBezTo>
                  <a:cubicBezTo>
                    <a:pt x="11606" y="75597"/>
                    <a:pt x="17309" y="73261"/>
                    <a:pt x="24034" y="73261"/>
                  </a:cubicBezTo>
                  <a:cubicBezTo>
                    <a:pt x="26693" y="73261"/>
                    <a:pt x="29195" y="73729"/>
                    <a:pt x="31541" y="74660"/>
                  </a:cubicBezTo>
                  <a:lnTo>
                    <a:pt x="74924" y="31428"/>
                  </a:lnTo>
                  <a:cubicBezTo>
                    <a:pt x="73355" y="27224"/>
                    <a:pt x="73081" y="22825"/>
                    <a:pt x="74103" y="18226"/>
                  </a:cubicBezTo>
                  <a:cubicBezTo>
                    <a:pt x="75114" y="13631"/>
                    <a:pt x="77264" y="9779"/>
                    <a:pt x="80549" y="6657"/>
                  </a:cubicBezTo>
                  <a:cubicBezTo>
                    <a:pt x="83833" y="3233"/>
                    <a:pt x="87821" y="1131"/>
                    <a:pt x="92507" y="351"/>
                  </a:cubicBezTo>
                  <a:cubicBezTo>
                    <a:pt x="97199" y="-429"/>
                    <a:pt x="101657" y="195"/>
                    <a:pt x="105874" y="2219"/>
                  </a:cubicBezTo>
                  <a:cubicBezTo>
                    <a:pt x="106499" y="2531"/>
                    <a:pt x="106890" y="2999"/>
                    <a:pt x="107047" y="3618"/>
                  </a:cubicBezTo>
                  <a:cubicBezTo>
                    <a:pt x="107203" y="4242"/>
                    <a:pt x="107047" y="4789"/>
                    <a:pt x="106577" y="5257"/>
                  </a:cubicBezTo>
                  <a:cubicBezTo>
                    <a:pt x="106577" y="5257"/>
                    <a:pt x="93446" y="18343"/>
                    <a:pt x="93446" y="18343"/>
                  </a:cubicBezTo>
                  <a:close/>
                  <a:moveTo>
                    <a:pt x="22157" y="14602"/>
                  </a:moveTo>
                  <a:lnTo>
                    <a:pt x="19577" y="16938"/>
                  </a:lnTo>
                  <a:lnTo>
                    <a:pt x="48421" y="45450"/>
                  </a:lnTo>
                  <a:cubicBezTo>
                    <a:pt x="49203" y="46387"/>
                    <a:pt x="49203" y="47318"/>
                    <a:pt x="48421" y="48255"/>
                  </a:cubicBezTo>
                  <a:cubicBezTo>
                    <a:pt x="47951" y="48567"/>
                    <a:pt x="47482" y="48723"/>
                    <a:pt x="47019" y="48723"/>
                  </a:cubicBezTo>
                  <a:cubicBezTo>
                    <a:pt x="46549" y="48723"/>
                    <a:pt x="46080" y="48567"/>
                    <a:pt x="45611" y="48255"/>
                  </a:cubicBezTo>
                  <a:lnTo>
                    <a:pt x="17002" y="19514"/>
                  </a:lnTo>
                  <a:lnTo>
                    <a:pt x="14656" y="22084"/>
                  </a:lnTo>
                  <a:cubicBezTo>
                    <a:pt x="14187" y="22396"/>
                    <a:pt x="13718" y="22547"/>
                    <a:pt x="13248" y="22547"/>
                  </a:cubicBezTo>
                  <a:cubicBezTo>
                    <a:pt x="12779" y="22547"/>
                    <a:pt x="12310" y="22396"/>
                    <a:pt x="11841" y="22084"/>
                  </a:cubicBezTo>
                  <a:lnTo>
                    <a:pt x="586" y="10866"/>
                  </a:lnTo>
                  <a:cubicBezTo>
                    <a:pt x="-195" y="9929"/>
                    <a:pt x="-195" y="8993"/>
                    <a:pt x="586" y="8062"/>
                  </a:cubicBezTo>
                  <a:lnTo>
                    <a:pt x="8087" y="579"/>
                  </a:lnTo>
                  <a:cubicBezTo>
                    <a:pt x="9026" y="-195"/>
                    <a:pt x="9964" y="-195"/>
                    <a:pt x="10902" y="579"/>
                  </a:cubicBezTo>
                  <a:lnTo>
                    <a:pt x="22157" y="11797"/>
                  </a:lnTo>
                  <a:cubicBezTo>
                    <a:pt x="22939" y="12734"/>
                    <a:pt x="22939" y="13670"/>
                    <a:pt x="22157" y="14602"/>
                  </a:cubicBezTo>
                  <a:close/>
                </a:path>
              </a:pathLst>
            </a:custGeom>
            <a:solidFill>
              <a:schemeClr val="tx2"/>
            </a:solidFill>
            <a:ln>
              <a:noFill/>
            </a:ln>
          </p:spPr>
          <p:txBody>
            <a:bodyPr anchor="ctr"/>
            <a:lstStyle/>
            <a:p>
              <a:pPr algn="ctr"/>
              <a:endParaRPr>
                <a:cs typeface="+mn-ea"/>
                <a:sym typeface="+mn-lt"/>
              </a:endParaRPr>
            </a:p>
          </p:txBody>
        </p:sp>
        <p:sp>
          <p:nvSpPr>
            <p:cNvPr id="20" name="ïšḻïďê-任意多边形 25">
              <a:extLst>
                <a:ext uri="{FF2B5EF4-FFF2-40B4-BE49-F238E27FC236}">
                  <a16:creationId xmlns:a16="http://schemas.microsoft.com/office/drawing/2014/main" id="{A470D12C-042B-4F65-88DE-801639DD57D4}"/>
                </a:ext>
              </a:extLst>
            </p:cNvPr>
            <p:cNvSpPr/>
            <p:nvPr/>
          </p:nvSpPr>
          <p:spPr>
            <a:xfrm>
              <a:off x="7036372" y="2526305"/>
              <a:ext cx="307205" cy="351057"/>
            </a:xfrm>
            <a:custGeom>
              <a:avLst/>
              <a:gdLst/>
              <a:ahLst/>
              <a:cxnLst/>
              <a:rect l="0" t="0" r="0" b="0"/>
              <a:pathLst>
                <a:path w="120000" h="120000" extrusionOk="0">
                  <a:moveTo>
                    <a:pt x="34283" y="88122"/>
                  </a:moveTo>
                  <a:cubicBezTo>
                    <a:pt x="34283" y="86877"/>
                    <a:pt x="34994" y="86250"/>
                    <a:pt x="36427" y="86250"/>
                  </a:cubicBezTo>
                  <a:lnTo>
                    <a:pt x="83572" y="86250"/>
                  </a:lnTo>
                  <a:cubicBezTo>
                    <a:pt x="85000" y="86250"/>
                    <a:pt x="85716" y="86877"/>
                    <a:pt x="85716" y="88122"/>
                  </a:cubicBezTo>
                  <a:cubicBezTo>
                    <a:pt x="85716" y="89377"/>
                    <a:pt x="85000" y="90000"/>
                    <a:pt x="83572" y="90000"/>
                  </a:cubicBezTo>
                  <a:lnTo>
                    <a:pt x="36427" y="90000"/>
                  </a:lnTo>
                  <a:cubicBezTo>
                    <a:pt x="34994" y="90000"/>
                    <a:pt x="34283" y="89377"/>
                    <a:pt x="34283" y="88122"/>
                  </a:cubicBezTo>
                  <a:close/>
                  <a:moveTo>
                    <a:pt x="34283" y="73127"/>
                  </a:moveTo>
                  <a:cubicBezTo>
                    <a:pt x="34283" y="71877"/>
                    <a:pt x="34994" y="71250"/>
                    <a:pt x="36427" y="71250"/>
                  </a:cubicBezTo>
                  <a:lnTo>
                    <a:pt x="83572" y="71250"/>
                  </a:lnTo>
                  <a:cubicBezTo>
                    <a:pt x="85000" y="71250"/>
                    <a:pt x="85716" y="71877"/>
                    <a:pt x="85716" y="73127"/>
                  </a:cubicBezTo>
                  <a:cubicBezTo>
                    <a:pt x="85716" y="74377"/>
                    <a:pt x="85000" y="75000"/>
                    <a:pt x="83572" y="75000"/>
                  </a:cubicBezTo>
                  <a:lnTo>
                    <a:pt x="36427" y="75000"/>
                  </a:lnTo>
                  <a:cubicBezTo>
                    <a:pt x="34994" y="75000"/>
                    <a:pt x="34283" y="74377"/>
                    <a:pt x="34283" y="73127"/>
                  </a:cubicBezTo>
                  <a:close/>
                  <a:moveTo>
                    <a:pt x="34283" y="58127"/>
                  </a:moveTo>
                  <a:cubicBezTo>
                    <a:pt x="34283" y="56877"/>
                    <a:pt x="34994" y="56250"/>
                    <a:pt x="36427" y="56250"/>
                  </a:cubicBezTo>
                  <a:lnTo>
                    <a:pt x="83572" y="56250"/>
                  </a:lnTo>
                  <a:cubicBezTo>
                    <a:pt x="85000" y="56250"/>
                    <a:pt x="85716" y="56877"/>
                    <a:pt x="85716" y="58127"/>
                  </a:cubicBezTo>
                  <a:cubicBezTo>
                    <a:pt x="85716" y="59377"/>
                    <a:pt x="85000" y="60000"/>
                    <a:pt x="83572" y="60000"/>
                  </a:cubicBezTo>
                  <a:lnTo>
                    <a:pt x="36427" y="60000"/>
                  </a:lnTo>
                  <a:cubicBezTo>
                    <a:pt x="34994" y="60000"/>
                    <a:pt x="34283" y="59377"/>
                    <a:pt x="34283" y="58127"/>
                  </a:cubicBezTo>
                  <a:close/>
                  <a:moveTo>
                    <a:pt x="34283" y="43127"/>
                  </a:moveTo>
                  <a:cubicBezTo>
                    <a:pt x="34283" y="41877"/>
                    <a:pt x="34994" y="41250"/>
                    <a:pt x="36427" y="41250"/>
                  </a:cubicBezTo>
                  <a:lnTo>
                    <a:pt x="83572" y="41250"/>
                  </a:lnTo>
                  <a:cubicBezTo>
                    <a:pt x="85000" y="41250"/>
                    <a:pt x="85716" y="41877"/>
                    <a:pt x="85716" y="43127"/>
                  </a:cubicBezTo>
                  <a:cubicBezTo>
                    <a:pt x="85716" y="44377"/>
                    <a:pt x="85000" y="45000"/>
                    <a:pt x="83572" y="45000"/>
                  </a:cubicBezTo>
                  <a:lnTo>
                    <a:pt x="36427" y="45000"/>
                  </a:lnTo>
                  <a:cubicBezTo>
                    <a:pt x="34994" y="45000"/>
                    <a:pt x="34283" y="44377"/>
                    <a:pt x="34283" y="43127"/>
                  </a:cubicBezTo>
                  <a:close/>
                  <a:moveTo>
                    <a:pt x="34283" y="18750"/>
                  </a:moveTo>
                  <a:cubicBezTo>
                    <a:pt x="34283" y="21250"/>
                    <a:pt x="35711" y="22500"/>
                    <a:pt x="38572" y="22500"/>
                  </a:cubicBezTo>
                  <a:lnTo>
                    <a:pt x="81427" y="22500"/>
                  </a:lnTo>
                  <a:cubicBezTo>
                    <a:pt x="84283" y="22500"/>
                    <a:pt x="85716" y="21250"/>
                    <a:pt x="85716" y="18750"/>
                  </a:cubicBezTo>
                  <a:lnTo>
                    <a:pt x="85716" y="3750"/>
                  </a:lnTo>
                  <a:lnTo>
                    <a:pt x="34283" y="3750"/>
                  </a:lnTo>
                  <a:cubicBezTo>
                    <a:pt x="34283" y="3750"/>
                    <a:pt x="34283" y="18750"/>
                    <a:pt x="34283" y="18750"/>
                  </a:cubicBezTo>
                  <a:close/>
                  <a:moveTo>
                    <a:pt x="32277" y="24255"/>
                  </a:moveTo>
                  <a:cubicBezTo>
                    <a:pt x="30755" y="22933"/>
                    <a:pt x="30000" y="21094"/>
                    <a:pt x="30000" y="18750"/>
                  </a:cubicBezTo>
                  <a:lnTo>
                    <a:pt x="30000" y="1872"/>
                  </a:lnTo>
                  <a:cubicBezTo>
                    <a:pt x="30000" y="627"/>
                    <a:pt x="30711" y="0"/>
                    <a:pt x="32144" y="0"/>
                  </a:cubicBezTo>
                  <a:lnTo>
                    <a:pt x="87855" y="0"/>
                  </a:lnTo>
                  <a:cubicBezTo>
                    <a:pt x="89283" y="0"/>
                    <a:pt x="90000" y="627"/>
                    <a:pt x="90000" y="1872"/>
                  </a:cubicBezTo>
                  <a:lnTo>
                    <a:pt x="90000" y="18750"/>
                  </a:lnTo>
                  <a:cubicBezTo>
                    <a:pt x="90000" y="21094"/>
                    <a:pt x="89238" y="22933"/>
                    <a:pt x="87722" y="24255"/>
                  </a:cubicBezTo>
                  <a:cubicBezTo>
                    <a:pt x="86205" y="25588"/>
                    <a:pt x="84105" y="26250"/>
                    <a:pt x="81427" y="26250"/>
                  </a:cubicBezTo>
                  <a:lnTo>
                    <a:pt x="38572" y="26250"/>
                  </a:lnTo>
                  <a:cubicBezTo>
                    <a:pt x="35894" y="26250"/>
                    <a:pt x="33794" y="25588"/>
                    <a:pt x="32277" y="24255"/>
                  </a:cubicBezTo>
                  <a:close/>
                  <a:moveTo>
                    <a:pt x="17144" y="18750"/>
                  </a:moveTo>
                  <a:lnTo>
                    <a:pt x="17144" y="105000"/>
                  </a:lnTo>
                  <a:lnTo>
                    <a:pt x="102855" y="105000"/>
                  </a:lnTo>
                  <a:lnTo>
                    <a:pt x="102855" y="18750"/>
                  </a:lnTo>
                  <a:lnTo>
                    <a:pt x="96427" y="18750"/>
                  </a:lnTo>
                  <a:cubicBezTo>
                    <a:pt x="95000" y="18750"/>
                    <a:pt x="94283" y="18127"/>
                    <a:pt x="94283" y="16872"/>
                  </a:cubicBezTo>
                  <a:cubicBezTo>
                    <a:pt x="94283" y="15627"/>
                    <a:pt x="95000" y="15000"/>
                    <a:pt x="96427" y="15000"/>
                  </a:cubicBezTo>
                  <a:lnTo>
                    <a:pt x="105000" y="15000"/>
                  </a:lnTo>
                  <a:cubicBezTo>
                    <a:pt x="106427" y="15000"/>
                    <a:pt x="107144" y="15627"/>
                    <a:pt x="107144" y="16872"/>
                  </a:cubicBezTo>
                  <a:lnTo>
                    <a:pt x="107144" y="106872"/>
                  </a:lnTo>
                  <a:cubicBezTo>
                    <a:pt x="107144" y="108127"/>
                    <a:pt x="106427" y="108750"/>
                    <a:pt x="105000" y="108750"/>
                  </a:cubicBezTo>
                  <a:lnTo>
                    <a:pt x="15000" y="108750"/>
                  </a:lnTo>
                  <a:cubicBezTo>
                    <a:pt x="13566" y="108750"/>
                    <a:pt x="12855" y="108127"/>
                    <a:pt x="12855" y="106872"/>
                  </a:cubicBezTo>
                  <a:lnTo>
                    <a:pt x="12855" y="16872"/>
                  </a:lnTo>
                  <a:cubicBezTo>
                    <a:pt x="12855" y="15627"/>
                    <a:pt x="13566" y="15000"/>
                    <a:pt x="15000" y="15000"/>
                  </a:cubicBezTo>
                  <a:lnTo>
                    <a:pt x="23572" y="15000"/>
                  </a:lnTo>
                  <a:cubicBezTo>
                    <a:pt x="25000" y="15000"/>
                    <a:pt x="25716" y="15627"/>
                    <a:pt x="25716" y="16872"/>
                  </a:cubicBezTo>
                  <a:cubicBezTo>
                    <a:pt x="25716" y="18127"/>
                    <a:pt x="25000" y="18750"/>
                    <a:pt x="23572" y="18750"/>
                  </a:cubicBezTo>
                  <a:cubicBezTo>
                    <a:pt x="23572" y="18750"/>
                    <a:pt x="17144" y="18750"/>
                    <a:pt x="17144" y="18750"/>
                  </a:cubicBezTo>
                  <a:close/>
                  <a:moveTo>
                    <a:pt x="1872" y="118361"/>
                  </a:moveTo>
                  <a:cubicBezTo>
                    <a:pt x="622" y="117266"/>
                    <a:pt x="0" y="115933"/>
                    <a:pt x="0" y="114377"/>
                  </a:cubicBezTo>
                  <a:lnTo>
                    <a:pt x="0" y="9372"/>
                  </a:lnTo>
                  <a:cubicBezTo>
                    <a:pt x="0" y="7816"/>
                    <a:pt x="622" y="6483"/>
                    <a:pt x="1872" y="5388"/>
                  </a:cubicBezTo>
                  <a:cubicBezTo>
                    <a:pt x="3122" y="4300"/>
                    <a:pt x="4638" y="3750"/>
                    <a:pt x="6427" y="3750"/>
                  </a:cubicBezTo>
                  <a:lnTo>
                    <a:pt x="23572" y="3750"/>
                  </a:lnTo>
                  <a:cubicBezTo>
                    <a:pt x="25000" y="3750"/>
                    <a:pt x="25716" y="4377"/>
                    <a:pt x="25716" y="5622"/>
                  </a:cubicBezTo>
                  <a:cubicBezTo>
                    <a:pt x="25716" y="6877"/>
                    <a:pt x="25000" y="7500"/>
                    <a:pt x="23572" y="7500"/>
                  </a:cubicBezTo>
                  <a:lnTo>
                    <a:pt x="6427" y="7500"/>
                  </a:lnTo>
                  <a:cubicBezTo>
                    <a:pt x="4994" y="7500"/>
                    <a:pt x="4283" y="8127"/>
                    <a:pt x="4283" y="9372"/>
                  </a:cubicBezTo>
                  <a:lnTo>
                    <a:pt x="4283" y="114377"/>
                  </a:lnTo>
                  <a:cubicBezTo>
                    <a:pt x="4283" y="115622"/>
                    <a:pt x="4994" y="116250"/>
                    <a:pt x="6427" y="116250"/>
                  </a:cubicBezTo>
                  <a:lnTo>
                    <a:pt x="113572" y="116250"/>
                  </a:lnTo>
                  <a:cubicBezTo>
                    <a:pt x="115000" y="116250"/>
                    <a:pt x="115716" y="115622"/>
                    <a:pt x="115716" y="114377"/>
                  </a:cubicBezTo>
                  <a:lnTo>
                    <a:pt x="115716" y="9372"/>
                  </a:lnTo>
                  <a:cubicBezTo>
                    <a:pt x="115716" y="8127"/>
                    <a:pt x="115000" y="7500"/>
                    <a:pt x="113572" y="7500"/>
                  </a:cubicBezTo>
                  <a:lnTo>
                    <a:pt x="96427" y="7500"/>
                  </a:lnTo>
                  <a:cubicBezTo>
                    <a:pt x="95000" y="7500"/>
                    <a:pt x="94283" y="6877"/>
                    <a:pt x="94283" y="5622"/>
                  </a:cubicBezTo>
                  <a:cubicBezTo>
                    <a:pt x="94283" y="4377"/>
                    <a:pt x="95000" y="3750"/>
                    <a:pt x="96427" y="3750"/>
                  </a:cubicBezTo>
                  <a:lnTo>
                    <a:pt x="113572" y="3750"/>
                  </a:lnTo>
                  <a:cubicBezTo>
                    <a:pt x="115355" y="3750"/>
                    <a:pt x="116872" y="4300"/>
                    <a:pt x="118127" y="5388"/>
                  </a:cubicBezTo>
                  <a:cubicBezTo>
                    <a:pt x="119372" y="6483"/>
                    <a:pt x="120000" y="7816"/>
                    <a:pt x="120000" y="9372"/>
                  </a:cubicBezTo>
                  <a:lnTo>
                    <a:pt x="120000" y="114377"/>
                  </a:lnTo>
                  <a:cubicBezTo>
                    <a:pt x="120000" y="115933"/>
                    <a:pt x="119372" y="117266"/>
                    <a:pt x="118127" y="118361"/>
                  </a:cubicBezTo>
                  <a:cubicBezTo>
                    <a:pt x="116872" y="119450"/>
                    <a:pt x="115355" y="120000"/>
                    <a:pt x="113572" y="120000"/>
                  </a:cubicBezTo>
                  <a:lnTo>
                    <a:pt x="6427" y="120000"/>
                  </a:lnTo>
                  <a:cubicBezTo>
                    <a:pt x="4638" y="120000"/>
                    <a:pt x="3122" y="119450"/>
                    <a:pt x="1872" y="118361"/>
                  </a:cubicBezTo>
                  <a:close/>
                </a:path>
              </a:pathLst>
            </a:custGeom>
            <a:solidFill>
              <a:schemeClr val="tx2"/>
            </a:solidFill>
            <a:ln>
              <a:noFill/>
            </a:ln>
          </p:spPr>
          <p:txBody>
            <a:bodyPr anchor="ctr"/>
            <a:lstStyle/>
            <a:p>
              <a:pPr algn="ctr"/>
              <a:endParaRPr>
                <a:cs typeface="+mn-ea"/>
                <a:sym typeface="+mn-lt"/>
              </a:endParaRPr>
            </a:p>
          </p:txBody>
        </p:sp>
      </p:grpSp>
      <p:sp>
        <p:nvSpPr>
          <p:cNvPr id="5" name="ïšḻïďê-TextBox 4">
            <a:extLst>
              <a:ext uri="{FF2B5EF4-FFF2-40B4-BE49-F238E27FC236}">
                <a16:creationId xmlns:a16="http://schemas.microsoft.com/office/drawing/2014/main" id="{5CF19BE2-AACF-4512-8F2D-29FC5DCE0747}"/>
              </a:ext>
            </a:extLst>
          </p:cNvPr>
          <p:cNvSpPr txBox="1">
            <a:spLocks/>
          </p:cNvSpPr>
          <p:nvPr/>
        </p:nvSpPr>
        <p:spPr>
          <a:xfrm>
            <a:off x="2772962" y="3790296"/>
            <a:ext cx="3598076" cy="653898"/>
          </a:xfrm>
          <a:prstGeom prst="rect">
            <a:avLst/>
          </a:prstGeom>
          <a:solidFill>
            <a:schemeClr val="bg1"/>
          </a:solidFill>
        </p:spPr>
        <p:txBody>
          <a:bodyPr wrap="square" lIns="72000" tIns="72000" rIns="72000" bIns="72000" anchor="ctr" anchorCtr="1">
            <a:normAutofit fontScale="62500" lnSpcReduction="20000"/>
          </a:bodyPr>
          <a:lstStyle/>
          <a:p>
            <a:pPr algn="ctr">
              <a:lnSpc>
                <a:spcPct val="130000"/>
              </a:lnSpc>
            </a:pPr>
            <a:r>
              <a:rPr lang="zh-CN" altLang="en-US" sz="1100" dirty="0">
                <a:cs typeface="+mn-ea"/>
                <a:sym typeface="+mn-lt"/>
              </a:rPr>
              <a:t>此部分内容作为文字排版占位显示，</a:t>
            </a:r>
            <a:br>
              <a:rPr lang="zh-CN" altLang="en-US" sz="1100" dirty="0">
                <a:cs typeface="+mn-ea"/>
                <a:sym typeface="+mn-lt"/>
              </a:rPr>
            </a:br>
            <a:r>
              <a:rPr lang="zh-CN" altLang="en-US" sz="1100" dirty="0">
                <a:cs typeface="+mn-ea"/>
                <a:sym typeface="+mn-lt"/>
              </a:rPr>
              <a:t>建议使用主题字体，已保持全文档文本格式的统一</a:t>
            </a:r>
            <a:br>
              <a:rPr lang="zh-CN" altLang="en-US" sz="1100" dirty="0">
                <a:cs typeface="+mn-ea"/>
                <a:sym typeface="+mn-lt"/>
              </a:rPr>
            </a:br>
            <a:r>
              <a:rPr lang="zh-CN" altLang="en-US" sz="1100" dirty="0">
                <a:cs typeface="+mn-ea"/>
                <a:sym typeface="+mn-lt"/>
              </a:rPr>
              <a:t>此部分内容作为文字排版占位显示，</a:t>
            </a:r>
            <a:br>
              <a:rPr lang="zh-CN" altLang="en-US" sz="1100" dirty="0">
                <a:cs typeface="+mn-ea"/>
                <a:sym typeface="+mn-lt"/>
              </a:rPr>
            </a:br>
            <a:r>
              <a:rPr lang="zh-CN" altLang="en-US" sz="1100" dirty="0">
                <a:cs typeface="+mn-ea"/>
                <a:sym typeface="+mn-lt"/>
              </a:rPr>
              <a:t>建议使用主题字体，已保持全文档文本格式的统一</a:t>
            </a:r>
          </a:p>
        </p:txBody>
      </p:sp>
      <p:sp>
        <p:nvSpPr>
          <p:cNvPr id="21" name="Title 1">
            <a:extLst>
              <a:ext uri="{FF2B5EF4-FFF2-40B4-BE49-F238E27FC236}">
                <a16:creationId xmlns:a16="http://schemas.microsoft.com/office/drawing/2014/main" id="{AEE4764A-2B28-48CE-BACD-69C0ACCA4166}"/>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3127592012"/>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4"/>
                                        </p:tgtEl>
                                        <p:attrNameLst>
                                          <p:attrName>style.visibility</p:attrName>
                                        </p:attrNameLst>
                                      </p:cBhvr>
                                      <p:to>
                                        <p:strVal val="visible"/>
                                      </p:to>
                                    </p:set>
                                    <p:animEffect transition="in" filter="wipe(left)">
                                      <p:cBhvr>
                                        <p:cTn id="7" dur="500"/>
                                        <p:tgtEl>
                                          <p:spTgt spid="4"/>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5"/>
                                        </p:tgtEl>
                                        <p:attrNameLst>
                                          <p:attrName>style.visibility</p:attrName>
                                        </p:attrNameLst>
                                      </p:cBhvr>
                                      <p:to>
                                        <p:strVal val="visible"/>
                                      </p:to>
                                    </p:set>
                                    <p:anim calcmode="lin" valueType="num">
                                      <p:cBhvr>
                                        <p:cTn id="12" dur="500" fill="hold"/>
                                        <p:tgtEl>
                                          <p:spTgt spid="5"/>
                                        </p:tgtEl>
                                        <p:attrNameLst>
                                          <p:attrName>ppt_w</p:attrName>
                                        </p:attrNameLst>
                                      </p:cBhvr>
                                      <p:tavLst>
                                        <p:tav tm="0">
                                          <p:val>
                                            <p:fltVal val="0"/>
                                          </p:val>
                                        </p:tav>
                                        <p:tav tm="100000">
                                          <p:val>
                                            <p:strVal val="#ppt_w"/>
                                          </p:val>
                                        </p:tav>
                                      </p:tavLst>
                                    </p:anim>
                                    <p:anim calcmode="lin" valueType="num">
                                      <p:cBhvr>
                                        <p:cTn id="13" dur="500" fill="hold"/>
                                        <p:tgtEl>
                                          <p:spTgt spid="5"/>
                                        </p:tgtEl>
                                        <p:attrNameLst>
                                          <p:attrName>ppt_h</p:attrName>
                                        </p:attrNameLst>
                                      </p:cBhvr>
                                      <p:tavLst>
                                        <p:tav tm="0">
                                          <p:val>
                                            <p:fltVal val="0"/>
                                          </p:val>
                                        </p:tav>
                                        <p:tav tm="100000">
                                          <p:val>
                                            <p:strVal val="#ppt_h"/>
                                          </p:val>
                                        </p:tav>
                                      </p:tavLst>
                                    </p:anim>
                                    <p:animEffect transition="in" filter="fade">
                                      <p:cBhvr>
                                        <p:cTn id="14" dur="500"/>
                                        <p:tgtEl>
                                          <p:spTgt spid="5"/>
                                        </p:tgtEl>
                                      </p:cBhvr>
                                    </p:animEffect>
                                  </p:childTnLst>
                                </p:cTn>
                              </p:par>
                            </p:childTnLst>
                          </p:cTn>
                        </p:par>
                      </p:childTnLst>
                    </p:cTn>
                  </p:par>
                  <p:par>
                    <p:cTn id="15" fill="hold">
                      <p:stCondLst>
                        <p:cond delay="indefinite"/>
                      </p:stCondLst>
                      <p:childTnLst>
                        <p:par>
                          <p:cTn id="16" fill="hold">
                            <p:stCondLst>
                              <p:cond delay="0"/>
                            </p:stCondLst>
                            <p:childTnLst>
                              <p:par>
                                <p:cTn id="17" presetID="16" presetClass="entr" presetSubtype="21" fill="hold" nodeType="clickEffect">
                                  <p:stCondLst>
                                    <p:cond delay="0"/>
                                  </p:stCondLst>
                                  <p:childTnLst>
                                    <p:set>
                                      <p:cBhvr>
                                        <p:cTn id="18" dur="1" fill="hold">
                                          <p:stCondLst>
                                            <p:cond delay="0"/>
                                          </p:stCondLst>
                                        </p:cTn>
                                        <p:tgtEl>
                                          <p:spTgt spid="3"/>
                                        </p:tgtEl>
                                        <p:attrNameLst>
                                          <p:attrName>style.visibility</p:attrName>
                                        </p:attrNameLst>
                                      </p:cBhvr>
                                      <p:to>
                                        <p:strVal val="visible"/>
                                      </p:to>
                                    </p:set>
                                    <p:animEffect transition="in" filter="barn(inVertical)">
                                      <p:cBhvr>
                                        <p:cTn id="19"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animBg="1"/>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8" name="矩形 47"/>
          <p:cNvSpPr/>
          <p:nvPr/>
        </p:nvSpPr>
        <p:spPr>
          <a:xfrm rot="1651152">
            <a:off x="7311971" y="4170826"/>
            <a:ext cx="1945348" cy="1945348"/>
          </a:xfrm>
          <a:prstGeom prst="rect">
            <a:avLst/>
          </a:prstGeom>
          <a:blipFill dpi="0" rotWithShape="0">
            <a:blip r:embed="rId3">
              <a:alphaModFix amt="7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pic>
        <p:nvPicPr>
          <p:cNvPr id="4" name="图片 3">
            <a:extLst>
              <a:ext uri="{FF2B5EF4-FFF2-40B4-BE49-F238E27FC236}">
                <a16:creationId xmlns:a16="http://schemas.microsoft.com/office/drawing/2014/main" id="{4BFA8E07-CC01-4F29-873F-1580A0CD29CA}"/>
              </a:ext>
            </a:extLst>
          </p:cNvPr>
          <p:cNvPicPr>
            <a:picLocks noChangeAspect="1"/>
          </p:cNvPicPr>
          <p:nvPr/>
        </p:nvPicPr>
        <p:blipFill rotWithShape="1">
          <a:blip r:embed="rId4">
            <a:extLst>
              <a:ext uri="{28A0092B-C50C-407E-A947-70E740481C1C}">
                <a14:useLocalDpi xmlns:a14="http://schemas.microsoft.com/office/drawing/2010/main" val="0"/>
              </a:ext>
            </a:extLst>
          </a:blip>
          <a:srcRect l="24535" t="23706" r="20917" b="14941"/>
          <a:stretch/>
        </p:blipFill>
        <p:spPr>
          <a:xfrm>
            <a:off x="0" y="10850"/>
            <a:ext cx="1920046" cy="2159611"/>
          </a:xfrm>
          <a:prstGeom prst="rect">
            <a:avLst/>
          </a:prstGeom>
        </p:spPr>
      </p:pic>
      <p:sp>
        <p:nvSpPr>
          <p:cNvPr id="49" name="矩形 48"/>
          <p:cNvSpPr/>
          <p:nvPr/>
        </p:nvSpPr>
        <p:spPr>
          <a:xfrm rot="2700000">
            <a:off x="-781956" y="318574"/>
            <a:ext cx="1563915" cy="1563915"/>
          </a:xfrm>
          <a:prstGeom prst="rect">
            <a:avLst/>
          </a:prstGeom>
          <a:blipFill dpi="0" rotWithShape="0">
            <a:blip r:embed="rId3">
              <a:alphaModFix amt="4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7" name="组合 6"/>
          <p:cNvGrpSpPr/>
          <p:nvPr/>
        </p:nvGrpSpPr>
        <p:grpSpPr>
          <a:xfrm rot="8525689">
            <a:off x="2639869" y="2583835"/>
            <a:ext cx="1368152" cy="1368152"/>
            <a:chOff x="2123728" y="2240946"/>
            <a:chExt cx="2195985" cy="2195985"/>
          </a:xfrm>
          <a:effectLst>
            <a:outerShdw blurRad="50800" dist="38100" dir="8100000" algn="tr" rotWithShape="0">
              <a:prstClr val="black">
                <a:alpha val="40000"/>
              </a:prstClr>
            </a:outerShdw>
          </a:effectLst>
        </p:grpSpPr>
        <p:sp>
          <p:nvSpPr>
            <p:cNvPr id="46" name="椭圆 45"/>
            <p:cNvSpPr/>
            <p:nvPr/>
          </p:nvSpPr>
          <p:spPr>
            <a:xfrm>
              <a:off x="2123728" y="2240946"/>
              <a:ext cx="2195985" cy="2195985"/>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a:extLst>
                <a:ext uri="{FF2B5EF4-FFF2-40B4-BE49-F238E27FC236}">
                  <a16:creationId xmlns:a16="http://schemas.microsoft.com/office/drawing/2014/main" id="{D0D89DCD-4A47-47AC-9E75-9133B7477B3F}"/>
                </a:ext>
              </a:extLst>
            </p:cNvPr>
            <p:cNvSpPr/>
            <p:nvPr/>
          </p:nvSpPr>
          <p:spPr>
            <a:xfrm flipH="1">
              <a:off x="2591190" y="2852424"/>
              <a:ext cx="1476754" cy="14767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sp>
        <p:nvSpPr>
          <p:cNvPr id="2" name="椭圆 1"/>
          <p:cNvSpPr/>
          <p:nvPr/>
        </p:nvSpPr>
        <p:spPr>
          <a:xfrm>
            <a:off x="890685" y="963678"/>
            <a:ext cx="2195985" cy="2195985"/>
          </a:xfrm>
          <a:prstGeom prst="ellipse">
            <a:avLst/>
          </a:prstGeom>
          <a:ln>
            <a:noFill/>
          </a:ln>
          <a:effectLst>
            <a:outerShdw blurRad="50800" dist="38100" dir="8100000" algn="tr"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23" name="组合 22"/>
          <p:cNvGrpSpPr/>
          <p:nvPr/>
        </p:nvGrpSpPr>
        <p:grpSpPr>
          <a:xfrm>
            <a:off x="4860032" y="1542206"/>
            <a:ext cx="3352605" cy="323075"/>
            <a:chOff x="4219435" y="1504678"/>
            <a:chExt cx="3352605" cy="323075"/>
          </a:xfrm>
        </p:grpSpPr>
        <p:sp>
          <p:nvSpPr>
            <p:cNvPr id="13" name="Hexagon 5"/>
            <p:cNvSpPr/>
            <p:nvPr/>
          </p:nvSpPr>
          <p:spPr bwMode="auto">
            <a:xfrm>
              <a:off x="4219435" y="1505932"/>
              <a:ext cx="373312" cy="321821"/>
            </a:xfrm>
            <a:prstGeom prst="hexagon">
              <a:avLst/>
            </a:prstGeom>
            <a:solidFill>
              <a:schemeClr val="accent1">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fontScale="85000" lnSpcReduction="20000"/>
            </a:bodyPr>
            <a:lstStyle/>
            <a:p>
              <a:pPr algn="ctr"/>
              <a:r>
                <a:rPr lang="en-US" altLang="zh-CN" sz="1200">
                  <a:solidFill>
                    <a:schemeClr val="bg1">
                      <a:lumMod val="100000"/>
                    </a:schemeClr>
                  </a:solidFill>
                  <a:cs typeface="+mn-ea"/>
                  <a:sym typeface="+mn-lt"/>
                </a:rPr>
                <a:t>01</a:t>
              </a:r>
            </a:p>
          </p:txBody>
        </p:sp>
        <p:sp>
          <p:nvSpPr>
            <p:cNvPr id="18" name="Hexagon 13"/>
            <p:cNvSpPr/>
            <p:nvPr/>
          </p:nvSpPr>
          <p:spPr bwMode="auto">
            <a:xfrm>
              <a:off x="4686768" y="1504678"/>
              <a:ext cx="2885272" cy="323075"/>
            </a:xfrm>
            <a:prstGeom prst="hexagon">
              <a:avLst/>
            </a:prstGeom>
            <a:solidFill>
              <a:schemeClr val="accent1">
                <a:lumMod val="100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fontScale="92500" lnSpcReduction="20000"/>
            </a:bodyPr>
            <a:lstStyle/>
            <a:p>
              <a:pPr algn="ctr">
                <a:lnSpc>
                  <a:spcPct val="120000"/>
                </a:lnSpc>
              </a:pPr>
              <a:r>
                <a:rPr lang="zh-CN" altLang="en-US" sz="1200" b="1">
                  <a:solidFill>
                    <a:schemeClr val="bg1">
                      <a:lumMod val="100000"/>
                    </a:schemeClr>
                  </a:solidFill>
                  <a:cs typeface="+mn-ea"/>
                  <a:sym typeface="+mn-lt"/>
                </a:rPr>
                <a:t>此部分内容作为文字排版占位显示</a:t>
              </a:r>
            </a:p>
          </p:txBody>
        </p:sp>
      </p:grpSp>
      <p:grpSp>
        <p:nvGrpSpPr>
          <p:cNvPr id="24" name="组合 23"/>
          <p:cNvGrpSpPr/>
          <p:nvPr/>
        </p:nvGrpSpPr>
        <p:grpSpPr>
          <a:xfrm>
            <a:off x="4860032" y="2126242"/>
            <a:ext cx="3352605" cy="323075"/>
            <a:chOff x="4219435" y="2088714"/>
            <a:chExt cx="3352605" cy="323075"/>
          </a:xfrm>
        </p:grpSpPr>
        <p:sp>
          <p:nvSpPr>
            <p:cNvPr id="14" name="Hexagon 6"/>
            <p:cNvSpPr/>
            <p:nvPr/>
          </p:nvSpPr>
          <p:spPr bwMode="auto">
            <a:xfrm>
              <a:off x="4219435" y="2088714"/>
              <a:ext cx="373312" cy="321821"/>
            </a:xfrm>
            <a:prstGeom prst="hexagon">
              <a:avLst/>
            </a:prstGeom>
            <a:solidFill>
              <a:schemeClr val="accent1">
                <a:lumMod val="5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fontScale="85000" lnSpcReduction="20000"/>
            </a:bodyPr>
            <a:lstStyle/>
            <a:p>
              <a:pPr algn="ctr"/>
              <a:r>
                <a:rPr lang="en-US" altLang="zh-CN" sz="1200">
                  <a:solidFill>
                    <a:schemeClr val="bg1">
                      <a:lumMod val="100000"/>
                    </a:schemeClr>
                  </a:solidFill>
                  <a:cs typeface="+mn-ea"/>
                  <a:sym typeface="+mn-lt"/>
                </a:rPr>
                <a:t>02</a:t>
              </a:r>
            </a:p>
          </p:txBody>
        </p:sp>
        <p:sp>
          <p:nvSpPr>
            <p:cNvPr id="19" name="Hexagon 14"/>
            <p:cNvSpPr/>
            <p:nvPr/>
          </p:nvSpPr>
          <p:spPr bwMode="auto">
            <a:xfrm>
              <a:off x="4686768" y="2088714"/>
              <a:ext cx="2885272" cy="323075"/>
            </a:xfrm>
            <a:prstGeom prst="hexagon">
              <a:avLst/>
            </a:prstGeom>
            <a:solidFill>
              <a:schemeClr val="accent1">
                <a:lumMod val="50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fontScale="92500" lnSpcReduction="20000"/>
            </a:bodyPr>
            <a:lstStyle/>
            <a:p>
              <a:pPr algn="ctr">
                <a:lnSpc>
                  <a:spcPct val="120000"/>
                </a:lnSpc>
              </a:pPr>
              <a:r>
                <a:rPr lang="zh-CN" altLang="en-US" sz="1200" b="1">
                  <a:solidFill>
                    <a:schemeClr val="bg1">
                      <a:lumMod val="100000"/>
                    </a:schemeClr>
                  </a:solidFill>
                  <a:cs typeface="+mn-ea"/>
                  <a:sym typeface="+mn-lt"/>
                </a:rPr>
                <a:t>此部分内容作为文字排版占位显示</a:t>
              </a:r>
            </a:p>
          </p:txBody>
        </p:sp>
      </p:grpSp>
      <p:grpSp>
        <p:nvGrpSpPr>
          <p:cNvPr id="25" name="组合 24"/>
          <p:cNvGrpSpPr/>
          <p:nvPr/>
        </p:nvGrpSpPr>
        <p:grpSpPr>
          <a:xfrm>
            <a:off x="4860032" y="2709025"/>
            <a:ext cx="3352605" cy="324329"/>
            <a:chOff x="4219435" y="2671497"/>
            <a:chExt cx="3352605" cy="324329"/>
          </a:xfrm>
        </p:grpSpPr>
        <p:sp>
          <p:nvSpPr>
            <p:cNvPr id="15" name="Hexagon 7"/>
            <p:cNvSpPr/>
            <p:nvPr/>
          </p:nvSpPr>
          <p:spPr bwMode="auto">
            <a:xfrm>
              <a:off x="4219435" y="2671497"/>
              <a:ext cx="373312" cy="321821"/>
            </a:xfrm>
            <a:prstGeom prst="hexagon">
              <a:avLst/>
            </a:prstGeom>
            <a:solidFill>
              <a:schemeClr val="accent3">
                <a:lumMod val="10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fontScale="85000" lnSpcReduction="20000"/>
            </a:bodyPr>
            <a:lstStyle/>
            <a:p>
              <a:pPr algn="ctr"/>
              <a:r>
                <a:rPr lang="en-US" altLang="zh-CN" sz="1200">
                  <a:solidFill>
                    <a:schemeClr val="bg1">
                      <a:lumMod val="100000"/>
                    </a:schemeClr>
                  </a:solidFill>
                  <a:cs typeface="+mn-ea"/>
                  <a:sym typeface="+mn-lt"/>
                </a:rPr>
                <a:t>03</a:t>
              </a:r>
            </a:p>
          </p:txBody>
        </p:sp>
        <p:sp>
          <p:nvSpPr>
            <p:cNvPr id="20" name="Hexagon 15"/>
            <p:cNvSpPr/>
            <p:nvPr/>
          </p:nvSpPr>
          <p:spPr bwMode="auto">
            <a:xfrm>
              <a:off x="4686768" y="2672751"/>
              <a:ext cx="2885272" cy="323075"/>
            </a:xfrm>
            <a:prstGeom prst="hexagon">
              <a:avLst/>
            </a:prstGeom>
            <a:solidFill>
              <a:schemeClr val="accent1"/>
            </a:solidFill>
            <a:ln w="19050">
              <a:noFill/>
              <a:round/>
              <a:headEnd/>
              <a:tailEnd/>
            </a:ln>
          </p:spPr>
          <p:txBody>
            <a:bodyPr rot="0" spcFirstLastPara="0" vert="horz" wrap="square" lIns="91440" tIns="45720" rIns="91440" bIns="45720" anchor="ctr" anchorCtr="1" forceAA="0" compatLnSpc="1">
              <a:prstTxWarp prst="textNoShape">
                <a:avLst/>
              </a:prstTxWarp>
              <a:normAutofit fontScale="92500" lnSpcReduction="20000"/>
            </a:bodyPr>
            <a:lstStyle/>
            <a:p>
              <a:pPr algn="ctr">
                <a:lnSpc>
                  <a:spcPct val="120000"/>
                </a:lnSpc>
              </a:pPr>
              <a:r>
                <a:rPr lang="zh-CN" altLang="en-US" sz="1200" b="1">
                  <a:solidFill>
                    <a:schemeClr val="bg1">
                      <a:lumMod val="100000"/>
                    </a:schemeClr>
                  </a:solidFill>
                  <a:cs typeface="+mn-ea"/>
                  <a:sym typeface="+mn-lt"/>
                </a:rPr>
                <a:t>此部分内容作为文字排版占位显示</a:t>
              </a:r>
            </a:p>
          </p:txBody>
        </p:sp>
      </p:grpSp>
      <p:grpSp>
        <p:nvGrpSpPr>
          <p:cNvPr id="26" name="组合 25"/>
          <p:cNvGrpSpPr/>
          <p:nvPr/>
        </p:nvGrpSpPr>
        <p:grpSpPr>
          <a:xfrm>
            <a:off x="4860032" y="3291807"/>
            <a:ext cx="3352605" cy="325583"/>
            <a:chOff x="4219435" y="3254279"/>
            <a:chExt cx="3352605" cy="325583"/>
          </a:xfrm>
        </p:grpSpPr>
        <p:sp>
          <p:nvSpPr>
            <p:cNvPr id="16" name="Hexagon 8"/>
            <p:cNvSpPr/>
            <p:nvPr/>
          </p:nvSpPr>
          <p:spPr bwMode="auto">
            <a:xfrm>
              <a:off x="4219435" y="3254279"/>
              <a:ext cx="373312" cy="321821"/>
            </a:xfrm>
            <a:prstGeom prst="hexagon">
              <a:avLst/>
            </a:prstGeom>
            <a:solidFill>
              <a:schemeClr val="accent1">
                <a:lumMod val="50000"/>
              </a:schemeClr>
            </a:solidFill>
            <a:ln w="19050">
              <a:noFill/>
              <a:round/>
              <a:headEnd/>
              <a:tailEnd/>
            </a:ln>
          </p:spPr>
          <p:txBody>
            <a:bodyPr rot="0" spcFirstLastPara="0" vert="horz" wrap="none" lIns="91440" tIns="45720" rIns="91440" bIns="45720" anchor="ctr" anchorCtr="1" forceAA="0" compatLnSpc="1">
              <a:prstTxWarp prst="textNoShape">
                <a:avLst/>
              </a:prstTxWarp>
              <a:normAutofit fontScale="85000" lnSpcReduction="20000"/>
            </a:bodyPr>
            <a:lstStyle/>
            <a:p>
              <a:pPr algn="ctr"/>
              <a:r>
                <a:rPr lang="en-US" altLang="zh-CN" sz="1200">
                  <a:solidFill>
                    <a:schemeClr val="bg1">
                      <a:lumMod val="100000"/>
                    </a:schemeClr>
                  </a:solidFill>
                  <a:cs typeface="+mn-ea"/>
                  <a:sym typeface="+mn-lt"/>
                </a:rPr>
                <a:t>04</a:t>
              </a:r>
            </a:p>
          </p:txBody>
        </p:sp>
        <p:sp>
          <p:nvSpPr>
            <p:cNvPr id="21" name="Hexagon 16"/>
            <p:cNvSpPr/>
            <p:nvPr/>
          </p:nvSpPr>
          <p:spPr bwMode="auto">
            <a:xfrm>
              <a:off x="4686768" y="3256787"/>
              <a:ext cx="2885272" cy="323075"/>
            </a:xfrm>
            <a:prstGeom prst="hexagon">
              <a:avLst/>
            </a:prstGeom>
            <a:solidFill>
              <a:schemeClr val="accent1">
                <a:lumMod val="50000"/>
              </a:schemeClr>
            </a:solidFill>
            <a:ln w="19050">
              <a:noFill/>
              <a:round/>
              <a:headEnd/>
              <a:tailEnd/>
            </a:ln>
          </p:spPr>
          <p:txBody>
            <a:bodyPr rot="0" spcFirstLastPara="0" vert="horz" wrap="square" lIns="91440" tIns="45720" rIns="91440" bIns="45720" anchor="ctr" anchorCtr="1" forceAA="0" compatLnSpc="1">
              <a:prstTxWarp prst="textNoShape">
                <a:avLst/>
              </a:prstTxWarp>
              <a:normAutofit fontScale="92500" lnSpcReduction="20000"/>
            </a:bodyPr>
            <a:lstStyle/>
            <a:p>
              <a:pPr algn="ctr">
                <a:lnSpc>
                  <a:spcPct val="120000"/>
                </a:lnSpc>
              </a:pPr>
              <a:r>
                <a:rPr lang="zh-CN" altLang="en-US" sz="1200" b="1">
                  <a:solidFill>
                    <a:schemeClr val="bg1">
                      <a:lumMod val="100000"/>
                    </a:schemeClr>
                  </a:solidFill>
                  <a:cs typeface="+mn-ea"/>
                  <a:sym typeface="+mn-lt"/>
                </a:rPr>
                <a:t>此部分内容作为文字排版占位显示</a:t>
              </a:r>
            </a:p>
          </p:txBody>
        </p:sp>
      </p:grpSp>
      <p:sp>
        <p:nvSpPr>
          <p:cNvPr id="32" name="椭圆 31">
            <a:extLst>
              <a:ext uri="{FF2B5EF4-FFF2-40B4-BE49-F238E27FC236}">
                <a16:creationId xmlns:a16="http://schemas.microsoft.com/office/drawing/2014/main" id="{D0D89DCD-4A47-47AC-9E75-9133B7477B3F}"/>
              </a:ext>
            </a:extLst>
          </p:cNvPr>
          <p:cNvSpPr/>
          <p:nvPr/>
        </p:nvSpPr>
        <p:spPr>
          <a:xfrm flipH="1">
            <a:off x="1358147" y="1575156"/>
            <a:ext cx="1476754" cy="1476754"/>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TextBox 21"/>
          <p:cNvSpPr txBox="1"/>
          <p:nvPr/>
        </p:nvSpPr>
        <p:spPr>
          <a:xfrm>
            <a:off x="2546869" y="3185379"/>
            <a:ext cx="1232060" cy="442595"/>
          </a:xfrm>
          <a:prstGeom prst="rect">
            <a:avLst/>
          </a:prstGeom>
          <a:noFill/>
        </p:spPr>
        <p:txBody>
          <a:bodyPr wrap="square" lIns="0" tIns="0" rIns="0" bIns="0" anchor="ctr">
            <a:noAutofit/>
          </a:bodyPr>
          <a:lstStyle/>
          <a:p>
            <a:pPr algn="ctr"/>
            <a:r>
              <a:rPr lang="en-US" altLang="zh-CN" sz="1600" dirty="0">
                <a:solidFill>
                  <a:schemeClr val="tx1">
                    <a:lumMod val="75000"/>
                    <a:lumOff val="25000"/>
                  </a:schemeClr>
                </a:solidFill>
                <a:cs typeface="+mn-ea"/>
                <a:sym typeface="+mn-lt"/>
              </a:rPr>
              <a:t>CONTENTS</a:t>
            </a:r>
          </a:p>
        </p:txBody>
      </p:sp>
      <p:sp>
        <p:nvSpPr>
          <p:cNvPr id="41" name="TextBox 23"/>
          <p:cNvSpPr txBox="1"/>
          <p:nvPr/>
        </p:nvSpPr>
        <p:spPr>
          <a:xfrm>
            <a:off x="2546869" y="2930301"/>
            <a:ext cx="1232060" cy="337633"/>
          </a:xfrm>
          <a:prstGeom prst="rect">
            <a:avLst/>
          </a:prstGeom>
          <a:noFill/>
        </p:spPr>
        <p:txBody>
          <a:bodyPr wrap="square" lIns="0" tIns="0" rIns="0" bIns="0" anchor="ctr">
            <a:normAutofit/>
          </a:bodyPr>
          <a:lstStyle/>
          <a:p>
            <a:pPr algn="ctr"/>
            <a:r>
              <a:rPr lang="zh-CN" altLang="en-US" sz="2000" b="1" dirty="0">
                <a:solidFill>
                  <a:schemeClr val="tx1">
                    <a:lumMod val="75000"/>
                    <a:lumOff val="25000"/>
                  </a:schemeClr>
                </a:solidFill>
                <a:cs typeface="+mn-ea"/>
                <a:sym typeface="+mn-lt"/>
              </a:rPr>
              <a:t>目 录</a:t>
            </a:r>
          </a:p>
        </p:txBody>
      </p:sp>
      <p:sp>
        <p:nvSpPr>
          <p:cNvPr id="6" name="椭圆 5"/>
          <p:cNvSpPr/>
          <p:nvPr/>
        </p:nvSpPr>
        <p:spPr>
          <a:xfrm>
            <a:off x="1538757" y="1755766"/>
            <a:ext cx="1224136" cy="1224136"/>
          </a:xfrm>
          <a:prstGeom prst="ellipse">
            <a:avLst/>
          </a:prstGeom>
          <a:blipFill>
            <a:blip r:embed="rId5"/>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0" name="椭圆 49"/>
          <p:cNvSpPr/>
          <p:nvPr/>
        </p:nvSpPr>
        <p:spPr>
          <a:xfrm>
            <a:off x="7863182" y="70242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51" name="椭圆 50"/>
          <p:cNvSpPr/>
          <p:nvPr/>
        </p:nvSpPr>
        <p:spPr>
          <a:xfrm>
            <a:off x="7740352" y="987574"/>
            <a:ext cx="144016" cy="144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233969573"/>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nodeType="clickEffect">
                                  <p:stCondLst>
                                    <p:cond delay="0"/>
                                  </p:stCondLst>
                                  <p:childTnLst>
                                    <p:set>
                                      <p:cBhvr>
                                        <p:cTn id="6" dur="1" fill="hold">
                                          <p:stCondLst>
                                            <p:cond delay="0"/>
                                          </p:stCondLst>
                                        </p:cTn>
                                        <p:tgtEl>
                                          <p:spTgt spid="7"/>
                                        </p:tgtEl>
                                        <p:attrNameLst>
                                          <p:attrName>style.visibility</p:attrName>
                                        </p:attrNameLst>
                                      </p:cBhvr>
                                      <p:to>
                                        <p:strVal val="visible"/>
                                      </p:to>
                                    </p:set>
                                    <p:anim calcmode="lin" valueType="num">
                                      <p:cBhvr>
                                        <p:cTn id="7" dur="500" fill="hold"/>
                                        <p:tgtEl>
                                          <p:spTgt spid="7"/>
                                        </p:tgtEl>
                                        <p:attrNameLst>
                                          <p:attrName>ppt_w</p:attrName>
                                        </p:attrNameLst>
                                      </p:cBhvr>
                                      <p:tavLst>
                                        <p:tav tm="0">
                                          <p:val>
                                            <p:fltVal val="0"/>
                                          </p:val>
                                        </p:tav>
                                        <p:tav tm="100000">
                                          <p:val>
                                            <p:strVal val="#ppt_w"/>
                                          </p:val>
                                        </p:tav>
                                      </p:tavLst>
                                    </p:anim>
                                    <p:anim calcmode="lin" valueType="num">
                                      <p:cBhvr>
                                        <p:cTn id="8" dur="500" fill="hold"/>
                                        <p:tgtEl>
                                          <p:spTgt spid="7"/>
                                        </p:tgtEl>
                                        <p:attrNameLst>
                                          <p:attrName>ppt_h</p:attrName>
                                        </p:attrNameLst>
                                      </p:cBhvr>
                                      <p:tavLst>
                                        <p:tav tm="0">
                                          <p:val>
                                            <p:fltVal val="0"/>
                                          </p:val>
                                        </p:tav>
                                        <p:tav tm="100000">
                                          <p:val>
                                            <p:strVal val="#ppt_h"/>
                                          </p:val>
                                        </p:tav>
                                      </p:tavLst>
                                    </p:anim>
                                    <p:animEffect transition="in" filter="fade">
                                      <p:cBhvr>
                                        <p:cTn id="9" dur="500"/>
                                        <p:tgtEl>
                                          <p:spTgt spid="7"/>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2"/>
                                        </p:tgtEl>
                                        <p:attrNameLst>
                                          <p:attrName>style.visibility</p:attrName>
                                        </p:attrNameLst>
                                      </p:cBhvr>
                                      <p:to>
                                        <p:strVal val="visible"/>
                                      </p:to>
                                    </p:set>
                                    <p:anim calcmode="lin" valueType="num">
                                      <p:cBhvr>
                                        <p:cTn id="12" dur="500" fill="hold"/>
                                        <p:tgtEl>
                                          <p:spTgt spid="2"/>
                                        </p:tgtEl>
                                        <p:attrNameLst>
                                          <p:attrName>ppt_w</p:attrName>
                                        </p:attrNameLst>
                                      </p:cBhvr>
                                      <p:tavLst>
                                        <p:tav tm="0">
                                          <p:val>
                                            <p:fltVal val="0"/>
                                          </p:val>
                                        </p:tav>
                                        <p:tav tm="100000">
                                          <p:val>
                                            <p:strVal val="#ppt_w"/>
                                          </p:val>
                                        </p:tav>
                                      </p:tavLst>
                                    </p:anim>
                                    <p:anim calcmode="lin" valueType="num">
                                      <p:cBhvr>
                                        <p:cTn id="13" dur="500" fill="hold"/>
                                        <p:tgtEl>
                                          <p:spTgt spid="2"/>
                                        </p:tgtEl>
                                        <p:attrNameLst>
                                          <p:attrName>ppt_h</p:attrName>
                                        </p:attrNameLst>
                                      </p:cBhvr>
                                      <p:tavLst>
                                        <p:tav tm="0">
                                          <p:val>
                                            <p:fltVal val="0"/>
                                          </p:val>
                                        </p:tav>
                                        <p:tav tm="100000">
                                          <p:val>
                                            <p:strVal val="#ppt_h"/>
                                          </p:val>
                                        </p:tav>
                                      </p:tavLst>
                                    </p:anim>
                                    <p:animEffect transition="in" filter="fade">
                                      <p:cBhvr>
                                        <p:cTn id="14" dur="500"/>
                                        <p:tgtEl>
                                          <p:spTgt spid="2"/>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32"/>
                                        </p:tgtEl>
                                        <p:attrNameLst>
                                          <p:attrName>style.visibility</p:attrName>
                                        </p:attrNameLst>
                                      </p:cBhvr>
                                      <p:to>
                                        <p:strVal val="visible"/>
                                      </p:to>
                                    </p:set>
                                    <p:anim calcmode="lin" valueType="num">
                                      <p:cBhvr>
                                        <p:cTn id="17" dur="500" fill="hold"/>
                                        <p:tgtEl>
                                          <p:spTgt spid="32"/>
                                        </p:tgtEl>
                                        <p:attrNameLst>
                                          <p:attrName>ppt_w</p:attrName>
                                        </p:attrNameLst>
                                      </p:cBhvr>
                                      <p:tavLst>
                                        <p:tav tm="0">
                                          <p:val>
                                            <p:fltVal val="0"/>
                                          </p:val>
                                        </p:tav>
                                        <p:tav tm="100000">
                                          <p:val>
                                            <p:strVal val="#ppt_w"/>
                                          </p:val>
                                        </p:tav>
                                      </p:tavLst>
                                    </p:anim>
                                    <p:anim calcmode="lin" valueType="num">
                                      <p:cBhvr>
                                        <p:cTn id="18" dur="500" fill="hold"/>
                                        <p:tgtEl>
                                          <p:spTgt spid="32"/>
                                        </p:tgtEl>
                                        <p:attrNameLst>
                                          <p:attrName>ppt_h</p:attrName>
                                        </p:attrNameLst>
                                      </p:cBhvr>
                                      <p:tavLst>
                                        <p:tav tm="0">
                                          <p:val>
                                            <p:fltVal val="0"/>
                                          </p:val>
                                        </p:tav>
                                        <p:tav tm="100000">
                                          <p:val>
                                            <p:strVal val="#ppt_h"/>
                                          </p:val>
                                        </p:tav>
                                      </p:tavLst>
                                    </p:anim>
                                    <p:animEffect transition="in" filter="fade">
                                      <p:cBhvr>
                                        <p:cTn id="19" dur="500"/>
                                        <p:tgtEl>
                                          <p:spTgt spid="32"/>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39"/>
                                        </p:tgtEl>
                                        <p:attrNameLst>
                                          <p:attrName>style.visibility</p:attrName>
                                        </p:attrNameLst>
                                      </p:cBhvr>
                                      <p:to>
                                        <p:strVal val="visible"/>
                                      </p:to>
                                    </p:set>
                                    <p:anim calcmode="lin" valueType="num">
                                      <p:cBhvr>
                                        <p:cTn id="22" dur="500" fill="hold"/>
                                        <p:tgtEl>
                                          <p:spTgt spid="39"/>
                                        </p:tgtEl>
                                        <p:attrNameLst>
                                          <p:attrName>ppt_w</p:attrName>
                                        </p:attrNameLst>
                                      </p:cBhvr>
                                      <p:tavLst>
                                        <p:tav tm="0">
                                          <p:val>
                                            <p:fltVal val="0"/>
                                          </p:val>
                                        </p:tav>
                                        <p:tav tm="100000">
                                          <p:val>
                                            <p:strVal val="#ppt_w"/>
                                          </p:val>
                                        </p:tav>
                                      </p:tavLst>
                                    </p:anim>
                                    <p:anim calcmode="lin" valueType="num">
                                      <p:cBhvr>
                                        <p:cTn id="23" dur="500" fill="hold"/>
                                        <p:tgtEl>
                                          <p:spTgt spid="39"/>
                                        </p:tgtEl>
                                        <p:attrNameLst>
                                          <p:attrName>ppt_h</p:attrName>
                                        </p:attrNameLst>
                                      </p:cBhvr>
                                      <p:tavLst>
                                        <p:tav tm="0">
                                          <p:val>
                                            <p:fltVal val="0"/>
                                          </p:val>
                                        </p:tav>
                                        <p:tav tm="100000">
                                          <p:val>
                                            <p:strVal val="#ppt_h"/>
                                          </p:val>
                                        </p:tav>
                                      </p:tavLst>
                                    </p:anim>
                                    <p:animEffect transition="in" filter="fade">
                                      <p:cBhvr>
                                        <p:cTn id="24" dur="500"/>
                                        <p:tgtEl>
                                          <p:spTgt spid="39"/>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1"/>
                                        </p:tgtEl>
                                        <p:attrNameLst>
                                          <p:attrName>style.visibility</p:attrName>
                                        </p:attrNameLst>
                                      </p:cBhvr>
                                      <p:to>
                                        <p:strVal val="visible"/>
                                      </p:to>
                                    </p:set>
                                    <p:anim calcmode="lin" valueType="num">
                                      <p:cBhvr>
                                        <p:cTn id="27" dur="500" fill="hold"/>
                                        <p:tgtEl>
                                          <p:spTgt spid="41"/>
                                        </p:tgtEl>
                                        <p:attrNameLst>
                                          <p:attrName>ppt_w</p:attrName>
                                        </p:attrNameLst>
                                      </p:cBhvr>
                                      <p:tavLst>
                                        <p:tav tm="0">
                                          <p:val>
                                            <p:fltVal val="0"/>
                                          </p:val>
                                        </p:tav>
                                        <p:tav tm="100000">
                                          <p:val>
                                            <p:strVal val="#ppt_w"/>
                                          </p:val>
                                        </p:tav>
                                      </p:tavLst>
                                    </p:anim>
                                    <p:anim calcmode="lin" valueType="num">
                                      <p:cBhvr>
                                        <p:cTn id="28" dur="500" fill="hold"/>
                                        <p:tgtEl>
                                          <p:spTgt spid="41"/>
                                        </p:tgtEl>
                                        <p:attrNameLst>
                                          <p:attrName>ppt_h</p:attrName>
                                        </p:attrNameLst>
                                      </p:cBhvr>
                                      <p:tavLst>
                                        <p:tav tm="0">
                                          <p:val>
                                            <p:fltVal val="0"/>
                                          </p:val>
                                        </p:tav>
                                        <p:tav tm="100000">
                                          <p:val>
                                            <p:strVal val="#ppt_h"/>
                                          </p:val>
                                        </p:tav>
                                      </p:tavLst>
                                    </p:anim>
                                    <p:animEffect transition="in" filter="fade">
                                      <p:cBhvr>
                                        <p:cTn id="29" dur="500"/>
                                        <p:tgtEl>
                                          <p:spTgt spid="41"/>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6"/>
                                        </p:tgtEl>
                                        <p:attrNameLst>
                                          <p:attrName>style.visibility</p:attrName>
                                        </p:attrNameLst>
                                      </p:cBhvr>
                                      <p:to>
                                        <p:strVal val="visible"/>
                                      </p:to>
                                    </p:set>
                                    <p:anim calcmode="lin" valueType="num">
                                      <p:cBhvr>
                                        <p:cTn id="32" dur="500" fill="hold"/>
                                        <p:tgtEl>
                                          <p:spTgt spid="6"/>
                                        </p:tgtEl>
                                        <p:attrNameLst>
                                          <p:attrName>ppt_w</p:attrName>
                                        </p:attrNameLst>
                                      </p:cBhvr>
                                      <p:tavLst>
                                        <p:tav tm="0">
                                          <p:val>
                                            <p:fltVal val="0"/>
                                          </p:val>
                                        </p:tav>
                                        <p:tav tm="100000">
                                          <p:val>
                                            <p:strVal val="#ppt_w"/>
                                          </p:val>
                                        </p:tav>
                                      </p:tavLst>
                                    </p:anim>
                                    <p:anim calcmode="lin" valueType="num">
                                      <p:cBhvr>
                                        <p:cTn id="33" dur="500" fill="hold"/>
                                        <p:tgtEl>
                                          <p:spTgt spid="6"/>
                                        </p:tgtEl>
                                        <p:attrNameLst>
                                          <p:attrName>ppt_h</p:attrName>
                                        </p:attrNameLst>
                                      </p:cBhvr>
                                      <p:tavLst>
                                        <p:tav tm="0">
                                          <p:val>
                                            <p:fltVal val="0"/>
                                          </p:val>
                                        </p:tav>
                                        <p:tav tm="100000">
                                          <p:val>
                                            <p:strVal val="#ppt_h"/>
                                          </p:val>
                                        </p:tav>
                                      </p:tavLst>
                                    </p:anim>
                                    <p:animEffect transition="in" filter="fade">
                                      <p:cBhvr>
                                        <p:cTn id="34" dur="500"/>
                                        <p:tgtEl>
                                          <p:spTgt spid="6"/>
                                        </p:tgtEl>
                                      </p:cBhvr>
                                    </p:animEffect>
                                  </p:childTnLst>
                                </p:cTn>
                              </p:par>
                            </p:childTnLst>
                          </p:cTn>
                        </p:par>
                        <p:par>
                          <p:cTn id="35" fill="hold">
                            <p:stCondLst>
                              <p:cond delay="500"/>
                            </p:stCondLst>
                            <p:childTnLst>
                              <p:par>
                                <p:cTn id="36" presetID="2" presetClass="entr" presetSubtype="4" fill="hold" nodeType="afterEffect">
                                  <p:stCondLst>
                                    <p:cond delay="0"/>
                                  </p:stCondLst>
                                  <p:childTnLst>
                                    <p:set>
                                      <p:cBhvr>
                                        <p:cTn id="37" dur="1" fill="hold">
                                          <p:stCondLst>
                                            <p:cond delay="0"/>
                                          </p:stCondLst>
                                        </p:cTn>
                                        <p:tgtEl>
                                          <p:spTgt spid="23"/>
                                        </p:tgtEl>
                                        <p:attrNameLst>
                                          <p:attrName>style.visibility</p:attrName>
                                        </p:attrNameLst>
                                      </p:cBhvr>
                                      <p:to>
                                        <p:strVal val="visible"/>
                                      </p:to>
                                    </p:set>
                                    <p:anim calcmode="lin" valueType="num">
                                      <p:cBhvr additive="base">
                                        <p:cTn id="38" dur="500" fill="hold"/>
                                        <p:tgtEl>
                                          <p:spTgt spid="23"/>
                                        </p:tgtEl>
                                        <p:attrNameLst>
                                          <p:attrName>ppt_x</p:attrName>
                                        </p:attrNameLst>
                                      </p:cBhvr>
                                      <p:tavLst>
                                        <p:tav tm="0">
                                          <p:val>
                                            <p:strVal val="#ppt_x"/>
                                          </p:val>
                                        </p:tav>
                                        <p:tav tm="100000">
                                          <p:val>
                                            <p:strVal val="#ppt_x"/>
                                          </p:val>
                                        </p:tav>
                                      </p:tavLst>
                                    </p:anim>
                                    <p:anim calcmode="lin" valueType="num">
                                      <p:cBhvr additive="base">
                                        <p:cTn id="39" dur="500" fill="hold"/>
                                        <p:tgtEl>
                                          <p:spTgt spid="23"/>
                                        </p:tgtEl>
                                        <p:attrNameLst>
                                          <p:attrName>ppt_y</p:attrName>
                                        </p:attrNameLst>
                                      </p:cBhvr>
                                      <p:tavLst>
                                        <p:tav tm="0">
                                          <p:val>
                                            <p:strVal val="1+#ppt_h/2"/>
                                          </p:val>
                                        </p:tav>
                                        <p:tav tm="100000">
                                          <p:val>
                                            <p:strVal val="#ppt_y"/>
                                          </p:val>
                                        </p:tav>
                                      </p:tavLst>
                                    </p:anim>
                                  </p:childTnLst>
                                </p:cTn>
                              </p:par>
                              <p:par>
                                <p:cTn id="40" presetID="2" presetClass="entr" presetSubtype="4" fill="hold" nodeType="withEffect">
                                  <p:stCondLst>
                                    <p:cond delay="0"/>
                                  </p:stCondLst>
                                  <p:childTnLst>
                                    <p:set>
                                      <p:cBhvr>
                                        <p:cTn id="41" dur="1" fill="hold">
                                          <p:stCondLst>
                                            <p:cond delay="0"/>
                                          </p:stCondLst>
                                        </p:cTn>
                                        <p:tgtEl>
                                          <p:spTgt spid="24"/>
                                        </p:tgtEl>
                                        <p:attrNameLst>
                                          <p:attrName>style.visibility</p:attrName>
                                        </p:attrNameLst>
                                      </p:cBhvr>
                                      <p:to>
                                        <p:strVal val="visible"/>
                                      </p:to>
                                    </p:set>
                                    <p:anim calcmode="lin" valueType="num">
                                      <p:cBhvr additive="base">
                                        <p:cTn id="42" dur="500" fill="hold"/>
                                        <p:tgtEl>
                                          <p:spTgt spid="24"/>
                                        </p:tgtEl>
                                        <p:attrNameLst>
                                          <p:attrName>ppt_x</p:attrName>
                                        </p:attrNameLst>
                                      </p:cBhvr>
                                      <p:tavLst>
                                        <p:tav tm="0">
                                          <p:val>
                                            <p:strVal val="#ppt_x"/>
                                          </p:val>
                                        </p:tav>
                                        <p:tav tm="100000">
                                          <p:val>
                                            <p:strVal val="#ppt_x"/>
                                          </p:val>
                                        </p:tav>
                                      </p:tavLst>
                                    </p:anim>
                                    <p:anim calcmode="lin" valueType="num">
                                      <p:cBhvr additive="base">
                                        <p:cTn id="43" dur="500" fill="hold"/>
                                        <p:tgtEl>
                                          <p:spTgt spid="24"/>
                                        </p:tgtEl>
                                        <p:attrNameLst>
                                          <p:attrName>ppt_y</p:attrName>
                                        </p:attrNameLst>
                                      </p:cBhvr>
                                      <p:tavLst>
                                        <p:tav tm="0">
                                          <p:val>
                                            <p:strVal val="1+#ppt_h/2"/>
                                          </p:val>
                                        </p:tav>
                                        <p:tav tm="100000">
                                          <p:val>
                                            <p:strVal val="#ppt_y"/>
                                          </p:val>
                                        </p:tav>
                                      </p:tavLst>
                                    </p:anim>
                                  </p:childTnLst>
                                </p:cTn>
                              </p:par>
                              <p:par>
                                <p:cTn id="44" presetID="2" presetClass="entr" presetSubtype="4" fill="hold" nodeType="withEffect">
                                  <p:stCondLst>
                                    <p:cond delay="0"/>
                                  </p:stCondLst>
                                  <p:childTnLst>
                                    <p:set>
                                      <p:cBhvr>
                                        <p:cTn id="45" dur="1" fill="hold">
                                          <p:stCondLst>
                                            <p:cond delay="0"/>
                                          </p:stCondLst>
                                        </p:cTn>
                                        <p:tgtEl>
                                          <p:spTgt spid="25"/>
                                        </p:tgtEl>
                                        <p:attrNameLst>
                                          <p:attrName>style.visibility</p:attrName>
                                        </p:attrNameLst>
                                      </p:cBhvr>
                                      <p:to>
                                        <p:strVal val="visible"/>
                                      </p:to>
                                    </p:set>
                                    <p:anim calcmode="lin" valueType="num">
                                      <p:cBhvr additive="base">
                                        <p:cTn id="46" dur="500" fill="hold"/>
                                        <p:tgtEl>
                                          <p:spTgt spid="25"/>
                                        </p:tgtEl>
                                        <p:attrNameLst>
                                          <p:attrName>ppt_x</p:attrName>
                                        </p:attrNameLst>
                                      </p:cBhvr>
                                      <p:tavLst>
                                        <p:tav tm="0">
                                          <p:val>
                                            <p:strVal val="#ppt_x"/>
                                          </p:val>
                                        </p:tav>
                                        <p:tav tm="100000">
                                          <p:val>
                                            <p:strVal val="#ppt_x"/>
                                          </p:val>
                                        </p:tav>
                                      </p:tavLst>
                                    </p:anim>
                                    <p:anim calcmode="lin" valueType="num">
                                      <p:cBhvr additive="base">
                                        <p:cTn id="47" dur="500" fill="hold"/>
                                        <p:tgtEl>
                                          <p:spTgt spid="25"/>
                                        </p:tgtEl>
                                        <p:attrNameLst>
                                          <p:attrName>ppt_y</p:attrName>
                                        </p:attrNameLst>
                                      </p:cBhvr>
                                      <p:tavLst>
                                        <p:tav tm="0">
                                          <p:val>
                                            <p:strVal val="1+#ppt_h/2"/>
                                          </p:val>
                                        </p:tav>
                                        <p:tav tm="100000">
                                          <p:val>
                                            <p:strVal val="#ppt_y"/>
                                          </p:val>
                                        </p:tav>
                                      </p:tavLst>
                                    </p:anim>
                                  </p:childTnLst>
                                </p:cTn>
                              </p:par>
                              <p:par>
                                <p:cTn id="48" presetID="2" presetClass="entr" presetSubtype="4" fill="hold" nodeType="withEffect">
                                  <p:stCondLst>
                                    <p:cond delay="0"/>
                                  </p:stCondLst>
                                  <p:childTnLst>
                                    <p:set>
                                      <p:cBhvr>
                                        <p:cTn id="49" dur="1" fill="hold">
                                          <p:stCondLst>
                                            <p:cond delay="0"/>
                                          </p:stCondLst>
                                        </p:cTn>
                                        <p:tgtEl>
                                          <p:spTgt spid="26"/>
                                        </p:tgtEl>
                                        <p:attrNameLst>
                                          <p:attrName>style.visibility</p:attrName>
                                        </p:attrNameLst>
                                      </p:cBhvr>
                                      <p:to>
                                        <p:strVal val="visible"/>
                                      </p:to>
                                    </p:set>
                                    <p:anim calcmode="lin" valueType="num">
                                      <p:cBhvr additive="base">
                                        <p:cTn id="50" dur="500" fill="hold"/>
                                        <p:tgtEl>
                                          <p:spTgt spid="26"/>
                                        </p:tgtEl>
                                        <p:attrNameLst>
                                          <p:attrName>ppt_x</p:attrName>
                                        </p:attrNameLst>
                                      </p:cBhvr>
                                      <p:tavLst>
                                        <p:tav tm="0">
                                          <p:val>
                                            <p:strVal val="#ppt_x"/>
                                          </p:val>
                                        </p:tav>
                                        <p:tav tm="100000">
                                          <p:val>
                                            <p:strVal val="#ppt_x"/>
                                          </p:val>
                                        </p:tav>
                                      </p:tavLst>
                                    </p:anim>
                                    <p:anim calcmode="lin" valueType="num">
                                      <p:cBhvr additive="base">
                                        <p:cTn id="51" dur="500" fill="hold"/>
                                        <p:tgtEl>
                                          <p:spTgt spid="26"/>
                                        </p:tgtEl>
                                        <p:attrNameLst>
                                          <p:attrName>ppt_y</p:attrName>
                                        </p:attrNameLst>
                                      </p:cBhvr>
                                      <p:tavLst>
                                        <p:tav tm="0">
                                          <p:val>
                                            <p:strVal val="1+#ppt_h/2"/>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 grpId="0" animBg="1"/>
      <p:bldP spid="32" grpId="0" animBg="1"/>
      <p:bldP spid="39" grpId="0"/>
      <p:bldP spid="41" grpId="0"/>
      <p:bldP spid="6" grpId="0" animBg="1"/>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5" name="组合 24">
            <a:extLst>
              <a:ext uri="{FF2B5EF4-FFF2-40B4-BE49-F238E27FC236}">
                <a16:creationId xmlns:a16="http://schemas.microsoft.com/office/drawing/2014/main" id="{E967B22E-5695-4B92-A3E6-FD1E57419FCB}"/>
              </a:ext>
            </a:extLst>
          </p:cNvPr>
          <p:cNvGrpSpPr/>
          <p:nvPr/>
        </p:nvGrpSpPr>
        <p:grpSpPr>
          <a:xfrm>
            <a:off x="1261133" y="1170778"/>
            <a:ext cx="3485146" cy="3030282"/>
            <a:chOff x="1261133" y="1170778"/>
            <a:chExt cx="3485146" cy="3030282"/>
          </a:xfrm>
        </p:grpSpPr>
        <p:sp>
          <p:nvSpPr>
            <p:cNvPr id="3" name="ïṧḷïḓê-Isosceles Triangle 3">
              <a:extLst>
                <a:ext uri="{FF2B5EF4-FFF2-40B4-BE49-F238E27FC236}">
                  <a16:creationId xmlns:a16="http://schemas.microsoft.com/office/drawing/2014/main" id="{D653AC2D-D6B9-4687-898F-4E4401791F6F}"/>
                </a:ext>
              </a:extLst>
            </p:cNvPr>
            <p:cNvSpPr/>
            <p:nvPr/>
          </p:nvSpPr>
          <p:spPr>
            <a:xfrm>
              <a:off x="2200203" y="1170778"/>
              <a:ext cx="1591056" cy="1371600"/>
            </a:xfrm>
            <a:prstGeom prst="triangle">
              <a:avLst/>
            </a:prstGeom>
            <a:solidFill>
              <a:schemeClr val="accent1">
                <a:lumMod val="20000"/>
                <a:lumOff val="80000"/>
              </a:schemeClr>
            </a:solidFill>
            <a:ln>
              <a:noFill/>
            </a:ln>
            <a:effectLst>
              <a:innerShdw blurRad="114300">
                <a:schemeClr val="accent1"/>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 name="ïṧḷïḓê-Isosceles Triangle 4">
              <a:extLst>
                <a:ext uri="{FF2B5EF4-FFF2-40B4-BE49-F238E27FC236}">
                  <a16:creationId xmlns:a16="http://schemas.microsoft.com/office/drawing/2014/main" id="{B8651D8B-5EEE-489F-A760-1402677D92B8}"/>
                </a:ext>
              </a:extLst>
            </p:cNvPr>
            <p:cNvSpPr/>
            <p:nvPr/>
          </p:nvSpPr>
          <p:spPr>
            <a:xfrm>
              <a:off x="3155223" y="2829460"/>
              <a:ext cx="1591056" cy="1371600"/>
            </a:xfrm>
            <a:prstGeom prst="triangle">
              <a:avLst/>
            </a:prstGeom>
            <a:solidFill>
              <a:schemeClr val="accent2">
                <a:lumMod val="20000"/>
                <a:lumOff val="80000"/>
              </a:schemeClr>
            </a:solidFill>
            <a:ln>
              <a:noFill/>
            </a:ln>
            <a:effectLst>
              <a:innerShdw blurRad="114300">
                <a:schemeClr val="accent3"/>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 name="ïṧḷïḓê-Isosceles Triangle 5">
              <a:extLst>
                <a:ext uri="{FF2B5EF4-FFF2-40B4-BE49-F238E27FC236}">
                  <a16:creationId xmlns:a16="http://schemas.microsoft.com/office/drawing/2014/main" id="{738BEA49-09B3-4C3D-9FC0-6A022466FCA5}"/>
                </a:ext>
              </a:extLst>
            </p:cNvPr>
            <p:cNvSpPr/>
            <p:nvPr/>
          </p:nvSpPr>
          <p:spPr>
            <a:xfrm>
              <a:off x="1261133" y="2829460"/>
              <a:ext cx="1591056" cy="1371600"/>
            </a:xfrm>
            <a:prstGeom prst="triangle">
              <a:avLst/>
            </a:prstGeom>
            <a:solidFill>
              <a:schemeClr val="accent3">
                <a:lumMod val="20000"/>
                <a:lumOff val="80000"/>
              </a:schemeClr>
            </a:solidFill>
            <a:ln>
              <a:noFill/>
            </a:ln>
            <a:effectLst>
              <a:innerShdw blurRad="114300">
                <a:schemeClr val="accent2"/>
              </a:innerShdw>
            </a:effectLst>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6" name="ïṧḷïḓê-Isosceles Triangle 6">
              <a:extLst>
                <a:ext uri="{FF2B5EF4-FFF2-40B4-BE49-F238E27FC236}">
                  <a16:creationId xmlns:a16="http://schemas.microsoft.com/office/drawing/2014/main" id="{4C788B5B-FC13-4AA1-9A24-EB0C9582855E}"/>
                </a:ext>
              </a:extLst>
            </p:cNvPr>
            <p:cNvSpPr/>
            <p:nvPr/>
          </p:nvSpPr>
          <p:spPr>
            <a:xfrm>
              <a:off x="2208177" y="1362168"/>
              <a:ext cx="1591056" cy="1371600"/>
            </a:xfrm>
            <a:prstGeom prst="triangle">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7" name="ïṧḷïḓê-Isosceles Triangle 7">
              <a:extLst>
                <a:ext uri="{FF2B5EF4-FFF2-40B4-BE49-F238E27FC236}">
                  <a16:creationId xmlns:a16="http://schemas.microsoft.com/office/drawing/2014/main" id="{A16AA359-B446-4449-AE38-A6A098EBB9B3}"/>
                </a:ext>
              </a:extLst>
            </p:cNvPr>
            <p:cNvSpPr/>
            <p:nvPr/>
          </p:nvSpPr>
          <p:spPr>
            <a:xfrm>
              <a:off x="3003705" y="2733768"/>
              <a:ext cx="1591056" cy="1371600"/>
            </a:xfrm>
            <a:prstGeom prst="triangle">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8" name="ïṧḷïḓê-Isosceles Triangle 8">
              <a:extLst>
                <a:ext uri="{FF2B5EF4-FFF2-40B4-BE49-F238E27FC236}">
                  <a16:creationId xmlns:a16="http://schemas.microsoft.com/office/drawing/2014/main" id="{67F7DC8A-7B67-48B7-8399-5AE965DCE5B5}"/>
                </a:ext>
              </a:extLst>
            </p:cNvPr>
            <p:cNvSpPr/>
            <p:nvPr/>
          </p:nvSpPr>
          <p:spPr>
            <a:xfrm>
              <a:off x="1412649" y="2733768"/>
              <a:ext cx="1591056" cy="1371600"/>
            </a:xfrm>
            <a:prstGeom prst="triangle">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9" name="ïṧḷïḓê-Rectangle 9">
              <a:extLst>
                <a:ext uri="{FF2B5EF4-FFF2-40B4-BE49-F238E27FC236}">
                  <a16:creationId xmlns:a16="http://schemas.microsoft.com/office/drawing/2014/main" id="{82540C00-01A6-47DF-86B4-1F75A1DFF884}"/>
                </a:ext>
              </a:extLst>
            </p:cNvPr>
            <p:cNvSpPr/>
            <p:nvPr/>
          </p:nvSpPr>
          <p:spPr>
            <a:xfrm>
              <a:off x="2532612" y="2792996"/>
              <a:ext cx="998932" cy="594394"/>
            </a:xfrm>
            <a:prstGeom prst="rect">
              <a:avLst/>
            </a:prstGeom>
          </p:spPr>
          <p:txBody>
            <a:bodyPr wrap="none">
              <a:normAutofit/>
            </a:bodyPr>
            <a:lstStyle/>
            <a:p>
              <a:pPr algn="ctr"/>
              <a:r>
                <a:rPr lang="zh-CN" altLang="en-US" sz="1600" b="1" dirty="0">
                  <a:solidFill>
                    <a:schemeClr val="dk1">
                      <a:lumMod val="100000"/>
                    </a:schemeClr>
                  </a:solidFill>
                  <a:cs typeface="+mn-ea"/>
                  <a:sym typeface="+mn-lt"/>
                </a:rPr>
                <a:t>标题文本</a:t>
              </a:r>
              <a:br>
                <a:rPr lang="zh-CN" altLang="en-US" sz="1600" b="1" dirty="0">
                  <a:solidFill>
                    <a:schemeClr val="dk1">
                      <a:lumMod val="100000"/>
                    </a:schemeClr>
                  </a:solidFill>
                  <a:cs typeface="+mn-ea"/>
                  <a:sym typeface="+mn-lt"/>
                </a:rPr>
              </a:br>
              <a:r>
                <a:rPr lang="zh-CN" altLang="en-US" sz="1600" b="1" dirty="0">
                  <a:solidFill>
                    <a:schemeClr val="dk1">
                      <a:lumMod val="100000"/>
                    </a:schemeClr>
                  </a:solidFill>
                  <a:cs typeface="+mn-ea"/>
                  <a:sym typeface="+mn-lt"/>
                </a:rPr>
                <a:t>预设</a:t>
              </a:r>
            </a:p>
          </p:txBody>
        </p:sp>
        <p:sp>
          <p:nvSpPr>
            <p:cNvPr id="10" name="ïṧḷïḓê-TextBox 11">
              <a:extLst>
                <a:ext uri="{FF2B5EF4-FFF2-40B4-BE49-F238E27FC236}">
                  <a16:creationId xmlns:a16="http://schemas.microsoft.com/office/drawing/2014/main" id="{B13A4A08-41E4-44DD-B8BD-6C9F2F056209}"/>
                </a:ext>
              </a:extLst>
            </p:cNvPr>
            <p:cNvSpPr txBox="1"/>
            <p:nvPr/>
          </p:nvSpPr>
          <p:spPr>
            <a:xfrm>
              <a:off x="2834669" y="1780631"/>
              <a:ext cx="330859" cy="276999"/>
            </a:xfrm>
            <a:prstGeom prst="rect">
              <a:avLst/>
            </a:prstGeom>
            <a:noFill/>
          </p:spPr>
          <p:txBody>
            <a:bodyPr wrap="none">
              <a:normAutofit fontScale="77500" lnSpcReduction="20000"/>
            </a:bodyPr>
            <a:lstStyle/>
            <a:p>
              <a:r>
                <a:rPr lang="en-US" b="1">
                  <a:solidFill>
                    <a:schemeClr val="bg1"/>
                  </a:solidFill>
                  <a:cs typeface="+mn-ea"/>
                  <a:sym typeface="+mn-lt"/>
                </a:rPr>
                <a:t>01</a:t>
              </a:r>
            </a:p>
          </p:txBody>
        </p:sp>
        <p:sp>
          <p:nvSpPr>
            <p:cNvPr id="11" name="ïṧḷïḓê-TextBox 13">
              <a:extLst>
                <a:ext uri="{FF2B5EF4-FFF2-40B4-BE49-F238E27FC236}">
                  <a16:creationId xmlns:a16="http://schemas.microsoft.com/office/drawing/2014/main" id="{72239933-EDD7-4A2B-B2F4-6F14E5F8BCD5}"/>
                </a:ext>
              </a:extLst>
            </p:cNvPr>
            <p:cNvSpPr txBox="1"/>
            <p:nvPr/>
          </p:nvSpPr>
          <p:spPr>
            <a:xfrm>
              <a:off x="3637170" y="3096203"/>
              <a:ext cx="330859" cy="276999"/>
            </a:xfrm>
            <a:prstGeom prst="rect">
              <a:avLst/>
            </a:prstGeom>
            <a:noFill/>
          </p:spPr>
          <p:txBody>
            <a:bodyPr wrap="none">
              <a:normAutofit fontScale="77500" lnSpcReduction="20000"/>
            </a:bodyPr>
            <a:lstStyle/>
            <a:p>
              <a:r>
                <a:rPr lang="en-US" b="1">
                  <a:solidFill>
                    <a:schemeClr val="bg1"/>
                  </a:solidFill>
                  <a:cs typeface="+mn-ea"/>
                  <a:sym typeface="+mn-lt"/>
                </a:rPr>
                <a:t>02</a:t>
              </a:r>
            </a:p>
          </p:txBody>
        </p:sp>
        <p:sp>
          <p:nvSpPr>
            <p:cNvPr id="12" name="ïṧḷïḓê-TextBox 15">
              <a:extLst>
                <a:ext uri="{FF2B5EF4-FFF2-40B4-BE49-F238E27FC236}">
                  <a16:creationId xmlns:a16="http://schemas.microsoft.com/office/drawing/2014/main" id="{5322CB9A-42B9-4C75-B7BA-653E1DA9DBC5}"/>
                </a:ext>
              </a:extLst>
            </p:cNvPr>
            <p:cNvSpPr txBox="1"/>
            <p:nvPr/>
          </p:nvSpPr>
          <p:spPr>
            <a:xfrm>
              <a:off x="2041840" y="3096203"/>
              <a:ext cx="330859" cy="276999"/>
            </a:xfrm>
            <a:prstGeom prst="rect">
              <a:avLst/>
            </a:prstGeom>
            <a:noFill/>
          </p:spPr>
          <p:txBody>
            <a:bodyPr wrap="none">
              <a:normAutofit fontScale="77500" lnSpcReduction="20000"/>
            </a:bodyPr>
            <a:lstStyle/>
            <a:p>
              <a:r>
                <a:rPr lang="en-US" b="1">
                  <a:solidFill>
                    <a:schemeClr val="bg1"/>
                  </a:solidFill>
                  <a:cs typeface="+mn-ea"/>
                  <a:sym typeface="+mn-lt"/>
                </a:rPr>
                <a:t>03</a:t>
              </a:r>
            </a:p>
          </p:txBody>
        </p:sp>
        <p:sp>
          <p:nvSpPr>
            <p:cNvPr id="13" name="ïṧḷïḓê-Freeform: Shape 19">
              <a:extLst>
                <a:ext uri="{FF2B5EF4-FFF2-40B4-BE49-F238E27FC236}">
                  <a16:creationId xmlns:a16="http://schemas.microsoft.com/office/drawing/2014/main" id="{FE23505B-8F78-4995-9C07-3850A22EC68F}"/>
                </a:ext>
              </a:extLst>
            </p:cNvPr>
            <p:cNvSpPr>
              <a:spLocks noChangeAspect="1"/>
            </p:cNvSpPr>
            <p:nvPr/>
          </p:nvSpPr>
          <p:spPr bwMode="auto">
            <a:xfrm>
              <a:off x="2853741" y="2213973"/>
              <a:ext cx="283981" cy="285790"/>
            </a:xfrm>
            <a:custGeom>
              <a:avLst/>
              <a:gdLst>
                <a:gd name="T0" fmla="*/ 51 w 64"/>
                <a:gd name="T1" fmla="*/ 64 h 64"/>
                <a:gd name="T2" fmla="*/ 64 w 64"/>
                <a:gd name="T3" fmla="*/ 13 h 64"/>
                <a:gd name="T4" fmla="*/ 13 w 64"/>
                <a:gd name="T5" fmla="*/ 0 h 64"/>
                <a:gd name="T6" fmla="*/ 0 w 64"/>
                <a:gd name="T7" fmla="*/ 51 h 64"/>
                <a:gd name="T8" fmla="*/ 46 w 64"/>
                <a:gd name="T9" fmla="*/ 8 h 64"/>
                <a:gd name="T10" fmla="*/ 46 w 64"/>
                <a:gd name="T11" fmla="*/ 16 h 64"/>
                <a:gd name="T12" fmla="*/ 46 w 64"/>
                <a:gd name="T13" fmla="*/ 8 h 64"/>
                <a:gd name="T14" fmla="*/ 46 w 64"/>
                <a:gd name="T15" fmla="*/ 17 h 64"/>
                <a:gd name="T16" fmla="*/ 53 w 64"/>
                <a:gd name="T17" fmla="*/ 20 h 64"/>
                <a:gd name="T18" fmla="*/ 53 w 64"/>
                <a:gd name="T19" fmla="*/ 36 h 64"/>
                <a:gd name="T20" fmla="*/ 52 w 64"/>
                <a:gd name="T21" fmla="*/ 34 h 64"/>
                <a:gd name="T22" fmla="*/ 51 w 64"/>
                <a:gd name="T23" fmla="*/ 32 h 64"/>
                <a:gd name="T24" fmla="*/ 50 w 64"/>
                <a:gd name="T25" fmla="*/ 56 h 64"/>
                <a:gd name="T26" fmla="*/ 48 w 64"/>
                <a:gd name="T27" fmla="*/ 55 h 64"/>
                <a:gd name="T28" fmla="*/ 44 w 64"/>
                <a:gd name="T29" fmla="*/ 55 h 64"/>
                <a:gd name="T30" fmla="*/ 43 w 64"/>
                <a:gd name="T31" fmla="*/ 56 h 64"/>
                <a:gd name="T32" fmla="*/ 42 w 64"/>
                <a:gd name="T33" fmla="*/ 32 h 64"/>
                <a:gd name="T34" fmla="*/ 41 w 64"/>
                <a:gd name="T35" fmla="*/ 34 h 64"/>
                <a:gd name="T36" fmla="*/ 39 w 64"/>
                <a:gd name="T37" fmla="*/ 36 h 64"/>
                <a:gd name="T38" fmla="*/ 40 w 64"/>
                <a:gd name="T39" fmla="*/ 20 h 64"/>
                <a:gd name="T40" fmla="*/ 16 w 64"/>
                <a:gd name="T41" fmla="*/ 33 h 64"/>
                <a:gd name="T42" fmla="*/ 20 w 64"/>
                <a:gd name="T43" fmla="*/ 24 h 64"/>
                <a:gd name="T44" fmla="*/ 28 w 64"/>
                <a:gd name="T45" fmla="*/ 27 h 64"/>
                <a:gd name="T46" fmla="*/ 36 w 64"/>
                <a:gd name="T47" fmla="*/ 27 h 64"/>
                <a:gd name="T48" fmla="*/ 36 w 64"/>
                <a:gd name="T49" fmla="*/ 37 h 64"/>
                <a:gd name="T50" fmla="*/ 39 w 64"/>
                <a:gd name="T51" fmla="*/ 39 h 64"/>
                <a:gd name="T52" fmla="*/ 33 w 64"/>
                <a:gd name="T53" fmla="*/ 43 h 64"/>
                <a:gd name="T54" fmla="*/ 39 w 64"/>
                <a:gd name="T55" fmla="*/ 47 h 64"/>
                <a:gd name="T56" fmla="*/ 36 w 64"/>
                <a:gd name="T57" fmla="*/ 56 h 64"/>
                <a:gd name="T58" fmla="*/ 27 w 64"/>
                <a:gd name="T59" fmla="*/ 53 h 64"/>
                <a:gd name="T60" fmla="*/ 16 w 64"/>
                <a:gd name="T61" fmla="*/ 55 h 64"/>
                <a:gd name="T62" fmla="*/ 15 w 64"/>
                <a:gd name="T63" fmla="*/ 46 h 64"/>
                <a:gd name="T64" fmla="*/ 9 w 64"/>
                <a:gd name="T65" fmla="*/ 38 h 64"/>
                <a:gd name="T66" fmla="*/ 19 w 64"/>
                <a:gd name="T67" fmla="*/ 39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Lst>
              <a:rect l="0" t="0" r="r" b="b"/>
              <a:pathLst>
                <a:path w="64" h="64">
                  <a:moveTo>
                    <a:pt x="13" y="64"/>
                  </a:moveTo>
                  <a:cubicBezTo>
                    <a:pt x="51" y="64"/>
                    <a:pt x="51" y="64"/>
                    <a:pt x="51" y="64"/>
                  </a:cubicBezTo>
                  <a:cubicBezTo>
                    <a:pt x="58" y="64"/>
                    <a:pt x="64" y="58"/>
                    <a:pt x="64" y="51"/>
                  </a:cubicBezTo>
                  <a:cubicBezTo>
                    <a:pt x="64" y="13"/>
                    <a:pt x="64" y="13"/>
                    <a:pt x="64" y="13"/>
                  </a:cubicBezTo>
                  <a:cubicBezTo>
                    <a:pt x="64" y="6"/>
                    <a:pt x="58" y="0"/>
                    <a:pt x="51" y="0"/>
                  </a:cubicBezTo>
                  <a:cubicBezTo>
                    <a:pt x="13" y="0"/>
                    <a:pt x="13" y="0"/>
                    <a:pt x="13" y="0"/>
                  </a:cubicBezTo>
                  <a:cubicBezTo>
                    <a:pt x="6" y="0"/>
                    <a:pt x="0" y="6"/>
                    <a:pt x="0" y="13"/>
                  </a:cubicBezTo>
                  <a:cubicBezTo>
                    <a:pt x="0" y="51"/>
                    <a:pt x="0" y="51"/>
                    <a:pt x="0" y="51"/>
                  </a:cubicBezTo>
                  <a:cubicBezTo>
                    <a:pt x="0" y="58"/>
                    <a:pt x="6" y="64"/>
                    <a:pt x="13" y="64"/>
                  </a:cubicBezTo>
                  <a:close/>
                  <a:moveTo>
                    <a:pt x="46" y="8"/>
                  </a:moveTo>
                  <a:cubicBezTo>
                    <a:pt x="49" y="8"/>
                    <a:pt x="50" y="10"/>
                    <a:pt x="50" y="12"/>
                  </a:cubicBezTo>
                  <a:cubicBezTo>
                    <a:pt x="50" y="14"/>
                    <a:pt x="49" y="16"/>
                    <a:pt x="46" y="16"/>
                  </a:cubicBezTo>
                  <a:cubicBezTo>
                    <a:pt x="44" y="16"/>
                    <a:pt x="42" y="14"/>
                    <a:pt x="42" y="12"/>
                  </a:cubicBezTo>
                  <a:cubicBezTo>
                    <a:pt x="42" y="10"/>
                    <a:pt x="44" y="8"/>
                    <a:pt x="46" y="8"/>
                  </a:cubicBezTo>
                  <a:close/>
                  <a:moveTo>
                    <a:pt x="40" y="20"/>
                  </a:moveTo>
                  <a:cubicBezTo>
                    <a:pt x="41" y="18"/>
                    <a:pt x="42" y="17"/>
                    <a:pt x="46" y="17"/>
                  </a:cubicBezTo>
                  <a:cubicBezTo>
                    <a:pt x="47" y="17"/>
                    <a:pt x="47" y="17"/>
                    <a:pt x="47" y="17"/>
                  </a:cubicBezTo>
                  <a:cubicBezTo>
                    <a:pt x="50" y="17"/>
                    <a:pt x="52" y="18"/>
                    <a:pt x="53" y="20"/>
                  </a:cubicBezTo>
                  <a:cubicBezTo>
                    <a:pt x="54" y="21"/>
                    <a:pt x="55" y="34"/>
                    <a:pt x="55" y="34"/>
                  </a:cubicBezTo>
                  <a:cubicBezTo>
                    <a:pt x="55" y="35"/>
                    <a:pt x="54" y="36"/>
                    <a:pt x="53" y="36"/>
                  </a:cubicBezTo>
                  <a:cubicBezTo>
                    <a:pt x="53" y="36"/>
                    <a:pt x="53" y="36"/>
                    <a:pt x="53" y="36"/>
                  </a:cubicBezTo>
                  <a:cubicBezTo>
                    <a:pt x="53" y="36"/>
                    <a:pt x="52" y="35"/>
                    <a:pt x="52" y="34"/>
                  </a:cubicBezTo>
                  <a:cubicBezTo>
                    <a:pt x="51" y="23"/>
                    <a:pt x="51" y="23"/>
                    <a:pt x="51" y="23"/>
                  </a:cubicBezTo>
                  <a:cubicBezTo>
                    <a:pt x="51" y="32"/>
                    <a:pt x="51" y="32"/>
                    <a:pt x="51" y="32"/>
                  </a:cubicBezTo>
                  <a:cubicBezTo>
                    <a:pt x="51" y="54"/>
                    <a:pt x="51" y="54"/>
                    <a:pt x="51" y="54"/>
                  </a:cubicBezTo>
                  <a:cubicBezTo>
                    <a:pt x="51" y="55"/>
                    <a:pt x="51" y="56"/>
                    <a:pt x="50" y="56"/>
                  </a:cubicBezTo>
                  <a:cubicBezTo>
                    <a:pt x="50" y="56"/>
                    <a:pt x="50" y="56"/>
                    <a:pt x="50" y="56"/>
                  </a:cubicBezTo>
                  <a:cubicBezTo>
                    <a:pt x="49" y="56"/>
                    <a:pt x="48" y="55"/>
                    <a:pt x="48" y="55"/>
                  </a:cubicBezTo>
                  <a:cubicBezTo>
                    <a:pt x="46" y="36"/>
                    <a:pt x="46" y="36"/>
                    <a:pt x="46" y="36"/>
                  </a:cubicBezTo>
                  <a:cubicBezTo>
                    <a:pt x="44" y="55"/>
                    <a:pt x="44" y="55"/>
                    <a:pt x="44" y="55"/>
                  </a:cubicBezTo>
                  <a:cubicBezTo>
                    <a:pt x="44" y="55"/>
                    <a:pt x="44" y="56"/>
                    <a:pt x="43" y="56"/>
                  </a:cubicBezTo>
                  <a:cubicBezTo>
                    <a:pt x="43" y="56"/>
                    <a:pt x="43" y="56"/>
                    <a:pt x="43" y="56"/>
                  </a:cubicBezTo>
                  <a:cubicBezTo>
                    <a:pt x="42" y="56"/>
                    <a:pt x="41" y="55"/>
                    <a:pt x="41" y="54"/>
                  </a:cubicBezTo>
                  <a:cubicBezTo>
                    <a:pt x="42" y="32"/>
                    <a:pt x="42" y="32"/>
                    <a:pt x="42" y="32"/>
                  </a:cubicBezTo>
                  <a:cubicBezTo>
                    <a:pt x="42" y="23"/>
                    <a:pt x="42" y="23"/>
                    <a:pt x="42" y="23"/>
                  </a:cubicBezTo>
                  <a:cubicBezTo>
                    <a:pt x="41" y="34"/>
                    <a:pt x="41" y="34"/>
                    <a:pt x="41" y="34"/>
                  </a:cubicBezTo>
                  <a:cubicBezTo>
                    <a:pt x="41" y="35"/>
                    <a:pt x="40" y="36"/>
                    <a:pt x="39" y="36"/>
                  </a:cubicBezTo>
                  <a:cubicBezTo>
                    <a:pt x="39" y="36"/>
                    <a:pt x="39" y="36"/>
                    <a:pt x="39" y="36"/>
                  </a:cubicBezTo>
                  <a:cubicBezTo>
                    <a:pt x="38" y="36"/>
                    <a:pt x="38" y="35"/>
                    <a:pt x="38" y="34"/>
                  </a:cubicBezTo>
                  <a:cubicBezTo>
                    <a:pt x="38" y="34"/>
                    <a:pt x="39" y="21"/>
                    <a:pt x="40" y="20"/>
                  </a:cubicBezTo>
                  <a:close/>
                  <a:moveTo>
                    <a:pt x="19" y="39"/>
                  </a:moveTo>
                  <a:cubicBezTo>
                    <a:pt x="18" y="37"/>
                    <a:pt x="16" y="33"/>
                    <a:pt x="16" y="33"/>
                  </a:cubicBezTo>
                  <a:cubicBezTo>
                    <a:pt x="22" y="35"/>
                    <a:pt x="22" y="35"/>
                    <a:pt x="22" y="35"/>
                  </a:cubicBezTo>
                  <a:cubicBezTo>
                    <a:pt x="20" y="24"/>
                    <a:pt x="20" y="24"/>
                    <a:pt x="20" y="24"/>
                  </a:cubicBezTo>
                  <a:cubicBezTo>
                    <a:pt x="26" y="33"/>
                    <a:pt x="26" y="33"/>
                    <a:pt x="26" y="33"/>
                  </a:cubicBezTo>
                  <a:cubicBezTo>
                    <a:pt x="28" y="27"/>
                    <a:pt x="28" y="27"/>
                    <a:pt x="28" y="27"/>
                  </a:cubicBezTo>
                  <a:cubicBezTo>
                    <a:pt x="30" y="33"/>
                    <a:pt x="30" y="33"/>
                    <a:pt x="30" y="33"/>
                  </a:cubicBezTo>
                  <a:cubicBezTo>
                    <a:pt x="36" y="27"/>
                    <a:pt x="36" y="27"/>
                    <a:pt x="36" y="27"/>
                  </a:cubicBezTo>
                  <a:cubicBezTo>
                    <a:pt x="33" y="37"/>
                    <a:pt x="33" y="37"/>
                    <a:pt x="33" y="37"/>
                  </a:cubicBezTo>
                  <a:cubicBezTo>
                    <a:pt x="36" y="37"/>
                    <a:pt x="36" y="37"/>
                    <a:pt x="36" y="37"/>
                  </a:cubicBezTo>
                  <a:cubicBezTo>
                    <a:pt x="36" y="37"/>
                    <a:pt x="36" y="37"/>
                    <a:pt x="36" y="37"/>
                  </a:cubicBezTo>
                  <a:cubicBezTo>
                    <a:pt x="37" y="38"/>
                    <a:pt x="38" y="39"/>
                    <a:pt x="39" y="39"/>
                  </a:cubicBezTo>
                  <a:cubicBezTo>
                    <a:pt x="39" y="39"/>
                    <a:pt x="39" y="39"/>
                    <a:pt x="39" y="39"/>
                  </a:cubicBezTo>
                  <a:cubicBezTo>
                    <a:pt x="33" y="43"/>
                    <a:pt x="33" y="43"/>
                    <a:pt x="33" y="43"/>
                  </a:cubicBezTo>
                  <a:cubicBezTo>
                    <a:pt x="39" y="46"/>
                    <a:pt x="39" y="46"/>
                    <a:pt x="39" y="46"/>
                  </a:cubicBezTo>
                  <a:cubicBezTo>
                    <a:pt x="39" y="47"/>
                    <a:pt x="39" y="47"/>
                    <a:pt x="39" y="47"/>
                  </a:cubicBezTo>
                  <a:cubicBezTo>
                    <a:pt x="32" y="46"/>
                    <a:pt x="32" y="46"/>
                    <a:pt x="32" y="46"/>
                  </a:cubicBezTo>
                  <a:cubicBezTo>
                    <a:pt x="36" y="56"/>
                    <a:pt x="36" y="56"/>
                    <a:pt x="36" y="56"/>
                  </a:cubicBezTo>
                  <a:cubicBezTo>
                    <a:pt x="29" y="49"/>
                    <a:pt x="29" y="49"/>
                    <a:pt x="29" y="49"/>
                  </a:cubicBezTo>
                  <a:cubicBezTo>
                    <a:pt x="27" y="53"/>
                    <a:pt x="27" y="53"/>
                    <a:pt x="27" y="53"/>
                  </a:cubicBezTo>
                  <a:cubicBezTo>
                    <a:pt x="25" y="48"/>
                    <a:pt x="25" y="48"/>
                    <a:pt x="25" y="48"/>
                  </a:cubicBezTo>
                  <a:cubicBezTo>
                    <a:pt x="16" y="55"/>
                    <a:pt x="16" y="55"/>
                    <a:pt x="16" y="55"/>
                  </a:cubicBezTo>
                  <a:cubicBezTo>
                    <a:pt x="19" y="45"/>
                    <a:pt x="19" y="45"/>
                    <a:pt x="19" y="45"/>
                  </a:cubicBezTo>
                  <a:cubicBezTo>
                    <a:pt x="15" y="46"/>
                    <a:pt x="15" y="46"/>
                    <a:pt x="15" y="46"/>
                  </a:cubicBezTo>
                  <a:cubicBezTo>
                    <a:pt x="18" y="43"/>
                    <a:pt x="18" y="43"/>
                    <a:pt x="18" y="43"/>
                  </a:cubicBezTo>
                  <a:cubicBezTo>
                    <a:pt x="9" y="38"/>
                    <a:pt x="9" y="38"/>
                    <a:pt x="9" y="38"/>
                  </a:cubicBezTo>
                  <a:lnTo>
                    <a:pt x="19" y="39"/>
                  </a:lnTo>
                  <a:close/>
                  <a:moveTo>
                    <a:pt x="19" y="39"/>
                  </a:moveTo>
                  <a:cubicBezTo>
                    <a:pt x="19" y="39"/>
                    <a:pt x="19" y="39"/>
                    <a:pt x="19" y="39"/>
                  </a:cubicBezTo>
                </a:path>
              </a:pathLst>
            </a:custGeom>
            <a:solidFill>
              <a:schemeClr val="bg1"/>
            </a:solidFill>
            <a:ln>
              <a:noFill/>
            </a:ln>
          </p:spPr>
          <p:txBody>
            <a:bodyPr anchor="ctr"/>
            <a:lstStyle/>
            <a:p>
              <a:pPr algn="ctr"/>
              <a:endParaRPr>
                <a:cs typeface="+mn-ea"/>
                <a:sym typeface="+mn-lt"/>
              </a:endParaRPr>
            </a:p>
          </p:txBody>
        </p:sp>
        <p:sp>
          <p:nvSpPr>
            <p:cNvPr id="14" name="ïṧḷïḓê-Freeform: Shape 20">
              <a:extLst>
                <a:ext uri="{FF2B5EF4-FFF2-40B4-BE49-F238E27FC236}">
                  <a16:creationId xmlns:a16="http://schemas.microsoft.com/office/drawing/2014/main" id="{4F2ED408-BDA4-40A4-8F99-A2E669A3E2B0}"/>
                </a:ext>
              </a:extLst>
            </p:cNvPr>
            <p:cNvSpPr>
              <a:spLocks noChangeAspect="1"/>
            </p:cNvSpPr>
            <p:nvPr/>
          </p:nvSpPr>
          <p:spPr bwMode="auto">
            <a:xfrm>
              <a:off x="3673395" y="3635487"/>
              <a:ext cx="283981" cy="285790"/>
            </a:xfrm>
            <a:custGeom>
              <a:avLst/>
              <a:gdLst>
                <a:gd name="T0" fmla="*/ 51 w 64"/>
                <a:gd name="T1" fmla="*/ 64 h 64"/>
                <a:gd name="T2" fmla="*/ 64 w 64"/>
                <a:gd name="T3" fmla="*/ 13 h 64"/>
                <a:gd name="T4" fmla="*/ 13 w 64"/>
                <a:gd name="T5" fmla="*/ 0 h 64"/>
                <a:gd name="T6" fmla="*/ 0 w 64"/>
                <a:gd name="T7" fmla="*/ 51 h 64"/>
                <a:gd name="T8" fmla="*/ 44 w 64"/>
                <a:gd name="T9" fmla="*/ 12 h 64"/>
                <a:gd name="T10" fmla="*/ 49 w 64"/>
                <a:gd name="T11" fmla="*/ 12 h 64"/>
                <a:gd name="T12" fmla="*/ 49 w 64"/>
                <a:gd name="T13" fmla="*/ 16 h 64"/>
                <a:gd name="T14" fmla="*/ 44 w 64"/>
                <a:gd name="T15" fmla="*/ 16 h 64"/>
                <a:gd name="T16" fmla="*/ 44 w 64"/>
                <a:gd name="T17" fmla="*/ 12 h 64"/>
                <a:gd name="T18" fmla="*/ 40 w 64"/>
                <a:gd name="T19" fmla="*/ 20 h 64"/>
                <a:gd name="T20" fmla="*/ 50 w 64"/>
                <a:gd name="T21" fmla="*/ 18 h 64"/>
                <a:gd name="T22" fmla="*/ 55 w 64"/>
                <a:gd name="T23" fmla="*/ 23 h 64"/>
                <a:gd name="T24" fmla="*/ 54 w 64"/>
                <a:gd name="T25" fmla="*/ 34 h 64"/>
                <a:gd name="T26" fmla="*/ 52 w 64"/>
                <a:gd name="T27" fmla="*/ 34 h 64"/>
                <a:gd name="T28" fmla="*/ 52 w 64"/>
                <a:gd name="T29" fmla="*/ 24 h 64"/>
                <a:gd name="T30" fmla="*/ 51 w 64"/>
                <a:gd name="T31" fmla="*/ 50 h 64"/>
                <a:gd name="T32" fmla="*/ 49 w 64"/>
                <a:gd name="T33" fmla="*/ 52 h 64"/>
                <a:gd name="T34" fmla="*/ 47 w 64"/>
                <a:gd name="T35" fmla="*/ 50 h 64"/>
                <a:gd name="T36" fmla="*/ 46 w 64"/>
                <a:gd name="T37" fmla="*/ 35 h 64"/>
                <a:gd name="T38" fmla="*/ 46 w 64"/>
                <a:gd name="T39" fmla="*/ 51 h 64"/>
                <a:gd name="T40" fmla="*/ 43 w 64"/>
                <a:gd name="T41" fmla="*/ 51 h 64"/>
                <a:gd name="T42" fmla="*/ 42 w 64"/>
                <a:gd name="T43" fmla="*/ 24 h 64"/>
                <a:gd name="T44" fmla="*/ 42 w 64"/>
                <a:gd name="T45" fmla="*/ 33 h 64"/>
                <a:gd name="T46" fmla="*/ 40 w 64"/>
                <a:gd name="T47" fmla="*/ 34 h 64"/>
                <a:gd name="T48" fmla="*/ 39 w 64"/>
                <a:gd name="T49" fmla="*/ 33 h 64"/>
                <a:gd name="T50" fmla="*/ 32 w 64"/>
                <a:gd name="T51" fmla="*/ 8 h 64"/>
                <a:gd name="T52" fmla="*/ 35 w 64"/>
                <a:gd name="T53" fmla="*/ 56 h 64"/>
                <a:gd name="T54" fmla="*/ 32 w 64"/>
                <a:gd name="T55" fmla="*/ 8 h 64"/>
                <a:gd name="T56" fmla="*/ 19 w 64"/>
                <a:gd name="T57" fmla="*/ 11 h 64"/>
                <a:gd name="T58" fmla="*/ 22 w 64"/>
                <a:gd name="T59" fmla="*/ 14 h 64"/>
                <a:gd name="T60" fmla="*/ 19 w 64"/>
                <a:gd name="T61" fmla="*/ 17 h 64"/>
                <a:gd name="T62" fmla="*/ 15 w 64"/>
                <a:gd name="T63" fmla="*/ 14 h 64"/>
                <a:gd name="T64" fmla="*/ 9 w 64"/>
                <a:gd name="T65" fmla="*/ 31 h 64"/>
                <a:gd name="T66" fmla="*/ 10 w 64"/>
                <a:gd name="T67" fmla="*/ 28 h 64"/>
                <a:gd name="T68" fmla="*/ 12 w 64"/>
                <a:gd name="T69" fmla="*/ 21 h 64"/>
                <a:gd name="T70" fmla="*/ 16 w 64"/>
                <a:gd name="T71" fmla="*/ 18 h 64"/>
                <a:gd name="T72" fmla="*/ 24 w 64"/>
                <a:gd name="T73" fmla="*/ 19 h 64"/>
                <a:gd name="T74" fmla="*/ 26 w 64"/>
                <a:gd name="T75" fmla="*/ 25 h 64"/>
                <a:gd name="T76" fmla="*/ 28 w 64"/>
                <a:gd name="T77" fmla="*/ 30 h 64"/>
                <a:gd name="T78" fmla="*/ 28 w 64"/>
                <a:gd name="T79" fmla="*/ 32 h 64"/>
                <a:gd name="T80" fmla="*/ 27 w 64"/>
                <a:gd name="T81" fmla="*/ 33 h 64"/>
                <a:gd name="T82" fmla="*/ 25 w 64"/>
                <a:gd name="T83" fmla="*/ 30 h 64"/>
                <a:gd name="T84" fmla="*/ 23 w 64"/>
                <a:gd name="T85" fmla="*/ 23 h 64"/>
                <a:gd name="T86" fmla="*/ 27 w 64"/>
                <a:gd name="T87" fmla="*/ 38 h 64"/>
                <a:gd name="T88" fmla="*/ 22 w 64"/>
                <a:gd name="T89" fmla="*/ 50 h 64"/>
                <a:gd name="T90" fmla="*/ 21 w 64"/>
                <a:gd name="T91" fmla="*/ 52 h 64"/>
                <a:gd name="T92" fmla="*/ 19 w 64"/>
                <a:gd name="T93" fmla="*/ 50 h 64"/>
                <a:gd name="T94" fmla="*/ 18 w 64"/>
                <a:gd name="T95" fmla="*/ 38 h 64"/>
                <a:gd name="T96" fmla="*/ 18 w 64"/>
                <a:gd name="T97" fmla="*/ 51 h 64"/>
                <a:gd name="T98" fmla="*/ 16 w 64"/>
                <a:gd name="T99" fmla="*/ 51 h 64"/>
                <a:gd name="T100" fmla="*/ 15 w 64"/>
                <a:gd name="T101" fmla="*/ 38 h 64"/>
                <a:gd name="T102" fmla="*/ 15 w 64"/>
                <a:gd name="T103" fmla="*/ 23 h 64"/>
                <a:gd name="T104" fmla="*/ 13 w 64"/>
                <a:gd name="T105" fmla="*/ 27 h 64"/>
                <a:gd name="T106" fmla="*/ 12 w 64"/>
                <a:gd name="T107" fmla="*/ 32 h 64"/>
                <a:gd name="T108" fmla="*/ 10 w 64"/>
                <a:gd name="T109" fmla="*/ 33 h 64"/>
                <a:gd name="T110" fmla="*/ 9 w 64"/>
                <a:gd name="T111" fmla="*/ 31 h 64"/>
                <a:gd name="T112" fmla="*/ 9 w 64"/>
                <a:gd name="T113" fmla="*/ 3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 ang="0">
                  <a:pos x="T80" y="T81"/>
                </a:cxn>
                <a:cxn ang="0">
                  <a:pos x="T82" y="T83"/>
                </a:cxn>
                <a:cxn ang="0">
                  <a:pos x="T84" y="T85"/>
                </a:cxn>
                <a:cxn ang="0">
                  <a:pos x="T86" y="T87"/>
                </a:cxn>
                <a:cxn ang="0">
                  <a:pos x="T88" y="T89"/>
                </a:cxn>
                <a:cxn ang="0">
                  <a:pos x="T90" y="T91"/>
                </a:cxn>
                <a:cxn ang="0">
                  <a:pos x="T92" y="T93"/>
                </a:cxn>
                <a:cxn ang="0">
                  <a:pos x="T94" y="T95"/>
                </a:cxn>
                <a:cxn ang="0">
                  <a:pos x="T96" y="T97"/>
                </a:cxn>
                <a:cxn ang="0">
                  <a:pos x="T98" y="T99"/>
                </a:cxn>
                <a:cxn ang="0">
                  <a:pos x="T100" y="T101"/>
                </a:cxn>
                <a:cxn ang="0">
                  <a:pos x="T102" y="T103"/>
                </a:cxn>
                <a:cxn ang="0">
                  <a:pos x="T104" y="T105"/>
                </a:cxn>
                <a:cxn ang="0">
                  <a:pos x="T106" y="T107"/>
                </a:cxn>
                <a:cxn ang="0">
                  <a:pos x="T108" y="T109"/>
                </a:cxn>
                <a:cxn ang="0">
                  <a:pos x="T110" y="T111"/>
                </a:cxn>
                <a:cxn ang="0">
                  <a:pos x="T112" y="T113"/>
                </a:cxn>
              </a:cxnLst>
              <a:rect l="0" t="0" r="r" b="b"/>
              <a:pathLst>
                <a:path w="64" h="64">
                  <a:moveTo>
                    <a:pt x="13" y="64"/>
                  </a:moveTo>
                  <a:cubicBezTo>
                    <a:pt x="51" y="64"/>
                    <a:pt x="51" y="64"/>
                    <a:pt x="51" y="64"/>
                  </a:cubicBezTo>
                  <a:cubicBezTo>
                    <a:pt x="58" y="64"/>
                    <a:pt x="64" y="58"/>
                    <a:pt x="64" y="51"/>
                  </a:cubicBezTo>
                  <a:cubicBezTo>
                    <a:pt x="64" y="13"/>
                    <a:pt x="64" y="13"/>
                    <a:pt x="64" y="13"/>
                  </a:cubicBezTo>
                  <a:cubicBezTo>
                    <a:pt x="64" y="6"/>
                    <a:pt x="58" y="0"/>
                    <a:pt x="51" y="0"/>
                  </a:cubicBezTo>
                  <a:cubicBezTo>
                    <a:pt x="13" y="0"/>
                    <a:pt x="13" y="0"/>
                    <a:pt x="13" y="0"/>
                  </a:cubicBezTo>
                  <a:cubicBezTo>
                    <a:pt x="6" y="0"/>
                    <a:pt x="0" y="6"/>
                    <a:pt x="0" y="13"/>
                  </a:cubicBezTo>
                  <a:cubicBezTo>
                    <a:pt x="0" y="51"/>
                    <a:pt x="0" y="51"/>
                    <a:pt x="0" y="51"/>
                  </a:cubicBezTo>
                  <a:cubicBezTo>
                    <a:pt x="0" y="58"/>
                    <a:pt x="6" y="64"/>
                    <a:pt x="13" y="64"/>
                  </a:cubicBezTo>
                  <a:close/>
                  <a:moveTo>
                    <a:pt x="44" y="12"/>
                  </a:moveTo>
                  <a:cubicBezTo>
                    <a:pt x="45" y="11"/>
                    <a:pt x="46" y="11"/>
                    <a:pt x="47" y="11"/>
                  </a:cubicBezTo>
                  <a:cubicBezTo>
                    <a:pt x="48" y="11"/>
                    <a:pt x="48" y="11"/>
                    <a:pt x="49" y="12"/>
                  </a:cubicBezTo>
                  <a:cubicBezTo>
                    <a:pt x="50" y="12"/>
                    <a:pt x="50" y="13"/>
                    <a:pt x="50" y="14"/>
                  </a:cubicBezTo>
                  <a:cubicBezTo>
                    <a:pt x="50" y="15"/>
                    <a:pt x="50" y="16"/>
                    <a:pt x="49" y="16"/>
                  </a:cubicBezTo>
                  <a:cubicBezTo>
                    <a:pt x="48" y="17"/>
                    <a:pt x="48" y="17"/>
                    <a:pt x="47" y="17"/>
                  </a:cubicBezTo>
                  <a:cubicBezTo>
                    <a:pt x="46" y="17"/>
                    <a:pt x="45" y="17"/>
                    <a:pt x="44" y="16"/>
                  </a:cubicBezTo>
                  <a:cubicBezTo>
                    <a:pt x="44" y="16"/>
                    <a:pt x="43" y="15"/>
                    <a:pt x="43" y="14"/>
                  </a:cubicBezTo>
                  <a:cubicBezTo>
                    <a:pt x="43" y="13"/>
                    <a:pt x="44" y="12"/>
                    <a:pt x="44" y="12"/>
                  </a:cubicBezTo>
                  <a:close/>
                  <a:moveTo>
                    <a:pt x="39" y="23"/>
                  </a:moveTo>
                  <a:cubicBezTo>
                    <a:pt x="39" y="21"/>
                    <a:pt x="39" y="20"/>
                    <a:pt x="40" y="20"/>
                  </a:cubicBezTo>
                  <a:cubicBezTo>
                    <a:pt x="41" y="19"/>
                    <a:pt x="42" y="18"/>
                    <a:pt x="43" y="18"/>
                  </a:cubicBezTo>
                  <a:cubicBezTo>
                    <a:pt x="50" y="18"/>
                    <a:pt x="50" y="18"/>
                    <a:pt x="50" y="18"/>
                  </a:cubicBezTo>
                  <a:cubicBezTo>
                    <a:pt x="52" y="18"/>
                    <a:pt x="53" y="19"/>
                    <a:pt x="53" y="20"/>
                  </a:cubicBezTo>
                  <a:cubicBezTo>
                    <a:pt x="54" y="20"/>
                    <a:pt x="55" y="21"/>
                    <a:pt x="55" y="23"/>
                  </a:cubicBezTo>
                  <a:cubicBezTo>
                    <a:pt x="55" y="33"/>
                    <a:pt x="55" y="33"/>
                    <a:pt x="55" y="33"/>
                  </a:cubicBezTo>
                  <a:cubicBezTo>
                    <a:pt x="55" y="33"/>
                    <a:pt x="55" y="34"/>
                    <a:pt x="54" y="34"/>
                  </a:cubicBezTo>
                  <a:cubicBezTo>
                    <a:pt x="54" y="34"/>
                    <a:pt x="54" y="34"/>
                    <a:pt x="53" y="34"/>
                  </a:cubicBezTo>
                  <a:cubicBezTo>
                    <a:pt x="53" y="34"/>
                    <a:pt x="52" y="34"/>
                    <a:pt x="52" y="34"/>
                  </a:cubicBezTo>
                  <a:cubicBezTo>
                    <a:pt x="52" y="34"/>
                    <a:pt x="52" y="33"/>
                    <a:pt x="52" y="33"/>
                  </a:cubicBezTo>
                  <a:cubicBezTo>
                    <a:pt x="52" y="24"/>
                    <a:pt x="52" y="24"/>
                    <a:pt x="52" y="24"/>
                  </a:cubicBezTo>
                  <a:cubicBezTo>
                    <a:pt x="51" y="24"/>
                    <a:pt x="51" y="24"/>
                    <a:pt x="51" y="24"/>
                  </a:cubicBezTo>
                  <a:cubicBezTo>
                    <a:pt x="51" y="50"/>
                    <a:pt x="51" y="50"/>
                    <a:pt x="51" y="50"/>
                  </a:cubicBezTo>
                  <a:cubicBezTo>
                    <a:pt x="51" y="50"/>
                    <a:pt x="51" y="51"/>
                    <a:pt x="50" y="51"/>
                  </a:cubicBezTo>
                  <a:cubicBezTo>
                    <a:pt x="50" y="51"/>
                    <a:pt x="50" y="52"/>
                    <a:pt x="49" y="52"/>
                  </a:cubicBezTo>
                  <a:cubicBezTo>
                    <a:pt x="49" y="52"/>
                    <a:pt x="48" y="51"/>
                    <a:pt x="48" y="51"/>
                  </a:cubicBezTo>
                  <a:cubicBezTo>
                    <a:pt x="47" y="51"/>
                    <a:pt x="47" y="50"/>
                    <a:pt x="47" y="50"/>
                  </a:cubicBezTo>
                  <a:cubicBezTo>
                    <a:pt x="47" y="35"/>
                    <a:pt x="47" y="35"/>
                    <a:pt x="47" y="35"/>
                  </a:cubicBezTo>
                  <a:cubicBezTo>
                    <a:pt x="46" y="35"/>
                    <a:pt x="46" y="35"/>
                    <a:pt x="46" y="35"/>
                  </a:cubicBezTo>
                  <a:cubicBezTo>
                    <a:pt x="46" y="50"/>
                    <a:pt x="46" y="50"/>
                    <a:pt x="46" y="50"/>
                  </a:cubicBezTo>
                  <a:cubicBezTo>
                    <a:pt x="46" y="50"/>
                    <a:pt x="46" y="51"/>
                    <a:pt x="46" y="51"/>
                  </a:cubicBezTo>
                  <a:cubicBezTo>
                    <a:pt x="45" y="51"/>
                    <a:pt x="45" y="52"/>
                    <a:pt x="44" y="52"/>
                  </a:cubicBezTo>
                  <a:cubicBezTo>
                    <a:pt x="44" y="52"/>
                    <a:pt x="43" y="51"/>
                    <a:pt x="43" y="51"/>
                  </a:cubicBezTo>
                  <a:cubicBezTo>
                    <a:pt x="43" y="51"/>
                    <a:pt x="42" y="50"/>
                    <a:pt x="42" y="50"/>
                  </a:cubicBezTo>
                  <a:cubicBezTo>
                    <a:pt x="42" y="24"/>
                    <a:pt x="42" y="24"/>
                    <a:pt x="42" y="24"/>
                  </a:cubicBezTo>
                  <a:cubicBezTo>
                    <a:pt x="42" y="24"/>
                    <a:pt x="42" y="24"/>
                    <a:pt x="42" y="24"/>
                  </a:cubicBezTo>
                  <a:cubicBezTo>
                    <a:pt x="42" y="33"/>
                    <a:pt x="42" y="33"/>
                    <a:pt x="42" y="33"/>
                  </a:cubicBezTo>
                  <a:cubicBezTo>
                    <a:pt x="42" y="33"/>
                    <a:pt x="41" y="34"/>
                    <a:pt x="41" y="34"/>
                  </a:cubicBezTo>
                  <a:cubicBezTo>
                    <a:pt x="41" y="34"/>
                    <a:pt x="41" y="34"/>
                    <a:pt x="40" y="34"/>
                  </a:cubicBezTo>
                  <a:cubicBezTo>
                    <a:pt x="40" y="34"/>
                    <a:pt x="39" y="34"/>
                    <a:pt x="39" y="34"/>
                  </a:cubicBezTo>
                  <a:cubicBezTo>
                    <a:pt x="39" y="34"/>
                    <a:pt x="39" y="33"/>
                    <a:pt x="39" y="33"/>
                  </a:cubicBezTo>
                  <a:lnTo>
                    <a:pt x="39" y="23"/>
                  </a:lnTo>
                  <a:close/>
                  <a:moveTo>
                    <a:pt x="32" y="8"/>
                  </a:moveTo>
                  <a:cubicBezTo>
                    <a:pt x="35" y="8"/>
                    <a:pt x="35" y="8"/>
                    <a:pt x="35" y="8"/>
                  </a:cubicBezTo>
                  <a:cubicBezTo>
                    <a:pt x="35" y="56"/>
                    <a:pt x="35" y="56"/>
                    <a:pt x="35" y="56"/>
                  </a:cubicBezTo>
                  <a:cubicBezTo>
                    <a:pt x="32" y="56"/>
                    <a:pt x="32" y="56"/>
                    <a:pt x="32" y="56"/>
                  </a:cubicBezTo>
                  <a:lnTo>
                    <a:pt x="32" y="8"/>
                  </a:lnTo>
                  <a:close/>
                  <a:moveTo>
                    <a:pt x="16" y="12"/>
                  </a:moveTo>
                  <a:cubicBezTo>
                    <a:pt x="17" y="11"/>
                    <a:pt x="18" y="11"/>
                    <a:pt x="19" y="11"/>
                  </a:cubicBezTo>
                  <a:cubicBezTo>
                    <a:pt x="20" y="11"/>
                    <a:pt x="21" y="11"/>
                    <a:pt x="21" y="12"/>
                  </a:cubicBezTo>
                  <a:cubicBezTo>
                    <a:pt x="22" y="12"/>
                    <a:pt x="22" y="13"/>
                    <a:pt x="22" y="14"/>
                  </a:cubicBezTo>
                  <a:cubicBezTo>
                    <a:pt x="22" y="15"/>
                    <a:pt x="22" y="16"/>
                    <a:pt x="21" y="16"/>
                  </a:cubicBezTo>
                  <a:cubicBezTo>
                    <a:pt x="21" y="17"/>
                    <a:pt x="20" y="17"/>
                    <a:pt x="19" y="17"/>
                  </a:cubicBezTo>
                  <a:cubicBezTo>
                    <a:pt x="18" y="17"/>
                    <a:pt x="17" y="17"/>
                    <a:pt x="16" y="16"/>
                  </a:cubicBezTo>
                  <a:cubicBezTo>
                    <a:pt x="16" y="16"/>
                    <a:pt x="15" y="15"/>
                    <a:pt x="15" y="14"/>
                  </a:cubicBezTo>
                  <a:cubicBezTo>
                    <a:pt x="15" y="13"/>
                    <a:pt x="16" y="12"/>
                    <a:pt x="16" y="12"/>
                  </a:cubicBezTo>
                  <a:close/>
                  <a:moveTo>
                    <a:pt x="9" y="31"/>
                  </a:moveTo>
                  <a:cubicBezTo>
                    <a:pt x="9" y="31"/>
                    <a:pt x="10" y="31"/>
                    <a:pt x="10" y="30"/>
                  </a:cubicBezTo>
                  <a:cubicBezTo>
                    <a:pt x="10" y="30"/>
                    <a:pt x="10" y="29"/>
                    <a:pt x="10" y="28"/>
                  </a:cubicBezTo>
                  <a:cubicBezTo>
                    <a:pt x="11" y="27"/>
                    <a:pt x="11" y="26"/>
                    <a:pt x="11" y="25"/>
                  </a:cubicBezTo>
                  <a:cubicBezTo>
                    <a:pt x="12" y="24"/>
                    <a:pt x="12" y="22"/>
                    <a:pt x="12" y="21"/>
                  </a:cubicBezTo>
                  <a:cubicBezTo>
                    <a:pt x="13" y="21"/>
                    <a:pt x="13" y="20"/>
                    <a:pt x="14" y="19"/>
                  </a:cubicBezTo>
                  <a:cubicBezTo>
                    <a:pt x="15" y="19"/>
                    <a:pt x="15" y="18"/>
                    <a:pt x="16" y="18"/>
                  </a:cubicBezTo>
                  <a:cubicBezTo>
                    <a:pt x="21" y="18"/>
                    <a:pt x="21" y="18"/>
                    <a:pt x="21" y="18"/>
                  </a:cubicBezTo>
                  <a:cubicBezTo>
                    <a:pt x="22" y="18"/>
                    <a:pt x="23" y="19"/>
                    <a:pt x="24" y="19"/>
                  </a:cubicBezTo>
                  <a:cubicBezTo>
                    <a:pt x="25" y="20"/>
                    <a:pt x="25" y="21"/>
                    <a:pt x="25" y="21"/>
                  </a:cubicBezTo>
                  <a:cubicBezTo>
                    <a:pt x="26" y="22"/>
                    <a:pt x="26" y="24"/>
                    <a:pt x="26" y="25"/>
                  </a:cubicBezTo>
                  <a:cubicBezTo>
                    <a:pt x="26" y="26"/>
                    <a:pt x="27" y="27"/>
                    <a:pt x="27" y="28"/>
                  </a:cubicBezTo>
                  <a:cubicBezTo>
                    <a:pt x="27" y="29"/>
                    <a:pt x="28" y="30"/>
                    <a:pt x="28" y="30"/>
                  </a:cubicBezTo>
                  <a:cubicBezTo>
                    <a:pt x="28" y="31"/>
                    <a:pt x="28" y="31"/>
                    <a:pt x="28" y="31"/>
                  </a:cubicBezTo>
                  <a:cubicBezTo>
                    <a:pt x="28" y="32"/>
                    <a:pt x="28" y="32"/>
                    <a:pt x="28" y="32"/>
                  </a:cubicBezTo>
                  <a:cubicBezTo>
                    <a:pt x="28" y="32"/>
                    <a:pt x="28" y="33"/>
                    <a:pt x="27" y="33"/>
                  </a:cubicBezTo>
                  <a:cubicBezTo>
                    <a:pt x="27" y="33"/>
                    <a:pt x="27" y="33"/>
                    <a:pt x="27" y="33"/>
                  </a:cubicBezTo>
                  <a:cubicBezTo>
                    <a:pt x="26" y="33"/>
                    <a:pt x="26" y="33"/>
                    <a:pt x="26" y="32"/>
                  </a:cubicBezTo>
                  <a:cubicBezTo>
                    <a:pt x="26" y="32"/>
                    <a:pt x="25" y="31"/>
                    <a:pt x="25" y="30"/>
                  </a:cubicBezTo>
                  <a:cubicBezTo>
                    <a:pt x="25" y="29"/>
                    <a:pt x="25" y="28"/>
                    <a:pt x="24" y="27"/>
                  </a:cubicBezTo>
                  <a:cubicBezTo>
                    <a:pt x="24" y="26"/>
                    <a:pt x="23" y="25"/>
                    <a:pt x="23" y="23"/>
                  </a:cubicBezTo>
                  <a:cubicBezTo>
                    <a:pt x="22" y="23"/>
                    <a:pt x="22" y="23"/>
                    <a:pt x="22" y="23"/>
                  </a:cubicBezTo>
                  <a:cubicBezTo>
                    <a:pt x="27" y="38"/>
                    <a:pt x="27" y="38"/>
                    <a:pt x="27" y="38"/>
                  </a:cubicBezTo>
                  <a:cubicBezTo>
                    <a:pt x="22" y="38"/>
                    <a:pt x="22" y="38"/>
                    <a:pt x="22" y="38"/>
                  </a:cubicBezTo>
                  <a:cubicBezTo>
                    <a:pt x="22" y="50"/>
                    <a:pt x="22" y="50"/>
                    <a:pt x="22" y="50"/>
                  </a:cubicBezTo>
                  <a:cubicBezTo>
                    <a:pt x="22" y="50"/>
                    <a:pt x="22" y="51"/>
                    <a:pt x="22" y="51"/>
                  </a:cubicBezTo>
                  <a:cubicBezTo>
                    <a:pt x="22" y="51"/>
                    <a:pt x="21" y="52"/>
                    <a:pt x="21" y="52"/>
                  </a:cubicBezTo>
                  <a:cubicBezTo>
                    <a:pt x="20" y="52"/>
                    <a:pt x="20" y="51"/>
                    <a:pt x="20" y="51"/>
                  </a:cubicBezTo>
                  <a:cubicBezTo>
                    <a:pt x="19" y="51"/>
                    <a:pt x="19" y="50"/>
                    <a:pt x="19" y="50"/>
                  </a:cubicBezTo>
                  <a:cubicBezTo>
                    <a:pt x="19" y="38"/>
                    <a:pt x="19" y="38"/>
                    <a:pt x="19" y="38"/>
                  </a:cubicBezTo>
                  <a:cubicBezTo>
                    <a:pt x="18" y="38"/>
                    <a:pt x="18" y="38"/>
                    <a:pt x="18" y="38"/>
                  </a:cubicBezTo>
                  <a:cubicBezTo>
                    <a:pt x="18" y="50"/>
                    <a:pt x="18" y="50"/>
                    <a:pt x="18" y="50"/>
                  </a:cubicBezTo>
                  <a:cubicBezTo>
                    <a:pt x="18" y="50"/>
                    <a:pt x="18" y="51"/>
                    <a:pt x="18" y="51"/>
                  </a:cubicBezTo>
                  <a:cubicBezTo>
                    <a:pt x="18" y="51"/>
                    <a:pt x="17" y="52"/>
                    <a:pt x="17" y="52"/>
                  </a:cubicBezTo>
                  <a:cubicBezTo>
                    <a:pt x="16" y="52"/>
                    <a:pt x="16" y="51"/>
                    <a:pt x="16" y="51"/>
                  </a:cubicBezTo>
                  <a:cubicBezTo>
                    <a:pt x="15" y="51"/>
                    <a:pt x="15" y="50"/>
                    <a:pt x="15" y="50"/>
                  </a:cubicBezTo>
                  <a:cubicBezTo>
                    <a:pt x="15" y="38"/>
                    <a:pt x="15" y="38"/>
                    <a:pt x="15" y="38"/>
                  </a:cubicBezTo>
                  <a:cubicBezTo>
                    <a:pt x="11" y="38"/>
                    <a:pt x="11" y="38"/>
                    <a:pt x="11" y="38"/>
                  </a:cubicBezTo>
                  <a:cubicBezTo>
                    <a:pt x="15" y="23"/>
                    <a:pt x="15" y="23"/>
                    <a:pt x="15" y="23"/>
                  </a:cubicBezTo>
                  <a:cubicBezTo>
                    <a:pt x="15" y="23"/>
                    <a:pt x="15" y="23"/>
                    <a:pt x="15" y="23"/>
                  </a:cubicBezTo>
                  <a:cubicBezTo>
                    <a:pt x="14" y="25"/>
                    <a:pt x="14" y="26"/>
                    <a:pt x="13" y="27"/>
                  </a:cubicBezTo>
                  <a:cubicBezTo>
                    <a:pt x="13" y="28"/>
                    <a:pt x="13" y="29"/>
                    <a:pt x="12" y="30"/>
                  </a:cubicBezTo>
                  <a:cubicBezTo>
                    <a:pt x="12" y="31"/>
                    <a:pt x="12" y="32"/>
                    <a:pt x="12" y="32"/>
                  </a:cubicBezTo>
                  <a:cubicBezTo>
                    <a:pt x="12" y="33"/>
                    <a:pt x="11" y="33"/>
                    <a:pt x="11" y="33"/>
                  </a:cubicBezTo>
                  <a:cubicBezTo>
                    <a:pt x="10" y="33"/>
                    <a:pt x="10" y="33"/>
                    <a:pt x="10" y="33"/>
                  </a:cubicBezTo>
                  <a:cubicBezTo>
                    <a:pt x="10" y="33"/>
                    <a:pt x="9" y="32"/>
                    <a:pt x="9" y="32"/>
                  </a:cubicBezTo>
                  <a:cubicBezTo>
                    <a:pt x="9" y="32"/>
                    <a:pt x="9" y="31"/>
                    <a:pt x="9" y="31"/>
                  </a:cubicBezTo>
                  <a:close/>
                  <a:moveTo>
                    <a:pt x="9" y="31"/>
                  </a:moveTo>
                  <a:cubicBezTo>
                    <a:pt x="9" y="31"/>
                    <a:pt x="9" y="31"/>
                    <a:pt x="9" y="31"/>
                  </a:cubicBezTo>
                </a:path>
              </a:pathLst>
            </a:custGeom>
            <a:solidFill>
              <a:schemeClr val="bg1"/>
            </a:solidFill>
            <a:ln>
              <a:noFill/>
            </a:ln>
          </p:spPr>
          <p:txBody>
            <a:bodyPr anchor="ctr"/>
            <a:lstStyle/>
            <a:p>
              <a:pPr algn="ctr"/>
              <a:endParaRPr>
                <a:cs typeface="+mn-ea"/>
                <a:sym typeface="+mn-lt"/>
              </a:endParaRPr>
            </a:p>
          </p:txBody>
        </p:sp>
        <p:sp>
          <p:nvSpPr>
            <p:cNvPr id="15" name="ïṧḷïḓê-Freeform: Shape 21">
              <a:extLst>
                <a:ext uri="{FF2B5EF4-FFF2-40B4-BE49-F238E27FC236}">
                  <a16:creationId xmlns:a16="http://schemas.microsoft.com/office/drawing/2014/main" id="{5E8D0C37-0FCF-4F0A-80BF-D8C7F6ECF878}"/>
                </a:ext>
              </a:extLst>
            </p:cNvPr>
            <p:cNvSpPr>
              <a:spLocks noChangeAspect="1"/>
            </p:cNvSpPr>
            <p:nvPr/>
          </p:nvSpPr>
          <p:spPr bwMode="auto">
            <a:xfrm>
              <a:off x="2076099" y="3639945"/>
              <a:ext cx="283981" cy="285790"/>
            </a:xfrm>
            <a:custGeom>
              <a:avLst/>
              <a:gdLst>
                <a:gd name="T0" fmla="*/ 51 w 64"/>
                <a:gd name="T1" fmla="*/ 64 h 64"/>
                <a:gd name="T2" fmla="*/ 64 w 64"/>
                <a:gd name="T3" fmla="*/ 13 h 64"/>
                <a:gd name="T4" fmla="*/ 13 w 64"/>
                <a:gd name="T5" fmla="*/ 0 h 64"/>
                <a:gd name="T6" fmla="*/ 0 w 64"/>
                <a:gd name="T7" fmla="*/ 51 h 64"/>
                <a:gd name="T8" fmla="*/ 45 w 64"/>
                <a:gd name="T9" fmla="*/ 26 h 64"/>
                <a:gd name="T10" fmla="*/ 45 w 64"/>
                <a:gd name="T11" fmla="*/ 36 h 64"/>
                <a:gd name="T12" fmla="*/ 45 w 64"/>
                <a:gd name="T13" fmla="*/ 26 h 64"/>
                <a:gd name="T14" fmla="*/ 37 w 64"/>
                <a:gd name="T15" fmla="*/ 24 h 64"/>
                <a:gd name="T16" fmla="*/ 41 w 64"/>
                <a:gd name="T17" fmla="*/ 37 h 64"/>
                <a:gd name="T18" fmla="*/ 45 w 64"/>
                <a:gd name="T19" fmla="*/ 37 h 64"/>
                <a:gd name="T20" fmla="*/ 50 w 64"/>
                <a:gd name="T21" fmla="*/ 36 h 64"/>
                <a:gd name="T22" fmla="*/ 55 w 64"/>
                <a:gd name="T23" fmla="*/ 23 h 64"/>
                <a:gd name="T24" fmla="*/ 53 w 64"/>
                <a:gd name="T25" fmla="*/ 40 h 64"/>
                <a:gd name="T26" fmla="*/ 50 w 64"/>
                <a:gd name="T27" fmla="*/ 52 h 64"/>
                <a:gd name="T28" fmla="*/ 40 w 64"/>
                <a:gd name="T29" fmla="*/ 43 h 64"/>
                <a:gd name="T30" fmla="*/ 34 w 64"/>
                <a:gd name="T31" fmla="*/ 25 h 64"/>
                <a:gd name="T32" fmla="*/ 14 w 64"/>
                <a:gd name="T33" fmla="*/ 21 h 64"/>
                <a:gd name="T34" fmla="*/ 18 w 64"/>
                <a:gd name="T35" fmla="*/ 19 h 64"/>
                <a:gd name="T36" fmla="*/ 22 w 64"/>
                <a:gd name="T37" fmla="*/ 19 h 64"/>
                <a:gd name="T38" fmla="*/ 25 w 64"/>
                <a:gd name="T39" fmla="*/ 23 h 64"/>
                <a:gd name="T40" fmla="*/ 25 w 64"/>
                <a:gd name="T41" fmla="*/ 29 h 64"/>
                <a:gd name="T42" fmla="*/ 23 w 64"/>
                <a:gd name="T43" fmla="*/ 24 h 64"/>
                <a:gd name="T44" fmla="*/ 21 w 64"/>
                <a:gd name="T45" fmla="*/ 21 h 64"/>
                <a:gd name="T46" fmla="*/ 18 w 64"/>
                <a:gd name="T47" fmla="*/ 21 h 64"/>
                <a:gd name="T48" fmla="*/ 15 w 64"/>
                <a:gd name="T49" fmla="*/ 22 h 64"/>
                <a:gd name="T50" fmla="*/ 12 w 64"/>
                <a:gd name="T51" fmla="*/ 25 h 64"/>
                <a:gd name="T52" fmla="*/ 14 w 64"/>
                <a:gd name="T53" fmla="*/ 21 h 64"/>
                <a:gd name="T54" fmla="*/ 18 w 64"/>
                <a:gd name="T55" fmla="*/ 36 h 64"/>
                <a:gd name="T56" fmla="*/ 18 w 64"/>
                <a:gd name="T57" fmla="*/ 26 h 64"/>
                <a:gd name="T58" fmla="*/ 9 w 64"/>
                <a:gd name="T59" fmla="*/ 41 h 64"/>
                <a:gd name="T60" fmla="*/ 18 w 64"/>
                <a:gd name="T61" fmla="*/ 37 h 64"/>
                <a:gd name="T62" fmla="*/ 29 w 64"/>
                <a:gd name="T63" fmla="*/ 45 h 64"/>
                <a:gd name="T64" fmla="*/ 34 w 64"/>
                <a:gd name="T65" fmla="*/ 44 h 64"/>
                <a:gd name="T66" fmla="*/ 28 w 64"/>
                <a:gd name="T67" fmla="*/ 48 h 64"/>
                <a:gd name="T68" fmla="*/ 27 w 64"/>
                <a:gd name="T69" fmla="*/ 48 h 64"/>
                <a:gd name="T70" fmla="*/ 27 w 64"/>
                <a:gd name="T71" fmla="*/ 48 h 64"/>
                <a:gd name="T72" fmla="*/ 23 w 64"/>
                <a:gd name="T73" fmla="*/ 52 h 64"/>
                <a:gd name="T74" fmla="*/ 12 w 64"/>
                <a:gd name="T75" fmla="*/ 44 h 64"/>
                <a:gd name="T76" fmla="*/ 8 w 64"/>
                <a:gd name="T77" fmla="*/ 52 h 64"/>
                <a:gd name="T78" fmla="*/ 9 w 64"/>
                <a:gd name="T79" fmla="*/ 41 h 64"/>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 ang="0">
                  <a:pos x="T18" y="T19"/>
                </a:cxn>
                <a:cxn ang="0">
                  <a:pos x="T20" y="T21"/>
                </a:cxn>
                <a:cxn ang="0">
                  <a:pos x="T22" y="T23"/>
                </a:cxn>
                <a:cxn ang="0">
                  <a:pos x="T24" y="T25"/>
                </a:cxn>
                <a:cxn ang="0">
                  <a:pos x="T26" y="T27"/>
                </a:cxn>
                <a:cxn ang="0">
                  <a:pos x="T28" y="T29"/>
                </a:cxn>
                <a:cxn ang="0">
                  <a:pos x="T30" y="T31"/>
                </a:cxn>
                <a:cxn ang="0">
                  <a:pos x="T32" y="T33"/>
                </a:cxn>
                <a:cxn ang="0">
                  <a:pos x="T34" y="T35"/>
                </a:cxn>
                <a:cxn ang="0">
                  <a:pos x="T36" y="T37"/>
                </a:cxn>
                <a:cxn ang="0">
                  <a:pos x="T38" y="T39"/>
                </a:cxn>
                <a:cxn ang="0">
                  <a:pos x="T40" y="T41"/>
                </a:cxn>
                <a:cxn ang="0">
                  <a:pos x="T42" y="T43"/>
                </a:cxn>
                <a:cxn ang="0">
                  <a:pos x="T44" y="T45"/>
                </a:cxn>
                <a:cxn ang="0">
                  <a:pos x="T46" y="T47"/>
                </a:cxn>
                <a:cxn ang="0">
                  <a:pos x="T48" y="T49"/>
                </a:cxn>
                <a:cxn ang="0">
                  <a:pos x="T50" y="T51"/>
                </a:cxn>
                <a:cxn ang="0">
                  <a:pos x="T52" y="T53"/>
                </a:cxn>
                <a:cxn ang="0">
                  <a:pos x="T54" y="T55"/>
                </a:cxn>
                <a:cxn ang="0">
                  <a:pos x="T56" y="T57"/>
                </a:cxn>
                <a:cxn ang="0">
                  <a:pos x="T58" y="T59"/>
                </a:cxn>
                <a:cxn ang="0">
                  <a:pos x="T60" y="T61"/>
                </a:cxn>
                <a:cxn ang="0">
                  <a:pos x="T62" y="T63"/>
                </a:cxn>
                <a:cxn ang="0">
                  <a:pos x="T64" y="T65"/>
                </a:cxn>
                <a:cxn ang="0">
                  <a:pos x="T66" y="T67"/>
                </a:cxn>
                <a:cxn ang="0">
                  <a:pos x="T68" y="T69"/>
                </a:cxn>
                <a:cxn ang="0">
                  <a:pos x="T70" y="T71"/>
                </a:cxn>
                <a:cxn ang="0">
                  <a:pos x="T72" y="T73"/>
                </a:cxn>
                <a:cxn ang="0">
                  <a:pos x="T74" y="T75"/>
                </a:cxn>
                <a:cxn ang="0">
                  <a:pos x="T76" y="T77"/>
                </a:cxn>
                <a:cxn ang="0">
                  <a:pos x="T78" y="T79"/>
                </a:cxn>
              </a:cxnLst>
              <a:rect l="0" t="0" r="r" b="b"/>
              <a:pathLst>
                <a:path w="64" h="64">
                  <a:moveTo>
                    <a:pt x="13" y="64"/>
                  </a:moveTo>
                  <a:cubicBezTo>
                    <a:pt x="51" y="64"/>
                    <a:pt x="51" y="64"/>
                    <a:pt x="51" y="64"/>
                  </a:cubicBezTo>
                  <a:cubicBezTo>
                    <a:pt x="58" y="64"/>
                    <a:pt x="64" y="58"/>
                    <a:pt x="64" y="51"/>
                  </a:cubicBezTo>
                  <a:cubicBezTo>
                    <a:pt x="64" y="13"/>
                    <a:pt x="64" y="13"/>
                    <a:pt x="64" y="13"/>
                  </a:cubicBezTo>
                  <a:cubicBezTo>
                    <a:pt x="64" y="6"/>
                    <a:pt x="58" y="0"/>
                    <a:pt x="51" y="0"/>
                  </a:cubicBezTo>
                  <a:cubicBezTo>
                    <a:pt x="13" y="0"/>
                    <a:pt x="13" y="0"/>
                    <a:pt x="13" y="0"/>
                  </a:cubicBezTo>
                  <a:cubicBezTo>
                    <a:pt x="6" y="0"/>
                    <a:pt x="0" y="6"/>
                    <a:pt x="0" y="13"/>
                  </a:cubicBezTo>
                  <a:cubicBezTo>
                    <a:pt x="0" y="51"/>
                    <a:pt x="0" y="51"/>
                    <a:pt x="0" y="51"/>
                  </a:cubicBezTo>
                  <a:cubicBezTo>
                    <a:pt x="0" y="58"/>
                    <a:pt x="6" y="64"/>
                    <a:pt x="13" y="64"/>
                  </a:cubicBezTo>
                  <a:close/>
                  <a:moveTo>
                    <a:pt x="45" y="26"/>
                  </a:moveTo>
                  <a:cubicBezTo>
                    <a:pt x="48" y="26"/>
                    <a:pt x="50" y="28"/>
                    <a:pt x="50" y="31"/>
                  </a:cubicBezTo>
                  <a:cubicBezTo>
                    <a:pt x="50" y="33"/>
                    <a:pt x="48" y="36"/>
                    <a:pt x="45" y="36"/>
                  </a:cubicBezTo>
                  <a:cubicBezTo>
                    <a:pt x="42" y="36"/>
                    <a:pt x="40" y="33"/>
                    <a:pt x="40" y="31"/>
                  </a:cubicBezTo>
                  <a:cubicBezTo>
                    <a:pt x="40" y="28"/>
                    <a:pt x="42" y="26"/>
                    <a:pt x="45" y="26"/>
                  </a:cubicBezTo>
                  <a:close/>
                  <a:moveTo>
                    <a:pt x="35" y="23"/>
                  </a:moveTo>
                  <a:cubicBezTo>
                    <a:pt x="36" y="23"/>
                    <a:pt x="37" y="23"/>
                    <a:pt x="37" y="24"/>
                  </a:cubicBezTo>
                  <a:cubicBezTo>
                    <a:pt x="40" y="36"/>
                    <a:pt x="40" y="36"/>
                    <a:pt x="40" y="36"/>
                  </a:cubicBezTo>
                  <a:cubicBezTo>
                    <a:pt x="40" y="36"/>
                    <a:pt x="40" y="38"/>
                    <a:pt x="41" y="37"/>
                  </a:cubicBezTo>
                  <a:cubicBezTo>
                    <a:pt x="42" y="37"/>
                    <a:pt x="43" y="37"/>
                    <a:pt x="45" y="37"/>
                  </a:cubicBezTo>
                  <a:cubicBezTo>
                    <a:pt x="45" y="37"/>
                    <a:pt x="45" y="37"/>
                    <a:pt x="45" y="37"/>
                  </a:cubicBezTo>
                  <a:cubicBezTo>
                    <a:pt x="47" y="37"/>
                    <a:pt x="48" y="37"/>
                    <a:pt x="49" y="37"/>
                  </a:cubicBezTo>
                  <a:cubicBezTo>
                    <a:pt x="50" y="38"/>
                    <a:pt x="50" y="36"/>
                    <a:pt x="50" y="36"/>
                  </a:cubicBezTo>
                  <a:cubicBezTo>
                    <a:pt x="53" y="24"/>
                    <a:pt x="53" y="24"/>
                    <a:pt x="53" y="24"/>
                  </a:cubicBezTo>
                  <a:cubicBezTo>
                    <a:pt x="53" y="23"/>
                    <a:pt x="54" y="23"/>
                    <a:pt x="55" y="23"/>
                  </a:cubicBezTo>
                  <a:cubicBezTo>
                    <a:pt x="56" y="23"/>
                    <a:pt x="56" y="24"/>
                    <a:pt x="56" y="25"/>
                  </a:cubicBezTo>
                  <a:cubicBezTo>
                    <a:pt x="56" y="25"/>
                    <a:pt x="53" y="39"/>
                    <a:pt x="53" y="40"/>
                  </a:cubicBezTo>
                  <a:cubicBezTo>
                    <a:pt x="53" y="42"/>
                    <a:pt x="50" y="43"/>
                    <a:pt x="50" y="43"/>
                  </a:cubicBezTo>
                  <a:cubicBezTo>
                    <a:pt x="50" y="52"/>
                    <a:pt x="50" y="52"/>
                    <a:pt x="50" y="52"/>
                  </a:cubicBezTo>
                  <a:cubicBezTo>
                    <a:pt x="40" y="52"/>
                    <a:pt x="40" y="52"/>
                    <a:pt x="40" y="52"/>
                  </a:cubicBezTo>
                  <a:cubicBezTo>
                    <a:pt x="40" y="43"/>
                    <a:pt x="40" y="43"/>
                    <a:pt x="40" y="43"/>
                  </a:cubicBezTo>
                  <a:cubicBezTo>
                    <a:pt x="40" y="43"/>
                    <a:pt x="37" y="42"/>
                    <a:pt x="37" y="40"/>
                  </a:cubicBezTo>
                  <a:cubicBezTo>
                    <a:pt x="37" y="39"/>
                    <a:pt x="34" y="25"/>
                    <a:pt x="34" y="25"/>
                  </a:cubicBezTo>
                  <a:cubicBezTo>
                    <a:pt x="34" y="24"/>
                    <a:pt x="34" y="23"/>
                    <a:pt x="35" y="23"/>
                  </a:cubicBezTo>
                  <a:close/>
                  <a:moveTo>
                    <a:pt x="14" y="21"/>
                  </a:moveTo>
                  <a:cubicBezTo>
                    <a:pt x="15" y="14"/>
                    <a:pt x="15" y="14"/>
                    <a:pt x="15" y="14"/>
                  </a:cubicBezTo>
                  <a:cubicBezTo>
                    <a:pt x="18" y="19"/>
                    <a:pt x="18" y="19"/>
                    <a:pt x="18" y="19"/>
                  </a:cubicBezTo>
                  <a:cubicBezTo>
                    <a:pt x="23" y="12"/>
                    <a:pt x="23" y="12"/>
                    <a:pt x="23" y="12"/>
                  </a:cubicBezTo>
                  <a:cubicBezTo>
                    <a:pt x="22" y="19"/>
                    <a:pt x="22" y="19"/>
                    <a:pt x="22" y="19"/>
                  </a:cubicBezTo>
                  <a:cubicBezTo>
                    <a:pt x="28" y="17"/>
                    <a:pt x="28" y="17"/>
                    <a:pt x="28" y="17"/>
                  </a:cubicBezTo>
                  <a:cubicBezTo>
                    <a:pt x="25" y="23"/>
                    <a:pt x="25" y="23"/>
                    <a:pt x="25" y="23"/>
                  </a:cubicBezTo>
                  <a:cubicBezTo>
                    <a:pt x="31" y="22"/>
                    <a:pt x="31" y="22"/>
                    <a:pt x="31" y="22"/>
                  </a:cubicBezTo>
                  <a:cubicBezTo>
                    <a:pt x="25" y="29"/>
                    <a:pt x="25" y="29"/>
                    <a:pt x="25" y="29"/>
                  </a:cubicBezTo>
                  <a:cubicBezTo>
                    <a:pt x="28" y="24"/>
                    <a:pt x="28" y="24"/>
                    <a:pt x="28" y="24"/>
                  </a:cubicBezTo>
                  <a:cubicBezTo>
                    <a:pt x="23" y="24"/>
                    <a:pt x="23" y="24"/>
                    <a:pt x="23" y="24"/>
                  </a:cubicBezTo>
                  <a:cubicBezTo>
                    <a:pt x="25" y="20"/>
                    <a:pt x="25" y="20"/>
                    <a:pt x="25" y="20"/>
                  </a:cubicBezTo>
                  <a:cubicBezTo>
                    <a:pt x="21" y="21"/>
                    <a:pt x="21" y="21"/>
                    <a:pt x="21" y="21"/>
                  </a:cubicBezTo>
                  <a:cubicBezTo>
                    <a:pt x="21" y="16"/>
                    <a:pt x="21" y="16"/>
                    <a:pt x="21" y="16"/>
                  </a:cubicBezTo>
                  <a:cubicBezTo>
                    <a:pt x="18" y="21"/>
                    <a:pt x="18" y="21"/>
                    <a:pt x="18" y="21"/>
                  </a:cubicBezTo>
                  <a:cubicBezTo>
                    <a:pt x="16" y="17"/>
                    <a:pt x="16" y="17"/>
                    <a:pt x="16" y="17"/>
                  </a:cubicBezTo>
                  <a:cubicBezTo>
                    <a:pt x="15" y="22"/>
                    <a:pt x="15" y="22"/>
                    <a:pt x="15" y="22"/>
                  </a:cubicBezTo>
                  <a:cubicBezTo>
                    <a:pt x="11" y="21"/>
                    <a:pt x="11" y="21"/>
                    <a:pt x="11" y="21"/>
                  </a:cubicBezTo>
                  <a:cubicBezTo>
                    <a:pt x="12" y="25"/>
                    <a:pt x="12" y="25"/>
                    <a:pt x="12" y="25"/>
                  </a:cubicBezTo>
                  <a:cubicBezTo>
                    <a:pt x="9" y="19"/>
                    <a:pt x="9" y="19"/>
                    <a:pt x="9" y="19"/>
                  </a:cubicBezTo>
                  <a:lnTo>
                    <a:pt x="14" y="21"/>
                  </a:lnTo>
                  <a:close/>
                  <a:moveTo>
                    <a:pt x="22" y="31"/>
                  </a:moveTo>
                  <a:cubicBezTo>
                    <a:pt x="22" y="33"/>
                    <a:pt x="20" y="36"/>
                    <a:pt x="18" y="36"/>
                  </a:cubicBezTo>
                  <a:cubicBezTo>
                    <a:pt x="15" y="36"/>
                    <a:pt x="13" y="33"/>
                    <a:pt x="13" y="31"/>
                  </a:cubicBezTo>
                  <a:cubicBezTo>
                    <a:pt x="13" y="28"/>
                    <a:pt x="15" y="26"/>
                    <a:pt x="18" y="26"/>
                  </a:cubicBezTo>
                  <a:cubicBezTo>
                    <a:pt x="20" y="26"/>
                    <a:pt x="22" y="28"/>
                    <a:pt x="22" y="31"/>
                  </a:cubicBezTo>
                  <a:close/>
                  <a:moveTo>
                    <a:pt x="9" y="41"/>
                  </a:moveTo>
                  <a:cubicBezTo>
                    <a:pt x="11" y="38"/>
                    <a:pt x="13" y="37"/>
                    <a:pt x="17" y="37"/>
                  </a:cubicBezTo>
                  <a:cubicBezTo>
                    <a:pt x="18" y="37"/>
                    <a:pt x="18" y="37"/>
                    <a:pt x="18" y="37"/>
                  </a:cubicBezTo>
                  <a:cubicBezTo>
                    <a:pt x="23" y="37"/>
                    <a:pt x="23" y="38"/>
                    <a:pt x="26" y="41"/>
                  </a:cubicBezTo>
                  <a:cubicBezTo>
                    <a:pt x="27" y="43"/>
                    <a:pt x="27" y="43"/>
                    <a:pt x="29" y="45"/>
                  </a:cubicBezTo>
                  <a:cubicBezTo>
                    <a:pt x="32" y="43"/>
                    <a:pt x="32" y="43"/>
                    <a:pt x="32" y="43"/>
                  </a:cubicBezTo>
                  <a:cubicBezTo>
                    <a:pt x="33" y="43"/>
                    <a:pt x="34" y="43"/>
                    <a:pt x="34" y="44"/>
                  </a:cubicBezTo>
                  <a:cubicBezTo>
                    <a:pt x="35" y="45"/>
                    <a:pt x="34" y="46"/>
                    <a:pt x="33" y="46"/>
                  </a:cubicBezTo>
                  <a:cubicBezTo>
                    <a:pt x="28" y="48"/>
                    <a:pt x="28" y="48"/>
                    <a:pt x="28" y="48"/>
                  </a:cubicBezTo>
                  <a:cubicBezTo>
                    <a:pt x="28" y="49"/>
                    <a:pt x="28" y="49"/>
                    <a:pt x="28" y="49"/>
                  </a:cubicBezTo>
                  <a:cubicBezTo>
                    <a:pt x="27" y="49"/>
                    <a:pt x="27" y="49"/>
                    <a:pt x="27" y="48"/>
                  </a:cubicBezTo>
                  <a:cubicBezTo>
                    <a:pt x="27" y="48"/>
                    <a:pt x="27" y="48"/>
                    <a:pt x="27" y="48"/>
                  </a:cubicBezTo>
                  <a:cubicBezTo>
                    <a:pt x="27" y="48"/>
                    <a:pt x="27" y="48"/>
                    <a:pt x="27" y="48"/>
                  </a:cubicBezTo>
                  <a:cubicBezTo>
                    <a:pt x="27" y="48"/>
                    <a:pt x="23" y="44"/>
                    <a:pt x="23" y="44"/>
                  </a:cubicBezTo>
                  <a:cubicBezTo>
                    <a:pt x="23" y="52"/>
                    <a:pt x="23" y="52"/>
                    <a:pt x="23" y="52"/>
                  </a:cubicBezTo>
                  <a:cubicBezTo>
                    <a:pt x="12" y="52"/>
                    <a:pt x="12" y="52"/>
                    <a:pt x="12" y="52"/>
                  </a:cubicBezTo>
                  <a:cubicBezTo>
                    <a:pt x="12" y="44"/>
                    <a:pt x="12" y="44"/>
                    <a:pt x="12" y="44"/>
                  </a:cubicBezTo>
                  <a:cubicBezTo>
                    <a:pt x="11" y="52"/>
                    <a:pt x="11" y="52"/>
                    <a:pt x="11" y="52"/>
                  </a:cubicBezTo>
                  <a:cubicBezTo>
                    <a:pt x="8" y="52"/>
                    <a:pt x="8" y="52"/>
                    <a:pt x="8" y="52"/>
                  </a:cubicBezTo>
                  <a:cubicBezTo>
                    <a:pt x="8" y="48"/>
                    <a:pt x="9" y="42"/>
                    <a:pt x="9" y="41"/>
                  </a:cubicBezTo>
                  <a:close/>
                  <a:moveTo>
                    <a:pt x="9" y="41"/>
                  </a:moveTo>
                  <a:cubicBezTo>
                    <a:pt x="9" y="41"/>
                    <a:pt x="9" y="41"/>
                    <a:pt x="9" y="41"/>
                  </a:cubicBezTo>
                </a:path>
              </a:pathLst>
            </a:custGeom>
            <a:solidFill>
              <a:schemeClr val="bg1"/>
            </a:solidFill>
            <a:ln>
              <a:noFill/>
            </a:ln>
          </p:spPr>
          <p:txBody>
            <a:bodyPr anchor="ctr"/>
            <a:lstStyle/>
            <a:p>
              <a:pPr algn="ctr"/>
              <a:endParaRPr>
                <a:cs typeface="+mn-ea"/>
                <a:sym typeface="+mn-lt"/>
              </a:endParaRPr>
            </a:p>
          </p:txBody>
        </p:sp>
      </p:grpSp>
      <p:grpSp>
        <p:nvGrpSpPr>
          <p:cNvPr id="16" name="Group 12">
            <a:extLst>
              <a:ext uri="{FF2B5EF4-FFF2-40B4-BE49-F238E27FC236}">
                <a16:creationId xmlns:a16="http://schemas.microsoft.com/office/drawing/2014/main" id="{85AE365C-D113-4E04-A9EF-AF916B144B80}"/>
              </a:ext>
            </a:extLst>
          </p:cNvPr>
          <p:cNvGrpSpPr/>
          <p:nvPr/>
        </p:nvGrpSpPr>
        <p:grpSpPr>
          <a:xfrm>
            <a:off x="5009433" y="3146334"/>
            <a:ext cx="3294366" cy="656838"/>
            <a:chOff x="6096000" y="4521354"/>
            <a:chExt cx="4962662" cy="875784"/>
          </a:xfrm>
        </p:grpSpPr>
        <p:sp>
          <p:nvSpPr>
            <p:cNvPr id="23" name="ïṧḷïḓê-Rectangle 17">
              <a:extLst>
                <a:ext uri="{FF2B5EF4-FFF2-40B4-BE49-F238E27FC236}">
                  <a16:creationId xmlns:a16="http://schemas.microsoft.com/office/drawing/2014/main" id="{48251477-771D-4871-9C18-FBE359496AF2}"/>
                </a:ext>
              </a:extLst>
            </p:cNvPr>
            <p:cNvSpPr/>
            <p:nvPr/>
          </p:nvSpPr>
          <p:spPr>
            <a:xfrm>
              <a:off x="6096000" y="4912390"/>
              <a:ext cx="4962662" cy="484748"/>
            </a:xfrm>
            <a:prstGeom prst="rect">
              <a:avLst/>
            </a:prstGeom>
          </p:spPr>
          <p:txBody>
            <a:bodyPr wrap="square" lIns="0" tIns="0" rIns="0" bIns="0" anchor="t" anchorCtr="0">
              <a:normAutofit fontScale="85000" lnSpcReduction="10000"/>
            </a:bodyPr>
            <a:lstStyle/>
            <a:p>
              <a:pPr>
                <a:lnSpc>
                  <a:spcPct val="120000"/>
                </a:lnSpc>
              </a:pPr>
              <a:r>
                <a:rPr lang="zh-CN" altLang="en-US" sz="1050">
                  <a:solidFill>
                    <a:schemeClr val="dk1">
                      <a:lumMod val="100000"/>
                    </a:schemeClr>
                  </a:solidFill>
                  <a:cs typeface="+mn-ea"/>
                  <a:sym typeface="+mn-lt"/>
                </a:rPr>
                <a:t>此部分内容作为文字排版占位显示 （建议使用主题字体）</a:t>
              </a:r>
              <a:br>
                <a:rPr lang="zh-CN" altLang="en-US" sz="1050">
                  <a:solidFill>
                    <a:schemeClr val="dk1">
                      <a:lumMod val="100000"/>
                    </a:schemeClr>
                  </a:solidFill>
                  <a:cs typeface="+mn-ea"/>
                  <a:sym typeface="+mn-lt"/>
                </a:rPr>
              </a:br>
              <a:r>
                <a:rPr lang="zh-CN" altLang="en-US" sz="1050">
                  <a:solidFill>
                    <a:schemeClr val="dk1">
                      <a:lumMod val="100000"/>
                    </a:schemeClr>
                  </a:solidFill>
                  <a:cs typeface="+mn-ea"/>
                  <a:sym typeface="+mn-lt"/>
                </a:rPr>
                <a:t>如需更改请在（设置形状格式）菜单下（文本选项）中调整。</a:t>
              </a:r>
            </a:p>
          </p:txBody>
        </p:sp>
        <p:sp>
          <p:nvSpPr>
            <p:cNvPr id="24" name="ïṧḷïḓê-Rectangle 10">
              <a:extLst>
                <a:ext uri="{FF2B5EF4-FFF2-40B4-BE49-F238E27FC236}">
                  <a16:creationId xmlns:a16="http://schemas.microsoft.com/office/drawing/2014/main" id="{BDB3DBBC-5142-4A11-9FB0-50BAF220DF68}"/>
                </a:ext>
              </a:extLst>
            </p:cNvPr>
            <p:cNvSpPr/>
            <p:nvPr/>
          </p:nvSpPr>
          <p:spPr>
            <a:xfrm>
              <a:off x="6096000" y="4521354"/>
              <a:ext cx="1564777" cy="415498"/>
            </a:xfrm>
            <a:prstGeom prst="rect">
              <a:avLst/>
            </a:prstGeom>
          </p:spPr>
          <p:txBody>
            <a:bodyPr wrap="none" lIns="0" tIns="0" rIns="0" bIns="0" anchor="ctr" anchorCtr="0">
              <a:normAutofit/>
            </a:bodyPr>
            <a:lstStyle/>
            <a:p>
              <a:r>
                <a:rPr lang="zh-CN" altLang="en-US" b="1" dirty="0">
                  <a:solidFill>
                    <a:schemeClr val="accent3">
                      <a:lumMod val="100000"/>
                    </a:schemeClr>
                  </a:solidFill>
                  <a:cs typeface="+mn-ea"/>
                  <a:sym typeface="+mn-lt"/>
                </a:rPr>
                <a:t>标题文本预设</a:t>
              </a:r>
            </a:p>
          </p:txBody>
        </p:sp>
      </p:grpSp>
      <p:grpSp>
        <p:nvGrpSpPr>
          <p:cNvPr id="17" name="Group 22">
            <a:extLst>
              <a:ext uri="{FF2B5EF4-FFF2-40B4-BE49-F238E27FC236}">
                <a16:creationId xmlns:a16="http://schemas.microsoft.com/office/drawing/2014/main" id="{878A632A-262D-464A-A81A-2DB31F68F68E}"/>
              </a:ext>
            </a:extLst>
          </p:cNvPr>
          <p:cNvGrpSpPr/>
          <p:nvPr/>
        </p:nvGrpSpPr>
        <p:grpSpPr>
          <a:xfrm>
            <a:off x="4594761" y="2284263"/>
            <a:ext cx="3294366" cy="656838"/>
            <a:chOff x="6096000" y="4521354"/>
            <a:chExt cx="4962662" cy="875784"/>
          </a:xfrm>
        </p:grpSpPr>
        <p:sp>
          <p:nvSpPr>
            <p:cNvPr id="21" name="ïṧḷïḓê-Rectangle 23">
              <a:extLst>
                <a:ext uri="{FF2B5EF4-FFF2-40B4-BE49-F238E27FC236}">
                  <a16:creationId xmlns:a16="http://schemas.microsoft.com/office/drawing/2014/main" id="{8EB81EF3-D220-4381-9AD4-56F83301960C}"/>
                </a:ext>
              </a:extLst>
            </p:cNvPr>
            <p:cNvSpPr/>
            <p:nvPr/>
          </p:nvSpPr>
          <p:spPr>
            <a:xfrm>
              <a:off x="6096000" y="4912390"/>
              <a:ext cx="4962662" cy="484748"/>
            </a:xfrm>
            <a:prstGeom prst="rect">
              <a:avLst/>
            </a:prstGeom>
          </p:spPr>
          <p:txBody>
            <a:bodyPr wrap="square" lIns="0" tIns="0" rIns="0" bIns="0" anchor="t" anchorCtr="0">
              <a:normAutofit fontScale="85000" lnSpcReduction="10000"/>
            </a:bodyPr>
            <a:lstStyle/>
            <a:p>
              <a:pPr>
                <a:lnSpc>
                  <a:spcPct val="120000"/>
                </a:lnSpc>
              </a:pPr>
              <a:r>
                <a:rPr lang="zh-CN" altLang="en-US" sz="1050" dirty="0">
                  <a:solidFill>
                    <a:schemeClr val="dk1">
                      <a:lumMod val="100000"/>
                    </a:schemeClr>
                  </a:solidFill>
                  <a:cs typeface="+mn-ea"/>
                  <a:sym typeface="+mn-lt"/>
                </a:rPr>
                <a:t>此部分内容作为文字排版占位显示 （建议使用主题字体）</a:t>
              </a:r>
              <a:br>
                <a:rPr lang="zh-CN" altLang="en-US" sz="1050" dirty="0">
                  <a:solidFill>
                    <a:schemeClr val="dk1">
                      <a:lumMod val="100000"/>
                    </a:schemeClr>
                  </a:solidFill>
                  <a:cs typeface="+mn-ea"/>
                  <a:sym typeface="+mn-lt"/>
                </a:rPr>
              </a:br>
              <a:r>
                <a:rPr lang="zh-CN" altLang="en-US" sz="1050" dirty="0">
                  <a:solidFill>
                    <a:schemeClr val="dk1">
                      <a:lumMod val="100000"/>
                    </a:schemeClr>
                  </a:solidFill>
                  <a:cs typeface="+mn-ea"/>
                  <a:sym typeface="+mn-lt"/>
                </a:rPr>
                <a:t>如需更改请在（设置形状格式）菜单下（文本选项）中调整。</a:t>
              </a:r>
            </a:p>
          </p:txBody>
        </p:sp>
        <p:sp>
          <p:nvSpPr>
            <p:cNvPr id="22" name="ïṧḷïḓê-Rectangle 24">
              <a:extLst>
                <a:ext uri="{FF2B5EF4-FFF2-40B4-BE49-F238E27FC236}">
                  <a16:creationId xmlns:a16="http://schemas.microsoft.com/office/drawing/2014/main" id="{552284FD-8521-4205-8F54-F4CADCAD6638}"/>
                </a:ext>
              </a:extLst>
            </p:cNvPr>
            <p:cNvSpPr/>
            <p:nvPr/>
          </p:nvSpPr>
          <p:spPr>
            <a:xfrm>
              <a:off x="6096000" y="4521354"/>
              <a:ext cx="1564777" cy="415498"/>
            </a:xfrm>
            <a:prstGeom prst="rect">
              <a:avLst/>
            </a:prstGeom>
          </p:spPr>
          <p:txBody>
            <a:bodyPr wrap="none" lIns="0" tIns="0" rIns="0" bIns="0" anchor="ctr" anchorCtr="0">
              <a:normAutofit/>
            </a:bodyPr>
            <a:lstStyle/>
            <a:p>
              <a:r>
                <a:rPr lang="zh-CN" altLang="en-US" b="1" dirty="0">
                  <a:solidFill>
                    <a:schemeClr val="accent2"/>
                  </a:solidFill>
                  <a:cs typeface="+mn-ea"/>
                  <a:sym typeface="+mn-lt"/>
                </a:rPr>
                <a:t>标题文本预设</a:t>
              </a:r>
            </a:p>
          </p:txBody>
        </p:sp>
      </p:grpSp>
      <p:grpSp>
        <p:nvGrpSpPr>
          <p:cNvPr id="18" name="Group 25">
            <a:extLst>
              <a:ext uri="{FF2B5EF4-FFF2-40B4-BE49-F238E27FC236}">
                <a16:creationId xmlns:a16="http://schemas.microsoft.com/office/drawing/2014/main" id="{311C38A7-7D8C-4019-8AFF-14AAA54EA587}"/>
              </a:ext>
            </a:extLst>
          </p:cNvPr>
          <p:cNvGrpSpPr/>
          <p:nvPr/>
        </p:nvGrpSpPr>
        <p:grpSpPr>
          <a:xfrm>
            <a:off x="4064328" y="1422192"/>
            <a:ext cx="3294366" cy="656838"/>
            <a:chOff x="6096000" y="4521354"/>
            <a:chExt cx="4962662" cy="875784"/>
          </a:xfrm>
        </p:grpSpPr>
        <p:sp>
          <p:nvSpPr>
            <p:cNvPr id="19" name="ïṧḷïḓê-Rectangle 26">
              <a:extLst>
                <a:ext uri="{FF2B5EF4-FFF2-40B4-BE49-F238E27FC236}">
                  <a16:creationId xmlns:a16="http://schemas.microsoft.com/office/drawing/2014/main" id="{DEDBD232-9FDA-443D-AA73-DF6CC778B3AF}"/>
                </a:ext>
              </a:extLst>
            </p:cNvPr>
            <p:cNvSpPr/>
            <p:nvPr/>
          </p:nvSpPr>
          <p:spPr>
            <a:xfrm>
              <a:off x="6096000" y="4912390"/>
              <a:ext cx="4962662" cy="484748"/>
            </a:xfrm>
            <a:prstGeom prst="rect">
              <a:avLst/>
            </a:prstGeom>
          </p:spPr>
          <p:txBody>
            <a:bodyPr wrap="square" lIns="0" tIns="0" rIns="0" bIns="0" anchor="t" anchorCtr="0">
              <a:normAutofit fontScale="85000" lnSpcReduction="10000"/>
            </a:bodyPr>
            <a:lstStyle/>
            <a:p>
              <a:pPr>
                <a:lnSpc>
                  <a:spcPct val="120000"/>
                </a:lnSpc>
              </a:pPr>
              <a:r>
                <a:rPr lang="zh-CN" altLang="en-US" sz="1050" dirty="0">
                  <a:solidFill>
                    <a:schemeClr val="dk1">
                      <a:lumMod val="100000"/>
                    </a:schemeClr>
                  </a:solidFill>
                  <a:cs typeface="+mn-ea"/>
                  <a:sym typeface="+mn-lt"/>
                </a:rPr>
                <a:t>此部分内容作为文字排版占位显示 （建议使用主题字体）</a:t>
              </a:r>
              <a:br>
                <a:rPr lang="zh-CN" altLang="en-US" sz="1050" dirty="0">
                  <a:solidFill>
                    <a:schemeClr val="dk1">
                      <a:lumMod val="100000"/>
                    </a:schemeClr>
                  </a:solidFill>
                  <a:cs typeface="+mn-ea"/>
                  <a:sym typeface="+mn-lt"/>
                </a:rPr>
              </a:br>
              <a:r>
                <a:rPr lang="zh-CN" altLang="en-US" sz="1050" dirty="0">
                  <a:solidFill>
                    <a:schemeClr val="dk1">
                      <a:lumMod val="100000"/>
                    </a:schemeClr>
                  </a:solidFill>
                  <a:cs typeface="+mn-ea"/>
                  <a:sym typeface="+mn-lt"/>
                </a:rPr>
                <a:t>如需更改请在（设置形状格式）菜单下（文本选项）中调整。</a:t>
              </a:r>
            </a:p>
          </p:txBody>
        </p:sp>
        <p:sp>
          <p:nvSpPr>
            <p:cNvPr id="20" name="ïṧḷïḓê-Rectangle 27">
              <a:extLst>
                <a:ext uri="{FF2B5EF4-FFF2-40B4-BE49-F238E27FC236}">
                  <a16:creationId xmlns:a16="http://schemas.microsoft.com/office/drawing/2014/main" id="{F5799891-CD8D-4954-A8BA-F50212966A8F}"/>
                </a:ext>
              </a:extLst>
            </p:cNvPr>
            <p:cNvSpPr/>
            <p:nvPr/>
          </p:nvSpPr>
          <p:spPr>
            <a:xfrm>
              <a:off x="6096000" y="4521354"/>
              <a:ext cx="1564777" cy="415498"/>
            </a:xfrm>
            <a:prstGeom prst="rect">
              <a:avLst/>
            </a:prstGeom>
          </p:spPr>
          <p:txBody>
            <a:bodyPr wrap="none" lIns="0" tIns="0" rIns="0" bIns="0" anchor="ctr" anchorCtr="0">
              <a:normAutofit/>
            </a:bodyPr>
            <a:lstStyle/>
            <a:p>
              <a:r>
                <a:rPr lang="zh-CN" altLang="en-US" b="1">
                  <a:solidFill>
                    <a:schemeClr val="accent1">
                      <a:lumMod val="100000"/>
                    </a:schemeClr>
                  </a:solidFill>
                  <a:cs typeface="+mn-ea"/>
                  <a:sym typeface="+mn-lt"/>
                </a:rPr>
                <a:t>标题文本预设</a:t>
              </a:r>
            </a:p>
          </p:txBody>
        </p:sp>
      </p:grpSp>
      <p:sp>
        <p:nvSpPr>
          <p:cNvPr id="26" name="Title 1">
            <a:extLst>
              <a:ext uri="{FF2B5EF4-FFF2-40B4-BE49-F238E27FC236}">
                <a16:creationId xmlns:a16="http://schemas.microsoft.com/office/drawing/2014/main" id="{D631D7DF-1655-4EE7-9381-6360A209522F}"/>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222338400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25"/>
                                        </p:tgtEl>
                                        <p:attrNameLst>
                                          <p:attrName>style.visibility</p:attrName>
                                        </p:attrNameLst>
                                      </p:cBhvr>
                                      <p:to>
                                        <p:strVal val="visible"/>
                                      </p:to>
                                    </p:set>
                                    <p:anim calcmode="lin" valueType="num">
                                      <p:cBhvr additive="base">
                                        <p:cTn id="7" dur="500" fill="hold"/>
                                        <p:tgtEl>
                                          <p:spTgt spid="25"/>
                                        </p:tgtEl>
                                        <p:attrNameLst>
                                          <p:attrName>ppt_x</p:attrName>
                                        </p:attrNameLst>
                                      </p:cBhvr>
                                      <p:tavLst>
                                        <p:tav tm="0">
                                          <p:val>
                                            <p:strVal val="#ppt_x"/>
                                          </p:val>
                                        </p:tav>
                                        <p:tav tm="100000">
                                          <p:val>
                                            <p:strVal val="#ppt_x"/>
                                          </p:val>
                                        </p:tav>
                                      </p:tavLst>
                                    </p:anim>
                                    <p:anim calcmode="lin" valueType="num">
                                      <p:cBhvr additive="base">
                                        <p:cTn id="8" dur="500" fill="hold"/>
                                        <p:tgtEl>
                                          <p:spTgt spid="25"/>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 presetClass="entr" presetSubtype="2" fill="hold" nodeType="clickEffect">
                                  <p:stCondLst>
                                    <p:cond delay="0"/>
                                  </p:stCondLst>
                                  <p:childTnLst>
                                    <p:set>
                                      <p:cBhvr>
                                        <p:cTn id="12" dur="1" fill="hold">
                                          <p:stCondLst>
                                            <p:cond delay="0"/>
                                          </p:stCondLst>
                                        </p:cTn>
                                        <p:tgtEl>
                                          <p:spTgt spid="18"/>
                                        </p:tgtEl>
                                        <p:attrNameLst>
                                          <p:attrName>style.visibility</p:attrName>
                                        </p:attrNameLst>
                                      </p:cBhvr>
                                      <p:to>
                                        <p:strVal val="visible"/>
                                      </p:to>
                                    </p:set>
                                    <p:anim calcmode="lin" valueType="num">
                                      <p:cBhvr additive="base">
                                        <p:cTn id="13" dur="500" fill="hold"/>
                                        <p:tgtEl>
                                          <p:spTgt spid="18"/>
                                        </p:tgtEl>
                                        <p:attrNameLst>
                                          <p:attrName>ppt_x</p:attrName>
                                        </p:attrNameLst>
                                      </p:cBhvr>
                                      <p:tavLst>
                                        <p:tav tm="0">
                                          <p:val>
                                            <p:strVal val="1+#ppt_w/2"/>
                                          </p:val>
                                        </p:tav>
                                        <p:tav tm="100000">
                                          <p:val>
                                            <p:strVal val="#ppt_x"/>
                                          </p:val>
                                        </p:tav>
                                      </p:tavLst>
                                    </p:anim>
                                    <p:anim calcmode="lin" valueType="num">
                                      <p:cBhvr additive="base">
                                        <p:cTn id="14" dur="500" fill="hold"/>
                                        <p:tgtEl>
                                          <p:spTgt spid="18"/>
                                        </p:tgtEl>
                                        <p:attrNameLst>
                                          <p:attrName>ppt_y</p:attrName>
                                        </p:attrNameLst>
                                      </p:cBhvr>
                                      <p:tavLst>
                                        <p:tav tm="0">
                                          <p:val>
                                            <p:strVal val="#ppt_y"/>
                                          </p:val>
                                        </p:tav>
                                        <p:tav tm="100000">
                                          <p:val>
                                            <p:strVal val="#ppt_y"/>
                                          </p:val>
                                        </p:tav>
                                      </p:tavLst>
                                    </p:anim>
                                  </p:childTnLst>
                                </p:cTn>
                              </p:par>
                              <p:par>
                                <p:cTn id="15" presetID="2" presetClass="entr" presetSubtype="2" fill="hold" nodeType="withEffect">
                                  <p:stCondLst>
                                    <p:cond delay="0"/>
                                  </p:stCondLst>
                                  <p:childTnLst>
                                    <p:set>
                                      <p:cBhvr>
                                        <p:cTn id="16" dur="1" fill="hold">
                                          <p:stCondLst>
                                            <p:cond delay="0"/>
                                          </p:stCondLst>
                                        </p:cTn>
                                        <p:tgtEl>
                                          <p:spTgt spid="17"/>
                                        </p:tgtEl>
                                        <p:attrNameLst>
                                          <p:attrName>style.visibility</p:attrName>
                                        </p:attrNameLst>
                                      </p:cBhvr>
                                      <p:to>
                                        <p:strVal val="visible"/>
                                      </p:to>
                                    </p:set>
                                    <p:anim calcmode="lin" valueType="num">
                                      <p:cBhvr additive="base">
                                        <p:cTn id="17" dur="500" fill="hold"/>
                                        <p:tgtEl>
                                          <p:spTgt spid="17"/>
                                        </p:tgtEl>
                                        <p:attrNameLst>
                                          <p:attrName>ppt_x</p:attrName>
                                        </p:attrNameLst>
                                      </p:cBhvr>
                                      <p:tavLst>
                                        <p:tav tm="0">
                                          <p:val>
                                            <p:strVal val="1+#ppt_w/2"/>
                                          </p:val>
                                        </p:tav>
                                        <p:tav tm="100000">
                                          <p:val>
                                            <p:strVal val="#ppt_x"/>
                                          </p:val>
                                        </p:tav>
                                      </p:tavLst>
                                    </p:anim>
                                    <p:anim calcmode="lin" valueType="num">
                                      <p:cBhvr additive="base">
                                        <p:cTn id="18" dur="500" fill="hold"/>
                                        <p:tgtEl>
                                          <p:spTgt spid="17"/>
                                        </p:tgtEl>
                                        <p:attrNameLst>
                                          <p:attrName>ppt_y</p:attrName>
                                        </p:attrNameLst>
                                      </p:cBhvr>
                                      <p:tavLst>
                                        <p:tav tm="0">
                                          <p:val>
                                            <p:strVal val="#ppt_y"/>
                                          </p:val>
                                        </p:tav>
                                        <p:tav tm="100000">
                                          <p:val>
                                            <p:strVal val="#ppt_y"/>
                                          </p:val>
                                        </p:tav>
                                      </p:tavLst>
                                    </p:anim>
                                  </p:childTnLst>
                                </p:cTn>
                              </p:par>
                              <p:par>
                                <p:cTn id="19" presetID="2" presetClass="entr" presetSubtype="2" fill="hold" nodeType="withEffect">
                                  <p:stCondLst>
                                    <p:cond delay="0"/>
                                  </p:stCondLst>
                                  <p:childTnLst>
                                    <p:set>
                                      <p:cBhvr>
                                        <p:cTn id="20" dur="1" fill="hold">
                                          <p:stCondLst>
                                            <p:cond delay="0"/>
                                          </p:stCondLst>
                                        </p:cTn>
                                        <p:tgtEl>
                                          <p:spTgt spid="16"/>
                                        </p:tgtEl>
                                        <p:attrNameLst>
                                          <p:attrName>style.visibility</p:attrName>
                                        </p:attrNameLst>
                                      </p:cBhvr>
                                      <p:to>
                                        <p:strVal val="visible"/>
                                      </p:to>
                                    </p:set>
                                    <p:anim calcmode="lin" valueType="num">
                                      <p:cBhvr additive="base">
                                        <p:cTn id="21" dur="500" fill="hold"/>
                                        <p:tgtEl>
                                          <p:spTgt spid="16"/>
                                        </p:tgtEl>
                                        <p:attrNameLst>
                                          <p:attrName>ppt_x</p:attrName>
                                        </p:attrNameLst>
                                      </p:cBhvr>
                                      <p:tavLst>
                                        <p:tav tm="0">
                                          <p:val>
                                            <p:strVal val="1+#ppt_w/2"/>
                                          </p:val>
                                        </p:tav>
                                        <p:tav tm="100000">
                                          <p:val>
                                            <p:strVal val="#ppt_x"/>
                                          </p:val>
                                        </p:tav>
                                      </p:tavLst>
                                    </p:anim>
                                    <p:anim calcmode="lin" valueType="num">
                                      <p:cBhvr additive="base">
                                        <p:cTn id="22" dur="500" fill="hold"/>
                                        <p:tgtEl>
                                          <p:spTgt spid="16"/>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31" name="组合 30">
            <a:extLst>
              <a:ext uri="{FF2B5EF4-FFF2-40B4-BE49-F238E27FC236}">
                <a16:creationId xmlns:a16="http://schemas.microsoft.com/office/drawing/2014/main" id="{57F94870-B4EF-48E8-B398-A008DAE39D4C}"/>
              </a:ext>
            </a:extLst>
          </p:cNvPr>
          <p:cNvGrpSpPr/>
          <p:nvPr/>
        </p:nvGrpSpPr>
        <p:grpSpPr>
          <a:xfrm>
            <a:off x="1614494" y="1389543"/>
            <a:ext cx="3148518" cy="2679010"/>
            <a:chOff x="1614494" y="1389543"/>
            <a:chExt cx="3148518" cy="2679010"/>
          </a:xfrm>
        </p:grpSpPr>
        <p:sp>
          <p:nvSpPr>
            <p:cNvPr id="3" name="ïşḻïďê-Pentagon 2">
              <a:extLst>
                <a:ext uri="{FF2B5EF4-FFF2-40B4-BE49-F238E27FC236}">
                  <a16:creationId xmlns:a16="http://schemas.microsoft.com/office/drawing/2014/main" id="{E251AC95-1FDD-434D-A9B4-E62728AF687A}"/>
                </a:ext>
              </a:extLst>
            </p:cNvPr>
            <p:cNvSpPr/>
            <p:nvPr/>
          </p:nvSpPr>
          <p:spPr bwMode="auto">
            <a:xfrm>
              <a:off x="1614494" y="2108079"/>
              <a:ext cx="3148518" cy="523402"/>
            </a:xfrm>
            <a:prstGeom prst="homePlate">
              <a:avLst/>
            </a:prstGeom>
            <a:solidFill>
              <a:schemeClr val="accent2"/>
            </a:solidFill>
            <a:ln w="19050">
              <a:noFill/>
              <a:round/>
              <a:headEnd/>
              <a:tailEnd/>
            </a:ln>
          </p:spPr>
          <p:txBody>
            <a:bodyPr anchor="ctr"/>
            <a:lstStyle/>
            <a:p>
              <a:pPr algn="ctr"/>
              <a:endParaRPr>
                <a:cs typeface="+mn-ea"/>
                <a:sym typeface="+mn-lt"/>
              </a:endParaRPr>
            </a:p>
          </p:txBody>
        </p:sp>
        <p:sp>
          <p:nvSpPr>
            <p:cNvPr id="4" name="ïşḻïďê-Pentagon 3">
              <a:extLst>
                <a:ext uri="{FF2B5EF4-FFF2-40B4-BE49-F238E27FC236}">
                  <a16:creationId xmlns:a16="http://schemas.microsoft.com/office/drawing/2014/main" id="{32422D2F-9404-422D-B0FD-532EBFDAEFA9}"/>
                </a:ext>
              </a:extLst>
            </p:cNvPr>
            <p:cNvSpPr/>
            <p:nvPr/>
          </p:nvSpPr>
          <p:spPr bwMode="auto">
            <a:xfrm>
              <a:off x="1614494" y="2826615"/>
              <a:ext cx="2572468" cy="523402"/>
            </a:xfrm>
            <a:prstGeom prst="homePlate">
              <a:avLst/>
            </a:prstGeom>
            <a:solidFill>
              <a:schemeClr val="accent3"/>
            </a:solidFill>
            <a:ln w="19050">
              <a:noFill/>
              <a:round/>
              <a:headEnd/>
              <a:tailEnd/>
            </a:ln>
          </p:spPr>
          <p:txBody>
            <a:bodyPr anchor="ctr"/>
            <a:lstStyle/>
            <a:p>
              <a:pPr algn="ctr"/>
              <a:endParaRPr>
                <a:cs typeface="+mn-ea"/>
                <a:sym typeface="+mn-lt"/>
              </a:endParaRPr>
            </a:p>
          </p:txBody>
        </p:sp>
        <p:sp>
          <p:nvSpPr>
            <p:cNvPr id="5" name="ïşḻïďê-Pentagon 4">
              <a:extLst>
                <a:ext uri="{FF2B5EF4-FFF2-40B4-BE49-F238E27FC236}">
                  <a16:creationId xmlns:a16="http://schemas.microsoft.com/office/drawing/2014/main" id="{C8D165F4-98C9-4575-B40D-1C30718CF51F}"/>
                </a:ext>
              </a:extLst>
            </p:cNvPr>
            <p:cNvSpPr/>
            <p:nvPr/>
          </p:nvSpPr>
          <p:spPr bwMode="auto">
            <a:xfrm>
              <a:off x="1614494" y="3545151"/>
              <a:ext cx="1893592" cy="523402"/>
            </a:xfrm>
            <a:prstGeom prst="homePlate">
              <a:avLst/>
            </a:prstGeom>
            <a:solidFill>
              <a:schemeClr val="accent4"/>
            </a:solidFill>
            <a:ln w="19050">
              <a:noFill/>
              <a:round/>
              <a:headEnd/>
              <a:tailEnd/>
            </a:ln>
          </p:spPr>
          <p:txBody>
            <a:bodyPr anchor="ctr"/>
            <a:lstStyle/>
            <a:p>
              <a:pPr algn="ctr"/>
              <a:endParaRPr>
                <a:cs typeface="+mn-ea"/>
                <a:sym typeface="+mn-lt"/>
              </a:endParaRPr>
            </a:p>
          </p:txBody>
        </p:sp>
        <p:sp>
          <p:nvSpPr>
            <p:cNvPr id="6" name="ïşḻïďê-Pentagon 5">
              <a:extLst>
                <a:ext uri="{FF2B5EF4-FFF2-40B4-BE49-F238E27FC236}">
                  <a16:creationId xmlns:a16="http://schemas.microsoft.com/office/drawing/2014/main" id="{8973D0F9-F2AD-4463-BFF1-CECC266AB41A}"/>
                </a:ext>
              </a:extLst>
            </p:cNvPr>
            <p:cNvSpPr/>
            <p:nvPr/>
          </p:nvSpPr>
          <p:spPr bwMode="auto">
            <a:xfrm>
              <a:off x="1614494" y="1389543"/>
              <a:ext cx="2070419" cy="523402"/>
            </a:xfrm>
            <a:prstGeom prst="homePlate">
              <a:avLst/>
            </a:prstGeom>
            <a:solidFill>
              <a:schemeClr val="accent1"/>
            </a:solidFill>
            <a:ln w="19050">
              <a:noFill/>
              <a:round/>
              <a:headEnd/>
              <a:tailEnd/>
            </a:ln>
          </p:spPr>
          <p:txBody>
            <a:bodyPr anchor="ctr"/>
            <a:lstStyle/>
            <a:p>
              <a:pPr algn="ctr"/>
              <a:endParaRPr>
                <a:cs typeface="+mn-ea"/>
                <a:sym typeface="+mn-lt"/>
              </a:endParaRPr>
            </a:p>
          </p:txBody>
        </p:sp>
        <p:sp>
          <p:nvSpPr>
            <p:cNvPr id="7" name="ïşḻïďê-Oval 6">
              <a:extLst>
                <a:ext uri="{FF2B5EF4-FFF2-40B4-BE49-F238E27FC236}">
                  <a16:creationId xmlns:a16="http://schemas.microsoft.com/office/drawing/2014/main" id="{25F7BD0C-8210-4036-A0E3-54E2F8155EE7}"/>
                </a:ext>
              </a:extLst>
            </p:cNvPr>
            <p:cNvSpPr/>
            <p:nvPr/>
          </p:nvSpPr>
          <p:spPr bwMode="auto">
            <a:xfrm>
              <a:off x="3050540" y="1457288"/>
              <a:ext cx="395151" cy="395151"/>
            </a:xfrm>
            <a:prstGeom prst="ellipse">
              <a:avLst/>
            </a:prstGeom>
            <a:solidFill>
              <a:schemeClr val="bg1"/>
            </a:solidFill>
            <a:ln w="19050">
              <a:noFill/>
              <a:round/>
              <a:headEnd/>
              <a:tailEnd/>
            </a:ln>
          </p:spPr>
          <p:txBody>
            <a:bodyPr vert="horz" wrap="none" lIns="91440" tIns="45720" rIns="91440" bIns="45720" anchor="ctr" anchorCtr="1" compatLnSpc="1">
              <a:prstTxWarp prst="textNoShape">
                <a:avLst/>
              </a:prstTxWarp>
              <a:normAutofit fontScale="92500" lnSpcReduction="20000"/>
            </a:bodyPr>
            <a:lstStyle/>
            <a:p>
              <a:pPr algn="ctr"/>
              <a:r>
                <a:rPr lang="en-US" altLang="zh-CN" sz="1600">
                  <a:solidFill>
                    <a:schemeClr val="accent1"/>
                  </a:solidFill>
                  <a:cs typeface="+mn-ea"/>
                  <a:sym typeface="+mn-lt"/>
                </a:rPr>
                <a:t>01</a:t>
              </a:r>
            </a:p>
          </p:txBody>
        </p:sp>
        <p:sp>
          <p:nvSpPr>
            <p:cNvPr id="8" name="ïşḻïďê-Oval 7">
              <a:extLst>
                <a:ext uri="{FF2B5EF4-FFF2-40B4-BE49-F238E27FC236}">
                  <a16:creationId xmlns:a16="http://schemas.microsoft.com/office/drawing/2014/main" id="{752C1D28-8E19-4242-AE83-C55240578736}"/>
                </a:ext>
              </a:extLst>
            </p:cNvPr>
            <p:cNvSpPr/>
            <p:nvPr/>
          </p:nvSpPr>
          <p:spPr bwMode="auto">
            <a:xfrm>
              <a:off x="4126079" y="2171957"/>
              <a:ext cx="395151" cy="395151"/>
            </a:xfrm>
            <a:prstGeom prst="ellipse">
              <a:avLst/>
            </a:prstGeom>
            <a:solidFill>
              <a:schemeClr val="bg1"/>
            </a:solidFill>
            <a:ln w="19050">
              <a:noFill/>
              <a:round/>
              <a:headEnd/>
              <a:tailEnd/>
            </a:ln>
          </p:spPr>
          <p:txBody>
            <a:bodyPr vert="horz" wrap="none" lIns="91440" tIns="45720" rIns="91440" bIns="45720" anchor="ctr" anchorCtr="1" compatLnSpc="1">
              <a:prstTxWarp prst="textNoShape">
                <a:avLst/>
              </a:prstTxWarp>
              <a:normAutofit fontScale="92500" lnSpcReduction="20000"/>
            </a:bodyPr>
            <a:lstStyle/>
            <a:p>
              <a:pPr algn="ctr"/>
              <a:r>
                <a:rPr lang="en-US" altLang="zh-CN" sz="1600">
                  <a:solidFill>
                    <a:schemeClr val="accent2"/>
                  </a:solidFill>
                  <a:cs typeface="+mn-ea"/>
                  <a:sym typeface="+mn-lt"/>
                </a:rPr>
                <a:t>02</a:t>
              </a:r>
            </a:p>
          </p:txBody>
        </p:sp>
        <p:sp>
          <p:nvSpPr>
            <p:cNvPr id="9" name="ïşḻïďê-Oval 8">
              <a:extLst>
                <a:ext uri="{FF2B5EF4-FFF2-40B4-BE49-F238E27FC236}">
                  <a16:creationId xmlns:a16="http://schemas.microsoft.com/office/drawing/2014/main" id="{0A8EBDA0-C9EF-474D-86C4-8457239A5C12}"/>
                </a:ext>
              </a:extLst>
            </p:cNvPr>
            <p:cNvSpPr/>
            <p:nvPr/>
          </p:nvSpPr>
          <p:spPr bwMode="auto">
            <a:xfrm>
              <a:off x="3565887" y="2886626"/>
              <a:ext cx="395151" cy="395151"/>
            </a:xfrm>
            <a:prstGeom prst="ellipse">
              <a:avLst/>
            </a:prstGeom>
            <a:solidFill>
              <a:schemeClr val="bg1"/>
            </a:solidFill>
            <a:ln w="19050">
              <a:noFill/>
              <a:round/>
              <a:headEnd/>
              <a:tailEnd/>
            </a:ln>
          </p:spPr>
          <p:txBody>
            <a:bodyPr vert="horz" wrap="none" lIns="91440" tIns="45720" rIns="91440" bIns="45720" anchor="ctr" anchorCtr="1" compatLnSpc="1">
              <a:prstTxWarp prst="textNoShape">
                <a:avLst/>
              </a:prstTxWarp>
              <a:normAutofit fontScale="92500" lnSpcReduction="20000"/>
            </a:bodyPr>
            <a:lstStyle/>
            <a:p>
              <a:pPr algn="ctr"/>
              <a:r>
                <a:rPr lang="en-US" altLang="zh-CN" sz="1600">
                  <a:solidFill>
                    <a:schemeClr val="accent3"/>
                  </a:solidFill>
                  <a:cs typeface="+mn-ea"/>
                  <a:sym typeface="+mn-lt"/>
                </a:rPr>
                <a:t>03</a:t>
              </a:r>
            </a:p>
          </p:txBody>
        </p:sp>
        <p:sp>
          <p:nvSpPr>
            <p:cNvPr id="10" name="ïşḻïďê-Oval 9">
              <a:extLst>
                <a:ext uri="{FF2B5EF4-FFF2-40B4-BE49-F238E27FC236}">
                  <a16:creationId xmlns:a16="http://schemas.microsoft.com/office/drawing/2014/main" id="{1DE56515-04A6-4C35-AD3E-E8C36CA36D6E}"/>
                </a:ext>
              </a:extLst>
            </p:cNvPr>
            <p:cNvSpPr/>
            <p:nvPr/>
          </p:nvSpPr>
          <p:spPr bwMode="auto">
            <a:xfrm>
              <a:off x="2855411" y="3601295"/>
              <a:ext cx="395151" cy="395151"/>
            </a:xfrm>
            <a:prstGeom prst="ellipse">
              <a:avLst/>
            </a:prstGeom>
            <a:solidFill>
              <a:schemeClr val="bg1"/>
            </a:solidFill>
            <a:ln w="19050">
              <a:noFill/>
              <a:round/>
              <a:headEnd/>
              <a:tailEnd/>
            </a:ln>
          </p:spPr>
          <p:txBody>
            <a:bodyPr vert="horz" wrap="none" lIns="91440" tIns="45720" rIns="91440" bIns="45720" anchor="ctr" anchorCtr="1" compatLnSpc="1">
              <a:prstTxWarp prst="textNoShape">
                <a:avLst/>
              </a:prstTxWarp>
              <a:normAutofit fontScale="92500" lnSpcReduction="20000"/>
            </a:bodyPr>
            <a:lstStyle/>
            <a:p>
              <a:pPr algn="ctr"/>
              <a:r>
                <a:rPr lang="en-US" altLang="zh-CN" sz="1600">
                  <a:solidFill>
                    <a:schemeClr val="accent4"/>
                  </a:solidFill>
                  <a:cs typeface="+mn-ea"/>
                  <a:sym typeface="+mn-lt"/>
                </a:rPr>
                <a:t>04</a:t>
              </a:r>
            </a:p>
          </p:txBody>
        </p:sp>
      </p:grpSp>
      <p:grpSp>
        <p:nvGrpSpPr>
          <p:cNvPr id="11" name="组合 10">
            <a:extLst>
              <a:ext uri="{FF2B5EF4-FFF2-40B4-BE49-F238E27FC236}">
                <a16:creationId xmlns:a16="http://schemas.microsoft.com/office/drawing/2014/main" id="{DD0C2E15-16C0-4DC7-879C-93EE918984D8}"/>
              </a:ext>
            </a:extLst>
          </p:cNvPr>
          <p:cNvGrpSpPr/>
          <p:nvPr/>
        </p:nvGrpSpPr>
        <p:grpSpPr>
          <a:xfrm>
            <a:off x="1409055" y="762548"/>
            <a:ext cx="486826" cy="3851388"/>
            <a:chOff x="7562126" y="-13334"/>
            <a:chExt cx="852488" cy="6858000"/>
          </a:xfrm>
        </p:grpSpPr>
        <p:sp>
          <p:nvSpPr>
            <p:cNvPr id="20" name="ïşḻïďê-Freeform 19">
              <a:extLst>
                <a:ext uri="{FF2B5EF4-FFF2-40B4-BE49-F238E27FC236}">
                  <a16:creationId xmlns:a16="http://schemas.microsoft.com/office/drawing/2014/main" id="{D4029CAE-67BB-474D-A1AA-A1C8680E2BB5}"/>
                </a:ext>
              </a:extLst>
            </p:cNvPr>
            <p:cNvSpPr>
              <a:spLocks/>
            </p:cNvSpPr>
            <p:nvPr/>
          </p:nvSpPr>
          <p:spPr bwMode="auto">
            <a:xfrm>
              <a:off x="7597051" y="6101716"/>
              <a:ext cx="779463" cy="742950"/>
            </a:xfrm>
            <a:custGeom>
              <a:avLst/>
              <a:gdLst>
                <a:gd name="T0" fmla="*/ 312 w 312"/>
                <a:gd name="T1" fmla="*/ 254 h 300"/>
                <a:gd name="T2" fmla="*/ 266 w 312"/>
                <a:gd name="T3" fmla="*/ 300 h 300"/>
                <a:gd name="T4" fmla="*/ 47 w 312"/>
                <a:gd name="T5" fmla="*/ 300 h 300"/>
                <a:gd name="T6" fmla="*/ 1 w 312"/>
                <a:gd name="T7" fmla="*/ 254 h 300"/>
                <a:gd name="T8" fmla="*/ 0 w 312"/>
                <a:gd name="T9" fmla="*/ 46 h 300"/>
                <a:gd name="T10" fmla="*/ 47 w 312"/>
                <a:gd name="T11" fmla="*/ 0 h 300"/>
                <a:gd name="T12" fmla="*/ 265 w 312"/>
                <a:gd name="T13" fmla="*/ 0 h 300"/>
                <a:gd name="T14" fmla="*/ 312 w 312"/>
                <a:gd name="T15" fmla="*/ 46 h 300"/>
                <a:gd name="T16" fmla="*/ 312 w 312"/>
                <a:gd name="T17" fmla="*/ 254 h 300"/>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312" h="300">
                  <a:moveTo>
                    <a:pt x="312" y="254"/>
                  </a:moveTo>
                  <a:cubicBezTo>
                    <a:pt x="312" y="279"/>
                    <a:pt x="291" y="300"/>
                    <a:pt x="266" y="300"/>
                  </a:cubicBezTo>
                  <a:cubicBezTo>
                    <a:pt x="47" y="300"/>
                    <a:pt x="47" y="300"/>
                    <a:pt x="47" y="300"/>
                  </a:cubicBezTo>
                  <a:cubicBezTo>
                    <a:pt x="21" y="300"/>
                    <a:pt x="1" y="279"/>
                    <a:pt x="1" y="254"/>
                  </a:cubicBezTo>
                  <a:cubicBezTo>
                    <a:pt x="0" y="46"/>
                    <a:pt x="0" y="46"/>
                    <a:pt x="0" y="46"/>
                  </a:cubicBezTo>
                  <a:cubicBezTo>
                    <a:pt x="0" y="21"/>
                    <a:pt x="21" y="0"/>
                    <a:pt x="47" y="0"/>
                  </a:cubicBezTo>
                  <a:cubicBezTo>
                    <a:pt x="265" y="0"/>
                    <a:pt x="265" y="0"/>
                    <a:pt x="265" y="0"/>
                  </a:cubicBezTo>
                  <a:cubicBezTo>
                    <a:pt x="291" y="0"/>
                    <a:pt x="312" y="20"/>
                    <a:pt x="312" y="46"/>
                  </a:cubicBezTo>
                  <a:lnTo>
                    <a:pt x="312" y="254"/>
                  </a:lnTo>
                  <a:close/>
                </a:path>
              </a:pathLst>
            </a:custGeom>
            <a:solidFill>
              <a:schemeClr val="tx2">
                <a:lumMod val="75000"/>
              </a:schemeClr>
            </a:solidFill>
            <a:ln>
              <a:noFill/>
            </a:ln>
          </p:spPr>
          <p:txBody>
            <a:bodyPr anchor="ctr"/>
            <a:lstStyle/>
            <a:p>
              <a:pPr algn="ctr"/>
              <a:endParaRPr>
                <a:cs typeface="+mn-ea"/>
                <a:sym typeface="+mn-lt"/>
              </a:endParaRPr>
            </a:p>
          </p:txBody>
        </p:sp>
        <p:sp>
          <p:nvSpPr>
            <p:cNvPr id="21" name="ïşḻïďê-Freeform 20">
              <a:extLst>
                <a:ext uri="{FF2B5EF4-FFF2-40B4-BE49-F238E27FC236}">
                  <a16:creationId xmlns:a16="http://schemas.microsoft.com/office/drawing/2014/main" id="{0FFF83EA-9836-48E3-93B5-3ACB46433699}"/>
                </a:ext>
              </a:extLst>
            </p:cNvPr>
            <p:cNvSpPr>
              <a:spLocks/>
            </p:cNvSpPr>
            <p:nvPr/>
          </p:nvSpPr>
          <p:spPr bwMode="auto">
            <a:xfrm>
              <a:off x="7597051" y="-13334"/>
              <a:ext cx="774700" cy="1185863"/>
            </a:xfrm>
            <a:custGeom>
              <a:avLst/>
              <a:gdLst>
                <a:gd name="T0" fmla="*/ 2 w 488"/>
                <a:gd name="T1" fmla="*/ 663 h 747"/>
                <a:gd name="T2" fmla="*/ 244 w 488"/>
                <a:gd name="T3" fmla="*/ 0 h 747"/>
                <a:gd name="T4" fmla="*/ 488 w 488"/>
                <a:gd name="T5" fmla="*/ 663 h 747"/>
                <a:gd name="T6" fmla="*/ 400 w 488"/>
                <a:gd name="T7" fmla="*/ 747 h 747"/>
                <a:gd name="T8" fmla="*/ 0 w 488"/>
                <a:gd name="T9" fmla="*/ 680 h 747"/>
                <a:gd name="T10" fmla="*/ 2 w 488"/>
                <a:gd name="T11" fmla="*/ 663 h 747"/>
              </a:gdLst>
              <a:ahLst/>
              <a:cxnLst>
                <a:cxn ang="0">
                  <a:pos x="T0" y="T1"/>
                </a:cxn>
                <a:cxn ang="0">
                  <a:pos x="T2" y="T3"/>
                </a:cxn>
                <a:cxn ang="0">
                  <a:pos x="T4" y="T5"/>
                </a:cxn>
                <a:cxn ang="0">
                  <a:pos x="T6" y="T7"/>
                </a:cxn>
                <a:cxn ang="0">
                  <a:pos x="T8" y="T9"/>
                </a:cxn>
                <a:cxn ang="0">
                  <a:pos x="T10" y="T11"/>
                </a:cxn>
              </a:cxnLst>
              <a:rect l="0" t="0" r="r" b="b"/>
              <a:pathLst>
                <a:path w="488" h="747">
                  <a:moveTo>
                    <a:pt x="2" y="663"/>
                  </a:moveTo>
                  <a:lnTo>
                    <a:pt x="244" y="0"/>
                  </a:lnTo>
                  <a:lnTo>
                    <a:pt x="488" y="663"/>
                  </a:lnTo>
                  <a:lnTo>
                    <a:pt x="400" y="747"/>
                  </a:lnTo>
                  <a:lnTo>
                    <a:pt x="0" y="680"/>
                  </a:lnTo>
                  <a:lnTo>
                    <a:pt x="2" y="663"/>
                  </a:lnTo>
                  <a:close/>
                </a:path>
              </a:pathLst>
            </a:custGeom>
            <a:solidFill>
              <a:schemeClr val="tx2">
                <a:lumMod val="60000"/>
                <a:lumOff val="40000"/>
              </a:schemeClr>
            </a:solidFill>
            <a:ln>
              <a:noFill/>
            </a:ln>
          </p:spPr>
          <p:txBody>
            <a:bodyPr anchor="ctr"/>
            <a:lstStyle/>
            <a:p>
              <a:pPr algn="ctr"/>
              <a:endParaRPr>
                <a:cs typeface="+mn-ea"/>
                <a:sym typeface="+mn-lt"/>
              </a:endParaRPr>
            </a:p>
          </p:txBody>
        </p:sp>
        <p:sp>
          <p:nvSpPr>
            <p:cNvPr id="22" name="ïşḻïďê-Freeform 21">
              <a:extLst>
                <a:ext uri="{FF2B5EF4-FFF2-40B4-BE49-F238E27FC236}">
                  <a16:creationId xmlns:a16="http://schemas.microsoft.com/office/drawing/2014/main" id="{88585CE0-4E56-4343-BAF8-A41A32E7B844}"/>
                </a:ext>
              </a:extLst>
            </p:cNvPr>
            <p:cNvSpPr>
              <a:spLocks/>
            </p:cNvSpPr>
            <p:nvPr/>
          </p:nvSpPr>
          <p:spPr bwMode="auto">
            <a:xfrm>
              <a:off x="7597051" y="-13334"/>
              <a:ext cx="774700" cy="1185863"/>
            </a:xfrm>
            <a:custGeom>
              <a:avLst/>
              <a:gdLst>
                <a:gd name="T0" fmla="*/ 2 w 488"/>
                <a:gd name="T1" fmla="*/ 663 h 747"/>
                <a:gd name="T2" fmla="*/ 244 w 488"/>
                <a:gd name="T3" fmla="*/ 0 h 747"/>
                <a:gd name="T4" fmla="*/ 488 w 488"/>
                <a:gd name="T5" fmla="*/ 663 h 747"/>
                <a:gd name="T6" fmla="*/ 400 w 488"/>
                <a:gd name="T7" fmla="*/ 747 h 747"/>
                <a:gd name="T8" fmla="*/ 0 w 488"/>
                <a:gd name="T9" fmla="*/ 680 h 747"/>
              </a:gdLst>
              <a:ahLst/>
              <a:cxnLst>
                <a:cxn ang="0">
                  <a:pos x="T0" y="T1"/>
                </a:cxn>
                <a:cxn ang="0">
                  <a:pos x="T2" y="T3"/>
                </a:cxn>
                <a:cxn ang="0">
                  <a:pos x="T4" y="T5"/>
                </a:cxn>
                <a:cxn ang="0">
                  <a:pos x="T6" y="T7"/>
                </a:cxn>
                <a:cxn ang="0">
                  <a:pos x="T8" y="T9"/>
                </a:cxn>
              </a:cxnLst>
              <a:rect l="0" t="0" r="r" b="b"/>
              <a:pathLst>
                <a:path w="488" h="747">
                  <a:moveTo>
                    <a:pt x="2" y="663"/>
                  </a:moveTo>
                  <a:lnTo>
                    <a:pt x="244" y="0"/>
                  </a:lnTo>
                  <a:lnTo>
                    <a:pt x="488" y="663"/>
                  </a:lnTo>
                  <a:lnTo>
                    <a:pt x="400" y="747"/>
                  </a:lnTo>
                  <a:lnTo>
                    <a:pt x="0" y="680"/>
                  </a:lnTo>
                </a:path>
              </a:pathLst>
            </a:cu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round/>
                  <a:headEnd/>
                  <a:tailEnd/>
                </a14:hiddenLine>
              </a:ext>
            </a:extLst>
          </p:spPr>
          <p:txBody>
            <a:bodyPr anchor="ctr"/>
            <a:lstStyle/>
            <a:p>
              <a:pPr algn="ctr"/>
              <a:endParaRPr>
                <a:cs typeface="+mn-ea"/>
                <a:sym typeface="+mn-lt"/>
              </a:endParaRPr>
            </a:p>
          </p:txBody>
        </p:sp>
        <p:sp>
          <p:nvSpPr>
            <p:cNvPr id="23" name="ïşḻïďê-Freeform 22">
              <a:extLst>
                <a:ext uri="{FF2B5EF4-FFF2-40B4-BE49-F238E27FC236}">
                  <a16:creationId xmlns:a16="http://schemas.microsoft.com/office/drawing/2014/main" id="{314DE069-BF0C-4FAD-BA39-E9CC43604554}"/>
                </a:ext>
              </a:extLst>
            </p:cNvPr>
            <p:cNvSpPr>
              <a:spLocks/>
            </p:cNvSpPr>
            <p:nvPr/>
          </p:nvSpPr>
          <p:spPr bwMode="auto">
            <a:xfrm>
              <a:off x="7854226" y="951866"/>
              <a:ext cx="261938" cy="5089525"/>
            </a:xfrm>
            <a:custGeom>
              <a:avLst/>
              <a:gdLst>
                <a:gd name="T0" fmla="*/ 105 w 105"/>
                <a:gd name="T1" fmla="*/ 2006 h 2053"/>
                <a:gd name="T2" fmla="*/ 58 w 105"/>
                <a:gd name="T3" fmla="*/ 2053 h 2053"/>
                <a:gd name="T4" fmla="*/ 47 w 105"/>
                <a:gd name="T5" fmla="*/ 2053 h 2053"/>
                <a:gd name="T6" fmla="*/ 1 w 105"/>
                <a:gd name="T7" fmla="*/ 2006 h 2053"/>
                <a:gd name="T8" fmla="*/ 0 w 105"/>
                <a:gd name="T9" fmla="*/ 46 h 2053"/>
                <a:gd name="T10" fmla="*/ 46 w 105"/>
                <a:gd name="T11" fmla="*/ 0 h 2053"/>
                <a:gd name="T12" fmla="*/ 57 w 105"/>
                <a:gd name="T13" fmla="*/ 0 h 2053"/>
                <a:gd name="T14" fmla="*/ 104 w 105"/>
                <a:gd name="T15" fmla="*/ 46 h 2053"/>
                <a:gd name="T16" fmla="*/ 105 w 105"/>
                <a:gd name="T17" fmla="*/ 2006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053">
                  <a:moveTo>
                    <a:pt x="105" y="2006"/>
                  </a:moveTo>
                  <a:cubicBezTo>
                    <a:pt x="105" y="2032"/>
                    <a:pt x="84" y="2053"/>
                    <a:pt x="58" y="2053"/>
                  </a:cubicBezTo>
                  <a:cubicBezTo>
                    <a:pt x="47" y="2053"/>
                    <a:pt x="47" y="2053"/>
                    <a:pt x="47" y="2053"/>
                  </a:cubicBezTo>
                  <a:cubicBezTo>
                    <a:pt x="21" y="2053"/>
                    <a:pt x="1" y="2032"/>
                    <a:pt x="1" y="2006"/>
                  </a:cubicBezTo>
                  <a:cubicBezTo>
                    <a:pt x="0" y="46"/>
                    <a:pt x="0" y="46"/>
                    <a:pt x="0" y="46"/>
                  </a:cubicBezTo>
                  <a:cubicBezTo>
                    <a:pt x="0" y="20"/>
                    <a:pt x="21" y="0"/>
                    <a:pt x="46" y="0"/>
                  </a:cubicBezTo>
                  <a:cubicBezTo>
                    <a:pt x="57" y="0"/>
                    <a:pt x="57" y="0"/>
                    <a:pt x="57" y="0"/>
                  </a:cubicBezTo>
                  <a:cubicBezTo>
                    <a:pt x="83" y="0"/>
                    <a:pt x="104" y="20"/>
                    <a:pt x="104" y="46"/>
                  </a:cubicBezTo>
                  <a:lnTo>
                    <a:pt x="105" y="2006"/>
                  </a:lnTo>
                  <a:close/>
                </a:path>
              </a:pathLst>
            </a:custGeom>
            <a:solidFill>
              <a:schemeClr val="tx2">
                <a:lumMod val="40000"/>
                <a:lumOff val="60000"/>
              </a:schemeClr>
            </a:solidFill>
            <a:ln>
              <a:noFill/>
            </a:ln>
          </p:spPr>
          <p:txBody>
            <a:bodyPr anchor="ctr"/>
            <a:lstStyle/>
            <a:p>
              <a:pPr algn="ctr"/>
              <a:endParaRPr>
                <a:cs typeface="+mn-ea"/>
                <a:sym typeface="+mn-lt"/>
              </a:endParaRPr>
            </a:p>
          </p:txBody>
        </p:sp>
        <p:sp>
          <p:nvSpPr>
            <p:cNvPr id="24" name="ïşḻïďê-Freeform 23">
              <a:extLst>
                <a:ext uri="{FF2B5EF4-FFF2-40B4-BE49-F238E27FC236}">
                  <a16:creationId xmlns:a16="http://schemas.microsoft.com/office/drawing/2014/main" id="{32466B74-21FB-4EAC-92D2-05D235D75DF6}"/>
                </a:ext>
              </a:extLst>
            </p:cNvPr>
            <p:cNvSpPr>
              <a:spLocks/>
            </p:cNvSpPr>
            <p:nvPr/>
          </p:nvSpPr>
          <p:spPr bwMode="auto">
            <a:xfrm>
              <a:off x="8114576" y="951866"/>
              <a:ext cx="261938" cy="5089525"/>
            </a:xfrm>
            <a:custGeom>
              <a:avLst/>
              <a:gdLst>
                <a:gd name="T0" fmla="*/ 105 w 105"/>
                <a:gd name="T1" fmla="*/ 2006 h 2053"/>
                <a:gd name="T2" fmla="*/ 58 w 105"/>
                <a:gd name="T3" fmla="*/ 2053 h 2053"/>
                <a:gd name="T4" fmla="*/ 47 w 105"/>
                <a:gd name="T5" fmla="*/ 2053 h 2053"/>
                <a:gd name="T6" fmla="*/ 1 w 105"/>
                <a:gd name="T7" fmla="*/ 2006 h 2053"/>
                <a:gd name="T8" fmla="*/ 0 w 105"/>
                <a:gd name="T9" fmla="*/ 46 h 2053"/>
                <a:gd name="T10" fmla="*/ 47 w 105"/>
                <a:gd name="T11" fmla="*/ 0 h 2053"/>
                <a:gd name="T12" fmla="*/ 58 w 105"/>
                <a:gd name="T13" fmla="*/ 0 h 2053"/>
                <a:gd name="T14" fmla="*/ 104 w 105"/>
                <a:gd name="T15" fmla="*/ 46 h 2053"/>
                <a:gd name="T16" fmla="*/ 105 w 105"/>
                <a:gd name="T17" fmla="*/ 2006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053">
                  <a:moveTo>
                    <a:pt x="105" y="2006"/>
                  </a:moveTo>
                  <a:cubicBezTo>
                    <a:pt x="105" y="2032"/>
                    <a:pt x="84" y="2053"/>
                    <a:pt x="58" y="2053"/>
                  </a:cubicBezTo>
                  <a:cubicBezTo>
                    <a:pt x="47" y="2053"/>
                    <a:pt x="47" y="2053"/>
                    <a:pt x="47" y="2053"/>
                  </a:cubicBezTo>
                  <a:cubicBezTo>
                    <a:pt x="22" y="2053"/>
                    <a:pt x="1" y="2032"/>
                    <a:pt x="1" y="2006"/>
                  </a:cubicBezTo>
                  <a:cubicBezTo>
                    <a:pt x="0" y="46"/>
                    <a:pt x="0" y="46"/>
                    <a:pt x="0" y="46"/>
                  </a:cubicBezTo>
                  <a:cubicBezTo>
                    <a:pt x="0" y="20"/>
                    <a:pt x="21" y="0"/>
                    <a:pt x="47" y="0"/>
                  </a:cubicBezTo>
                  <a:cubicBezTo>
                    <a:pt x="58" y="0"/>
                    <a:pt x="58" y="0"/>
                    <a:pt x="58" y="0"/>
                  </a:cubicBezTo>
                  <a:cubicBezTo>
                    <a:pt x="83" y="0"/>
                    <a:pt x="104" y="20"/>
                    <a:pt x="104" y="46"/>
                  </a:cubicBezTo>
                  <a:lnTo>
                    <a:pt x="105" y="2006"/>
                  </a:lnTo>
                  <a:close/>
                </a:path>
              </a:pathLst>
            </a:custGeom>
            <a:solidFill>
              <a:schemeClr val="tx2">
                <a:lumMod val="20000"/>
                <a:lumOff val="80000"/>
              </a:schemeClr>
            </a:solidFill>
            <a:ln>
              <a:noFill/>
            </a:ln>
          </p:spPr>
          <p:txBody>
            <a:bodyPr anchor="ctr"/>
            <a:lstStyle/>
            <a:p>
              <a:pPr algn="ctr"/>
              <a:endParaRPr>
                <a:cs typeface="+mn-ea"/>
                <a:sym typeface="+mn-lt"/>
              </a:endParaRPr>
            </a:p>
          </p:txBody>
        </p:sp>
        <p:sp>
          <p:nvSpPr>
            <p:cNvPr id="25" name="ïşḻïďê-Freeform 24">
              <a:extLst>
                <a:ext uri="{FF2B5EF4-FFF2-40B4-BE49-F238E27FC236}">
                  <a16:creationId xmlns:a16="http://schemas.microsoft.com/office/drawing/2014/main" id="{138CEA73-FB16-453F-8768-84763F71660F}"/>
                </a:ext>
              </a:extLst>
            </p:cNvPr>
            <p:cNvSpPr>
              <a:spLocks/>
            </p:cNvSpPr>
            <p:nvPr/>
          </p:nvSpPr>
          <p:spPr bwMode="auto">
            <a:xfrm>
              <a:off x="7597051" y="951866"/>
              <a:ext cx="261938" cy="5089525"/>
            </a:xfrm>
            <a:custGeom>
              <a:avLst/>
              <a:gdLst>
                <a:gd name="T0" fmla="*/ 105 w 105"/>
                <a:gd name="T1" fmla="*/ 2006 h 2053"/>
                <a:gd name="T2" fmla="*/ 58 w 105"/>
                <a:gd name="T3" fmla="*/ 2053 h 2053"/>
                <a:gd name="T4" fmla="*/ 47 w 105"/>
                <a:gd name="T5" fmla="*/ 2053 h 2053"/>
                <a:gd name="T6" fmla="*/ 0 w 105"/>
                <a:gd name="T7" fmla="*/ 2006 h 2053"/>
                <a:gd name="T8" fmla="*/ 0 w 105"/>
                <a:gd name="T9" fmla="*/ 46 h 2053"/>
                <a:gd name="T10" fmla="*/ 46 w 105"/>
                <a:gd name="T11" fmla="*/ 0 h 2053"/>
                <a:gd name="T12" fmla="*/ 57 w 105"/>
                <a:gd name="T13" fmla="*/ 0 h 2053"/>
                <a:gd name="T14" fmla="*/ 104 w 105"/>
                <a:gd name="T15" fmla="*/ 46 h 2053"/>
                <a:gd name="T16" fmla="*/ 105 w 105"/>
                <a:gd name="T17" fmla="*/ 2006 h 2053"/>
              </a:gdLst>
              <a:ahLst/>
              <a:cxnLst>
                <a:cxn ang="0">
                  <a:pos x="T0" y="T1"/>
                </a:cxn>
                <a:cxn ang="0">
                  <a:pos x="T2" y="T3"/>
                </a:cxn>
                <a:cxn ang="0">
                  <a:pos x="T4" y="T5"/>
                </a:cxn>
                <a:cxn ang="0">
                  <a:pos x="T6" y="T7"/>
                </a:cxn>
                <a:cxn ang="0">
                  <a:pos x="T8" y="T9"/>
                </a:cxn>
                <a:cxn ang="0">
                  <a:pos x="T10" y="T11"/>
                </a:cxn>
                <a:cxn ang="0">
                  <a:pos x="T12" y="T13"/>
                </a:cxn>
                <a:cxn ang="0">
                  <a:pos x="T14" y="T15"/>
                </a:cxn>
                <a:cxn ang="0">
                  <a:pos x="T16" y="T17"/>
                </a:cxn>
              </a:cxnLst>
              <a:rect l="0" t="0" r="r" b="b"/>
              <a:pathLst>
                <a:path w="105" h="2053">
                  <a:moveTo>
                    <a:pt x="105" y="2006"/>
                  </a:moveTo>
                  <a:cubicBezTo>
                    <a:pt x="105" y="2032"/>
                    <a:pt x="84" y="2053"/>
                    <a:pt x="58" y="2053"/>
                  </a:cubicBezTo>
                  <a:cubicBezTo>
                    <a:pt x="47" y="2053"/>
                    <a:pt x="47" y="2053"/>
                    <a:pt x="47" y="2053"/>
                  </a:cubicBezTo>
                  <a:cubicBezTo>
                    <a:pt x="21" y="2053"/>
                    <a:pt x="0" y="2032"/>
                    <a:pt x="0" y="2006"/>
                  </a:cubicBezTo>
                  <a:cubicBezTo>
                    <a:pt x="0" y="46"/>
                    <a:pt x="0" y="46"/>
                    <a:pt x="0" y="46"/>
                  </a:cubicBezTo>
                  <a:cubicBezTo>
                    <a:pt x="0" y="21"/>
                    <a:pt x="21" y="0"/>
                    <a:pt x="46" y="0"/>
                  </a:cubicBezTo>
                  <a:cubicBezTo>
                    <a:pt x="57" y="0"/>
                    <a:pt x="57" y="0"/>
                    <a:pt x="57" y="0"/>
                  </a:cubicBezTo>
                  <a:cubicBezTo>
                    <a:pt x="83" y="0"/>
                    <a:pt x="104" y="21"/>
                    <a:pt x="104" y="46"/>
                  </a:cubicBezTo>
                  <a:lnTo>
                    <a:pt x="105" y="2006"/>
                  </a:lnTo>
                  <a:close/>
                </a:path>
              </a:pathLst>
            </a:custGeom>
            <a:solidFill>
              <a:schemeClr val="tx2">
                <a:lumMod val="20000"/>
                <a:lumOff val="80000"/>
              </a:schemeClr>
            </a:solidFill>
            <a:ln>
              <a:noFill/>
            </a:ln>
          </p:spPr>
          <p:txBody>
            <a:bodyPr anchor="ctr"/>
            <a:lstStyle/>
            <a:p>
              <a:pPr algn="ctr"/>
              <a:endParaRPr>
                <a:cs typeface="+mn-ea"/>
                <a:sym typeface="+mn-lt"/>
              </a:endParaRPr>
            </a:p>
          </p:txBody>
        </p:sp>
        <p:sp>
          <p:nvSpPr>
            <p:cNvPr id="26" name="ïşḻïďê-Freeform 25">
              <a:extLst>
                <a:ext uri="{FF2B5EF4-FFF2-40B4-BE49-F238E27FC236}">
                  <a16:creationId xmlns:a16="http://schemas.microsoft.com/office/drawing/2014/main" id="{BBB11D40-7BE8-4929-BF1B-7A851CE1F7B9}"/>
                </a:ext>
              </a:extLst>
            </p:cNvPr>
            <p:cNvSpPr>
              <a:spLocks/>
            </p:cNvSpPr>
            <p:nvPr/>
          </p:nvSpPr>
          <p:spPr bwMode="auto">
            <a:xfrm>
              <a:off x="7884389" y="-13334"/>
              <a:ext cx="200025" cy="312738"/>
            </a:xfrm>
            <a:custGeom>
              <a:avLst/>
              <a:gdLst>
                <a:gd name="T0" fmla="*/ 40 w 80"/>
                <a:gd name="T1" fmla="*/ 0 h 126"/>
                <a:gd name="T2" fmla="*/ 0 w 80"/>
                <a:gd name="T3" fmla="*/ 110 h 126"/>
                <a:gd name="T4" fmla="*/ 40 w 80"/>
                <a:gd name="T5" fmla="*/ 126 h 126"/>
                <a:gd name="T6" fmla="*/ 80 w 80"/>
                <a:gd name="T7" fmla="*/ 110 h 126"/>
                <a:gd name="T8" fmla="*/ 40 w 80"/>
                <a:gd name="T9" fmla="*/ 0 h 126"/>
              </a:gdLst>
              <a:ahLst/>
              <a:cxnLst>
                <a:cxn ang="0">
                  <a:pos x="T0" y="T1"/>
                </a:cxn>
                <a:cxn ang="0">
                  <a:pos x="T2" y="T3"/>
                </a:cxn>
                <a:cxn ang="0">
                  <a:pos x="T4" y="T5"/>
                </a:cxn>
                <a:cxn ang="0">
                  <a:pos x="T6" y="T7"/>
                </a:cxn>
                <a:cxn ang="0">
                  <a:pos x="T8" y="T9"/>
                </a:cxn>
              </a:cxnLst>
              <a:rect l="0" t="0" r="r" b="b"/>
              <a:pathLst>
                <a:path w="80" h="126">
                  <a:moveTo>
                    <a:pt x="40" y="0"/>
                  </a:moveTo>
                  <a:cubicBezTo>
                    <a:pt x="0" y="110"/>
                    <a:pt x="0" y="110"/>
                    <a:pt x="0" y="110"/>
                  </a:cubicBezTo>
                  <a:cubicBezTo>
                    <a:pt x="0" y="110"/>
                    <a:pt x="11" y="126"/>
                    <a:pt x="40" y="126"/>
                  </a:cubicBezTo>
                  <a:cubicBezTo>
                    <a:pt x="68" y="126"/>
                    <a:pt x="80" y="110"/>
                    <a:pt x="80" y="110"/>
                  </a:cubicBezTo>
                  <a:lnTo>
                    <a:pt x="40" y="0"/>
                  </a:lnTo>
                  <a:close/>
                </a:path>
              </a:pathLst>
            </a:custGeom>
            <a:solidFill>
              <a:schemeClr val="tx2"/>
            </a:solidFill>
            <a:ln>
              <a:noFill/>
            </a:ln>
          </p:spPr>
          <p:txBody>
            <a:bodyPr anchor="ctr"/>
            <a:lstStyle/>
            <a:p>
              <a:pPr algn="ctr"/>
              <a:endParaRPr>
                <a:cs typeface="+mn-ea"/>
                <a:sym typeface="+mn-lt"/>
              </a:endParaRPr>
            </a:p>
          </p:txBody>
        </p:sp>
        <p:sp>
          <p:nvSpPr>
            <p:cNvPr id="27" name="ïşḻïďê-Rectangle 26">
              <a:extLst>
                <a:ext uri="{FF2B5EF4-FFF2-40B4-BE49-F238E27FC236}">
                  <a16:creationId xmlns:a16="http://schemas.microsoft.com/office/drawing/2014/main" id="{ABA7F6B5-4114-4116-B0D4-92CFF3D5DC4B}"/>
                </a:ext>
              </a:extLst>
            </p:cNvPr>
            <p:cNvSpPr>
              <a:spLocks/>
            </p:cNvSpPr>
            <p:nvPr/>
          </p:nvSpPr>
          <p:spPr bwMode="auto">
            <a:xfrm>
              <a:off x="7597051" y="5925504"/>
              <a:ext cx="779463" cy="349250"/>
            </a:xfrm>
            <a:prstGeom prst="rect">
              <a:avLst/>
            </a:prstGeom>
            <a:solidFill>
              <a:schemeClr val="tx2">
                <a:lumMod val="60000"/>
                <a:lumOff val="40000"/>
              </a:schemeClr>
            </a:solidFill>
            <a:ln>
              <a:noFill/>
            </a:ln>
          </p:spPr>
          <p:txBody>
            <a:bodyPr anchor="ctr"/>
            <a:lstStyle/>
            <a:p>
              <a:pPr algn="ctr"/>
              <a:endParaRPr>
                <a:cs typeface="+mn-ea"/>
                <a:sym typeface="+mn-lt"/>
              </a:endParaRPr>
            </a:p>
          </p:txBody>
        </p:sp>
        <p:sp>
          <p:nvSpPr>
            <p:cNvPr id="28" name="ïşḻïďê-Freeform 27">
              <a:extLst>
                <a:ext uri="{FF2B5EF4-FFF2-40B4-BE49-F238E27FC236}">
                  <a16:creationId xmlns:a16="http://schemas.microsoft.com/office/drawing/2014/main" id="{5918956F-5B3C-4A64-9D37-A603B7D75B30}"/>
                </a:ext>
              </a:extLst>
            </p:cNvPr>
            <p:cNvSpPr>
              <a:spLocks/>
            </p:cNvSpPr>
            <p:nvPr/>
          </p:nvSpPr>
          <p:spPr bwMode="auto">
            <a:xfrm>
              <a:off x="7562126" y="6217604"/>
              <a:ext cx="852488" cy="57150"/>
            </a:xfrm>
            <a:custGeom>
              <a:avLst/>
              <a:gdLst>
                <a:gd name="T0" fmla="*/ 326 w 341"/>
                <a:gd name="T1" fmla="*/ 0 h 23"/>
                <a:gd name="T2" fmla="*/ 15 w 341"/>
                <a:gd name="T3" fmla="*/ 0 h 23"/>
                <a:gd name="T4" fmla="*/ 15 w 341"/>
                <a:gd name="T5" fmla="*/ 23 h 23"/>
                <a:gd name="T6" fmla="*/ 326 w 341"/>
                <a:gd name="T7" fmla="*/ 23 h 23"/>
                <a:gd name="T8" fmla="*/ 326 w 341"/>
                <a:gd name="T9" fmla="*/ 0 h 23"/>
              </a:gdLst>
              <a:ahLst/>
              <a:cxnLst>
                <a:cxn ang="0">
                  <a:pos x="T0" y="T1"/>
                </a:cxn>
                <a:cxn ang="0">
                  <a:pos x="T2" y="T3"/>
                </a:cxn>
                <a:cxn ang="0">
                  <a:pos x="T4" y="T5"/>
                </a:cxn>
                <a:cxn ang="0">
                  <a:pos x="T6" y="T7"/>
                </a:cxn>
                <a:cxn ang="0">
                  <a:pos x="T8" y="T9"/>
                </a:cxn>
              </a:cxnLst>
              <a:rect l="0" t="0" r="r" b="b"/>
              <a:pathLst>
                <a:path w="341" h="23">
                  <a:moveTo>
                    <a:pt x="326" y="0"/>
                  </a:moveTo>
                  <a:cubicBezTo>
                    <a:pt x="222" y="0"/>
                    <a:pt x="119" y="0"/>
                    <a:pt x="15" y="0"/>
                  </a:cubicBezTo>
                  <a:cubicBezTo>
                    <a:pt x="0" y="0"/>
                    <a:pt x="0" y="23"/>
                    <a:pt x="15" y="23"/>
                  </a:cubicBezTo>
                  <a:cubicBezTo>
                    <a:pt x="119" y="23"/>
                    <a:pt x="222" y="23"/>
                    <a:pt x="326" y="23"/>
                  </a:cubicBezTo>
                  <a:cubicBezTo>
                    <a:pt x="341" y="23"/>
                    <a:pt x="341" y="0"/>
                    <a:pt x="326" y="0"/>
                  </a:cubicBezTo>
                  <a:close/>
                </a:path>
              </a:pathLst>
            </a:custGeom>
            <a:solidFill>
              <a:schemeClr val="tx2">
                <a:lumMod val="75000"/>
              </a:schemeClr>
            </a:solidFill>
            <a:ln>
              <a:noFill/>
            </a:ln>
          </p:spPr>
          <p:txBody>
            <a:bodyPr anchor="ctr"/>
            <a:lstStyle/>
            <a:p>
              <a:pPr algn="ctr"/>
              <a:endParaRPr>
                <a:cs typeface="+mn-ea"/>
                <a:sym typeface="+mn-lt"/>
              </a:endParaRPr>
            </a:p>
          </p:txBody>
        </p:sp>
        <p:sp>
          <p:nvSpPr>
            <p:cNvPr id="29" name="ïşḻïďê-Freeform 28">
              <a:extLst>
                <a:ext uri="{FF2B5EF4-FFF2-40B4-BE49-F238E27FC236}">
                  <a16:creationId xmlns:a16="http://schemas.microsoft.com/office/drawing/2014/main" id="{2B0618B5-F5A7-402A-BCF5-48332C7FAF2E}"/>
                </a:ext>
              </a:extLst>
            </p:cNvPr>
            <p:cNvSpPr>
              <a:spLocks/>
            </p:cNvSpPr>
            <p:nvPr/>
          </p:nvSpPr>
          <p:spPr bwMode="auto">
            <a:xfrm>
              <a:off x="7562126" y="6069966"/>
              <a:ext cx="852488" cy="58738"/>
            </a:xfrm>
            <a:custGeom>
              <a:avLst/>
              <a:gdLst>
                <a:gd name="T0" fmla="*/ 326 w 341"/>
                <a:gd name="T1" fmla="*/ 0 h 24"/>
                <a:gd name="T2" fmla="*/ 15 w 341"/>
                <a:gd name="T3" fmla="*/ 1 h 24"/>
                <a:gd name="T4" fmla="*/ 15 w 341"/>
                <a:gd name="T5" fmla="*/ 24 h 24"/>
                <a:gd name="T6" fmla="*/ 326 w 341"/>
                <a:gd name="T7" fmla="*/ 24 h 24"/>
                <a:gd name="T8" fmla="*/ 326 w 341"/>
                <a:gd name="T9" fmla="*/ 0 h 24"/>
              </a:gdLst>
              <a:ahLst/>
              <a:cxnLst>
                <a:cxn ang="0">
                  <a:pos x="T0" y="T1"/>
                </a:cxn>
                <a:cxn ang="0">
                  <a:pos x="T2" y="T3"/>
                </a:cxn>
                <a:cxn ang="0">
                  <a:pos x="T4" y="T5"/>
                </a:cxn>
                <a:cxn ang="0">
                  <a:pos x="T6" y="T7"/>
                </a:cxn>
                <a:cxn ang="0">
                  <a:pos x="T8" y="T9"/>
                </a:cxn>
              </a:cxnLst>
              <a:rect l="0" t="0" r="r" b="b"/>
              <a:pathLst>
                <a:path w="341" h="24">
                  <a:moveTo>
                    <a:pt x="326" y="0"/>
                  </a:moveTo>
                  <a:cubicBezTo>
                    <a:pt x="222" y="0"/>
                    <a:pt x="119" y="1"/>
                    <a:pt x="15" y="1"/>
                  </a:cubicBezTo>
                  <a:cubicBezTo>
                    <a:pt x="0" y="1"/>
                    <a:pt x="0" y="24"/>
                    <a:pt x="15" y="24"/>
                  </a:cubicBezTo>
                  <a:cubicBezTo>
                    <a:pt x="119" y="24"/>
                    <a:pt x="222" y="24"/>
                    <a:pt x="326" y="24"/>
                  </a:cubicBezTo>
                  <a:cubicBezTo>
                    <a:pt x="341" y="24"/>
                    <a:pt x="341" y="0"/>
                    <a:pt x="326" y="0"/>
                  </a:cubicBezTo>
                  <a:close/>
                </a:path>
              </a:pathLst>
            </a:custGeom>
            <a:solidFill>
              <a:schemeClr val="tx2">
                <a:lumMod val="75000"/>
              </a:schemeClr>
            </a:solidFill>
            <a:ln>
              <a:noFill/>
            </a:ln>
          </p:spPr>
          <p:txBody>
            <a:bodyPr anchor="ctr"/>
            <a:lstStyle/>
            <a:p>
              <a:pPr algn="ctr"/>
              <a:endParaRPr>
                <a:cs typeface="+mn-ea"/>
                <a:sym typeface="+mn-lt"/>
              </a:endParaRPr>
            </a:p>
          </p:txBody>
        </p:sp>
        <p:sp>
          <p:nvSpPr>
            <p:cNvPr id="30" name="ïşḻïďê-Freeform 29">
              <a:extLst>
                <a:ext uri="{FF2B5EF4-FFF2-40B4-BE49-F238E27FC236}">
                  <a16:creationId xmlns:a16="http://schemas.microsoft.com/office/drawing/2014/main" id="{D09C93F0-580A-4F2D-8B66-75C33E1F1D6D}"/>
                </a:ext>
              </a:extLst>
            </p:cNvPr>
            <p:cNvSpPr>
              <a:spLocks/>
            </p:cNvSpPr>
            <p:nvPr/>
          </p:nvSpPr>
          <p:spPr bwMode="auto">
            <a:xfrm>
              <a:off x="7562126" y="5925504"/>
              <a:ext cx="852488" cy="58738"/>
            </a:xfrm>
            <a:custGeom>
              <a:avLst/>
              <a:gdLst>
                <a:gd name="T0" fmla="*/ 325 w 341"/>
                <a:gd name="T1" fmla="*/ 0 h 24"/>
                <a:gd name="T2" fmla="*/ 15 w 341"/>
                <a:gd name="T3" fmla="*/ 0 h 24"/>
                <a:gd name="T4" fmla="*/ 15 w 341"/>
                <a:gd name="T5" fmla="*/ 24 h 24"/>
                <a:gd name="T6" fmla="*/ 325 w 341"/>
                <a:gd name="T7" fmla="*/ 23 h 24"/>
                <a:gd name="T8" fmla="*/ 325 w 341"/>
                <a:gd name="T9" fmla="*/ 0 h 24"/>
              </a:gdLst>
              <a:ahLst/>
              <a:cxnLst>
                <a:cxn ang="0">
                  <a:pos x="T0" y="T1"/>
                </a:cxn>
                <a:cxn ang="0">
                  <a:pos x="T2" y="T3"/>
                </a:cxn>
                <a:cxn ang="0">
                  <a:pos x="T4" y="T5"/>
                </a:cxn>
                <a:cxn ang="0">
                  <a:pos x="T6" y="T7"/>
                </a:cxn>
                <a:cxn ang="0">
                  <a:pos x="T8" y="T9"/>
                </a:cxn>
              </a:cxnLst>
              <a:rect l="0" t="0" r="r" b="b"/>
              <a:pathLst>
                <a:path w="341" h="24">
                  <a:moveTo>
                    <a:pt x="325" y="0"/>
                  </a:moveTo>
                  <a:cubicBezTo>
                    <a:pt x="222" y="0"/>
                    <a:pt x="119" y="0"/>
                    <a:pt x="15" y="0"/>
                  </a:cubicBezTo>
                  <a:cubicBezTo>
                    <a:pt x="0" y="0"/>
                    <a:pt x="0" y="24"/>
                    <a:pt x="15" y="24"/>
                  </a:cubicBezTo>
                  <a:cubicBezTo>
                    <a:pt x="119" y="24"/>
                    <a:pt x="222" y="24"/>
                    <a:pt x="325" y="23"/>
                  </a:cubicBezTo>
                  <a:cubicBezTo>
                    <a:pt x="341" y="23"/>
                    <a:pt x="341" y="0"/>
                    <a:pt x="325" y="0"/>
                  </a:cubicBezTo>
                  <a:close/>
                </a:path>
              </a:pathLst>
            </a:custGeom>
            <a:solidFill>
              <a:schemeClr val="tx2">
                <a:lumMod val="75000"/>
              </a:schemeClr>
            </a:solidFill>
            <a:ln>
              <a:noFill/>
            </a:ln>
          </p:spPr>
          <p:txBody>
            <a:bodyPr anchor="ctr"/>
            <a:lstStyle/>
            <a:p>
              <a:pPr algn="ctr"/>
              <a:endParaRPr>
                <a:cs typeface="+mn-ea"/>
                <a:sym typeface="+mn-lt"/>
              </a:endParaRPr>
            </a:p>
          </p:txBody>
        </p:sp>
      </p:grpSp>
      <p:grpSp>
        <p:nvGrpSpPr>
          <p:cNvPr id="35" name="组合 34">
            <a:extLst>
              <a:ext uri="{FF2B5EF4-FFF2-40B4-BE49-F238E27FC236}">
                <a16:creationId xmlns:a16="http://schemas.microsoft.com/office/drawing/2014/main" id="{CC0BDA4F-89A7-4A88-9B30-7B34650AAD34}"/>
              </a:ext>
            </a:extLst>
          </p:cNvPr>
          <p:cNvGrpSpPr/>
          <p:nvPr/>
        </p:nvGrpSpPr>
        <p:grpSpPr>
          <a:xfrm>
            <a:off x="3508086" y="3587659"/>
            <a:ext cx="2971934" cy="422424"/>
            <a:chOff x="3508086" y="3587659"/>
            <a:chExt cx="2971934" cy="422424"/>
          </a:xfrm>
        </p:grpSpPr>
        <p:sp>
          <p:nvSpPr>
            <p:cNvPr id="12" name="ïşḻïďê-文本框 70">
              <a:extLst>
                <a:ext uri="{FF2B5EF4-FFF2-40B4-BE49-F238E27FC236}">
                  <a16:creationId xmlns:a16="http://schemas.microsoft.com/office/drawing/2014/main" id="{8FA01134-36FD-4EDB-99E1-D0FE47CAF800}"/>
                </a:ext>
              </a:extLst>
            </p:cNvPr>
            <p:cNvSpPr txBox="1"/>
            <p:nvPr/>
          </p:nvSpPr>
          <p:spPr>
            <a:xfrm>
              <a:off x="3508086" y="3587659"/>
              <a:ext cx="2971934" cy="182148"/>
            </a:xfrm>
            <a:prstGeom prst="rect">
              <a:avLst/>
            </a:prstGeom>
            <a:noFill/>
          </p:spPr>
          <p:txBody>
            <a:bodyPr wrap="none" lIns="360000" tIns="0" rIns="0" bIns="0" anchor="b" anchorCtr="0">
              <a:normAutofit fontScale="85000" lnSpcReduction="20000"/>
            </a:bodyPr>
            <a:lstStyle/>
            <a:p>
              <a:r>
                <a:rPr lang="zh-CN" altLang="en-US" sz="1600" b="1" dirty="0">
                  <a:solidFill>
                    <a:schemeClr val="accent4">
                      <a:lumMod val="100000"/>
                    </a:schemeClr>
                  </a:solidFill>
                  <a:cs typeface="+mn-ea"/>
                  <a:sym typeface="+mn-lt"/>
                </a:rPr>
                <a:t>标题文本预设</a:t>
              </a:r>
            </a:p>
          </p:txBody>
        </p:sp>
        <p:sp>
          <p:nvSpPr>
            <p:cNvPr id="13" name="ïşḻïďê-文本框 71">
              <a:extLst>
                <a:ext uri="{FF2B5EF4-FFF2-40B4-BE49-F238E27FC236}">
                  <a16:creationId xmlns:a16="http://schemas.microsoft.com/office/drawing/2014/main" id="{EB8094AE-5775-4211-8BBE-71068EA8FF21}"/>
                </a:ext>
              </a:extLst>
            </p:cNvPr>
            <p:cNvSpPr txBox="1">
              <a:spLocks/>
            </p:cNvSpPr>
            <p:nvPr/>
          </p:nvSpPr>
          <p:spPr>
            <a:xfrm>
              <a:off x="3508086" y="3769807"/>
              <a:ext cx="2971934" cy="240276"/>
            </a:xfrm>
            <a:prstGeom prst="rect">
              <a:avLst/>
            </a:prstGeom>
          </p:spPr>
          <p:txBody>
            <a:bodyPr vert="horz" wrap="square" lIns="360000" tIns="0" rIns="0" bIns="0" anchor="ctr" anchorCtr="0">
              <a:normAutofit fontScale="77500" lnSpcReduction="20000"/>
            </a:bodyPr>
            <a:lstStyle/>
            <a:p>
              <a:pPr algn="l">
                <a:lnSpc>
                  <a:spcPct val="120000"/>
                </a:lnSpc>
              </a:pPr>
              <a:r>
                <a:rPr lang="zh-CN" altLang="en-US" sz="1050">
                  <a:solidFill>
                    <a:schemeClr val="dk1">
                      <a:lumMod val="100000"/>
                    </a:schemeClr>
                  </a:solidFill>
                  <a:cs typeface="+mn-ea"/>
                  <a:sym typeface="+mn-lt"/>
                </a:rPr>
                <a:t>此部分内容作为文字排版占位显示 （建议使用主题字体）</a:t>
              </a:r>
            </a:p>
          </p:txBody>
        </p:sp>
      </p:grpSp>
      <p:grpSp>
        <p:nvGrpSpPr>
          <p:cNvPr id="34" name="组合 33">
            <a:extLst>
              <a:ext uri="{FF2B5EF4-FFF2-40B4-BE49-F238E27FC236}">
                <a16:creationId xmlns:a16="http://schemas.microsoft.com/office/drawing/2014/main" id="{91294918-C61D-412D-9EAD-5C6E469DEF0F}"/>
              </a:ext>
            </a:extLst>
          </p:cNvPr>
          <p:cNvGrpSpPr/>
          <p:nvPr/>
        </p:nvGrpSpPr>
        <p:grpSpPr>
          <a:xfrm>
            <a:off x="4186962" y="2874187"/>
            <a:ext cx="2971934" cy="422425"/>
            <a:chOff x="4186962" y="2874187"/>
            <a:chExt cx="2971934" cy="422425"/>
          </a:xfrm>
        </p:grpSpPr>
        <p:sp>
          <p:nvSpPr>
            <p:cNvPr id="14" name="ïşḻïďê-文本框 72">
              <a:extLst>
                <a:ext uri="{FF2B5EF4-FFF2-40B4-BE49-F238E27FC236}">
                  <a16:creationId xmlns:a16="http://schemas.microsoft.com/office/drawing/2014/main" id="{4EECC1D2-3CC9-4F30-814F-707AA1CF5176}"/>
                </a:ext>
              </a:extLst>
            </p:cNvPr>
            <p:cNvSpPr txBox="1"/>
            <p:nvPr/>
          </p:nvSpPr>
          <p:spPr>
            <a:xfrm>
              <a:off x="4186962" y="2874187"/>
              <a:ext cx="2971934" cy="182148"/>
            </a:xfrm>
            <a:prstGeom prst="rect">
              <a:avLst/>
            </a:prstGeom>
            <a:noFill/>
          </p:spPr>
          <p:txBody>
            <a:bodyPr wrap="none" lIns="360000" tIns="0" rIns="0" bIns="0" anchor="b" anchorCtr="0">
              <a:normAutofit fontScale="85000" lnSpcReduction="20000"/>
            </a:bodyPr>
            <a:lstStyle/>
            <a:p>
              <a:r>
                <a:rPr lang="zh-CN" altLang="en-US" sz="1600" b="1">
                  <a:solidFill>
                    <a:schemeClr val="accent3">
                      <a:lumMod val="100000"/>
                    </a:schemeClr>
                  </a:solidFill>
                  <a:cs typeface="+mn-ea"/>
                  <a:sym typeface="+mn-lt"/>
                </a:rPr>
                <a:t>标题文本预设</a:t>
              </a:r>
            </a:p>
          </p:txBody>
        </p:sp>
        <p:sp>
          <p:nvSpPr>
            <p:cNvPr id="15" name="ïşḻïďê-文本框 73">
              <a:extLst>
                <a:ext uri="{FF2B5EF4-FFF2-40B4-BE49-F238E27FC236}">
                  <a16:creationId xmlns:a16="http://schemas.microsoft.com/office/drawing/2014/main" id="{2C238295-C755-480B-A1FE-2F8FF73DD95C}"/>
                </a:ext>
              </a:extLst>
            </p:cNvPr>
            <p:cNvSpPr txBox="1">
              <a:spLocks/>
            </p:cNvSpPr>
            <p:nvPr/>
          </p:nvSpPr>
          <p:spPr>
            <a:xfrm>
              <a:off x="4186962" y="3056336"/>
              <a:ext cx="2971934" cy="240276"/>
            </a:xfrm>
            <a:prstGeom prst="rect">
              <a:avLst/>
            </a:prstGeom>
          </p:spPr>
          <p:txBody>
            <a:bodyPr vert="horz" wrap="square" lIns="360000" tIns="0" rIns="0" bIns="0" anchor="ctr" anchorCtr="0">
              <a:normAutofit fontScale="77500" lnSpcReduction="20000"/>
            </a:bodyPr>
            <a:lstStyle/>
            <a:p>
              <a:pPr algn="l">
                <a:lnSpc>
                  <a:spcPct val="120000"/>
                </a:lnSpc>
              </a:pPr>
              <a:r>
                <a:rPr lang="zh-CN" altLang="en-US" sz="1050">
                  <a:solidFill>
                    <a:schemeClr val="dk1">
                      <a:lumMod val="100000"/>
                    </a:schemeClr>
                  </a:solidFill>
                  <a:cs typeface="+mn-ea"/>
                  <a:sym typeface="+mn-lt"/>
                </a:rPr>
                <a:t>此部分内容作为文字排版占位显示 （建议使用主题字体）</a:t>
              </a:r>
            </a:p>
          </p:txBody>
        </p:sp>
      </p:grpSp>
      <p:grpSp>
        <p:nvGrpSpPr>
          <p:cNvPr id="33" name="组合 32">
            <a:extLst>
              <a:ext uri="{FF2B5EF4-FFF2-40B4-BE49-F238E27FC236}">
                <a16:creationId xmlns:a16="http://schemas.microsoft.com/office/drawing/2014/main" id="{A9C22C80-CA31-4E32-B2B3-6BB72241E60D}"/>
              </a:ext>
            </a:extLst>
          </p:cNvPr>
          <p:cNvGrpSpPr/>
          <p:nvPr/>
        </p:nvGrpSpPr>
        <p:grpSpPr>
          <a:xfrm>
            <a:off x="4763012" y="2160717"/>
            <a:ext cx="2971934" cy="422424"/>
            <a:chOff x="4763012" y="2160717"/>
            <a:chExt cx="2971934" cy="422424"/>
          </a:xfrm>
        </p:grpSpPr>
        <p:sp>
          <p:nvSpPr>
            <p:cNvPr id="16" name="íślíḋè-文本框 74">
              <a:extLst>
                <a:ext uri="{FF2B5EF4-FFF2-40B4-BE49-F238E27FC236}">
                  <a16:creationId xmlns:a16="http://schemas.microsoft.com/office/drawing/2014/main" id="{50CE8FBA-9B67-4458-ABAD-25EC41B62065}"/>
                </a:ext>
              </a:extLst>
            </p:cNvPr>
            <p:cNvSpPr txBox="1"/>
            <p:nvPr/>
          </p:nvSpPr>
          <p:spPr>
            <a:xfrm>
              <a:off x="4763012" y="2160717"/>
              <a:ext cx="2971934" cy="182148"/>
            </a:xfrm>
            <a:prstGeom prst="rect">
              <a:avLst/>
            </a:prstGeom>
            <a:noFill/>
          </p:spPr>
          <p:txBody>
            <a:bodyPr wrap="none" lIns="360000" tIns="0" rIns="0" bIns="0" anchor="b" anchorCtr="0">
              <a:normAutofit fontScale="85000" lnSpcReduction="20000"/>
            </a:bodyPr>
            <a:lstStyle/>
            <a:p>
              <a:r>
                <a:rPr lang="zh-CN" altLang="en-US" sz="1600" b="1" dirty="0">
                  <a:solidFill>
                    <a:schemeClr val="accent2">
                      <a:lumMod val="100000"/>
                    </a:schemeClr>
                  </a:solidFill>
                  <a:cs typeface="+mn-ea"/>
                  <a:sym typeface="+mn-lt"/>
                </a:rPr>
                <a:t>标题文本预设</a:t>
              </a:r>
            </a:p>
          </p:txBody>
        </p:sp>
        <p:sp>
          <p:nvSpPr>
            <p:cNvPr id="17" name="íślíḋè-文本框 75">
              <a:extLst>
                <a:ext uri="{FF2B5EF4-FFF2-40B4-BE49-F238E27FC236}">
                  <a16:creationId xmlns:a16="http://schemas.microsoft.com/office/drawing/2014/main" id="{4CD074D0-1746-4A41-AEF3-B953BF0C9854}"/>
                </a:ext>
              </a:extLst>
            </p:cNvPr>
            <p:cNvSpPr txBox="1">
              <a:spLocks/>
            </p:cNvSpPr>
            <p:nvPr/>
          </p:nvSpPr>
          <p:spPr>
            <a:xfrm>
              <a:off x="4763012" y="2342865"/>
              <a:ext cx="2971934" cy="240276"/>
            </a:xfrm>
            <a:prstGeom prst="rect">
              <a:avLst/>
            </a:prstGeom>
          </p:spPr>
          <p:txBody>
            <a:bodyPr vert="horz" wrap="square" lIns="360000" tIns="0" rIns="0" bIns="0" anchor="ctr" anchorCtr="0">
              <a:normAutofit fontScale="77500" lnSpcReduction="20000"/>
            </a:bodyPr>
            <a:lstStyle/>
            <a:p>
              <a:pPr algn="l">
                <a:lnSpc>
                  <a:spcPct val="120000"/>
                </a:lnSpc>
              </a:pPr>
              <a:r>
                <a:rPr lang="zh-CN" altLang="en-US" sz="1050">
                  <a:solidFill>
                    <a:schemeClr val="dk1">
                      <a:lumMod val="100000"/>
                    </a:schemeClr>
                  </a:solidFill>
                  <a:cs typeface="+mn-ea"/>
                  <a:sym typeface="+mn-lt"/>
                </a:rPr>
                <a:t>此部分内容作为文字排版占位显示 （建议使用主题字体）</a:t>
              </a:r>
            </a:p>
          </p:txBody>
        </p:sp>
      </p:grpSp>
      <p:grpSp>
        <p:nvGrpSpPr>
          <p:cNvPr id="32" name="组合 31">
            <a:extLst>
              <a:ext uri="{FF2B5EF4-FFF2-40B4-BE49-F238E27FC236}">
                <a16:creationId xmlns:a16="http://schemas.microsoft.com/office/drawing/2014/main" id="{76071622-D220-49CC-A87A-637B684C9D87}"/>
              </a:ext>
            </a:extLst>
          </p:cNvPr>
          <p:cNvGrpSpPr/>
          <p:nvPr/>
        </p:nvGrpSpPr>
        <p:grpSpPr>
          <a:xfrm>
            <a:off x="3684912" y="1447246"/>
            <a:ext cx="2971934" cy="422425"/>
            <a:chOff x="3684912" y="1447246"/>
            <a:chExt cx="2971934" cy="422425"/>
          </a:xfrm>
        </p:grpSpPr>
        <p:sp>
          <p:nvSpPr>
            <p:cNvPr id="18" name="íślíḋè-文本框 76">
              <a:extLst>
                <a:ext uri="{FF2B5EF4-FFF2-40B4-BE49-F238E27FC236}">
                  <a16:creationId xmlns:a16="http://schemas.microsoft.com/office/drawing/2014/main" id="{DF1297AF-DA50-436A-87F5-0C1032F69103}"/>
                </a:ext>
              </a:extLst>
            </p:cNvPr>
            <p:cNvSpPr txBox="1"/>
            <p:nvPr/>
          </p:nvSpPr>
          <p:spPr>
            <a:xfrm>
              <a:off x="3684912" y="1447246"/>
              <a:ext cx="2971934" cy="182148"/>
            </a:xfrm>
            <a:prstGeom prst="rect">
              <a:avLst/>
            </a:prstGeom>
            <a:noFill/>
          </p:spPr>
          <p:txBody>
            <a:bodyPr wrap="none" lIns="360000" tIns="0" rIns="0" bIns="0" anchor="b" anchorCtr="0">
              <a:normAutofit fontScale="85000" lnSpcReduction="20000"/>
            </a:bodyPr>
            <a:lstStyle/>
            <a:p>
              <a:r>
                <a:rPr lang="zh-CN" altLang="en-US" sz="1600" b="1" dirty="0">
                  <a:solidFill>
                    <a:schemeClr val="accent1">
                      <a:lumMod val="100000"/>
                    </a:schemeClr>
                  </a:solidFill>
                  <a:cs typeface="+mn-ea"/>
                  <a:sym typeface="+mn-lt"/>
                </a:rPr>
                <a:t>标题文本预设</a:t>
              </a:r>
            </a:p>
          </p:txBody>
        </p:sp>
        <p:sp>
          <p:nvSpPr>
            <p:cNvPr id="19" name="íślíḋè-文本框 77">
              <a:extLst>
                <a:ext uri="{FF2B5EF4-FFF2-40B4-BE49-F238E27FC236}">
                  <a16:creationId xmlns:a16="http://schemas.microsoft.com/office/drawing/2014/main" id="{3A05D0BA-8C2F-4E86-BFF4-669FB7CE95AC}"/>
                </a:ext>
              </a:extLst>
            </p:cNvPr>
            <p:cNvSpPr txBox="1">
              <a:spLocks/>
            </p:cNvSpPr>
            <p:nvPr/>
          </p:nvSpPr>
          <p:spPr>
            <a:xfrm>
              <a:off x="3684912" y="1629395"/>
              <a:ext cx="2971934" cy="240276"/>
            </a:xfrm>
            <a:prstGeom prst="rect">
              <a:avLst/>
            </a:prstGeom>
          </p:spPr>
          <p:txBody>
            <a:bodyPr vert="horz" wrap="square" lIns="360000" tIns="0" rIns="0" bIns="0" anchor="ctr" anchorCtr="0">
              <a:normAutofit fontScale="77500" lnSpcReduction="20000"/>
            </a:bodyPr>
            <a:lstStyle/>
            <a:p>
              <a:pPr algn="l">
                <a:lnSpc>
                  <a:spcPct val="120000"/>
                </a:lnSpc>
              </a:pPr>
              <a:r>
                <a:rPr lang="zh-CN" altLang="en-US" sz="1050">
                  <a:solidFill>
                    <a:schemeClr val="dk1">
                      <a:lumMod val="100000"/>
                    </a:schemeClr>
                  </a:solidFill>
                  <a:cs typeface="+mn-ea"/>
                  <a:sym typeface="+mn-lt"/>
                </a:rPr>
                <a:t>此部分内容作为文字排版占位显示 （建议使用主题字体）</a:t>
              </a:r>
            </a:p>
          </p:txBody>
        </p:sp>
      </p:grpSp>
      <p:sp>
        <p:nvSpPr>
          <p:cNvPr id="36" name="Title 1">
            <a:extLst>
              <a:ext uri="{FF2B5EF4-FFF2-40B4-BE49-F238E27FC236}">
                <a16:creationId xmlns:a16="http://schemas.microsoft.com/office/drawing/2014/main" id="{CED1F2C2-08AB-4040-9CB1-73FF70A5319E}"/>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spTree>
    <p:custDataLst>
      <p:tags r:id="rId1"/>
    </p:custDataLst>
    <p:extLst>
      <p:ext uri="{BB962C8B-B14F-4D97-AF65-F5344CB8AC3E}">
        <p14:creationId xmlns:p14="http://schemas.microsoft.com/office/powerpoint/2010/main" val="1458042929"/>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 presetClass="entr" presetSubtype="4" fill="hold" nodeType="clickEffect">
                                  <p:stCondLst>
                                    <p:cond delay="0"/>
                                  </p:stCondLst>
                                  <p:childTnLst>
                                    <p:set>
                                      <p:cBhvr>
                                        <p:cTn id="6" dur="1" fill="hold">
                                          <p:stCondLst>
                                            <p:cond delay="0"/>
                                          </p:stCondLst>
                                        </p:cTn>
                                        <p:tgtEl>
                                          <p:spTgt spid="11"/>
                                        </p:tgtEl>
                                        <p:attrNameLst>
                                          <p:attrName>style.visibility</p:attrName>
                                        </p:attrNameLst>
                                      </p:cBhvr>
                                      <p:to>
                                        <p:strVal val="visible"/>
                                      </p:to>
                                    </p:set>
                                    <p:anim calcmode="lin" valueType="num">
                                      <p:cBhvr additive="base">
                                        <p:cTn id="7" dur="500" fill="hold"/>
                                        <p:tgtEl>
                                          <p:spTgt spid="11"/>
                                        </p:tgtEl>
                                        <p:attrNameLst>
                                          <p:attrName>ppt_x</p:attrName>
                                        </p:attrNameLst>
                                      </p:cBhvr>
                                      <p:tavLst>
                                        <p:tav tm="0">
                                          <p:val>
                                            <p:strVal val="#ppt_x"/>
                                          </p:val>
                                        </p:tav>
                                        <p:tav tm="100000">
                                          <p:val>
                                            <p:strVal val="#ppt_x"/>
                                          </p:val>
                                        </p:tav>
                                      </p:tavLst>
                                    </p:anim>
                                    <p:anim calcmode="lin" valueType="num">
                                      <p:cBhvr additive="base">
                                        <p:cTn id="8" dur="500" fill="hold"/>
                                        <p:tgtEl>
                                          <p:spTgt spid="11"/>
                                        </p:tgtEl>
                                        <p:attrNameLst>
                                          <p:attrName>ppt_y</p:attrName>
                                        </p:attrNameLst>
                                      </p:cBhvr>
                                      <p:tavLst>
                                        <p:tav tm="0">
                                          <p:val>
                                            <p:strVal val="1+#ppt_h/2"/>
                                          </p:val>
                                        </p:tav>
                                        <p:tav tm="100000">
                                          <p:val>
                                            <p:strVal val="#ppt_y"/>
                                          </p:val>
                                        </p:tav>
                                      </p:tavLst>
                                    </p:anim>
                                  </p:childTnLst>
                                </p:cTn>
                              </p:par>
                            </p:childTnLst>
                          </p:cTn>
                        </p:par>
                      </p:childTnLst>
                    </p:cTn>
                  </p:par>
                  <p:par>
                    <p:cTn id="9" fill="hold">
                      <p:stCondLst>
                        <p:cond delay="indefinite"/>
                      </p:stCondLst>
                      <p:childTnLst>
                        <p:par>
                          <p:cTn id="10" fill="hold">
                            <p:stCondLst>
                              <p:cond delay="0"/>
                            </p:stCondLst>
                            <p:childTnLst>
                              <p:par>
                                <p:cTn id="11" presetID="22" presetClass="entr" presetSubtype="8" fill="hold" nodeType="clickEffect">
                                  <p:stCondLst>
                                    <p:cond delay="0"/>
                                  </p:stCondLst>
                                  <p:childTnLst>
                                    <p:set>
                                      <p:cBhvr>
                                        <p:cTn id="12" dur="1" fill="hold">
                                          <p:stCondLst>
                                            <p:cond delay="0"/>
                                          </p:stCondLst>
                                        </p:cTn>
                                        <p:tgtEl>
                                          <p:spTgt spid="31"/>
                                        </p:tgtEl>
                                        <p:attrNameLst>
                                          <p:attrName>style.visibility</p:attrName>
                                        </p:attrNameLst>
                                      </p:cBhvr>
                                      <p:to>
                                        <p:strVal val="visible"/>
                                      </p:to>
                                    </p:set>
                                    <p:animEffect transition="in" filter="wipe(left)">
                                      <p:cBhvr>
                                        <p:cTn id="13" dur="500"/>
                                        <p:tgtEl>
                                          <p:spTgt spid="31"/>
                                        </p:tgtEl>
                                      </p:cBhvr>
                                    </p:animEffect>
                                  </p:childTnLst>
                                </p:cTn>
                              </p:par>
                            </p:childTnLst>
                          </p:cTn>
                        </p:par>
                      </p:childTnLst>
                    </p:cTn>
                  </p:par>
                  <p:par>
                    <p:cTn id="14" fill="hold">
                      <p:stCondLst>
                        <p:cond delay="indefinite"/>
                      </p:stCondLst>
                      <p:childTnLst>
                        <p:par>
                          <p:cTn id="15" fill="hold">
                            <p:stCondLst>
                              <p:cond delay="0"/>
                            </p:stCondLst>
                            <p:childTnLst>
                              <p:par>
                                <p:cTn id="16" presetID="2" presetClass="entr" presetSubtype="2" fill="hold" nodeType="clickEffect">
                                  <p:stCondLst>
                                    <p:cond delay="0"/>
                                  </p:stCondLst>
                                  <p:childTnLst>
                                    <p:set>
                                      <p:cBhvr>
                                        <p:cTn id="17" dur="1" fill="hold">
                                          <p:stCondLst>
                                            <p:cond delay="0"/>
                                          </p:stCondLst>
                                        </p:cTn>
                                        <p:tgtEl>
                                          <p:spTgt spid="35"/>
                                        </p:tgtEl>
                                        <p:attrNameLst>
                                          <p:attrName>style.visibility</p:attrName>
                                        </p:attrNameLst>
                                      </p:cBhvr>
                                      <p:to>
                                        <p:strVal val="visible"/>
                                      </p:to>
                                    </p:set>
                                    <p:anim calcmode="lin" valueType="num">
                                      <p:cBhvr additive="base">
                                        <p:cTn id="18" dur="500" fill="hold"/>
                                        <p:tgtEl>
                                          <p:spTgt spid="35"/>
                                        </p:tgtEl>
                                        <p:attrNameLst>
                                          <p:attrName>ppt_x</p:attrName>
                                        </p:attrNameLst>
                                      </p:cBhvr>
                                      <p:tavLst>
                                        <p:tav tm="0">
                                          <p:val>
                                            <p:strVal val="1+#ppt_w/2"/>
                                          </p:val>
                                        </p:tav>
                                        <p:tav tm="100000">
                                          <p:val>
                                            <p:strVal val="#ppt_x"/>
                                          </p:val>
                                        </p:tav>
                                      </p:tavLst>
                                    </p:anim>
                                    <p:anim calcmode="lin" valueType="num">
                                      <p:cBhvr additive="base">
                                        <p:cTn id="19" dur="500" fill="hold"/>
                                        <p:tgtEl>
                                          <p:spTgt spid="35"/>
                                        </p:tgtEl>
                                        <p:attrNameLst>
                                          <p:attrName>ppt_y</p:attrName>
                                        </p:attrNameLst>
                                      </p:cBhvr>
                                      <p:tavLst>
                                        <p:tav tm="0">
                                          <p:val>
                                            <p:strVal val="#ppt_y"/>
                                          </p:val>
                                        </p:tav>
                                        <p:tav tm="100000">
                                          <p:val>
                                            <p:strVal val="#ppt_y"/>
                                          </p:val>
                                        </p:tav>
                                      </p:tavLst>
                                    </p:anim>
                                  </p:childTnLst>
                                </p:cTn>
                              </p:par>
                              <p:par>
                                <p:cTn id="20" presetID="2" presetClass="entr" presetSubtype="2" fill="hold" nodeType="withEffect">
                                  <p:stCondLst>
                                    <p:cond delay="0"/>
                                  </p:stCondLst>
                                  <p:childTnLst>
                                    <p:set>
                                      <p:cBhvr>
                                        <p:cTn id="21" dur="1" fill="hold">
                                          <p:stCondLst>
                                            <p:cond delay="0"/>
                                          </p:stCondLst>
                                        </p:cTn>
                                        <p:tgtEl>
                                          <p:spTgt spid="34"/>
                                        </p:tgtEl>
                                        <p:attrNameLst>
                                          <p:attrName>style.visibility</p:attrName>
                                        </p:attrNameLst>
                                      </p:cBhvr>
                                      <p:to>
                                        <p:strVal val="visible"/>
                                      </p:to>
                                    </p:set>
                                    <p:anim calcmode="lin" valueType="num">
                                      <p:cBhvr additive="base">
                                        <p:cTn id="22" dur="500" fill="hold"/>
                                        <p:tgtEl>
                                          <p:spTgt spid="34"/>
                                        </p:tgtEl>
                                        <p:attrNameLst>
                                          <p:attrName>ppt_x</p:attrName>
                                        </p:attrNameLst>
                                      </p:cBhvr>
                                      <p:tavLst>
                                        <p:tav tm="0">
                                          <p:val>
                                            <p:strVal val="1+#ppt_w/2"/>
                                          </p:val>
                                        </p:tav>
                                        <p:tav tm="100000">
                                          <p:val>
                                            <p:strVal val="#ppt_x"/>
                                          </p:val>
                                        </p:tav>
                                      </p:tavLst>
                                    </p:anim>
                                    <p:anim calcmode="lin" valueType="num">
                                      <p:cBhvr additive="base">
                                        <p:cTn id="23" dur="500" fill="hold"/>
                                        <p:tgtEl>
                                          <p:spTgt spid="34"/>
                                        </p:tgtEl>
                                        <p:attrNameLst>
                                          <p:attrName>ppt_y</p:attrName>
                                        </p:attrNameLst>
                                      </p:cBhvr>
                                      <p:tavLst>
                                        <p:tav tm="0">
                                          <p:val>
                                            <p:strVal val="#ppt_y"/>
                                          </p:val>
                                        </p:tav>
                                        <p:tav tm="100000">
                                          <p:val>
                                            <p:strVal val="#ppt_y"/>
                                          </p:val>
                                        </p:tav>
                                      </p:tavLst>
                                    </p:anim>
                                  </p:childTnLst>
                                </p:cTn>
                              </p:par>
                              <p:par>
                                <p:cTn id="24" presetID="2" presetClass="entr" presetSubtype="2" fill="hold" nodeType="withEffect">
                                  <p:stCondLst>
                                    <p:cond delay="0"/>
                                  </p:stCondLst>
                                  <p:childTnLst>
                                    <p:set>
                                      <p:cBhvr>
                                        <p:cTn id="25" dur="1" fill="hold">
                                          <p:stCondLst>
                                            <p:cond delay="0"/>
                                          </p:stCondLst>
                                        </p:cTn>
                                        <p:tgtEl>
                                          <p:spTgt spid="33"/>
                                        </p:tgtEl>
                                        <p:attrNameLst>
                                          <p:attrName>style.visibility</p:attrName>
                                        </p:attrNameLst>
                                      </p:cBhvr>
                                      <p:to>
                                        <p:strVal val="visible"/>
                                      </p:to>
                                    </p:set>
                                    <p:anim calcmode="lin" valueType="num">
                                      <p:cBhvr additive="base">
                                        <p:cTn id="26" dur="500" fill="hold"/>
                                        <p:tgtEl>
                                          <p:spTgt spid="33"/>
                                        </p:tgtEl>
                                        <p:attrNameLst>
                                          <p:attrName>ppt_x</p:attrName>
                                        </p:attrNameLst>
                                      </p:cBhvr>
                                      <p:tavLst>
                                        <p:tav tm="0">
                                          <p:val>
                                            <p:strVal val="1+#ppt_w/2"/>
                                          </p:val>
                                        </p:tav>
                                        <p:tav tm="100000">
                                          <p:val>
                                            <p:strVal val="#ppt_x"/>
                                          </p:val>
                                        </p:tav>
                                      </p:tavLst>
                                    </p:anim>
                                    <p:anim calcmode="lin" valueType="num">
                                      <p:cBhvr additive="base">
                                        <p:cTn id="27" dur="500" fill="hold"/>
                                        <p:tgtEl>
                                          <p:spTgt spid="33"/>
                                        </p:tgtEl>
                                        <p:attrNameLst>
                                          <p:attrName>ppt_y</p:attrName>
                                        </p:attrNameLst>
                                      </p:cBhvr>
                                      <p:tavLst>
                                        <p:tav tm="0">
                                          <p:val>
                                            <p:strVal val="#ppt_y"/>
                                          </p:val>
                                        </p:tav>
                                        <p:tav tm="100000">
                                          <p:val>
                                            <p:strVal val="#ppt_y"/>
                                          </p:val>
                                        </p:tav>
                                      </p:tavLst>
                                    </p:anim>
                                  </p:childTnLst>
                                </p:cTn>
                              </p:par>
                              <p:par>
                                <p:cTn id="28" presetID="2" presetClass="entr" presetSubtype="2" fill="hold" nodeType="withEffect">
                                  <p:stCondLst>
                                    <p:cond delay="0"/>
                                  </p:stCondLst>
                                  <p:childTnLst>
                                    <p:set>
                                      <p:cBhvr>
                                        <p:cTn id="29" dur="1" fill="hold">
                                          <p:stCondLst>
                                            <p:cond delay="0"/>
                                          </p:stCondLst>
                                        </p:cTn>
                                        <p:tgtEl>
                                          <p:spTgt spid="32"/>
                                        </p:tgtEl>
                                        <p:attrNameLst>
                                          <p:attrName>style.visibility</p:attrName>
                                        </p:attrNameLst>
                                      </p:cBhvr>
                                      <p:to>
                                        <p:strVal val="visible"/>
                                      </p:to>
                                    </p:set>
                                    <p:anim calcmode="lin" valueType="num">
                                      <p:cBhvr additive="base">
                                        <p:cTn id="30" dur="500" fill="hold"/>
                                        <p:tgtEl>
                                          <p:spTgt spid="32"/>
                                        </p:tgtEl>
                                        <p:attrNameLst>
                                          <p:attrName>ppt_x</p:attrName>
                                        </p:attrNameLst>
                                      </p:cBhvr>
                                      <p:tavLst>
                                        <p:tav tm="0">
                                          <p:val>
                                            <p:strVal val="1+#ppt_w/2"/>
                                          </p:val>
                                        </p:tav>
                                        <p:tav tm="100000">
                                          <p:val>
                                            <p:strVal val="#ppt_x"/>
                                          </p:val>
                                        </p:tav>
                                      </p:tavLst>
                                    </p:anim>
                                    <p:anim calcmode="lin" valueType="num">
                                      <p:cBhvr additive="base">
                                        <p:cTn id="31" dur="500" fill="hold"/>
                                        <p:tgtEl>
                                          <p:spTgt spid="32"/>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1" name="Title 1">
            <a:extLst>
              <a:ext uri="{FF2B5EF4-FFF2-40B4-BE49-F238E27FC236}">
                <a16:creationId xmlns:a16="http://schemas.microsoft.com/office/drawing/2014/main" id="{0A473D64-0414-49CA-84F1-5F116398D45C}"/>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grpSp>
        <p:nvGrpSpPr>
          <p:cNvPr id="42" name="组合 41"/>
          <p:cNvGrpSpPr/>
          <p:nvPr/>
        </p:nvGrpSpPr>
        <p:grpSpPr>
          <a:xfrm>
            <a:off x="1153885" y="1069390"/>
            <a:ext cx="6847115" cy="2596505"/>
            <a:chOff x="1171994" y="1286865"/>
            <a:chExt cx="9862526" cy="3739984"/>
          </a:xfrm>
        </p:grpSpPr>
        <p:pic>
          <p:nvPicPr>
            <p:cNvPr id="43" name="图片 42"/>
            <p:cNvPicPr>
              <a:picLocks noChangeAspect="1"/>
            </p:cNvPicPr>
            <p:nvPr/>
          </p:nvPicPr>
          <p:blipFill rotWithShape="1">
            <a:blip r:embed="rId4" cstate="print">
              <a:extLst>
                <a:ext uri="{28A0092B-C50C-407E-A947-70E740481C1C}">
                  <a14:useLocalDpi xmlns:a14="http://schemas.microsoft.com/office/drawing/2010/main" val="0"/>
                </a:ext>
              </a:extLst>
            </a:blip>
            <a:srcRect t="6137" b="5185"/>
            <a:stretch/>
          </p:blipFill>
          <p:spPr>
            <a:xfrm>
              <a:off x="1171994" y="1959429"/>
              <a:ext cx="2881158" cy="2394856"/>
            </a:xfrm>
            <a:prstGeom prst="rect">
              <a:avLst/>
            </a:prstGeom>
          </p:spPr>
        </p:pic>
        <p:pic>
          <p:nvPicPr>
            <p:cNvPr id="44" name="图片 43"/>
            <p:cNvPicPr>
              <a:picLocks noChangeAspect="1"/>
            </p:cNvPicPr>
            <p:nvPr/>
          </p:nvPicPr>
          <p:blipFill rotWithShape="1">
            <a:blip r:embed="rId4" cstate="print">
              <a:extLst>
                <a:ext uri="{28A0092B-C50C-407E-A947-70E740481C1C}">
                  <a14:useLocalDpi xmlns:a14="http://schemas.microsoft.com/office/drawing/2010/main" val="0"/>
                </a:ext>
              </a:extLst>
            </a:blip>
            <a:srcRect t="6137" b="5185"/>
            <a:stretch/>
          </p:blipFill>
          <p:spPr>
            <a:xfrm>
              <a:off x="8153362" y="1959429"/>
              <a:ext cx="2881158" cy="2394856"/>
            </a:xfrm>
            <a:prstGeom prst="rect">
              <a:avLst/>
            </a:prstGeom>
          </p:spPr>
        </p:pic>
        <p:pic>
          <p:nvPicPr>
            <p:cNvPr id="45" name="图片 44"/>
            <p:cNvPicPr>
              <a:picLocks noChangeAspect="1"/>
            </p:cNvPicPr>
            <p:nvPr/>
          </p:nvPicPr>
          <p:blipFill rotWithShape="1">
            <a:blip r:embed="rId5" cstate="print">
              <a:extLst>
                <a:ext uri="{28A0092B-C50C-407E-A947-70E740481C1C}">
                  <a14:useLocalDpi xmlns:a14="http://schemas.microsoft.com/office/drawing/2010/main" val="0"/>
                </a:ext>
              </a:extLst>
            </a:blip>
            <a:srcRect t="6137" b="5185"/>
            <a:stretch/>
          </p:blipFill>
          <p:spPr>
            <a:xfrm>
              <a:off x="3846285" y="1286865"/>
              <a:ext cx="4499430" cy="3739984"/>
            </a:xfrm>
            <a:prstGeom prst="rect">
              <a:avLst/>
            </a:prstGeom>
          </p:spPr>
        </p:pic>
      </p:grpSp>
      <p:grpSp>
        <p:nvGrpSpPr>
          <p:cNvPr id="46" name="组合 45"/>
          <p:cNvGrpSpPr/>
          <p:nvPr/>
        </p:nvGrpSpPr>
        <p:grpSpPr>
          <a:xfrm>
            <a:off x="1031236" y="3495020"/>
            <a:ext cx="7318107" cy="937120"/>
            <a:chOff x="1374981" y="4660025"/>
            <a:chExt cx="9757476" cy="1249493"/>
          </a:xfrm>
        </p:grpSpPr>
        <p:grpSp>
          <p:nvGrpSpPr>
            <p:cNvPr id="47" name="组合 46"/>
            <p:cNvGrpSpPr/>
            <p:nvPr/>
          </p:nvGrpSpPr>
          <p:grpSpPr>
            <a:xfrm>
              <a:off x="1374981" y="4660025"/>
              <a:ext cx="9757476" cy="1249493"/>
              <a:chOff x="5394700" y="1089672"/>
              <a:chExt cx="9757476" cy="1249493"/>
            </a:xfrm>
          </p:grpSpPr>
          <p:sp>
            <p:nvSpPr>
              <p:cNvPr id="50" name="TextBox 19"/>
              <p:cNvSpPr txBox="1"/>
              <p:nvPr/>
            </p:nvSpPr>
            <p:spPr>
              <a:xfrm>
                <a:off x="5394700" y="1089672"/>
                <a:ext cx="2444433" cy="430887"/>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500" b="1" dirty="0">
                    <a:latin typeface="+mn-lt"/>
                    <a:cs typeface="+mn-ea"/>
                    <a:sym typeface="+mn-lt"/>
                  </a:rPr>
                  <a:t>标题文字添加</a:t>
                </a:r>
                <a:endParaRPr lang="en-US" sz="1500" b="1" dirty="0">
                  <a:latin typeface="+mn-lt"/>
                  <a:cs typeface="+mn-ea"/>
                  <a:sym typeface="+mn-lt"/>
                </a:endParaRPr>
              </a:p>
            </p:txBody>
          </p:sp>
          <p:sp>
            <p:nvSpPr>
              <p:cNvPr id="51" name="文本框 12"/>
              <p:cNvSpPr txBox="1"/>
              <p:nvPr/>
            </p:nvSpPr>
            <p:spPr>
              <a:xfrm>
                <a:off x="5394700" y="1662057"/>
                <a:ext cx="9757476" cy="677108"/>
              </a:xfrm>
              <a:prstGeom prst="rect">
                <a:avLst/>
              </a:prstGeom>
              <a:noFill/>
            </p:spPr>
            <p:txBody>
              <a:bodyPr wrap="square" rtlCol="0">
                <a:spAutoFit/>
                <a:scene3d>
                  <a:camera prst="orthographicFront"/>
                  <a:lightRig rig="threePt" dir="t"/>
                </a:scene3d>
                <a:sp3d contourW="12700"/>
              </a:bodyPr>
              <a:lstStyle/>
              <a:p>
                <a:r>
                  <a:rPr lang="en-US" altLang="zh-CN" sz="900" dirty="0">
                    <a:solidFill>
                      <a:schemeClr val="bg1">
                        <a:lumMod val="50000"/>
                      </a:schemeClr>
                    </a:solidFill>
                    <a:cs typeface="+mn-ea"/>
                    <a:sym typeface="+mn-lt"/>
                  </a:rPr>
                  <a:t>The user can demonstrate on a projector or computer, or print the presentation and make it into a film to be used in a wider </a:t>
                </a:r>
                <a:r>
                  <a:rPr lang="en-US" altLang="zh-CN" sz="900" dirty="0" err="1">
                    <a:solidFill>
                      <a:schemeClr val="bg1">
                        <a:lumMod val="50000"/>
                      </a:schemeClr>
                    </a:solidFill>
                    <a:cs typeface="+mn-ea"/>
                    <a:sym typeface="+mn-lt"/>
                  </a:rPr>
                  <a:t>fieldThe</a:t>
                </a:r>
                <a:r>
                  <a:rPr lang="en-US" altLang="zh-CN" sz="900" dirty="0">
                    <a:solidFill>
                      <a:schemeClr val="bg1">
                        <a:lumMod val="50000"/>
                      </a:schemeClr>
                    </a:solidFill>
                    <a:cs typeface="+mn-ea"/>
                    <a:sym typeface="+mn-lt"/>
                  </a:rPr>
                  <a:t> user can demonstrate on a projector or computer, or print the presentation and make it into a film to be used in a wider </a:t>
                </a:r>
                <a:r>
                  <a:rPr lang="en-US" altLang="zh-CN" sz="900" dirty="0" err="1">
                    <a:solidFill>
                      <a:schemeClr val="bg1">
                        <a:lumMod val="50000"/>
                      </a:schemeClr>
                    </a:solidFill>
                    <a:cs typeface="+mn-ea"/>
                    <a:sym typeface="+mn-lt"/>
                  </a:rPr>
                  <a:t>fieldThe</a:t>
                </a:r>
                <a:r>
                  <a:rPr lang="en-US" altLang="zh-CN" sz="900" dirty="0">
                    <a:solidFill>
                      <a:schemeClr val="bg1">
                        <a:lumMod val="50000"/>
                      </a:schemeClr>
                    </a:solidFill>
                    <a:cs typeface="+mn-ea"/>
                    <a:sym typeface="+mn-lt"/>
                  </a:rPr>
                  <a:t> user can demonstrate on a projector or computer, or print the presentation and make it into a film to be used in a wider field</a:t>
                </a:r>
              </a:p>
            </p:txBody>
          </p:sp>
        </p:grpSp>
        <p:cxnSp>
          <p:nvCxnSpPr>
            <p:cNvPr id="48" name="直接连接符 47"/>
            <p:cNvCxnSpPr/>
            <p:nvPr/>
          </p:nvCxnSpPr>
          <p:spPr>
            <a:xfrm>
              <a:off x="1481533" y="5122782"/>
              <a:ext cx="9404179" cy="0"/>
            </a:xfrm>
            <a:prstGeom prst="line">
              <a:avLst/>
            </a:prstGeom>
            <a:ln>
              <a:solidFill>
                <a:schemeClr val="bg1">
                  <a:lumMod val="75000"/>
                </a:schemeClr>
              </a:solidFill>
            </a:ln>
          </p:spPr>
          <p:style>
            <a:lnRef idx="1">
              <a:schemeClr val="accent1"/>
            </a:lnRef>
            <a:fillRef idx="0">
              <a:schemeClr val="accent1"/>
            </a:fillRef>
            <a:effectRef idx="0">
              <a:schemeClr val="accent1"/>
            </a:effectRef>
            <a:fontRef idx="minor">
              <a:schemeClr val="tx1"/>
            </a:fontRef>
          </p:style>
        </p:cxnSp>
        <p:cxnSp>
          <p:nvCxnSpPr>
            <p:cNvPr id="49" name="直接连接符 48"/>
            <p:cNvCxnSpPr>
              <a:cxnSpLocks/>
            </p:cNvCxnSpPr>
            <p:nvPr/>
          </p:nvCxnSpPr>
          <p:spPr>
            <a:xfrm>
              <a:off x="9579429" y="5122782"/>
              <a:ext cx="1306283" cy="0"/>
            </a:xfrm>
            <a:prstGeom prst="line">
              <a:avLst/>
            </a:prstGeom>
            <a:ln w="38100">
              <a:solidFill>
                <a:schemeClr val="accent1"/>
              </a:solidFill>
            </a:ln>
          </p:spPr>
          <p:style>
            <a:lnRef idx="1">
              <a:schemeClr val="accent1"/>
            </a:lnRef>
            <a:fillRef idx="0">
              <a:schemeClr val="accent1"/>
            </a:fillRef>
            <a:effectRef idx="0">
              <a:schemeClr val="accent1"/>
            </a:effectRef>
            <a:fontRef idx="minor">
              <a:schemeClr val="tx1"/>
            </a:fontRef>
          </p:style>
        </p:cxnSp>
      </p:grpSp>
      <p:pic>
        <p:nvPicPr>
          <p:cNvPr id="52" name="图片 51"/>
          <p:cNvPicPr>
            <a:picLocks noChangeAspect="1"/>
          </p:cNvPicPr>
          <p:nvPr/>
        </p:nvPicPr>
        <p:blipFill>
          <a:blip r:embed="rId6" cstate="print">
            <a:extLst>
              <a:ext uri="{28A0092B-C50C-407E-A947-70E740481C1C}">
                <a14:useLocalDpi xmlns:a14="http://schemas.microsoft.com/office/drawing/2010/main" val="0"/>
              </a:ext>
            </a:extLst>
          </a:blip>
          <a:stretch>
            <a:fillRect/>
          </a:stretch>
        </p:blipFill>
        <p:spPr>
          <a:xfrm>
            <a:off x="1380945" y="1663407"/>
            <a:ext cx="1606879" cy="927645"/>
          </a:xfrm>
          <a:prstGeom prst="rect">
            <a:avLst/>
          </a:prstGeom>
        </p:spPr>
      </p:pic>
      <p:pic>
        <p:nvPicPr>
          <p:cNvPr id="53" name="图片 52"/>
          <p:cNvPicPr>
            <a:picLocks noChangeAspect="1"/>
          </p:cNvPicPr>
          <p:nvPr/>
        </p:nvPicPr>
        <p:blipFill>
          <a:blip r:embed="rId7" cstate="print">
            <a:extLst>
              <a:ext uri="{28A0092B-C50C-407E-A947-70E740481C1C}">
                <a14:useLocalDpi xmlns:a14="http://schemas.microsoft.com/office/drawing/2010/main" val="0"/>
              </a:ext>
            </a:extLst>
          </a:blip>
          <a:stretch>
            <a:fillRect/>
          </a:stretch>
        </p:blipFill>
        <p:spPr>
          <a:xfrm>
            <a:off x="6228184" y="1663406"/>
            <a:ext cx="1575792" cy="927645"/>
          </a:xfrm>
          <a:prstGeom prst="rect">
            <a:avLst/>
          </a:prstGeom>
        </p:spPr>
      </p:pic>
      <p:pic>
        <p:nvPicPr>
          <p:cNvPr id="54" name="图片 53"/>
          <p:cNvPicPr>
            <a:picLocks noChangeAspect="1"/>
          </p:cNvPicPr>
          <p:nvPr/>
        </p:nvPicPr>
        <p:blipFill>
          <a:blip r:embed="rId8" cstate="print">
            <a:extLst>
              <a:ext uri="{28A0092B-C50C-407E-A947-70E740481C1C}">
                <a14:useLocalDpi xmlns:a14="http://schemas.microsoft.com/office/drawing/2010/main" val="0"/>
              </a:ext>
            </a:extLst>
          </a:blip>
          <a:stretch>
            <a:fillRect/>
          </a:stretch>
        </p:blipFill>
        <p:spPr>
          <a:xfrm>
            <a:off x="3381205" y="1223966"/>
            <a:ext cx="2517249" cy="1491344"/>
          </a:xfrm>
          <a:prstGeom prst="rect">
            <a:avLst/>
          </a:prstGeom>
        </p:spPr>
      </p:pic>
    </p:spTree>
    <p:custDataLst>
      <p:tags r:id="rId1"/>
    </p:custDataLst>
    <p:extLst>
      <p:ext uri="{BB962C8B-B14F-4D97-AF65-F5344CB8AC3E}">
        <p14:creationId xmlns:p14="http://schemas.microsoft.com/office/powerpoint/2010/main" val="50429911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42"/>
                                        </p:tgtEl>
                                        <p:attrNameLst>
                                          <p:attrName>style.visibility</p:attrName>
                                        </p:attrNameLst>
                                      </p:cBhvr>
                                      <p:to>
                                        <p:strVal val="visible"/>
                                      </p:to>
                                    </p:set>
                                    <p:animEffect transition="in" filter="fade">
                                      <p:cBhvr>
                                        <p:cTn id="7" dur="1000"/>
                                        <p:tgtEl>
                                          <p:spTgt spid="42"/>
                                        </p:tgtEl>
                                      </p:cBhvr>
                                    </p:animEffect>
                                    <p:anim calcmode="lin" valueType="num">
                                      <p:cBhvr>
                                        <p:cTn id="8" dur="1000" fill="hold"/>
                                        <p:tgtEl>
                                          <p:spTgt spid="42"/>
                                        </p:tgtEl>
                                        <p:attrNameLst>
                                          <p:attrName>ppt_x</p:attrName>
                                        </p:attrNameLst>
                                      </p:cBhvr>
                                      <p:tavLst>
                                        <p:tav tm="0">
                                          <p:val>
                                            <p:strVal val="#ppt_x"/>
                                          </p:val>
                                        </p:tav>
                                        <p:tav tm="100000">
                                          <p:val>
                                            <p:strVal val="#ppt_x"/>
                                          </p:val>
                                        </p:tav>
                                      </p:tavLst>
                                    </p:anim>
                                    <p:anim calcmode="lin" valueType="num">
                                      <p:cBhvr>
                                        <p:cTn id="9" dur="1000" fill="hold"/>
                                        <p:tgtEl>
                                          <p:spTgt spid="4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22" presetClass="entr" presetSubtype="8" fill="hold" nodeType="afterEffect">
                                  <p:stCondLst>
                                    <p:cond delay="0"/>
                                  </p:stCondLst>
                                  <p:childTnLst>
                                    <p:set>
                                      <p:cBhvr>
                                        <p:cTn id="12" dur="1" fill="hold">
                                          <p:stCondLst>
                                            <p:cond delay="0"/>
                                          </p:stCondLst>
                                        </p:cTn>
                                        <p:tgtEl>
                                          <p:spTgt spid="46"/>
                                        </p:tgtEl>
                                        <p:attrNameLst>
                                          <p:attrName>style.visibility</p:attrName>
                                        </p:attrNameLst>
                                      </p:cBhvr>
                                      <p:to>
                                        <p:strVal val="visible"/>
                                      </p:to>
                                    </p:set>
                                    <p:animEffect transition="in" filter="wipe(left)">
                                      <p:cBhvr>
                                        <p:cTn id="13" dur="500"/>
                                        <p:tgtEl>
                                          <p:spTgt spid="4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 name="图片 9"/>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0" y="0"/>
            <a:ext cx="9144000" cy="4488180"/>
          </a:xfrm>
          <a:prstGeom prst="rect">
            <a:avLst/>
          </a:prstGeom>
        </p:spPr>
      </p:pic>
      <p:sp>
        <p:nvSpPr>
          <p:cNvPr id="4" name="矩形 3"/>
          <p:cNvSpPr/>
          <p:nvPr/>
        </p:nvSpPr>
        <p:spPr>
          <a:xfrm>
            <a:off x="7590430" y="9992"/>
            <a:ext cx="1563915" cy="1563915"/>
          </a:xfrm>
          <a:prstGeom prst="rect">
            <a:avLst/>
          </a:prstGeom>
          <a:blipFill dpi="0" rotWithShape="0">
            <a:blip r:embed="rId4">
              <a:alphaModFix amt="7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 name="矩形 2"/>
          <p:cNvSpPr/>
          <p:nvPr/>
        </p:nvSpPr>
        <p:spPr>
          <a:xfrm rot="2700000">
            <a:off x="-655446" y="304153"/>
            <a:ext cx="1563915" cy="1563915"/>
          </a:xfrm>
          <a:prstGeom prst="rect">
            <a:avLst/>
          </a:prstGeom>
          <a:blipFill dpi="0" rotWithShape="0">
            <a:blip r:embed="rId4">
              <a:alphaModFix amt="4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7" name="椭圆 6"/>
          <p:cNvSpPr/>
          <p:nvPr/>
        </p:nvSpPr>
        <p:spPr>
          <a:xfrm>
            <a:off x="5823626" y="493068"/>
            <a:ext cx="576064" cy="576064"/>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8" name="椭圆 7"/>
          <p:cNvSpPr/>
          <p:nvPr/>
        </p:nvSpPr>
        <p:spPr>
          <a:xfrm>
            <a:off x="5546179" y="990452"/>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cxnSp>
        <p:nvCxnSpPr>
          <p:cNvPr id="11" name="直接连接符 10"/>
          <p:cNvCxnSpPr/>
          <p:nvPr/>
        </p:nvCxnSpPr>
        <p:spPr>
          <a:xfrm>
            <a:off x="125128" y="627534"/>
            <a:ext cx="1346917" cy="0"/>
          </a:xfrm>
          <a:prstGeom prst="line">
            <a:avLst/>
          </a:prstGeom>
          <a:ln w="31750"/>
        </p:spPr>
        <p:style>
          <a:lnRef idx="1">
            <a:schemeClr val="accent1"/>
          </a:lnRef>
          <a:fillRef idx="0">
            <a:schemeClr val="accent1"/>
          </a:fillRef>
          <a:effectRef idx="0">
            <a:schemeClr val="accent1"/>
          </a:effectRef>
          <a:fontRef idx="minor">
            <a:schemeClr val="tx1"/>
          </a:fontRef>
        </p:style>
      </p:cxnSp>
      <p:sp>
        <p:nvSpPr>
          <p:cNvPr id="15" name="TextBox 71">
            <a:extLst>
              <a:ext uri="{FF2B5EF4-FFF2-40B4-BE49-F238E27FC236}">
                <a16:creationId xmlns:a16="http://schemas.microsoft.com/office/drawing/2014/main" id="{A23B6E44-54FC-405C-B263-9915E5106790}"/>
              </a:ext>
            </a:extLst>
          </p:cNvPr>
          <p:cNvSpPr txBox="1"/>
          <p:nvPr/>
        </p:nvSpPr>
        <p:spPr>
          <a:xfrm>
            <a:off x="1187624" y="2479997"/>
            <a:ext cx="4762842" cy="307777"/>
          </a:xfrm>
          <a:prstGeom prst="rect">
            <a:avLst/>
          </a:prstGeom>
          <a:noFill/>
        </p:spPr>
        <p:txBody>
          <a:bodyPr wrap="none" rtlCol="0">
            <a:spAutoFit/>
          </a:bodyPr>
          <a:lstStyle/>
          <a:p>
            <a:r>
              <a:rPr lang="en-US" altLang="zh-CN" sz="1400" dirty="0">
                <a:solidFill>
                  <a:schemeClr val="bg1"/>
                </a:solidFill>
                <a:cs typeface="+mn-ea"/>
                <a:sym typeface="+mn-lt"/>
              </a:rPr>
              <a:t>【</a:t>
            </a:r>
            <a:r>
              <a:rPr lang="zh-CN" altLang="en-US" sz="1400" dirty="0">
                <a:solidFill>
                  <a:schemeClr val="bg1"/>
                </a:solidFill>
                <a:cs typeface="+mn-ea"/>
                <a:sym typeface="+mn-lt"/>
              </a:rPr>
              <a:t>年中总结</a:t>
            </a:r>
            <a:r>
              <a:rPr lang="en-US" altLang="zh-CN" sz="1400" dirty="0">
                <a:solidFill>
                  <a:schemeClr val="bg1"/>
                </a:solidFill>
                <a:cs typeface="+mn-ea"/>
                <a:sym typeface="+mn-lt"/>
              </a:rPr>
              <a:t>】 【</a:t>
            </a:r>
            <a:r>
              <a:rPr lang="zh-CN" altLang="en-US" sz="1400" dirty="0">
                <a:solidFill>
                  <a:schemeClr val="bg1"/>
                </a:solidFill>
                <a:cs typeface="+mn-ea"/>
                <a:sym typeface="+mn-lt"/>
              </a:rPr>
              <a:t>新年计划</a:t>
            </a:r>
            <a:r>
              <a:rPr lang="en-US" altLang="zh-CN" sz="1400" dirty="0">
                <a:solidFill>
                  <a:schemeClr val="bg1"/>
                </a:solidFill>
                <a:cs typeface="+mn-ea"/>
                <a:sym typeface="+mn-lt"/>
              </a:rPr>
              <a:t>】 【</a:t>
            </a:r>
            <a:r>
              <a:rPr lang="zh-CN" altLang="en-US" sz="1400" dirty="0">
                <a:solidFill>
                  <a:schemeClr val="bg1"/>
                </a:solidFill>
                <a:cs typeface="+mn-ea"/>
                <a:sym typeface="+mn-lt"/>
              </a:rPr>
              <a:t>述职报告</a:t>
            </a:r>
            <a:r>
              <a:rPr lang="en-US" altLang="zh-CN" sz="1400" dirty="0">
                <a:solidFill>
                  <a:schemeClr val="bg1"/>
                </a:solidFill>
                <a:cs typeface="+mn-ea"/>
                <a:sym typeface="+mn-lt"/>
              </a:rPr>
              <a:t>】 【</a:t>
            </a:r>
            <a:r>
              <a:rPr lang="zh-CN" altLang="en-US" sz="1400" dirty="0">
                <a:solidFill>
                  <a:schemeClr val="bg1"/>
                </a:solidFill>
                <a:cs typeface="+mn-ea"/>
                <a:sym typeface="+mn-lt"/>
              </a:rPr>
              <a:t>工作汇报</a:t>
            </a:r>
            <a:r>
              <a:rPr lang="en-US" altLang="zh-CN" sz="1400" dirty="0">
                <a:solidFill>
                  <a:schemeClr val="bg1"/>
                </a:solidFill>
                <a:cs typeface="+mn-ea"/>
                <a:sym typeface="+mn-lt"/>
              </a:rPr>
              <a:t>】</a:t>
            </a:r>
            <a:endParaRPr lang="zh-CN" altLang="en-US" sz="1400" dirty="0">
              <a:solidFill>
                <a:schemeClr val="bg1"/>
              </a:solidFill>
              <a:cs typeface="+mn-ea"/>
              <a:sym typeface="+mn-lt"/>
            </a:endParaRPr>
          </a:p>
        </p:txBody>
      </p:sp>
      <p:grpSp>
        <p:nvGrpSpPr>
          <p:cNvPr id="30" name="组合 29"/>
          <p:cNvGrpSpPr/>
          <p:nvPr/>
        </p:nvGrpSpPr>
        <p:grpSpPr>
          <a:xfrm>
            <a:off x="0" y="3228412"/>
            <a:ext cx="9174228" cy="2077052"/>
            <a:chOff x="0" y="3228412"/>
            <a:chExt cx="9174228" cy="2077052"/>
          </a:xfrm>
        </p:grpSpPr>
        <p:sp>
          <p:nvSpPr>
            <p:cNvPr id="6" name="矩形 5"/>
            <p:cNvSpPr/>
            <p:nvPr/>
          </p:nvSpPr>
          <p:spPr>
            <a:xfrm>
              <a:off x="0" y="3579862"/>
              <a:ext cx="9174228" cy="1581586"/>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3" name="椭圆 12"/>
            <p:cNvSpPr/>
            <p:nvPr/>
          </p:nvSpPr>
          <p:spPr>
            <a:xfrm>
              <a:off x="596401" y="3228412"/>
              <a:ext cx="576064" cy="576064"/>
            </a:xfrm>
            <a:prstGeom prst="ellipse">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14" name="椭圆 13"/>
            <p:cNvSpPr/>
            <p:nvPr/>
          </p:nvSpPr>
          <p:spPr>
            <a:xfrm>
              <a:off x="380377" y="3804476"/>
              <a:ext cx="288032" cy="288032"/>
            </a:xfrm>
            <a:prstGeom prst="ellipse">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2" name="椭圆 21"/>
            <p:cNvSpPr/>
            <p:nvPr/>
          </p:nvSpPr>
          <p:spPr>
            <a:xfrm>
              <a:off x="5629494" y="5017432"/>
              <a:ext cx="288032" cy="288032"/>
            </a:xfrm>
            <a:prstGeom prst="ellipse">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grpSp>
        <p:nvGrpSpPr>
          <p:cNvPr id="29" name="组合 28"/>
          <p:cNvGrpSpPr/>
          <p:nvPr/>
        </p:nvGrpSpPr>
        <p:grpSpPr>
          <a:xfrm>
            <a:off x="1165717" y="0"/>
            <a:ext cx="8008511" cy="5161448"/>
            <a:chOff x="1165717" y="0"/>
            <a:chExt cx="8008511" cy="5161448"/>
          </a:xfrm>
        </p:grpSpPr>
        <p:sp>
          <p:nvSpPr>
            <p:cNvPr id="5" name="任意多边形 4"/>
            <p:cNvSpPr/>
            <p:nvPr/>
          </p:nvSpPr>
          <p:spPr>
            <a:xfrm>
              <a:off x="6415914" y="0"/>
              <a:ext cx="2758314" cy="5161448"/>
            </a:xfrm>
            <a:custGeom>
              <a:avLst/>
              <a:gdLst>
                <a:gd name="connsiteX0" fmla="*/ 2720529 w 2758314"/>
                <a:gd name="connsiteY0" fmla="*/ 0 h 4337732"/>
                <a:gd name="connsiteX1" fmla="*/ 0 w 2758314"/>
                <a:gd name="connsiteY1" fmla="*/ 4337732 h 4337732"/>
                <a:gd name="connsiteX2" fmla="*/ 2758314 w 2758314"/>
                <a:gd name="connsiteY2" fmla="*/ 4337732 h 4337732"/>
                <a:gd name="connsiteX3" fmla="*/ 2720529 w 2758314"/>
                <a:gd name="connsiteY3" fmla="*/ 0 h 4337732"/>
              </a:gdLst>
              <a:ahLst/>
              <a:cxnLst>
                <a:cxn ang="0">
                  <a:pos x="connsiteX0" y="connsiteY0"/>
                </a:cxn>
                <a:cxn ang="0">
                  <a:pos x="connsiteX1" y="connsiteY1"/>
                </a:cxn>
                <a:cxn ang="0">
                  <a:pos x="connsiteX2" y="connsiteY2"/>
                </a:cxn>
                <a:cxn ang="0">
                  <a:pos x="connsiteX3" y="connsiteY3"/>
                </a:cxn>
              </a:cxnLst>
              <a:rect l="l" t="t" r="r" b="b"/>
              <a:pathLst>
                <a:path w="2758314" h="4337732">
                  <a:moveTo>
                    <a:pt x="2720529" y="0"/>
                  </a:moveTo>
                  <a:lnTo>
                    <a:pt x="0" y="4337732"/>
                  </a:lnTo>
                  <a:lnTo>
                    <a:pt x="2758314" y="4337732"/>
                  </a:lnTo>
                  <a:lnTo>
                    <a:pt x="2720529" y="0"/>
                  </a:lnTo>
                  <a:close/>
                </a:path>
              </a:pathLst>
            </a:custGeom>
            <a:solidFill>
              <a:schemeClr val="accent2">
                <a:alpha val="73000"/>
              </a:schemeClr>
            </a:solidFill>
            <a:ln>
              <a:noFill/>
            </a:ln>
            <a:effectLst>
              <a:outerShdw blurRad="292100" dist="38100" dir="13500000" sx="107000" sy="107000" algn="br" rotWithShape="0">
                <a:prstClr val="black">
                  <a:alpha val="44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5" name="椭圆 24"/>
            <p:cNvSpPr/>
            <p:nvPr/>
          </p:nvSpPr>
          <p:spPr>
            <a:xfrm>
              <a:off x="7743665" y="3412466"/>
              <a:ext cx="1075714" cy="1075714"/>
            </a:xfrm>
            <a:prstGeom prst="ellipse">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6" name="椭圆 25"/>
            <p:cNvSpPr/>
            <p:nvPr/>
          </p:nvSpPr>
          <p:spPr>
            <a:xfrm>
              <a:off x="7474736" y="3946021"/>
              <a:ext cx="537857" cy="537857"/>
            </a:xfrm>
            <a:prstGeom prst="ellipse">
              <a:avLst/>
            </a:prstGeom>
            <a:solidFill>
              <a:schemeClr val="bg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27" name="矩形 26">
              <a:extLst>
                <a:ext uri="{FF2B5EF4-FFF2-40B4-BE49-F238E27FC236}">
                  <a16:creationId xmlns:a16="http://schemas.microsoft.com/office/drawing/2014/main" id="{8F4ADC5A-4E75-459A-AC3E-66C8874B8A1F}"/>
                </a:ext>
              </a:extLst>
            </p:cNvPr>
            <p:cNvSpPr/>
            <p:nvPr/>
          </p:nvSpPr>
          <p:spPr>
            <a:xfrm>
              <a:off x="1165717" y="3907621"/>
              <a:ext cx="2934087" cy="707886"/>
            </a:xfrm>
            <a:prstGeom prst="rect">
              <a:avLst/>
            </a:prstGeom>
          </p:spPr>
          <p:txBody>
            <a:bodyPr wrap="square">
              <a:spAutoFit/>
            </a:bodyPr>
            <a:lstStyle/>
            <a:p>
              <a:pPr algn="ctr" fontAlgn="auto">
                <a:spcBef>
                  <a:spcPts val="0"/>
                </a:spcBef>
                <a:spcAft>
                  <a:spcPts val="0"/>
                </a:spcAft>
                <a:defRPr/>
              </a:pPr>
              <a:r>
                <a:rPr lang="zh-CN" altLang="en-US" sz="2000" b="1" spc="300" dirty="0">
                  <a:solidFill>
                    <a:schemeClr val="bg1"/>
                  </a:solidFill>
                  <a:effectLst>
                    <a:outerShdw blurRad="38100" dist="38100" dir="2700000" algn="tl">
                      <a:srgbClr val="000000">
                        <a:alpha val="43137"/>
                      </a:srgbClr>
                    </a:outerShdw>
                  </a:effectLst>
                  <a:cs typeface="+mn-ea"/>
                  <a:sym typeface="+mn-lt"/>
                </a:rPr>
                <a:t>汇报人：紫丁香书院</a:t>
              </a:r>
              <a:endParaRPr lang="en-US" altLang="zh-CN" sz="2000" b="1" spc="300" dirty="0">
                <a:solidFill>
                  <a:schemeClr val="bg1"/>
                </a:solidFill>
                <a:effectLst>
                  <a:outerShdw blurRad="38100" dist="38100" dir="2700000" algn="tl">
                    <a:srgbClr val="000000">
                      <a:alpha val="43137"/>
                    </a:srgbClr>
                  </a:outerShdw>
                </a:effectLst>
                <a:cs typeface="+mn-ea"/>
                <a:sym typeface="+mn-lt"/>
              </a:endParaRPr>
            </a:p>
            <a:p>
              <a:pPr algn="ctr" fontAlgn="auto">
                <a:spcBef>
                  <a:spcPts val="0"/>
                </a:spcBef>
                <a:spcAft>
                  <a:spcPts val="0"/>
                </a:spcAft>
                <a:defRPr/>
              </a:pPr>
              <a:r>
                <a:rPr lang="zh-CN" altLang="en-US" sz="2000" b="1" spc="300" dirty="0">
                  <a:solidFill>
                    <a:schemeClr val="bg1"/>
                  </a:solidFill>
                  <a:effectLst>
                    <a:outerShdw blurRad="38100" dist="38100" dir="2700000" algn="tl">
                      <a:srgbClr val="000000">
                        <a:alpha val="43137"/>
                      </a:srgbClr>
                    </a:outerShdw>
                  </a:effectLst>
                  <a:cs typeface="+mn-ea"/>
                  <a:sym typeface="+mn-lt"/>
                </a:rPr>
                <a:t> </a:t>
              </a:r>
              <a:r>
                <a:rPr lang="zh-CN" altLang="en-US" sz="2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公众号</a:t>
              </a:r>
              <a:r>
                <a:rPr lang="en-US" altLang="zh-CN" sz="2000" dirty="0">
                  <a:solidFill>
                    <a:schemeClr val="bg2">
                      <a:lumMod val="50000"/>
                    </a:schemeClr>
                  </a:solidFill>
                  <a:latin typeface="微软雅黑" panose="020B0503020204020204" pitchFamily="34" charset="-122"/>
                  <a:ea typeface="微软雅黑" panose="020B0503020204020204" pitchFamily="34" charset="-122"/>
                  <a:sym typeface="Arial" panose="020B0604020202020204" pitchFamily="34" charset="0"/>
                </a:rPr>
                <a:t>qq1689929593</a:t>
              </a:r>
              <a:endParaRPr lang="zh-CN" altLang="en-US" sz="2000" b="1" spc="300" dirty="0">
                <a:solidFill>
                  <a:schemeClr val="bg1"/>
                </a:solidFill>
                <a:effectLst>
                  <a:outerShdw blurRad="38100" dist="38100" dir="2700000" algn="tl">
                    <a:srgbClr val="000000">
                      <a:alpha val="43137"/>
                    </a:srgbClr>
                  </a:outerShdw>
                </a:effectLst>
                <a:cs typeface="+mn-ea"/>
                <a:sym typeface="+mn-lt"/>
              </a:endParaRPr>
            </a:p>
          </p:txBody>
        </p:sp>
      </p:grpSp>
      <p:pic>
        <p:nvPicPr>
          <p:cNvPr id="12" name="图片 11"/>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150174" y="42581"/>
            <a:ext cx="2122548" cy="496766"/>
          </a:xfrm>
          <a:prstGeom prst="rect">
            <a:avLst/>
          </a:prstGeom>
        </p:spPr>
      </p:pic>
      <p:sp>
        <p:nvSpPr>
          <p:cNvPr id="21" name="矩形 20">
            <a:extLst>
              <a:ext uri="{FF2B5EF4-FFF2-40B4-BE49-F238E27FC236}">
                <a16:creationId xmlns:a16="http://schemas.microsoft.com/office/drawing/2014/main" id="{80A59023-3CE3-4D2B-95DA-00540199EFED}"/>
              </a:ext>
            </a:extLst>
          </p:cNvPr>
          <p:cNvSpPr/>
          <p:nvPr/>
        </p:nvSpPr>
        <p:spPr>
          <a:xfrm>
            <a:off x="1211448" y="1707654"/>
            <a:ext cx="4900210" cy="707886"/>
          </a:xfrm>
          <a:prstGeom prst="rect">
            <a:avLst/>
          </a:prstGeom>
        </p:spPr>
        <p:txBody>
          <a:bodyPr wrap="square">
            <a:spAutoFit/>
          </a:bodyPr>
          <a:lstStyle/>
          <a:p>
            <a:pPr fontAlgn="auto">
              <a:spcBef>
                <a:spcPts val="0"/>
              </a:spcBef>
              <a:spcAft>
                <a:spcPts val="0"/>
              </a:spcAft>
              <a:defRPr/>
            </a:pPr>
            <a:r>
              <a:rPr lang="zh-CN" altLang="en-US" sz="4000" b="1" spc="300" dirty="0">
                <a:solidFill>
                  <a:schemeClr val="bg1"/>
                </a:solidFill>
                <a:cs typeface="+mn-ea"/>
                <a:sym typeface="+mn-lt"/>
              </a:rPr>
              <a:t>演示完毕 谢谢欣赏</a:t>
            </a:r>
          </a:p>
        </p:txBody>
      </p:sp>
    </p:spTree>
    <p:extLst>
      <p:ext uri="{BB962C8B-B14F-4D97-AF65-F5344CB8AC3E}">
        <p14:creationId xmlns:p14="http://schemas.microsoft.com/office/powerpoint/2010/main" val="67936215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4" fill="hold" nodeType="clickEffect">
                                  <p:stCondLst>
                                    <p:cond delay="0"/>
                                  </p:stCondLst>
                                  <p:childTnLst>
                                    <p:set>
                                      <p:cBhvr>
                                        <p:cTn id="6" dur="1" fill="hold">
                                          <p:stCondLst>
                                            <p:cond delay="0"/>
                                          </p:stCondLst>
                                        </p:cTn>
                                        <p:tgtEl>
                                          <p:spTgt spid="29"/>
                                        </p:tgtEl>
                                        <p:attrNameLst>
                                          <p:attrName>style.visibility</p:attrName>
                                        </p:attrNameLst>
                                      </p:cBhvr>
                                      <p:to>
                                        <p:strVal val="visible"/>
                                      </p:to>
                                    </p:set>
                                    <p:animEffect transition="in" filter="wipe(down)">
                                      <p:cBhvr>
                                        <p:cTn id="7" dur="750"/>
                                        <p:tgtEl>
                                          <p:spTgt spid="29"/>
                                        </p:tgtEl>
                                      </p:cBhvr>
                                    </p:animEffect>
                                  </p:childTnLst>
                                </p:cTn>
                              </p:par>
                            </p:childTnLst>
                          </p:cTn>
                        </p:par>
                      </p:childTnLst>
                    </p:cTn>
                  </p:par>
                  <p:par>
                    <p:cTn id="8" fill="hold">
                      <p:stCondLst>
                        <p:cond delay="indefinite"/>
                      </p:stCondLst>
                      <p:childTnLst>
                        <p:par>
                          <p:cTn id="9" fill="hold">
                            <p:stCondLst>
                              <p:cond delay="0"/>
                            </p:stCondLst>
                            <p:childTnLst>
                              <p:par>
                                <p:cTn id="10" presetID="53" presetClass="entr" presetSubtype="16" fill="hold" grpId="0" nodeType="clickEffect">
                                  <p:stCondLst>
                                    <p:cond delay="0"/>
                                  </p:stCondLst>
                                  <p:childTnLst>
                                    <p:set>
                                      <p:cBhvr>
                                        <p:cTn id="11" dur="1" fill="hold">
                                          <p:stCondLst>
                                            <p:cond delay="0"/>
                                          </p:stCondLst>
                                        </p:cTn>
                                        <p:tgtEl>
                                          <p:spTgt spid="3"/>
                                        </p:tgtEl>
                                        <p:attrNameLst>
                                          <p:attrName>style.visibility</p:attrName>
                                        </p:attrNameLst>
                                      </p:cBhvr>
                                      <p:to>
                                        <p:strVal val="visible"/>
                                      </p:to>
                                    </p:set>
                                    <p:anim calcmode="lin" valueType="num">
                                      <p:cBhvr>
                                        <p:cTn id="12" dur="500" fill="hold"/>
                                        <p:tgtEl>
                                          <p:spTgt spid="3"/>
                                        </p:tgtEl>
                                        <p:attrNameLst>
                                          <p:attrName>ppt_w</p:attrName>
                                        </p:attrNameLst>
                                      </p:cBhvr>
                                      <p:tavLst>
                                        <p:tav tm="0">
                                          <p:val>
                                            <p:fltVal val="0"/>
                                          </p:val>
                                        </p:tav>
                                        <p:tav tm="100000">
                                          <p:val>
                                            <p:strVal val="#ppt_w"/>
                                          </p:val>
                                        </p:tav>
                                      </p:tavLst>
                                    </p:anim>
                                    <p:anim calcmode="lin" valueType="num">
                                      <p:cBhvr>
                                        <p:cTn id="13" dur="500" fill="hold"/>
                                        <p:tgtEl>
                                          <p:spTgt spid="3"/>
                                        </p:tgtEl>
                                        <p:attrNameLst>
                                          <p:attrName>ppt_h</p:attrName>
                                        </p:attrNameLst>
                                      </p:cBhvr>
                                      <p:tavLst>
                                        <p:tav tm="0">
                                          <p:val>
                                            <p:fltVal val="0"/>
                                          </p:val>
                                        </p:tav>
                                        <p:tav tm="100000">
                                          <p:val>
                                            <p:strVal val="#ppt_h"/>
                                          </p:val>
                                        </p:tav>
                                      </p:tavLst>
                                    </p:anim>
                                    <p:animEffect transition="in" filter="fade">
                                      <p:cBhvr>
                                        <p:cTn id="14" dur="500"/>
                                        <p:tgtEl>
                                          <p:spTgt spid="3"/>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7"/>
                                        </p:tgtEl>
                                        <p:attrNameLst>
                                          <p:attrName>style.visibility</p:attrName>
                                        </p:attrNameLst>
                                      </p:cBhvr>
                                      <p:to>
                                        <p:strVal val="visible"/>
                                      </p:to>
                                    </p:set>
                                    <p:anim calcmode="lin" valueType="num">
                                      <p:cBhvr>
                                        <p:cTn id="17" dur="500" fill="hold"/>
                                        <p:tgtEl>
                                          <p:spTgt spid="7"/>
                                        </p:tgtEl>
                                        <p:attrNameLst>
                                          <p:attrName>ppt_w</p:attrName>
                                        </p:attrNameLst>
                                      </p:cBhvr>
                                      <p:tavLst>
                                        <p:tav tm="0">
                                          <p:val>
                                            <p:fltVal val="0"/>
                                          </p:val>
                                        </p:tav>
                                        <p:tav tm="100000">
                                          <p:val>
                                            <p:strVal val="#ppt_w"/>
                                          </p:val>
                                        </p:tav>
                                      </p:tavLst>
                                    </p:anim>
                                    <p:anim calcmode="lin" valueType="num">
                                      <p:cBhvr>
                                        <p:cTn id="18" dur="500" fill="hold"/>
                                        <p:tgtEl>
                                          <p:spTgt spid="7"/>
                                        </p:tgtEl>
                                        <p:attrNameLst>
                                          <p:attrName>ppt_h</p:attrName>
                                        </p:attrNameLst>
                                      </p:cBhvr>
                                      <p:tavLst>
                                        <p:tav tm="0">
                                          <p:val>
                                            <p:fltVal val="0"/>
                                          </p:val>
                                        </p:tav>
                                        <p:tav tm="100000">
                                          <p:val>
                                            <p:strVal val="#ppt_h"/>
                                          </p:val>
                                        </p:tav>
                                      </p:tavLst>
                                    </p:anim>
                                    <p:animEffect transition="in" filter="fade">
                                      <p:cBhvr>
                                        <p:cTn id="19" dur="500"/>
                                        <p:tgtEl>
                                          <p:spTgt spid="7"/>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8"/>
                                        </p:tgtEl>
                                        <p:attrNameLst>
                                          <p:attrName>style.visibility</p:attrName>
                                        </p:attrNameLst>
                                      </p:cBhvr>
                                      <p:to>
                                        <p:strVal val="visible"/>
                                      </p:to>
                                    </p:set>
                                    <p:anim calcmode="lin" valueType="num">
                                      <p:cBhvr>
                                        <p:cTn id="22" dur="500" fill="hold"/>
                                        <p:tgtEl>
                                          <p:spTgt spid="8"/>
                                        </p:tgtEl>
                                        <p:attrNameLst>
                                          <p:attrName>ppt_w</p:attrName>
                                        </p:attrNameLst>
                                      </p:cBhvr>
                                      <p:tavLst>
                                        <p:tav tm="0">
                                          <p:val>
                                            <p:fltVal val="0"/>
                                          </p:val>
                                        </p:tav>
                                        <p:tav tm="100000">
                                          <p:val>
                                            <p:strVal val="#ppt_w"/>
                                          </p:val>
                                        </p:tav>
                                      </p:tavLst>
                                    </p:anim>
                                    <p:anim calcmode="lin" valueType="num">
                                      <p:cBhvr>
                                        <p:cTn id="23" dur="500" fill="hold"/>
                                        <p:tgtEl>
                                          <p:spTgt spid="8"/>
                                        </p:tgtEl>
                                        <p:attrNameLst>
                                          <p:attrName>ppt_h</p:attrName>
                                        </p:attrNameLst>
                                      </p:cBhvr>
                                      <p:tavLst>
                                        <p:tav tm="0">
                                          <p:val>
                                            <p:fltVal val="0"/>
                                          </p:val>
                                        </p:tav>
                                        <p:tav tm="100000">
                                          <p:val>
                                            <p:strVal val="#ppt_h"/>
                                          </p:val>
                                        </p:tav>
                                      </p:tavLst>
                                    </p:anim>
                                    <p:animEffect transition="in" filter="fade">
                                      <p:cBhvr>
                                        <p:cTn id="24" dur="500"/>
                                        <p:tgtEl>
                                          <p:spTgt spid="8"/>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
                                        </p:tgtEl>
                                        <p:attrNameLst>
                                          <p:attrName>style.visibility</p:attrName>
                                        </p:attrNameLst>
                                      </p:cBhvr>
                                      <p:to>
                                        <p:strVal val="visible"/>
                                      </p:to>
                                    </p:set>
                                    <p:anim calcmode="lin" valueType="num">
                                      <p:cBhvr>
                                        <p:cTn id="27" dur="500" fill="hold"/>
                                        <p:tgtEl>
                                          <p:spTgt spid="4"/>
                                        </p:tgtEl>
                                        <p:attrNameLst>
                                          <p:attrName>ppt_w</p:attrName>
                                        </p:attrNameLst>
                                      </p:cBhvr>
                                      <p:tavLst>
                                        <p:tav tm="0">
                                          <p:val>
                                            <p:fltVal val="0"/>
                                          </p:val>
                                        </p:tav>
                                        <p:tav tm="100000">
                                          <p:val>
                                            <p:strVal val="#ppt_w"/>
                                          </p:val>
                                        </p:tav>
                                      </p:tavLst>
                                    </p:anim>
                                    <p:anim calcmode="lin" valueType="num">
                                      <p:cBhvr>
                                        <p:cTn id="28" dur="500" fill="hold"/>
                                        <p:tgtEl>
                                          <p:spTgt spid="4"/>
                                        </p:tgtEl>
                                        <p:attrNameLst>
                                          <p:attrName>ppt_h</p:attrName>
                                        </p:attrNameLst>
                                      </p:cBhvr>
                                      <p:tavLst>
                                        <p:tav tm="0">
                                          <p:val>
                                            <p:fltVal val="0"/>
                                          </p:val>
                                        </p:tav>
                                        <p:tav tm="100000">
                                          <p:val>
                                            <p:strVal val="#ppt_h"/>
                                          </p:val>
                                        </p:tav>
                                      </p:tavLst>
                                    </p:anim>
                                    <p:animEffect transition="in" filter="fade">
                                      <p:cBhvr>
                                        <p:cTn id="29" dur="500"/>
                                        <p:tgtEl>
                                          <p:spTgt spid="4"/>
                                        </p:tgtEl>
                                      </p:cBhvr>
                                    </p:animEffect>
                                  </p:childTnLst>
                                </p:cTn>
                              </p:par>
                            </p:childTnLst>
                          </p:cTn>
                        </p:par>
                      </p:childTnLst>
                    </p:cTn>
                  </p:par>
                  <p:par>
                    <p:cTn id="30" fill="hold">
                      <p:stCondLst>
                        <p:cond delay="indefinite"/>
                      </p:stCondLst>
                      <p:childTnLst>
                        <p:par>
                          <p:cTn id="31" fill="hold">
                            <p:stCondLst>
                              <p:cond delay="0"/>
                            </p:stCondLst>
                            <p:childTnLst>
                              <p:par>
                                <p:cTn id="32" presetID="14" presetClass="entr" presetSubtype="10" fill="hold" nodeType="clickEffect">
                                  <p:stCondLst>
                                    <p:cond delay="0"/>
                                  </p:stCondLst>
                                  <p:childTnLst>
                                    <p:set>
                                      <p:cBhvr>
                                        <p:cTn id="33" dur="1" fill="hold">
                                          <p:stCondLst>
                                            <p:cond delay="0"/>
                                          </p:stCondLst>
                                        </p:cTn>
                                        <p:tgtEl>
                                          <p:spTgt spid="30"/>
                                        </p:tgtEl>
                                        <p:attrNameLst>
                                          <p:attrName>style.visibility</p:attrName>
                                        </p:attrNameLst>
                                      </p:cBhvr>
                                      <p:to>
                                        <p:strVal val="visible"/>
                                      </p:to>
                                    </p:set>
                                    <p:animEffect transition="in" filter="randombar(horizontal)">
                                      <p:cBhvr>
                                        <p:cTn id="34" dur="500"/>
                                        <p:tgtEl>
                                          <p:spTgt spid="30"/>
                                        </p:tgtEl>
                                      </p:cBhvr>
                                    </p:animEffect>
                                  </p:childTnLst>
                                </p:cTn>
                              </p:par>
                              <p:par>
                                <p:cTn id="35" presetID="53" presetClass="entr" presetSubtype="16" fill="hold" nodeType="withEffect">
                                  <p:stCondLst>
                                    <p:cond delay="0"/>
                                  </p:stCondLst>
                                  <p:childTnLst>
                                    <p:set>
                                      <p:cBhvr>
                                        <p:cTn id="36" dur="1" fill="hold">
                                          <p:stCondLst>
                                            <p:cond delay="0"/>
                                          </p:stCondLst>
                                        </p:cTn>
                                        <p:tgtEl>
                                          <p:spTgt spid="11"/>
                                        </p:tgtEl>
                                        <p:attrNameLst>
                                          <p:attrName>style.visibility</p:attrName>
                                        </p:attrNameLst>
                                      </p:cBhvr>
                                      <p:to>
                                        <p:strVal val="visible"/>
                                      </p:to>
                                    </p:set>
                                    <p:anim calcmode="lin" valueType="num">
                                      <p:cBhvr>
                                        <p:cTn id="37" dur="500" fill="hold"/>
                                        <p:tgtEl>
                                          <p:spTgt spid="11"/>
                                        </p:tgtEl>
                                        <p:attrNameLst>
                                          <p:attrName>ppt_w</p:attrName>
                                        </p:attrNameLst>
                                      </p:cBhvr>
                                      <p:tavLst>
                                        <p:tav tm="0">
                                          <p:val>
                                            <p:fltVal val="0"/>
                                          </p:val>
                                        </p:tav>
                                        <p:tav tm="100000">
                                          <p:val>
                                            <p:strVal val="#ppt_w"/>
                                          </p:val>
                                        </p:tav>
                                      </p:tavLst>
                                    </p:anim>
                                    <p:anim calcmode="lin" valueType="num">
                                      <p:cBhvr>
                                        <p:cTn id="38" dur="500" fill="hold"/>
                                        <p:tgtEl>
                                          <p:spTgt spid="11"/>
                                        </p:tgtEl>
                                        <p:attrNameLst>
                                          <p:attrName>ppt_h</p:attrName>
                                        </p:attrNameLst>
                                      </p:cBhvr>
                                      <p:tavLst>
                                        <p:tav tm="0">
                                          <p:val>
                                            <p:fltVal val="0"/>
                                          </p:val>
                                        </p:tav>
                                        <p:tav tm="100000">
                                          <p:val>
                                            <p:strVal val="#ppt_h"/>
                                          </p:val>
                                        </p:tav>
                                      </p:tavLst>
                                    </p:anim>
                                    <p:animEffect transition="in" filter="fade">
                                      <p:cBhvr>
                                        <p:cTn id="39" dur="500"/>
                                        <p:tgtEl>
                                          <p:spTgt spid="11"/>
                                        </p:tgtEl>
                                      </p:cBhvr>
                                    </p:animEffect>
                                  </p:childTnLst>
                                </p:cTn>
                              </p:par>
                            </p:childTnLst>
                          </p:cTn>
                        </p:par>
                        <p:par>
                          <p:cTn id="40" fill="hold">
                            <p:stCondLst>
                              <p:cond delay="500"/>
                            </p:stCondLst>
                            <p:childTnLst>
                              <p:par>
                                <p:cTn id="41" presetID="16" presetClass="entr" presetSubtype="37" fill="hold" grpId="0" nodeType="afterEffect">
                                  <p:stCondLst>
                                    <p:cond delay="0"/>
                                  </p:stCondLst>
                                  <p:childTnLst>
                                    <p:set>
                                      <p:cBhvr>
                                        <p:cTn id="42" dur="1" fill="hold">
                                          <p:stCondLst>
                                            <p:cond delay="0"/>
                                          </p:stCondLst>
                                        </p:cTn>
                                        <p:tgtEl>
                                          <p:spTgt spid="15"/>
                                        </p:tgtEl>
                                        <p:attrNameLst>
                                          <p:attrName>style.visibility</p:attrName>
                                        </p:attrNameLst>
                                      </p:cBhvr>
                                      <p:to>
                                        <p:strVal val="visible"/>
                                      </p:to>
                                    </p:set>
                                    <p:animEffect transition="in" filter="barn(outVertical)">
                                      <p:cBhvr>
                                        <p:cTn id="43" dur="500"/>
                                        <p:tgtEl>
                                          <p:spTgt spid="15"/>
                                        </p:tgtEl>
                                      </p:cBhvr>
                                    </p:animEffect>
                                  </p:childTnLst>
                                </p:cTn>
                              </p:par>
                            </p:childTnLst>
                          </p:cTn>
                        </p:par>
                        <p:par>
                          <p:cTn id="44" fill="hold">
                            <p:stCondLst>
                              <p:cond delay="1000"/>
                            </p:stCondLst>
                            <p:childTnLst>
                              <p:par>
                                <p:cTn id="45" presetID="41" presetClass="entr" presetSubtype="0" fill="hold" grpId="0" nodeType="afterEffect">
                                  <p:stCondLst>
                                    <p:cond delay="0"/>
                                  </p:stCondLst>
                                  <p:iterate type="lt">
                                    <p:tmPct val="10000"/>
                                  </p:iterate>
                                  <p:childTnLst>
                                    <p:set>
                                      <p:cBhvr>
                                        <p:cTn id="46" dur="1" fill="hold">
                                          <p:stCondLst>
                                            <p:cond delay="0"/>
                                          </p:stCondLst>
                                        </p:cTn>
                                        <p:tgtEl>
                                          <p:spTgt spid="21"/>
                                        </p:tgtEl>
                                        <p:attrNameLst>
                                          <p:attrName>style.visibility</p:attrName>
                                        </p:attrNameLst>
                                      </p:cBhvr>
                                      <p:to>
                                        <p:strVal val="visible"/>
                                      </p:to>
                                    </p:set>
                                    <p:anim calcmode="lin" valueType="num">
                                      <p:cBhvr>
                                        <p:cTn id="47" dur="500" fill="hold"/>
                                        <p:tgtEl>
                                          <p:spTgt spid="21"/>
                                        </p:tgtEl>
                                        <p:attrNameLst>
                                          <p:attrName>ppt_x</p:attrName>
                                        </p:attrNameLst>
                                      </p:cBhvr>
                                      <p:tavLst>
                                        <p:tav tm="0">
                                          <p:val>
                                            <p:strVal val="#ppt_x"/>
                                          </p:val>
                                        </p:tav>
                                        <p:tav tm="50000">
                                          <p:val>
                                            <p:strVal val="#ppt_x+.1"/>
                                          </p:val>
                                        </p:tav>
                                        <p:tav tm="100000">
                                          <p:val>
                                            <p:strVal val="#ppt_x"/>
                                          </p:val>
                                        </p:tav>
                                      </p:tavLst>
                                    </p:anim>
                                    <p:anim calcmode="lin" valueType="num">
                                      <p:cBhvr>
                                        <p:cTn id="48" dur="500" fill="hold"/>
                                        <p:tgtEl>
                                          <p:spTgt spid="21"/>
                                        </p:tgtEl>
                                        <p:attrNameLst>
                                          <p:attrName>ppt_y</p:attrName>
                                        </p:attrNameLst>
                                      </p:cBhvr>
                                      <p:tavLst>
                                        <p:tav tm="0">
                                          <p:val>
                                            <p:strVal val="#ppt_y"/>
                                          </p:val>
                                        </p:tav>
                                        <p:tav tm="100000">
                                          <p:val>
                                            <p:strVal val="#ppt_y"/>
                                          </p:val>
                                        </p:tav>
                                      </p:tavLst>
                                    </p:anim>
                                    <p:anim calcmode="lin" valueType="num">
                                      <p:cBhvr>
                                        <p:cTn id="49" dur="500" fill="hold"/>
                                        <p:tgtEl>
                                          <p:spTgt spid="21"/>
                                        </p:tgtEl>
                                        <p:attrNameLst>
                                          <p:attrName>ppt_h</p:attrName>
                                        </p:attrNameLst>
                                      </p:cBhvr>
                                      <p:tavLst>
                                        <p:tav tm="0">
                                          <p:val>
                                            <p:strVal val="#ppt_h/10"/>
                                          </p:val>
                                        </p:tav>
                                        <p:tav tm="50000">
                                          <p:val>
                                            <p:strVal val="#ppt_h+.01"/>
                                          </p:val>
                                        </p:tav>
                                        <p:tav tm="100000">
                                          <p:val>
                                            <p:strVal val="#ppt_h"/>
                                          </p:val>
                                        </p:tav>
                                      </p:tavLst>
                                    </p:anim>
                                    <p:anim calcmode="lin" valueType="num">
                                      <p:cBhvr>
                                        <p:cTn id="50" dur="500" fill="hold"/>
                                        <p:tgtEl>
                                          <p:spTgt spid="21"/>
                                        </p:tgtEl>
                                        <p:attrNameLst>
                                          <p:attrName>ppt_w</p:attrName>
                                        </p:attrNameLst>
                                      </p:cBhvr>
                                      <p:tavLst>
                                        <p:tav tm="0">
                                          <p:val>
                                            <p:strVal val="#ppt_w/10"/>
                                          </p:val>
                                        </p:tav>
                                        <p:tav tm="50000">
                                          <p:val>
                                            <p:strVal val="#ppt_w+.01"/>
                                          </p:val>
                                        </p:tav>
                                        <p:tav tm="100000">
                                          <p:val>
                                            <p:strVal val="#ppt_w"/>
                                          </p:val>
                                        </p:tav>
                                      </p:tavLst>
                                    </p:anim>
                                    <p:animEffect transition="in" filter="fade">
                                      <p:cBhvr>
                                        <p:cTn id="51" dur="500" tmFilter="0,0; .5, 1; 1, 1"/>
                                        <p:tgtEl>
                                          <p:spTgt spid="2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3" grpId="0" animBg="1"/>
      <p:bldP spid="7" grpId="0" animBg="1"/>
      <p:bldP spid="8" grpId="0" animBg="1"/>
      <p:bldP spid="15" grpId="0"/>
      <p:bldP spid="21" grpId="0"/>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3163599" y="2970869"/>
            <a:ext cx="2816801" cy="430887"/>
          </a:xfrm>
          <a:prstGeom prst="rect">
            <a:avLst/>
          </a:prstGeom>
          <a:noFill/>
        </p:spPr>
        <p:txBody>
          <a:bodyPr wrap="square" lIns="0" tIns="0" rIns="0" bIns="0" rtlCol="0">
            <a:spAutoFit/>
          </a:bodyPr>
          <a:lstStyle/>
          <a:p>
            <a:pPr algn="ctr"/>
            <a:r>
              <a:rPr lang="zh-CN" altLang="en-US" sz="2800" dirty="0">
                <a:solidFill>
                  <a:srgbClr val="34425B"/>
                </a:solidFill>
                <a:cs typeface="+mn-ea"/>
                <a:sym typeface="+mn-lt"/>
              </a:rPr>
              <a:t>请替换文字内容</a:t>
            </a:r>
            <a:endParaRPr lang="en-GB" altLang="zh-CN" sz="2800" dirty="0">
              <a:solidFill>
                <a:srgbClr val="34425B"/>
              </a:solidFill>
              <a:cs typeface="+mn-ea"/>
              <a:sym typeface="+mn-lt"/>
            </a:endParaRPr>
          </a:p>
        </p:txBody>
      </p:sp>
      <p:sp>
        <p:nvSpPr>
          <p:cNvPr id="8" name="TextBox 49"/>
          <p:cNvSpPr txBox="1"/>
          <p:nvPr/>
        </p:nvSpPr>
        <p:spPr>
          <a:xfrm>
            <a:off x="3194478" y="3539690"/>
            <a:ext cx="2780138" cy="123111"/>
          </a:xfrm>
          <a:prstGeom prst="rect">
            <a:avLst/>
          </a:prstGeom>
          <a:noFill/>
        </p:spPr>
        <p:txBody>
          <a:bodyPr wrap="square" lIns="0" tIns="0" rIns="0" bIns="0" rtlCol="0">
            <a:spAutoFit/>
          </a:bodyPr>
          <a:lstStyle/>
          <a:p>
            <a:pPr algn="ctr" eaLnBrk="0" hangingPunct="0"/>
            <a:r>
              <a:rPr lang="zh-CN" altLang="en-US" sz="800" dirty="0">
                <a:solidFill>
                  <a:srgbClr val="34425B"/>
                </a:solidFill>
                <a:cs typeface="+mn-ea"/>
                <a:sym typeface="+mn-lt"/>
              </a:rPr>
              <a:t>请替换文字内容，点击添加相关标题文字</a:t>
            </a:r>
            <a:endParaRPr lang="en-US" altLang="zh-CN" sz="800" dirty="0">
              <a:solidFill>
                <a:srgbClr val="34425B"/>
              </a:solidFill>
              <a:cs typeface="+mn-ea"/>
              <a:sym typeface="+mn-lt"/>
            </a:endParaRPr>
          </a:p>
        </p:txBody>
      </p:sp>
      <p:sp>
        <p:nvSpPr>
          <p:cNvPr id="38" name="椭圆 37"/>
          <p:cNvSpPr/>
          <p:nvPr/>
        </p:nvSpPr>
        <p:spPr>
          <a:xfrm>
            <a:off x="4164927" y="1203598"/>
            <a:ext cx="1075714" cy="1075714"/>
          </a:xfrm>
          <a:prstGeom prst="ellips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3948902" y="1779661"/>
            <a:ext cx="537857" cy="537857"/>
          </a:xfrm>
          <a:prstGeom prst="ellips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id="{8F4ADC5A-4E75-459A-AC3E-66C8874B8A1F}"/>
              </a:ext>
            </a:extLst>
          </p:cNvPr>
          <p:cNvSpPr/>
          <p:nvPr/>
        </p:nvSpPr>
        <p:spPr>
          <a:xfrm>
            <a:off x="3466905" y="2408570"/>
            <a:ext cx="2210190" cy="523220"/>
          </a:xfrm>
          <a:prstGeom prst="rect">
            <a:avLst/>
          </a:prstGeom>
        </p:spPr>
        <p:txBody>
          <a:bodyPr wrap="square">
            <a:spAutoFit/>
          </a:bodyPr>
          <a:lstStyle/>
          <a:p>
            <a:pPr algn="ctr" fontAlgn="auto">
              <a:spcBef>
                <a:spcPts val="0"/>
              </a:spcBef>
              <a:spcAft>
                <a:spcPts val="0"/>
              </a:spcAft>
              <a:defRPr/>
            </a:pPr>
            <a:r>
              <a:rPr lang="en-US" altLang="zh-CN" sz="2800" b="1" spc="300" dirty="0">
                <a:solidFill>
                  <a:schemeClr val="bg2">
                    <a:lumMod val="25000"/>
                  </a:schemeClr>
                </a:solidFill>
                <a:cs typeface="+mn-ea"/>
                <a:sym typeface="+mn-lt"/>
              </a:rPr>
              <a:t>PART ONE</a:t>
            </a:r>
            <a:endParaRPr lang="zh-CN" altLang="en-US" sz="2800" b="1" spc="300" dirty="0">
              <a:solidFill>
                <a:schemeClr val="bg2">
                  <a:lumMod val="25000"/>
                </a:schemeClr>
              </a:solidFill>
              <a:cs typeface="+mn-ea"/>
              <a:sym typeface="+mn-lt"/>
            </a:endParaRPr>
          </a:p>
        </p:txBody>
      </p:sp>
      <p:sp>
        <p:nvSpPr>
          <p:cNvPr id="41" name="矩形 40"/>
          <p:cNvSpPr/>
          <p:nvPr/>
        </p:nvSpPr>
        <p:spPr>
          <a:xfrm rot="1651152">
            <a:off x="-13654" y="3970315"/>
            <a:ext cx="1782108" cy="1782108"/>
          </a:xfrm>
          <a:prstGeom prst="rect">
            <a:avLst/>
          </a:prstGeom>
          <a:blipFill dpi="0" rotWithShape="0">
            <a:blip r:embed="rId3">
              <a:alphaModFix amt="7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rot="2700000">
            <a:off x="7677390" y="317260"/>
            <a:ext cx="1782108" cy="1782108"/>
          </a:xfrm>
          <a:prstGeom prst="rect">
            <a:avLst/>
          </a:prstGeom>
          <a:blipFill dpi="0" rotWithShape="0">
            <a:blip r:embed="rId3">
              <a:alphaModFix amt="4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a:extLst>
              <a:ext uri="{FF2B5EF4-FFF2-40B4-BE49-F238E27FC236}">
                <a16:creationId xmlns:a16="http://schemas.microsoft.com/office/drawing/2014/main" id="{D0D89DCD-4A47-47AC-9E75-9133B7477B3F}"/>
              </a:ext>
            </a:extLst>
          </p:cNvPr>
          <p:cNvSpPr/>
          <p:nvPr/>
        </p:nvSpPr>
        <p:spPr>
          <a:xfrm flipH="1">
            <a:off x="4237371" y="1439708"/>
            <a:ext cx="721198" cy="7211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4273086" y="1541874"/>
            <a:ext cx="597828" cy="597828"/>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8676456" y="29597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8553626" y="581124"/>
            <a:ext cx="144016" cy="144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395536" y="4463743"/>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683568" y="4731990"/>
            <a:ext cx="144016" cy="144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188728834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animEffect transition="in" filter="fade">
                                      <p:cBhvr>
                                        <p:cTn id="19" dur="500"/>
                                        <p:tgtEl>
                                          <p:spTgt spid="4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p:cTn id="39" dur="500" fill="hold"/>
                                        <p:tgtEl>
                                          <p:spTgt spid="38"/>
                                        </p:tgtEl>
                                        <p:attrNameLst>
                                          <p:attrName>ppt_w</p:attrName>
                                        </p:attrNameLst>
                                      </p:cBhvr>
                                      <p:tavLst>
                                        <p:tav tm="0">
                                          <p:val>
                                            <p:fltVal val="0"/>
                                          </p:val>
                                        </p:tav>
                                        <p:tav tm="100000">
                                          <p:val>
                                            <p:strVal val="#ppt_w"/>
                                          </p:val>
                                        </p:tav>
                                      </p:tavLst>
                                    </p:anim>
                                    <p:anim calcmode="lin" valueType="num">
                                      <p:cBhvr>
                                        <p:cTn id="40" dur="500" fill="hold"/>
                                        <p:tgtEl>
                                          <p:spTgt spid="38"/>
                                        </p:tgtEl>
                                        <p:attrNameLst>
                                          <p:attrName>ppt_h</p:attrName>
                                        </p:attrNameLst>
                                      </p:cBhvr>
                                      <p:tavLst>
                                        <p:tav tm="0">
                                          <p:val>
                                            <p:fltVal val="0"/>
                                          </p:val>
                                        </p:tav>
                                        <p:tav tm="100000">
                                          <p:val>
                                            <p:strVal val="#ppt_h"/>
                                          </p:val>
                                        </p:tav>
                                      </p:tavLst>
                                    </p:anim>
                                    <p:animEffect transition="in" filter="fade">
                                      <p:cBhvr>
                                        <p:cTn id="41" dur="500"/>
                                        <p:tgtEl>
                                          <p:spTgt spid="3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p:cTn id="54" dur="500" fill="hold"/>
                                        <p:tgtEl>
                                          <p:spTgt spid="44"/>
                                        </p:tgtEl>
                                        <p:attrNameLst>
                                          <p:attrName>ppt_w</p:attrName>
                                        </p:attrNameLst>
                                      </p:cBhvr>
                                      <p:tavLst>
                                        <p:tav tm="0">
                                          <p:val>
                                            <p:fltVal val="0"/>
                                          </p:val>
                                        </p:tav>
                                        <p:tav tm="100000">
                                          <p:val>
                                            <p:strVal val="#ppt_w"/>
                                          </p:val>
                                        </p:tav>
                                      </p:tavLst>
                                    </p:anim>
                                    <p:anim calcmode="lin" valueType="num">
                                      <p:cBhvr>
                                        <p:cTn id="55" dur="500" fill="hold"/>
                                        <p:tgtEl>
                                          <p:spTgt spid="44"/>
                                        </p:tgtEl>
                                        <p:attrNameLst>
                                          <p:attrName>ppt_h</p:attrName>
                                        </p:attrNameLst>
                                      </p:cBhvr>
                                      <p:tavLst>
                                        <p:tav tm="0">
                                          <p:val>
                                            <p:fltVal val="0"/>
                                          </p:val>
                                        </p:tav>
                                        <p:tav tm="100000">
                                          <p:val>
                                            <p:strVal val="#ppt_h"/>
                                          </p:val>
                                        </p:tav>
                                      </p:tavLst>
                                    </p:anim>
                                    <p:animEffect transition="in" filter="fade">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barn(inVertical)">
                                      <p:cBhvr>
                                        <p:cTn id="61" dur="500"/>
                                        <p:tgtEl>
                                          <p:spTgt spid="40"/>
                                        </p:tgtEl>
                                      </p:cBhvr>
                                    </p:animEffect>
                                  </p:childTnLst>
                                </p:cTn>
                              </p:par>
                            </p:childTnLst>
                          </p:cTn>
                        </p:par>
                        <p:par>
                          <p:cTn id="62" fill="hold">
                            <p:stCondLst>
                              <p:cond delay="5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7"/>
                                        </p:tgtEl>
                                        <p:attrNameLst>
                                          <p:attrName>style.visibility</p:attrName>
                                        </p:attrNameLst>
                                      </p:cBhvr>
                                      <p:to>
                                        <p:strVal val="visible"/>
                                      </p:to>
                                    </p:set>
                                    <p:animEffect transition="in" filter="wipe(left)">
                                      <p:cBhvr>
                                        <p:cTn id="65" dur="200"/>
                                        <p:tgtEl>
                                          <p:spTgt spid="7"/>
                                        </p:tgtEl>
                                      </p:cBhvr>
                                    </p:animEffect>
                                  </p:childTnLst>
                                </p:cTn>
                              </p:par>
                            </p:childTnLst>
                          </p:cTn>
                        </p:par>
                        <p:par>
                          <p:cTn id="66" fill="hold">
                            <p:stCondLst>
                              <p:cond delay="1060"/>
                            </p:stCondLst>
                            <p:childTnLst>
                              <p:par>
                                <p:cTn id="67" presetID="10" presetClass="entr" presetSubtype="0" fill="hold" grpId="0"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8" grpId="0" animBg="1"/>
      <p:bldP spid="39" grpId="0" animBg="1"/>
      <p:bldP spid="40" grpId="0"/>
      <p:bldP spid="41" grpId="0" animBg="1"/>
      <p:bldP spid="42" grpId="0" animBg="1"/>
      <p:bldP spid="43" grpId="0" animBg="1"/>
      <p:bldP spid="44" grpId="0" animBg="1"/>
      <p:bldP spid="45" grpId="0" animBg="1"/>
      <p:bldP spid="46" grpId="0" animBg="1"/>
      <p:bldP spid="47" grpId="0" animBg="1"/>
      <p:bldP spid="48"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 name="Title 1"/>
          <p:cNvSpPr txBox="1">
            <a:spLocks/>
          </p:cNvSpPr>
          <p:nvPr/>
        </p:nvSpPr>
        <p:spPr>
          <a:xfrm>
            <a:off x="251520"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sp>
        <p:nvSpPr>
          <p:cNvPr id="26" name="Rectangle: Rounded Corners 1"/>
          <p:cNvSpPr/>
          <p:nvPr/>
        </p:nvSpPr>
        <p:spPr>
          <a:xfrm>
            <a:off x="1046938" y="1419622"/>
            <a:ext cx="3071333" cy="411969"/>
          </a:xfrm>
          <a:prstGeom prst="roundRect">
            <a:avLst>
              <a:gd name="adj" fmla="val 50000"/>
            </a:avLst>
          </a:prstGeom>
          <a:solidFill>
            <a:schemeClr val="accent4"/>
          </a:solidFill>
          <a:ln w="12700" cap="flat">
            <a:noFill/>
            <a:miter lim="400000"/>
          </a:ln>
          <a:effectLst/>
        </p:spPr>
        <p:txBody>
          <a:bodyPr wrap="none" lIns="19050" tIns="19050" rIns="19050" bIns="19050" anchor="ctr">
            <a:normAutofit/>
          </a:bodyPr>
          <a:lstStyle/>
          <a:p>
            <a:pPr lvl="0" algn="ctr"/>
            <a:endParaRPr lang="zh-CN" altLang="en-US" sz="1500" dirty="0">
              <a:solidFill>
                <a:schemeClr val="bg1"/>
              </a:solidFill>
              <a:cs typeface="+mn-ea"/>
              <a:sym typeface="+mn-lt"/>
            </a:endParaRPr>
          </a:p>
        </p:txBody>
      </p:sp>
      <p:sp>
        <p:nvSpPr>
          <p:cNvPr id="28" name="Rectangle: Rounded Corners 28"/>
          <p:cNvSpPr/>
          <p:nvPr/>
        </p:nvSpPr>
        <p:spPr>
          <a:xfrm>
            <a:off x="5033712" y="1419622"/>
            <a:ext cx="3071333" cy="411968"/>
          </a:xfrm>
          <a:prstGeom prst="roundRect">
            <a:avLst>
              <a:gd name="adj" fmla="val 50000"/>
            </a:avLst>
          </a:prstGeom>
          <a:solidFill>
            <a:schemeClr val="accent3"/>
          </a:solidFill>
          <a:ln w="12700" cap="flat">
            <a:noFill/>
            <a:miter lim="400000"/>
          </a:ln>
          <a:effectLst/>
        </p:spPr>
        <p:txBody>
          <a:bodyPr wrap="none" lIns="19050" tIns="19050" rIns="19050" bIns="19050" anchor="ctr">
            <a:normAutofit/>
          </a:bodyPr>
          <a:lstStyle/>
          <a:p>
            <a:pPr lvl="0" algn="ctr"/>
            <a:endParaRPr lang="zh-CN" altLang="en-US" sz="1500" dirty="0">
              <a:solidFill>
                <a:schemeClr val="bg1"/>
              </a:solidFill>
              <a:cs typeface="+mn-ea"/>
              <a:sym typeface="+mn-lt"/>
            </a:endParaRPr>
          </a:p>
        </p:txBody>
      </p:sp>
      <p:sp>
        <p:nvSpPr>
          <p:cNvPr id="30" name="矩形 29"/>
          <p:cNvSpPr/>
          <p:nvPr/>
        </p:nvSpPr>
        <p:spPr>
          <a:xfrm>
            <a:off x="1056463" y="1429483"/>
            <a:ext cx="3041293" cy="37715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800" b="1" dirty="0">
                <a:solidFill>
                  <a:schemeClr val="bg1"/>
                </a:solidFill>
                <a:cs typeface="+mn-ea"/>
                <a:sym typeface="+mn-lt"/>
              </a:rPr>
              <a:t>标题文字添加</a:t>
            </a:r>
          </a:p>
        </p:txBody>
      </p:sp>
      <p:sp>
        <p:nvSpPr>
          <p:cNvPr id="31" name="矩形 30"/>
          <p:cNvSpPr/>
          <p:nvPr/>
        </p:nvSpPr>
        <p:spPr>
          <a:xfrm>
            <a:off x="5048732" y="1429483"/>
            <a:ext cx="3041293" cy="377155"/>
          </a:xfrm>
          <a:prstGeom prst="rect">
            <a:avLst/>
          </a:prstGeom>
        </p:spPr>
        <p:txBody>
          <a:bodyPr wrap="square" lIns="68580" tIns="34290" rIns="68580" bIns="34290">
            <a:spAutoFit/>
            <a:scene3d>
              <a:camera prst="orthographicFront"/>
              <a:lightRig rig="threePt" dir="t"/>
            </a:scene3d>
            <a:sp3d contourW="12700"/>
          </a:bodyPr>
          <a:lstStyle/>
          <a:p>
            <a:pPr algn="ctr">
              <a:lnSpc>
                <a:spcPct val="120000"/>
              </a:lnSpc>
            </a:pPr>
            <a:r>
              <a:rPr lang="zh-CN" altLang="en-US" sz="1800" b="1" dirty="0">
                <a:solidFill>
                  <a:schemeClr val="bg1"/>
                </a:solidFill>
                <a:cs typeface="+mn-ea"/>
                <a:sym typeface="+mn-lt"/>
              </a:rPr>
              <a:t>标题文字添加</a:t>
            </a:r>
          </a:p>
        </p:txBody>
      </p:sp>
      <p:sp>
        <p:nvSpPr>
          <p:cNvPr id="32" name="矩形 31"/>
          <p:cNvSpPr/>
          <p:nvPr/>
        </p:nvSpPr>
        <p:spPr>
          <a:xfrm>
            <a:off x="995050" y="2161081"/>
            <a:ext cx="7186925" cy="678647"/>
          </a:xfrm>
          <a:prstGeom prst="rect">
            <a:avLst/>
          </a:prstGeom>
        </p:spPr>
        <p:txBody>
          <a:bodyPr wrap="square" lIns="68580" tIns="34290" rIns="68580" bIns="34290">
            <a:spAutoFit/>
            <a:scene3d>
              <a:camera prst="orthographicFront"/>
              <a:lightRig rig="threePt" dir="t"/>
            </a:scene3d>
            <a:sp3d contourW="12700"/>
          </a:bodyPr>
          <a:lstStyle/>
          <a:p>
            <a:pPr>
              <a:lnSpc>
                <a:spcPct val="120000"/>
              </a:lnSpc>
            </a:pPr>
            <a:r>
              <a:rPr lang="zh-CN" altLang="en-US" sz="1100" dirty="0">
                <a:solidFill>
                  <a:schemeClr val="tx1">
                    <a:lumMod val="65000"/>
                    <a:lumOff val="35000"/>
                  </a:schemeClr>
                </a:solidFill>
                <a:cs typeface="+mn-ea"/>
                <a:sym typeface="+mn-lt"/>
              </a:rPr>
              <a:t>用户可以在投影仪或者计算机上进行演示也可以将演示文稿打印出来制作成片以便应用到更广泛的领域中用户可以在投影仪或者计算机上进行演示也可以将演示文稿打印出来制作成胶片以便应用到更广泛的领域中用户可以在投影仪或者计算机上进行演示也可以将的领域中用户可以以便应用到更广泛的领域中</a:t>
            </a:r>
          </a:p>
        </p:txBody>
      </p:sp>
      <p:grpSp>
        <p:nvGrpSpPr>
          <p:cNvPr id="33" name="组合 32"/>
          <p:cNvGrpSpPr/>
          <p:nvPr/>
        </p:nvGrpSpPr>
        <p:grpSpPr>
          <a:xfrm>
            <a:off x="1037493" y="3306998"/>
            <a:ext cx="7069016" cy="943301"/>
            <a:chOff x="1383324" y="4436405"/>
            <a:chExt cx="9425354" cy="1257734"/>
          </a:xfrm>
        </p:grpSpPr>
        <p:grpSp>
          <p:nvGrpSpPr>
            <p:cNvPr id="34" name="Group 3"/>
            <p:cNvGrpSpPr/>
            <p:nvPr/>
          </p:nvGrpSpPr>
          <p:grpSpPr>
            <a:xfrm>
              <a:off x="8202231" y="4436405"/>
              <a:ext cx="625024" cy="625024"/>
              <a:chOff x="7924891" y="4464172"/>
              <a:chExt cx="542724" cy="542724"/>
            </a:xfrm>
          </p:grpSpPr>
          <p:sp>
            <p:nvSpPr>
              <p:cNvPr id="67" name="Freeform: Shape 4"/>
              <p:cNvSpPr/>
              <p:nvPr/>
            </p:nvSpPr>
            <p:spPr>
              <a:xfrm>
                <a:off x="7924891"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noFill/>
                <a:miter lim="400000"/>
              </a:ln>
            </p:spPr>
            <p:txBody>
              <a:bodyPr anchor="ctr"/>
              <a:lstStyle/>
              <a:p>
                <a:pPr algn="ctr"/>
                <a:endParaRPr>
                  <a:solidFill>
                    <a:schemeClr val="tx1">
                      <a:lumMod val="65000"/>
                      <a:lumOff val="35000"/>
                    </a:schemeClr>
                  </a:solidFill>
                  <a:cs typeface="+mn-ea"/>
                  <a:sym typeface="+mn-lt"/>
                </a:endParaRPr>
              </a:p>
            </p:txBody>
          </p:sp>
          <p:sp>
            <p:nvSpPr>
              <p:cNvPr id="68" name="Freeform: Shape 5"/>
              <p:cNvSpPr/>
              <p:nvPr/>
            </p:nvSpPr>
            <p:spPr>
              <a:xfrm>
                <a:off x="8082466" y="4626398"/>
                <a:ext cx="207486" cy="218273"/>
              </a:xfrm>
              <a:custGeom>
                <a:avLst/>
                <a:gdLst/>
                <a:ahLst/>
                <a:cxnLst>
                  <a:cxn ang="0">
                    <a:pos x="wd2" y="hd2"/>
                  </a:cxn>
                  <a:cxn ang="5400000">
                    <a:pos x="wd2" y="hd2"/>
                  </a:cxn>
                  <a:cxn ang="10800000">
                    <a:pos x="wd2" y="hd2"/>
                  </a:cxn>
                  <a:cxn ang="16200000">
                    <a:pos x="wd2" y="hd2"/>
                  </a:cxn>
                </a:cxnLst>
                <a:rect l="0" t="0" r="r" b="b"/>
                <a:pathLst>
                  <a:path w="20689" h="21367" extrusionOk="0">
                    <a:moveTo>
                      <a:pt x="5399" y="21367"/>
                    </a:moveTo>
                    <a:cubicBezTo>
                      <a:pt x="3945" y="21367"/>
                      <a:pt x="2583" y="20761"/>
                      <a:pt x="1600" y="19796"/>
                    </a:cubicBezTo>
                    <a:cubicBezTo>
                      <a:pt x="-305" y="17926"/>
                      <a:pt x="-835" y="14661"/>
                      <a:pt x="1835" y="12040"/>
                    </a:cubicBezTo>
                    <a:cubicBezTo>
                      <a:pt x="3400" y="10503"/>
                      <a:pt x="9667" y="4351"/>
                      <a:pt x="12796" y="1279"/>
                    </a:cubicBezTo>
                    <a:cubicBezTo>
                      <a:pt x="13906" y="188"/>
                      <a:pt x="15321" y="-233"/>
                      <a:pt x="16674" y="123"/>
                    </a:cubicBezTo>
                    <a:cubicBezTo>
                      <a:pt x="18004" y="473"/>
                      <a:pt x="19093" y="1542"/>
                      <a:pt x="19449" y="2847"/>
                    </a:cubicBezTo>
                    <a:cubicBezTo>
                      <a:pt x="19811" y="4176"/>
                      <a:pt x="19382" y="5564"/>
                      <a:pt x="18273" y="6654"/>
                    </a:cubicBezTo>
                    <a:lnTo>
                      <a:pt x="7790" y="16945"/>
                    </a:lnTo>
                    <a:cubicBezTo>
                      <a:pt x="7191" y="17533"/>
                      <a:pt x="6516" y="17880"/>
                      <a:pt x="5836" y="17951"/>
                    </a:cubicBezTo>
                    <a:cubicBezTo>
                      <a:pt x="5163" y="18020"/>
                      <a:pt x="4520" y="17808"/>
                      <a:pt x="4071" y="17366"/>
                    </a:cubicBezTo>
                    <a:cubicBezTo>
                      <a:pt x="3256" y="16566"/>
                      <a:pt x="3140" y="15060"/>
                      <a:pt x="4495" y="13730"/>
                    </a:cubicBezTo>
                    <a:lnTo>
                      <a:pt x="11857" y="6501"/>
                    </a:lnTo>
                    <a:cubicBezTo>
                      <a:pt x="12160" y="6204"/>
                      <a:pt x="12650" y="6204"/>
                      <a:pt x="12952" y="6501"/>
                    </a:cubicBezTo>
                    <a:cubicBezTo>
                      <a:pt x="13255" y="6798"/>
                      <a:pt x="13255" y="7279"/>
                      <a:pt x="12952" y="7576"/>
                    </a:cubicBezTo>
                    <a:lnTo>
                      <a:pt x="5590" y="14805"/>
                    </a:lnTo>
                    <a:cubicBezTo>
                      <a:pt x="4953" y="15429"/>
                      <a:pt x="4896" y="16025"/>
                      <a:pt x="5166" y="16291"/>
                    </a:cubicBezTo>
                    <a:cubicBezTo>
                      <a:pt x="5285" y="16409"/>
                      <a:pt x="5464" y="16461"/>
                      <a:pt x="5672" y="16439"/>
                    </a:cubicBezTo>
                    <a:cubicBezTo>
                      <a:pt x="5992" y="16406"/>
                      <a:pt x="6354" y="16204"/>
                      <a:pt x="6695" y="15870"/>
                    </a:cubicBezTo>
                    <a:lnTo>
                      <a:pt x="17178" y="5579"/>
                    </a:lnTo>
                    <a:cubicBezTo>
                      <a:pt x="17896" y="4873"/>
                      <a:pt x="18171" y="4043"/>
                      <a:pt x="17953" y="3240"/>
                    </a:cubicBezTo>
                    <a:cubicBezTo>
                      <a:pt x="17737" y="2451"/>
                      <a:pt x="17078" y="1804"/>
                      <a:pt x="16273" y="1592"/>
                    </a:cubicBezTo>
                    <a:cubicBezTo>
                      <a:pt x="15457" y="1377"/>
                      <a:pt x="14611" y="1648"/>
                      <a:pt x="13891" y="2354"/>
                    </a:cubicBezTo>
                    <a:cubicBezTo>
                      <a:pt x="10762" y="5426"/>
                      <a:pt x="4495" y="11579"/>
                      <a:pt x="2930" y="13115"/>
                    </a:cubicBezTo>
                    <a:cubicBezTo>
                      <a:pt x="887" y="15120"/>
                      <a:pt x="1378" y="17427"/>
                      <a:pt x="2695" y="18721"/>
                    </a:cubicBezTo>
                    <a:cubicBezTo>
                      <a:pt x="4014" y="20015"/>
                      <a:pt x="6364" y="20495"/>
                      <a:pt x="8406" y="18491"/>
                    </a:cubicBezTo>
                    <a:lnTo>
                      <a:pt x="19368" y="7729"/>
                    </a:lnTo>
                    <a:cubicBezTo>
                      <a:pt x="19670" y="7433"/>
                      <a:pt x="20160" y="7433"/>
                      <a:pt x="20463" y="7729"/>
                    </a:cubicBezTo>
                    <a:cubicBezTo>
                      <a:pt x="20765" y="8026"/>
                      <a:pt x="20765" y="8508"/>
                      <a:pt x="20463" y="8804"/>
                    </a:cubicBezTo>
                    <a:lnTo>
                      <a:pt x="9501" y="19566"/>
                    </a:lnTo>
                    <a:cubicBezTo>
                      <a:pt x="8209" y="20835"/>
                      <a:pt x="6763" y="21367"/>
                      <a:pt x="5399" y="21367"/>
                    </a:cubicBezTo>
                    <a:close/>
                  </a:path>
                </a:pathLst>
              </a:custGeom>
              <a:solidFill>
                <a:srgbClr val="FFFFFF"/>
              </a:solidFill>
              <a:ln w="12700">
                <a:noFill/>
                <a:miter lim="400000"/>
              </a:ln>
            </p:spPr>
            <p:txBody>
              <a:bodyPr anchor="ctr"/>
              <a:lstStyle/>
              <a:p>
                <a:pPr algn="ctr"/>
                <a:endParaRPr>
                  <a:solidFill>
                    <a:schemeClr val="tx1">
                      <a:lumMod val="65000"/>
                      <a:lumOff val="35000"/>
                    </a:schemeClr>
                  </a:solidFill>
                  <a:cs typeface="+mn-ea"/>
                  <a:sym typeface="+mn-lt"/>
                </a:endParaRPr>
              </a:p>
            </p:txBody>
          </p:sp>
        </p:grpSp>
        <p:sp>
          <p:nvSpPr>
            <p:cNvPr id="35" name="Rectangle 6"/>
            <p:cNvSpPr/>
            <p:nvPr/>
          </p:nvSpPr>
          <p:spPr>
            <a:xfrm>
              <a:off x="1383324" y="5318997"/>
              <a:ext cx="1355210" cy="339825"/>
            </a:xfrm>
            <a:prstGeom prst="rect">
              <a:avLst/>
            </a:prstGeom>
            <a:solidFill>
              <a:srgbClr val="E6E7EA"/>
            </a:solidFill>
            <a:ln w="12700">
              <a:noFill/>
              <a:miter lim="400000"/>
            </a:ln>
          </p:spPr>
          <p:txBody>
            <a:bodyPr wrap="none" lIns="25400" tIns="25400" rIns="25400" bIns="25400" anchor="ctr" anchorCtr="1">
              <a:normAutofit/>
            </a:bodyPr>
            <a:lstStyle/>
            <a:p>
              <a:pPr lvl="0" algn="ctr"/>
              <a:endParaRPr lang="zh-CN" altLang="en-US" sz="900" dirty="0">
                <a:solidFill>
                  <a:schemeClr val="tx1">
                    <a:lumMod val="65000"/>
                    <a:lumOff val="35000"/>
                  </a:schemeClr>
                </a:solidFill>
                <a:cs typeface="+mn-ea"/>
                <a:sym typeface="+mn-lt"/>
              </a:endParaRPr>
            </a:p>
          </p:txBody>
        </p:sp>
        <p:grpSp>
          <p:nvGrpSpPr>
            <p:cNvPr id="36" name="Group 7"/>
            <p:cNvGrpSpPr/>
            <p:nvPr/>
          </p:nvGrpSpPr>
          <p:grpSpPr>
            <a:xfrm>
              <a:off x="3361846" y="4436405"/>
              <a:ext cx="625024" cy="625024"/>
              <a:chOff x="3721867" y="4464172"/>
              <a:chExt cx="542724" cy="542724"/>
            </a:xfrm>
          </p:grpSpPr>
          <p:sp>
            <p:nvSpPr>
              <p:cNvPr id="65" name="Freeform: Shape 8"/>
              <p:cNvSpPr/>
              <p:nvPr/>
            </p:nvSpPr>
            <p:spPr>
              <a:xfrm>
                <a:off x="3721867"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3"/>
              </a:solidFill>
              <a:ln w="12700">
                <a:noFill/>
                <a:miter lim="400000"/>
              </a:ln>
            </p:spPr>
            <p:txBody>
              <a:bodyPr anchor="ctr"/>
              <a:lstStyle/>
              <a:p>
                <a:pPr algn="ctr"/>
                <a:endParaRPr>
                  <a:solidFill>
                    <a:schemeClr val="tx1">
                      <a:lumMod val="65000"/>
                      <a:lumOff val="35000"/>
                    </a:schemeClr>
                  </a:solidFill>
                  <a:cs typeface="+mn-ea"/>
                  <a:sym typeface="+mn-lt"/>
                </a:endParaRPr>
              </a:p>
            </p:txBody>
          </p:sp>
          <p:sp>
            <p:nvSpPr>
              <p:cNvPr id="66" name="Freeform: Shape 9"/>
              <p:cNvSpPr/>
              <p:nvPr/>
            </p:nvSpPr>
            <p:spPr>
              <a:xfrm>
                <a:off x="3874891" y="4633413"/>
                <a:ext cx="233430" cy="204242"/>
              </a:xfrm>
              <a:custGeom>
                <a:avLst/>
                <a:gdLst/>
                <a:ahLst/>
                <a:cxnLst>
                  <a:cxn ang="0">
                    <a:pos x="wd2" y="hd2"/>
                  </a:cxn>
                  <a:cxn ang="5400000">
                    <a:pos x="wd2" y="hd2"/>
                  </a:cxn>
                  <a:cxn ang="10800000">
                    <a:pos x="wd2" y="hd2"/>
                  </a:cxn>
                  <a:cxn ang="16200000">
                    <a:pos x="wd2" y="hd2"/>
                  </a:cxn>
                </a:cxnLst>
                <a:rect l="0" t="0" r="r" b="b"/>
                <a:pathLst>
                  <a:path w="21600" h="21600" extrusionOk="0">
                    <a:moveTo>
                      <a:pt x="18900" y="0"/>
                    </a:moveTo>
                    <a:lnTo>
                      <a:pt x="2700" y="0"/>
                    </a:lnTo>
                    <a:cubicBezTo>
                      <a:pt x="1216" y="0"/>
                      <a:pt x="0" y="1389"/>
                      <a:pt x="0" y="3086"/>
                    </a:cubicBezTo>
                    <a:lnTo>
                      <a:pt x="0" y="13885"/>
                    </a:lnTo>
                    <a:cubicBezTo>
                      <a:pt x="0" y="15583"/>
                      <a:pt x="1216" y="16971"/>
                      <a:pt x="2700" y="16971"/>
                    </a:cubicBezTo>
                    <a:lnTo>
                      <a:pt x="8100" y="16971"/>
                    </a:lnTo>
                    <a:lnTo>
                      <a:pt x="13500" y="21600"/>
                    </a:lnTo>
                    <a:lnTo>
                      <a:pt x="13500" y="16971"/>
                    </a:lnTo>
                    <a:lnTo>
                      <a:pt x="18900" y="16971"/>
                    </a:lnTo>
                    <a:cubicBezTo>
                      <a:pt x="20384" y="16971"/>
                      <a:pt x="21600" y="15583"/>
                      <a:pt x="21600" y="13885"/>
                    </a:cubicBezTo>
                    <a:lnTo>
                      <a:pt x="21600" y="3086"/>
                    </a:lnTo>
                    <a:cubicBezTo>
                      <a:pt x="21600" y="1389"/>
                      <a:pt x="20384" y="0"/>
                      <a:pt x="18900" y="0"/>
                    </a:cubicBezTo>
                    <a:close/>
                  </a:path>
                </a:pathLst>
              </a:custGeom>
              <a:solidFill>
                <a:srgbClr val="FFFFFF"/>
              </a:solidFill>
              <a:ln w="12700">
                <a:noFill/>
                <a:miter lim="400000"/>
              </a:ln>
            </p:spPr>
            <p:txBody>
              <a:bodyPr anchor="ctr"/>
              <a:lstStyle/>
              <a:p>
                <a:pPr algn="ctr"/>
                <a:endParaRPr>
                  <a:solidFill>
                    <a:schemeClr val="tx1">
                      <a:lumMod val="65000"/>
                      <a:lumOff val="35000"/>
                    </a:schemeClr>
                  </a:solidFill>
                  <a:cs typeface="+mn-ea"/>
                  <a:sym typeface="+mn-lt"/>
                </a:endParaRPr>
              </a:p>
            </p:txBody>
          </p:sp>
        </p:grpSp>
        <p:sp>
          <p:nvSpPr>
            <p:cNvPr id="37" name="Rectangle 10"/>
            <p:cNvSpPr/>
            <p:nvPr/>
          </p:nvSpPr>
          <p:spPr>
            <a:xfrm>
              <a:off x="2995819" y="5318997"/>
              <a:ext cx="1355209" cy="339825"/>
            </a:xfrm>
            <a:prstGeom prst="rect">
              <a:avLst/>
            </a:prstGeom>
            <a:solidFill>
              <a:srgbClr val="E6E7EA"/>
            </a:solidFill>
            <a:ln w="12700">
              <a:noFill/>
              <a:miter lim="400000"/>
            </a:ln>
          </p:spPr>
          <p:txBody>
            <a:bodyPr wrap="none" lIns="25400" tIns="25400" rIns="25400" bIns="25400" anchor="ctr" anchorCtr="1">
              <a:normAutofit/>
            </a:bodyPr>
            <a:lstStyle/>
            <a:p>
              <a:pPr lvl="0" algn="ctr"/>
              <a:endParaRPr lang="zh-CN" altLang="en-US" sz="900" dirty="0">
                <a:solidFill>
                  <a:schemeClr val="tx1">
                    <a:lumMod val="65000"/>
                    <a:lumOff val="35000"/>
                  </a:schemeClr>
                </a:solidFill>
                <a:cs typeface="+mn-ea"/>
                <a:sym typeface="+mn-lt"/>
              </a:endParaRPr>
            </a:p>
          </p:txBody>
        </p:sp>
        <p:sp>
          <p:nvSpPr>
            <p:cNvPr id="38" name="Rectangle 11"/>
            <p:cNvSpPr/>
            <p:nvPr/>
          </p:nvSpPr>
          <p:spPr>
            <a:xfrm>
              <a:off x="4610232" y="5318997"/>
              <a:ext cx="1355209" cy="339825"/>
            </a:xfrm>
            <a:prstGeom prst="rect">
              <a:avLst/>
            </a:prstGeom>
            <a:solidFill>
              <a:srgbClr val="E6E7EA"/>
            </a:solidFill>
            <a:ln w="12700">
              <a:noFill/>
              <a:miter lim="400000"/>
            </a:ln>
          </p:spPr>
          <p:txBody>
            <a:bodyPr wrap="none" lIns="25400" tIns="25400" rIns="25400" bIns="25400" anchor="ctr" anchorCtr="1">
              <a:normAutofit/>
            </a:bodyPr>
            <a:lstStyle/>
            <a:p>
              <a:pPr lvl="0" algn="ctr"/>
              <a:endParaRPr lang="zh-CN" altLang="en-US" sz="900" dirty="0">
                <a:solidFill>
                  <a:schemeClr val="tx1">
                    <a:lumMod val="65000"/>
                    <a:lumOff val="35000"/>
                  </a:schemeClr>
                </a:solidFill>
                <a:cs typeface="+mn-ea"/>
                <a:sym typeface="+mn-lt"/>
              </a:endParaRPr>
            </a:p>
          </p:txBody>
        </p:sp>
        <p:grpSp>
          <p:nvGrpSpPr>
            <p:cNvPr id="39" name="Group 12"/>
            <p:cNvGrpSpPr/>
            <p:nvPr/>
          </p:nvGrpSpPr>
          <p:grpSpPr>
            <a:xfrm>
              <a:off x="4973406" y="4436405"/>
              <a:ext cx="625024" cy="625024"/>
              <a:chOff x="5121224" y="4464172"/>
              <a:chExt cx="542724" cy="542724"/>
            </a:xfrm>
          </p:grpSpPr>
          <p:sp>
            <p:nvSpPr>
              <p:cNvPr id="63" name="Freeform: Shape 13"/>
              <p:cNvSpPr/>
              <p:nvPr/>
            </p:nvSpPr>
            <p:spPr>
              <a:xfrm>
                <a:off x="5121224"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noFill/>
                <a:miter lim="400000"/>
              </a:ln>
            </p:spPr>
            <p:txBody>
              <a:bodyPr anchor="ctr"/>
              <a:lstStyle/>
              <a:p>
                <a:pPr algn="ctr"/>
                <a:endParaRPr>
                  <a:solidFill>
                    <a:schemeClr val="tx1">
                      <a:lumMod val="65000"/>
                      <a:lumOff val="35000"/>
                    </a:schemeClr>
                  </a:solidFill>
                  <a:cs typeface="+mn-ea"/>
                  <a:sym typeface="+mn-lt"/>
                </a:endParaRPr>
              </a:p>
            </p:txBody>
          </p:sp>
          <p:sp>
            <p:nvSpPr>
              <p:cNvPr id="64" name="Freeform: Shape 14"/>
              <p:cNvSpPr/>
              <p:nvPr/>
            </p:nvSpPr>
            <p:spPr>
              <a:xfrm>
                <a:off x="5292217" y="4624750"/>
                <a:ext cx="208280" cy="221569"/>
              </a:xfrm>
              <a:custGeom>
                <a:avLst/>
                <a:gdLst/>
                <a:ahLst/>
                <a:cxnLst>
                  <a:cxn ang="0">
                    <a:pos x="wd2" y="hd2"/>
                  </a:cxn>
                  <a:cxn ang="5400000">
                    <a:pos x="wd2" y="hd2"/>
                  </a:cxn>
                  <a:cxn ang="10800000">
                    <a:pos x="wd2" y="hd2"/>
                  </a:cxn>
                  <a:cxn ang="16200000">
                    <a:pos x="wd2" y="hd2"/>
                  </a:cxn>
                </a:cxnLst>
                <a:rect l="0" t="0" r="r" b="b"/>
                <a:pathLst>
                  <a:path w="21600" h="21567" extrusionOk="0">
                    <a:moveTo>
                      <a:pt x="10665" y="9681"/>
                    </a:moveTo>
                    <a:cubicBezTo>
                      <a:pt x="10079" y="14119"/>
                      <a:pt x="7081" y="15033"/>
                      <a:pt x="7081" y="18117"/>
                    </a:cubicBezTo>
                    <a:cubicBezTo>
                      <a:pt x="7081" y="20023"/>
                      <a:pt x="8782" y="21567"/>
                      <a:pt x="10799" y="21567"/>
                    </a:cubicBezTo>
                    <a:cubicBezTo>
                      <a:pt x="12818" y="21567"/>
                      <a:pt x="14519" y="20023"/>
                      <a:pt x="14519" y="18117"/>
                    </a:cubicBezTo>
                    <a:cubicBezTo>
                      <a:pt x="14519" y="15033"/>
                      <a:pt x="11521" y="14119"/>
                      <a:pt x="10935" y="9681"/>
                    </a:cubicBezTo>
                    <a:cubicBezTo>
                      <a:pt x="10917" y="9547"/>
                      <a:pt x="10683" y="9547"/>
                      <a:pt x="10665" y="9681"/>
                    </a:cubicBezTo>
                    <a:close/>
                    <a:moveTo>
                      <a:pt x="18015" y="101"/>
                    </a:moveTo>
                    <a:cubicBezTo>
                      <a:pt x="17997" y="-33"/>
                      <a:pt x="17762" y="-33"/>
                      <a:pt x="17744" y="101"/>
                    </a:cubicBezTo>
                    <a:cubicBezTo>
                      <a:pt x="17159" y="4539"/>
                      <a:pt x="14160" y="5453"/>
                      <a:pt x="14160" y="8537"/>
                    </a:cubicBezTo>
                    <a:cubicBezTo>
                      <a:pt x="14160" y="10442"/>
                      <a:pt x="15863" y="11987"/>
                      <a:pt x="17880" y="11987"/>
                    </a:cubicBezTo>
                    <a:cubicBezTo>
                      <a:pt x="19897" y="11987"/>
                      <a:pt x="21600" y="10442"/>
                      <a:pt x="21600" y="8537"/>
                    </a:cubicBezTo>
                    <a:cubicBezTo>
                      <a:pt x="21600" y="5453"/>
                      <a:pt x="18602" y="4539"/>
                      <a:pt x="18015" y="101"/>
                    </a:cubicBezTo>
                    <a:close/>
                    <a:moveTo>
                      <a:pt x="3856" y="101"/>
                    </a:moveTo>
                    <a:cubicBezTo>
                      <a:pt x="3838" y="-33"/>
                      <a:pt x="3603" y="-33"/>
                      <a:pt x="3586" y="101"/>
                    </a:cubicBezTo>
                    <a:cubicBezTo>
                      <a:pt x="2999" y="4539"/>
                      <a:pt x="0" y="5453"/>
                      <a:pt x="0" y="8537"/>
                    </a:cubicBezTo>
                    <a:cubicBezTo>
                      <a:pt x="0" y="10442"/>
                      <a:pt x="1703" y="11987"/>
                      <a:pt x="3720" y="11987"/>
                    </a:cubicBezTo>
                    <a:cubicBezTo>
                      <a:pt x="5739" y="11987"/>
                      <a:pt x="7440" y="10442"/>
                      <a:pt x="7440" y="8537"/>
                    </a:cubicBezTo>
                    <a:cubicBezTo>
                      <a:pt x="7440" y="5453"/>
                      <a:pt x="4442" y="4539"/>
                      <a:pt x="3856" y="101"/>
                    </a:cubicBezTo>
                    <a:close/>
                  </a:path>
                </a:pathLst>
              </a:custGeom>
              <a:solidFill>
                <a:srgbClr val="FFFFFF"/>
              </a:solidFill>
              <a:ln w="12700">
                <a:noFill/>
                <a:miter lim="400000"/>
              </a:ln>
            </p:spPr>
            <p:txBody>
              <a:bodyPr anchor="ctr"/>
              <a:lstStyle/>
              <a:p>
                <a:pPr algn="ctr"/>
                <a:endParaRPr>
                  <a:solidFill>
                    <a:schemeClr val="tx1">
                      <a:lumMod val="65000"/>
                      <a:lumOff val="35000"/>
                    </a:schemeClr>
                  </a:solidFill>
                  <a:cs typeface="+mn-ea"/>
                  <a:sym typeface="+mn-lt"/>
                </a:endParaRPr>
              </a:p>
            </p:txBody>
          </p:sp>
        </p:grpSp>
        <p:grpSp>
          <p:nvGrpSpPr>
            <p:cNvPr id="40" name="Group 15"/>
            <p:cNvGrpSpPr/>
            <p:nvPr/>
          </p:nvGrpSpPr>
          <p:grpSpPr>
            <a:xfrm>
              <a:off x="6587819" y="4436405"/>
              <a:ext cx="625024" cy="625024"/>
              <a:chOff x="6523058" y="4464172"/>
              <a:chExt cx="542724" cy="542724"/>
            </a:xfrm>
          </p:grpSpPr>
          <p:sp>
            <p:nvSpPr>
              <p:cNvPr id="61" name="Freeform: Shape 16"/>
              <p:cNvSpPr/>
              <p:nvPr/>
            </p:nvSpPr>
            <p:spPr>
              <a:xfrm>
                <a:off x="6523058"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1"/>
              </a:solidFill>
              <a:ln w="12700">
                <a:noFill/>
                <a:miter lim="400000"/>
              </a:ln>
            </p:spPr>
            <p:txBody>
              <a:bodyPr anchor="ctr"/>
              <a:lstStyle/>
              <a:p>
                <a:pPr algn="ctr"/>
                <a:endParaRPr>
                  <a:solidFill>
                    <a:schemeClr val="tx1">
                      <a:lumMod val="65000"/>
                      <a:lumOff val="35000"/>
                    </a:schemeClr>
                  </a:solidFill>
                  <a:cs typeface="+mn-ea"/>
                  <a:sym typeface="+mn-lt"/>
                </a:endParaRPr>
              </a:p>
            </p:txBody>
          </p:sp>
          <p:sp>
            <p:nvSpPr>
              <p:cNvPr id="62" name="Freeform: Shape 17"/>
              <p:cNvSpPr/>
              <p:nvPr/>
            </p:nvSpPr>
            <p:spPr>
              <a:xfrm>
                <a:off x="6732712" y="4617826"/>
                <a:ext cx="129250" cy="221569"/>
              </a:xfrm>
              <a:custGeom>
                <a:avLst/>
                <a:gdLst/>
                <a:ahLst/>
                <a:cxnLst>
                  <a:cxn ang="0">
                    <a:pos x="wd2" y="hd2"/>
                  </a:cxn>
                  <a:cxn ang="5400000">
                    <a:pos x="wd2" y="hd2"/>
                  </a:cxn>
                  <a:cxn ang="10800000">
                    <a:pos x="wd2" y="hd2"/>
                  </a:cxn>
                  <a:cxn ang="16200000">
                    <a:pos x="wd2" y="hd2"/>
                  </a:cxn>
                </a:cxnLst>
                <a:rect l="0" t="0" r="r" b="b"/>
                <a:pathLst>
                  <a:path w="21600" h="21540" extrusionOk="0">
                    <a:moveTo>
                      <a:pt x="9547" y="8995"/>
                    </a:moveTo>
                    <a:cubicBezTo>
                      <a:pt x="9431" y="9241"/>
                      <a:pt x="9310" y="9495"/>
                      <a:pt x="9182" y="9756"/>
                    </a:cubicBezTo>
                    <a:cubicBezTo>
                      <a:pt x="8409" y="11354"/>
                      <a:pt x="7531" y="13164"/>
                      <a:pt x="7531" y="15261"/>
                    </a:cubicBezTo>
                    <a:cubicBezTo>
                      <a:pt x="7531" y="16396"/>
                      <a:pt x="6379" y="16800"/>
                      <a:pt x="5302" y="16800"/>
                    </a:cubicBezTo>
                    <a:cubicBezTo>
                      <a:pt x="4071" y="16800"/>
                      <a:pt x="3070" y="16212"/>
                      <a:pt x="3070" y="15491"/>
                    </a:cubicBezTo>
                    <a:cubicBezTo>
                      <a:pt x="3070" y="13016"/>
                      <a:pt x="5121" y="11397"/>
                      <a:pt x="6930" y="9971"/>
                    </a:cubicBezTo>
                    <a:cubicBezTo>
                      <a:pt x="7496" y="9523"/>
                      <a:pt x="8031" y="9101"/>
                      <a:pt x="8465" y="8681"/>
                    </a:cubicBezTo>
                    <a:cubicBezTo>
                      <a:pt x="8665" y="8489"/>
                      <a:pt x="9201" y="8497"/>
                      <a:pt x="9443" y="8687"/>
                    </a:cubicBezTo>
                    <a:cubicBezTo>
                      <a:pt x="9559" y="8776"/>
                      <a:pt x="9596" y="8890"/>
                      <a:pt x="9547" y="8995"/>
                    </a:cubicBezTo>
                    <a:close/>
                    <a:moveTo>
                      <a:pt x="11191" y="180"/>
                    </a:moveTo>
                    <a:cubicBezTo>
                      <a:pt x="11140" y="-60"/>
                      <a:pt x="10460" y="-60"/>
                      <a:pt x="10409" y="180"/>
                    </a:cubicBezTo>
                    <a:cubicBezTo>
                      <a:pt x="8706" y="8155"/>
                      <a:pt x="0" y="9798"/>
                      <a:pt x="0" y="15341"/>
                    </a:cubicBezTo>
                    <a:cubicBezTo>
                      <a:pt x="0" y="18765"/>
                      <a:pt x="4944" y="21540"/>
                      <a:pt x="10801" y="21540"/>
                    </a:cubicBezTo>
                    <a:cubicBezTo>
                      <a:pt x="16656" y="21540"/>
                      <a:pt x="21600" y="18765"/>
                      <a:pt x="21600" y="15341"/>
                    </a:cubicBezTo>
                    <a:cubicBezTo>
                      <a:pt x="21600" y="9798"/>
                      <a:pt x="12894" y="8155"/>
                      <a:pt x="11191" y="180"/>
                    </a:cubicBezTo>
                    <a:close/>
                  </a:path>
                </a:pathLst>
              </a:custGeom>
              <a:solidFill>
                <a:srgbClr val="FFFFFF"/>
              </a:solidFill>
              <a:ln w="12700">
                <a:noFill/>
                <a:miter lim="400000"/>
              </a:ln>
            </p:spPr>
            <p:txBody>
              <a:bodyPr anchor="ctr"/>
              <a:lstStyle/>
              <a:p>
                <a:pPr algn="ctr"/>
                <a:endParaRPr>
                  <a:solidFill>
                    <a:schemeClr val="tx1">
                      <a:lumMod val="65000"/>
                      <a:lumOff val="35000"/>
                    </a:schemeClr>
                  </a:solidFill>
                  <a:cs typeface="+mn-ea"/>
                  <a:sym typeface="+mn-lt"/>
                </a:endParaRPr>
              </a:p>
            </p:txBody>
          </p:sp>
        </p:grpSp>
        <p:sp>
          <p:nvSpPr>
            <p:cNvPr id="41" name="Rectangle 18"/>
            <p:cNvSpPr/>
            <p:nvPr/>
          </p:nvSpPr>
          <p:spPr>
            <a:xfrm>
              <a:off x="6224644" y="5318997"/>
              <a:ext cx="1355209" cy="339825"/>
            </a:xfrm>
            <a:prstGeom prst="rect">
              <a:avLst/>
            </a:prstGeom>
            <a:solidFill>
              <a:srgbClr val="E6E7EA"/>
            </a:solidFill>
            <a:ln w="12700">
              <a:noFill/>
              <a:miter lim="400000"/>
            </a:ln>
          </p:spPr>
          <p:txBody>
            <a:bodyPr wrap="none" lIns="25400" tIns="25400" rIns="25400" bIns="25400" anchor="ctr" anchorCtr="1">
              <a:normAutofit/>
            </a:bodyPr>
            <a:lstStyle/>
            <a:p>
              <a:pPr lvl="0" algn="ctr"/>
              <a:endParaRPr lang="zh-CN" altLang="en-US" sz="900" dirty="0">
                <a:solidFill>
                  <a:schemeClr val="tx1">
                    <a:lumMod val="65000"/>
                    <a:lumOff val="35000"/>
                  </a:schemeClr>
                </a:solidFill>
                <a:cs typeface="+mn-ea"/>
                <a:sym typeface="+mn-lt"/>
              </a:endParaRPr>
            </a:p>
          </p:txBody>
        </p:sp>
        <p:grpSp>
          <p:nvGrpSpPr>
            <p:cNvPr id="42" name="Group 19"/>
            <p:cNvGrpSpPr/>
            <p:nvPr/>
          </p:nvGrpSpPr>
          <p:grpSpPr>
            <a:xfrm>
              <a:off x="1748417" y="4436405"/>
              <a:ext cx="625024" cy="625024"/>
              <a:chOff x="2320887" y="4464172"/>
              <a:chExt cx="542724" cy="542724"/>
            </a:xfrm>
          </p:grpSpPr>
          <p:sp>
            <p:nvSpPr>
              <p:cNvPr id="59" name="Freeform: Shape 20"/>
              <p:cNvSpPr/>
              <p:nvPr/>
            </p:nvSpPr>
            <p:spPr>
              <a:xfrm>
                <a:off x="2320887"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4"/>
              </a:solidFill>
              <a:ln w="12700">
                <a:noFill/>
                <a:miter lim="400000"/>
              </a:ln>
            </p:spPr>
            <p:txBody>
              <a:bodyPr anchor="ctr"/>
              <a:lstStyle/>
              <a:p>
                <a:pPr algn="ctr"/>
                <a:endParaRPr>
                  <a:solidFill>
                    <a:schemeClr val="tx1">
                      <a:lumMod val="65000"/>
                      <a:lumOff val="35000"/>
                    </a:schemeClr>
                  </a:solidFill>
                  <a:cs typeface="+mn-ea"/>
                  <a:sym typeface="+mn-lt"/>
                </a:endParaRPr>
              </a:p>
            </p:txBody>
          </p:sp>
          <p:sp>
            <p:nvSpPr>
              <p:cNvPr id="60" name="Freeform: Shape 21"/>
              <p:cNvSpPr/>
              <p:nvPr/>
            </p:nvSpPr>
            <p:spPr>
              <a:xfrm>
                <a:off x="2475534" y="4604112"/>
                <a:ext cx="233430" cy="248997"/>
              </a:xfrm>
              <a:custGeom>
                <a:avLst/>
                <a:gdLst/>
                <a:ahLst/>
                <a:cxnLst>
                  <a:cxn ang="0">
                    <a:pos x="wd2" y="hd2"/>
                  </a:cxn>
                  <a:cxn ang="5400000">
                    <a:pos x="wd2" y="hd2"/>
                  </a:cxn>
                  <a:cxn ang="10800000">
                    <a:pos x="wd2" y="hd2"/>
                  </a:cxn>
                  <a:cxn ang="16200000">
                    <a:pos x="wd2" y="hd2"/>
                  </a:cxn>
                </a:cxnLst>
                <a:rect l="0" t="0" r="r" b="b"/>
                <a:pathLst>
                  <a:path w="21153" h="21260" extrusionOk="0">
                    <a:moveTo>
                      <a:pt x="11752" y="11733"/>
                    </a:moveTo>
                    <a:lnTo>
                      <a:pt x="9401" y="11733"/>
                    </a:lnTo>
                    <a:lnTo>
                      <a:pt x="9401" y="5975"/>
                    </a:lnTo>
                    <a:lnTo>
                      <a:pt x="11752" y="5975"/>
                    </a:lnTo>
                    <a:cubicBezTo>
                      <a:pt x="11752" y="5975"/>
                      <a:pt x="11752" y="11733"/>
                      <a:pt x="11752" y="11733"/>
                    </a:cubicBezTo>
                    <a:close/>
                    <a:moveTo>
                      <a:pt x="11752" y="15276"/>
                    </a:moveTo>
                    <a:lnTo>
                      <a:pt x="9401" y="15276"/>
                    </a:lnTo>
                    <a:lnTo>
                      <a:pt x="9401" y="12951"/>
                    </a:lnTo>
                    <a:lnTo>
                      <a:pt x="11752" y="12951"/>
                    </a:lnTo>
                    <a:cubicBezTo>
                      <a:pt x="11752" y="12951"/>
                      <a:pt x="11752" y="15276"/>
                      <a:pt x="11752" y="15276"/>
                    </a:cubicBezTo>
                    <a:close/>
                    <a:moveTo>
                      <a:pt x="20789" y="13227"/>
                    </a:moveTo>
                    <a:lnTo>
                      <a:pt x="18761" y="11523"/>
                    </a:lnTo>
                    <a:cubicBezTo>
                      <a:pt x="18172" y="11029"/>
                      <a:pt x="18172" y="10223"/>
                      <a:pt x="18761" y="9729"/>
                    </a:cubicBezTo>
                    <a:lnTo>
                      <a:pt x="20789" y="8025"/>
                    </a:lnTo>
                    <a:cubicBezTo>
                      <a:pt x="21376" y="7532"/>
                      <a:pt x="21220" y="7072"/>
                      <a:pt x="20441" y="7001"/>
                    </a:cubicBezTo>
                    <a:lnTo>
                      <a:pt x="17751" y="6761"/>
                    </a:lnTo>
                    <a:cubicBezTo>
                      <a:pt x="16971" y="6692"/>
                      <a:pt x="16552" y="6061"/>
                      <a:pt x="16819" y="5360"/>
                    </a:cubicBezTo>
                    <a:lnTo>
                      <a:pt x="18247" y="1615"/>
                    </a:lnTo>
                    <a:cubicBezTo>
                      <a:pt x="18515" y="912"/>
                      <a:pt x="18188" y="656"/>
                      <a:pt x="17520" y="1047"/>
                    </a:cubicBezTo>
                    <a:lnTo>
                      <a:pt x="14346" y="2896"/>
                    </a:lnTo>
                    <a:cubicBezTo>
                      <a:pt x="13678" y="3285"/>
                      <a:pt x="12815" y="3072"/>
                      <a:pt x="12430" y="2423"/>
                    </a:cubicBezTo>
                    <a:lnTo>
                      <a:pt x="11279" y="489"/>
                    </a:lnTo>
                    <a:cubicBezTo>
                      <a:pt x="10893" y="-160"/>
                      <a:pt x="10255" y="-164"/>
                      <a:pt x="9860" y="481"/>
                    </a:cubicBezTo>
                    <a:lnTo>
                      <a:pt x="8793" y="2232"/>
                    </a:lnTo>
                    <a:cubicBezTo>
                      <a:pt x="8398" y="2877"/>
                      <a:pt x="7493" y="3153"/>
                      <a:pt x="6781" y="2844"/>
                    </a:cubicBezTo>
                    <a:lnTo>
                      <a:pt x="4900" y="2031"/>
                    </a:lnTo>
                    <a:cubicBezTo>
                      <a:pt x="4188" y="1723"/>
                      <a:pt x="3639" y="2080"/>
                      <a:pt x="3682" y="2825"/>
                    </a:cubicBezTo>
                    <a:lnTo>
                      <a:pt x="3784" y="4615"/>
                    </a:lnTo>
                    <a:cubicBezTo>
                      <a:pt x="3826" y="5360"/>
                      <a:pt x="3242" y="6128"/>
                      <a:pt x="2486" y="6320"/>
                    </a:cubicBezTo>
                    <a:lnTo>
                      <a:pt x="670" y="6780"/>
                    </a:lnTo>
                    <a:cubicBezTo>
                      <a:pt x="-85" y="6972"/>
                      <a:pt x="-224" y="7532"/>
                      <a:pt x="365" y="8025"/>
                    </a:cubicBezTo>
                    <a:lnTo>
                      <a:pt x="2394" y="9729"/>
                    </a:lnTo>
                    <a:cubicBezTo>
                      <a:pt x="2981" y="10223"/>
                      <a:pt x="2981" y="11029"/>
                      <a:pt x="2394" y="11523"/>
                    </a:cubicBezTo>
                    <a:lnTo>
                      <a:pt x="365" y="13225"/>
                    </a:lnTo>
                    <a:cubicBezTo>
                      <a:pt x="-224" y="13720"/>
                      <a:pt x="-68" y="14196"/>
                      <a:pt x="709" y="14285"/>
                    </a:cubicBezTo>
                    <a:lnTo>
                      <a:pt x="3171" y="14567"/>
                    </a:lnTo>
                    <a:cubicBezTo>
                      <a:pt x="3948" y="14656"/>
                      <a:pt x="4381" y="15309"/>
                      <a:pt x="4133" y="16017"/>
                    </a:cubicBezTo>
                    <a:lnTo>
                      <a:pt x="2869" y="19625"/>
                    </a:lnTo>
                    <a:cubicBezTo>
                      <a:pt x="2622" y="20333"/>
                      <a:pt x="2976" y="20609"/>
                      <a:pt x="3655" y="20240"/>
                    </a:cubicBezTo>
                    <a:lnTo>
                      <a:pt x="6549" y="18661"/>
                    </a:lnTo>
                    <a:cubicBezTo>
                      <a:pt x="7229" y="18291"/>
                      <a:pt x="8143" y="18495"/>
                      <a:pt x="8581" y="19113"/>
                    </a:cubicBezTo>
                    <a:lnTo>
                      <a:pt x="9782" y="20816"/>
                    </a:lnTo>
                    <a:cubicBezTo>
                      <a:pt x="10219" y="21436"/>
                      <a:pt x="10875" y="21403"/>
                      <a:pt x="11240" y="20741"/>
                    </a:cubicBezTo>
                    <a:lnTo>
                      <a:pt x="12297" y="18823"/>
                    </a:lnTo>
                    <a:cubicBezTo>
                      <a:pt x="12660" y="18160"/>
                      <a:pt x="13532" y="17891"/>
                      <a:pt x="14234" y="18221"/>
                    </a:cubicBezTo>
                    <a:lnTo>
                      <a:pt x="16272" y="19181"/>
                    </a:lnTo>
                    <a:cubicBezTo>
                      <a:pt x="16974" y="19511"/>
                      <a:pt x="17514" y="19172"/>
                      <a:pt x="17472" y="18427"/>
                    </a:cubicBezTo>
                    <a:lnTo>
                      <a:pt x="17370" y="16637"/>
                    </a:lnTo>
                    <a:cubicBezTo>
                      <a:pt x="17327" y="15891"/>
                      <a:pt x="17912" y="15124"/>
                      <a:pt x="18668" y="14932"/>
                    </a:cubicBezTo>
                    <a:lnTo>
                      <a:pt x="20482" y="14472"/>
                    </a:lnTo>
                    <a:cubicBezTo>
                      <a:pt x="21239" y="14280"/>
                      <a:pt x="21376" y="13720"/>
                      <a:pt x="20789" y="13227"/>
                    </a:cubicBezTo>
                    <a:close/>
                  </a:path>
                </a:pathLst>
              </a:custGeom>
              <a:solidFill>
                <a:srgbClr val="FFFFFF"/>
              </a:solidFill>
              <a:ln w="12700">
                <a:noFill/>
                <a:miter lim="400000"/>
              </a:ln>
            </p:spPr>
            <p:txBody>
              <a:bodyPr anchor="ctr"/>
              <a:lstStyle/>
              <a:p>
                <a:pPr algn="ctr"/>
                <a:endParaRPr>
                  <a:solidFill>
                    <a:schemeClr val="tx1">
                      <a:lumMod val="65000"/>
                      <a:lumOff val="35000"/>
                    </a:schemeClr>
                  </a:solidFill>
                  <a:cs typeface="+mn-ea"/>
                  <a:sym typeface="+mn-lt"/>
                </a:endParaRPr>
              </a:p>
            </p:txBody>
          </p:sp>
        </p:grpSp>
        <p:sp>
          <p:nvSpPr>
            <p:cNvPr id="43" name="Rectangle 22"/>
            <p:cNvSpPr/>
            <p:nvPr/>
          </p:nvSpPr>
          <p:spPr>
            <a:xfrm>
              <a:off x="7839056" y="5318997"/>
              <a:ext cx="1355209" cy="339825"/>
            </a:xfrm>
            <a:prstGeom prst="rect">
              <a:avLst/>
            </a:prstGeom>
            <a:solidFill>
              <a:srgbClr val="E6E7EA"/>
            </a:solidFill>
            <a:ln w="12700">
              <a:noFill/>
              <a:miter lim="400000"/>
            </a:ln>
          </p:spPr>
          <p:txBody>
            <a:bodyPr wrap="none" lIns="25400" tIns="25400" rIns="25400" bIns="25400" anchor="ctr" anchorCtr="1">
              <a:normAutofit/>
            </a:bodyPr>
            <a:lstStyle/>
            <a:p>
              <a:pPr lvl="0" algn="ctr"/>
              <a:endParaRPr lang="zh-CN" altLang="en-US" sz="900" dirty="0">
                <a:solidFill>
                  <a:schemeClr val="tx1">
                    <a:lumMod val="65000"/>
                    <a:lumOff val="35000"/>
                  </a:schemeClr>
                </a:solidFill>
                <a:cs typeface="+mn-ea"/>
                <a:sym typeface="+mn-lt"/>
              </a:endParaRPr>
            </a:p>
          </p:txBody>
        </p:sp>
        <p:grpSp>
          <p:nvGrpSpPr>
            <p:cNvPr id="44" name="Group 23"/>
            <p:cNvGrpSpPr/>
            <p:nvPr/>
          </p:nvGrpSpPr>
          <p:grpSpPr>
            <a:xfrm>
              <a:off x="9811588" y="4436405"/>
              <a:ext cx="625024" cy="625024"/>
              <a:chOff x="9322335" y="4464172"/>
              <a:chExt cx="542724" cy="542724"/>
            </a:xfrm>
          </p:grpSpPr>
          <p:sp>
            <p:nvSpPr>
              <p:cNvPr id="57" name="Freeform: Shape 24"/>
              <p:cNvSpPr/>
              <p:nvPr/>
            </p:nvSpPr>
            <p:spPr>
              <a:xfrm>
                <a:off x="9322335" y="4464172"/>
                <a:ext cx="542724" cy="542724"/>
              </a:xfrm>
              <a:custGeom>
                <a:avLst/>
                <a:gdLst/>
                <a:ahLst/>
                <a:cxnLst>
                  <a:cxn ang="0">
                    <a:pos x="wd2" y="hd2"/>
                  </a:cxn>
                  <a:cxn ang="5400000">
                    <a:pos x="wd2" y="hd2"/>
                  </a:cxn>
                  <a:cxn ang="10800000">
                    <a:pos x="wd2" y="hd2"/>
                  </a:cxn>
                  <a:cxn ang="16200000">
                    <a:pos x="wd2" y="hd2"/>
                  </a:cxn>
                </a:cxnLst>
                <a:rect l="0" t="0" r="r" b="b"/>
                <a:pathLst>
                  <a:path w="19679" h="19679" extrusionOk="0">
                    <a:moveTo>
                      <a:pt x="16796" y="2882"/>
                    </a:moveTo>
                    <a:cubicBezTo>
                      <a:pt x="20639" y="6724"/>
                      <a:pt x="20639" y="12954"/>
                      <a:pt x="16796" y="16796"/>
                    </a:cubicBezTo>
                    <a:cubicBezTo>
                      <a:pt x="12954" y="20639"/>
                      <a:pt x="6724" y="20639"/>
                      <a:pt x="2882" y="16796"/>
                    </a:cubicBezTo>
                    <a:cubicBezTo>
                      <a:pt x="-961" y="12954"/>
                      <a:pt x="-961" y="6724"/>
                      <a:pt x="2882" y="2882"/>
                    </a:cubicBezTo>
                    <a:cubicBezTo>
                      <a:pt x="6724" y="-961"/>
                      <a:pt x="12954" y="-961"/>
                      <a:pt x="16796" y="2882"/>
                    </a:cubicBezTo>
                    <a:close/>
                  </a:path>
                </a:pathLst>
              </a:custGeom>
              <a:solidFill>
                <a:schemeClr val="accent2"/>
              </a:solidFill>
              <a:ln w="12700">
                <a:noFill/>
                <a:miter lim="400000"/>
              </a:ln>
            </p:spPr>
            <p:txBody>
              <a:bodyPr anchor="ctr"/>
              <a:lstStyle/>
              <a:p>
                <a:pPr algn="ctr"/>
                <a:endParaRPr>
                  <a:solidFill>
                    <a:schemeClr val="tx1">
                      <a:lumMod val="65000"/>
                      <a:lumOff val="35000"/>
                    </a:schemeClr>
                  </a:solidFill>
                  <a:cs typeface="+mn-ea"/>
                  <a:sym typeface="+mn-lt"/>
                </a:endParaRPr>
              </a:p>
            </p:txBody>
          </p:sp>
          <p:sp>
            <p:nvSpPr>
              <p:cNvPr id="58" name="Freeform: Shape 25"/>
              <p:cNvSpPr/>
              <p:nvPr/>
            </p:nvSpPr>
            <p:spPr>
              <a:xfrm>
                <a:off x="9510609" y="4604010"/>
                <a:ext cx="166177" cy="249266"/>
              </a:xfrm>
              <a:custGeom>
                <a:avLst/>
                <a:gdLst/>
                <a:ahLst/>
                <a:cxnLst>
                  <a:cxn ang="0">
                    <a:pos x="wd2" y="hd2"/>
                  </a:cxn>
                  <a:cxn ang="5400000">
                    <a:pos x="wd2" y="hd2"/>
                  </a:cxn>
                  <a:cxn ang="10800000">
                    <a:pos x="wd2" y="hd2"/>
                  </a:cxn>
                  <a:cxn ang="16200000">
                    <a:pos x="wd2" y="hd2"/>
                  </a:cxn>
                </a:cxnLst>
                <a:rect l="0" t="0" r="r" b="b"/>
                <a:pathLst>
                  <a:path w="21600" h="21600" extrusionOk="0">
                    <a:moveTo>
                      <a:pt x="10800" y="0"/>
                    </a:moveTo>
                    <a:cubicBezTo>
                      <a:pt x="9464" y="0"/>
                      <a:pt x="8150" y="146"/>
                      <a:pt x="6863" y="450"/>
                    </a:cubicBezTo>
                    <a:cubicBezTo>
                      <a:pt x="5576" y="755"/>
                      <a:pt x="4422" y="1177"/>
                      <a:pt x="3403" y="1706"/>
                    </a:cubicBezTo>
                    <a:cubicBezTo>
                      <a:pt x="2383" y="2236"/>
                      <a:pt x="1554" y="2892"/>
                      <a:pt x="928" y="3694"/>
                    </a:cubicBezTo>
                    <a:cubicBezTo>
                      <a:pt x="302" y="4496"/>
                      <a:pt x="0" y="5372"/>
                      <a:pt x="0" y="6300"/>
                    </a:cubicBezTo>
                    <a:cubicBezTo>
                      <a:pt x="0" y="7753"/>
                      <a:pt x="717" y="9009"/>
                      <a:pt x="2166" y="10069"/>
                    </a:cubicBezTo>
                    <a:cubicBezTo>
                      <a:pt x="2798" y="10528"/>
                      <a:pt x="3326" y="10932"/>
                      <a:pt x="3741" y="11288"/>
                    </a:cubicBezTo>
                    <a:cubicBezTo>
                      <a:pt x="4155" y="11644"/>
                      <a:pt x="4556" y="12098"/>
                      <a:pt x="4978" y="12638"/>
                    </a:cubicBezTo>
                    <a:cubicBezTo>
                      <a:pt x="5399" y="13176"/>
                      <a:pt x="5654" y="13668"/>
                      <a:pt x="5709" y="14138"/>
                    </a:cubicBezTo>
                    <a:cubicBezTo>
                      <a:pt x="5048" y="14400"/>
                      <a:pt x="4725" y="14794"/>
                      <a:pt x="4725" y="15300"/>
                    </a:cubicBezTo>
                    <a:cubicBezTo>
                      <a:pt x="4725" y="15647"/>
                      <a:pt x="4880" y="15947"/>
                      <a:pt x="5231" y="16200"/>
                    </a:cubicBezTo>
                    <a:cubicBezTo>
                      <a:pt x="4880" y="16453"/>
                      <a:pt x="4725" y="16753"/>
                      <a:pt x="4725" y="17100"/>
                    </a:cubicBezTo>
                    <a:cubicBezTo>
                      <a:pt x="4725" y="17588"/>
                      <a:pt x="5020" y="17972"/>
                      <a:pt x="5653" y="18244"/>
                    </a:cubicBezTo>
                    <a:cubicBezTo>
                      <a:pt x="5470" y="18459"/>
                      <a:pt x="5400" y="18675"/>
                      <a:pt x="5400" y="18900"/>
                    </a:cubicBezTo>
                    <a:cubicBezTo>
                      <a:pt x="5400" y="19331"/>
                      <a:pt x="5605" y="19660"/>
                      <a:pt x="6047" y="19894"/>
                    </a:cubicBezTo>
                    <a:cubicBezTo>
                      <a:pt x="6489" y="20128"/>
                      <a:pt x="7032" y="20250"/>
                      <a:pt x="7678" y="20250"/>
                    </a:cubicBezTo>
                    <a:cubicBezTo>
                      <a:pt x="7960" y="20662"/>
                      <a:pt x="8382" y="20981"/>
                      <a:pt x="8944" y="21225"/>
                    </a:cubicBezTo>
                    <a:cubicBezTo>
                      <a:pt x="9506" y="21469"/>
                      <a:pt x="10139" y="21600"/>
                      <a:pt x="10800" y="21600"/>
                    </a:cubicBezTo>
                    <a:cubicBezTo>
                      <a:pt x="11461" y="21600"/>
                      <a:pt x="12065" y="21469"/>
                      <a:pt x="12628" y="21225"/>
                    </a:cubicBezTo>
                    <a:cubicBezTo>
                      <a:pt x="13191" y="20981"/>
                      <a:pt x="13613" y="20662"/>
                      <a:pt x="13894" y="20250"/>
                    </a:cubicBezTo>
                    <a:cubicBezTo>
                      <a:pt x="14541" y="20250"/>
                      <a:pt x="15083" y="20128"/>
                      <a:pt x="15525" y="19894"/>
                    </a:cubicBezTo>
                    <a:cubicBezTo>
                      <a:pt x="15967" y="19660"/>
                      <a:pt x="16200" y="19331"/>
                      <a:pt x="16200" y="18900"/>
                    </a:cubicBezTo>
                    <a:cubicBezTo>
                      <a:pt x="16200" y="18675"/>
                      <a:pt x="16102" y="18459"/>
                      <a:pt x="15919" y="18244"/>
                    </a:cubicBezTo>
                    <a:cubicBezTo>
                      <a:pt x="16552" y="17972"/>
                      <a:pt x="16875" y="17588"/>
                      <a:pt x="16875" y="17100"/>
                    </a:cubicBezTo>
                    <a:cubicBezTo>
                      <a:pt x="16875" y="16753"/>
                      <a:pt x="16692" y="16453"/>
                      <a:pt x="16341" y="16200"/>
                    </a:cubicBezTo>
                    <a:cubicBezTo>
                      <a:pt x="16692" y="15947"/>
                      <a:pt x="16875" y="15647"/>
                      <a:pt x="16875" y="15300"/>
                    </a:cubicBezTo>
                    <a:cubicBezTo>
                      <a:pt x="16875" y="14793"/>
                      <a:pt x="16524" y="14400"/>
                      <a:pt x="15863" y="14138"/>
                    </a:cubicBezTo>
                    <a:cubicBezTo>
                      <a:pt x="15919" y="13668"/>
                      <a:pt x="16173" y="13176"/>
                      <a:pt x="16594" y="12638"/>
                    </a:cubicBezTo>
                    <a:cubicBezTo>
                      <a:pt x="17016" y="12098"/>
                      <a:pt x="17417" y="11644"/>
                      <a:pt x="17831" y="11288"/>
                    </a:cubicBezTo>
                    <a:cubicBezTo>
                      <a:pt x="18247" y="10932"/>
                      <a:pt x="18774" y="10528"/>
                      <a:pt x="19406" y="10069"/>
                    </a:cubicBezTo>
                    <a:cubicBezTo>
                      <a:pt x="20855" y="9009"/>
                      <a:pt x="21600" y="7753"/>
                      <a:pt x="21600" y="6300"/>
                    </a:cubicBezTo>
                    <a:cubicBezTo>
                      <a:pt x="21600" y="5372"/>
                      <a:pt x="21271" y="4496"/>
                      <a:pt x="20644" y="3694"/>
                    </a:cubicBezTo>
                    <a:cubicBezTo>
                      <a:pt x="20018" y="2893"/>
                      <a:pt x="19188" y="2236"/>
                      <a:pt x="18169" y="1706"/>
                    </a:cubicBezTo>
                    <a:cubicBezTo>
                      <a:pt x="17149" y="1177"/>
                      <a:pt x="15996" y="755"/>
                      <a:pt x="14709" y="450"/>
                    </a:cubicBezTo>
                    <a:cubicBezTo>
                      <a:pt x="13422" y="146"/>
                      <a:pt x="12136" y="0"/>
                      <a:pt x="10800" y="0"/>
                    </a:cubicBezTo>
                    <a:close/>
                    <a:moveTo>
                      <a:pt x="10800" y="1800"/>
                    </a:moveTo>
                    <a:cubicBezTo>
                      <a:pt x="11771" y="1800"/>
                      <a:pt x="12719" y="1907"/>
                      <a:pt x="13669" y="2119"/>
                    </a:cubicBezTo>
                    <a:cubicBezTo>
                      <a:pt x="14617" y="2329"/>
                      <a:pt x="15475" y="2611"/>
                      <a:pt x="16256" y="2981"/>
                    </a:cubicBezTo>
                    <a:cubicBezTo>
                      <a:pt x="17036" y="3352"/>
                      <a:pt x="17683" y="3825"/>
                      <a:pt x="18169" y="4406"/>
                    </a:cubicBezTo>
                    <a:cubicBezTo>
                      <a:pt x="18653" y="4988"/>
                      <a:pt x="18900" y="5625"/>
                      <a:pt x="18900" y="6300"/>
                    </a:cubicBezTo>
                    <a:cubicBezTo>
                      <a:pt x="18900" y="7246"/>
                      <a:pt x="18421" y="8091"/>
                      <a:pt x="17466" y="8831"/>
                    </a:cubicBezTo>
                    <a:cubicBezTo>
                      <a:pt x="17324" y="8935"/>
                      <a:pt x="17107" y="9094"/>
                      <a:pt x="16819" y="9300"/>
                    </a:cubicBezTo>
                    <a:cubicBezTo>
                      <a:pt x="16531" y="9507"/>
                      <a:pt x="16312" y="9647"/>
                      <a:pt x="16172" y="9750"/>
                    </a:cubicBezTo>
                    <a:cubicBezTo>
                      <a:pt x="14372" y="11184"/>
                      <a:pt x="13374" y="12591"/>
                      <a:pt x="13191" y="13950"/>
                    </a:cubicBezTo>
                    <a:lnTo>
                      <a:pt x="8381" y="13950"/>
                    </a:lnTo>
                    <a:cubicBezTo>
                      <a:pt x="8198" y="12591"/>
                      <a:pt x="7200" y="11185"/>
                      <a:pt x="5400" y="9750"/>
                    </a:cubicBezTo>
                    <a:cubicBezTo>
                      <a:pt x="5260" y="9647"/>
                      <a:pt x="5041" y="9507"/>
                      <a:pt x="4753" y="9300"/>
                    </a:cubicBezTo>
                    <a:cubicBezTo>
                      <a:pt x="4465" y="9094"/>
                      <a:pt x="4275" y="8935"/>
                      <a:pt x="4134" y="8831"/>
                    </a:cubicBezTo>
                    <a:cubicBezTo>
                      <a:pt x="3179" y="8091"/>
                      <a:pt x="2700" y="7247"/>
                      <a:pt x="2700" y="6300"/>
                    </a:cubicBezTo>
                    <a:cubicBezTo>
                      <a:pt x="2700" y="5625"/>
                      <a:pt x="2919" y="4988"/>
                      <a:pt x="3403" y="4406"/>
                    </a:cubicBezTo>
                    <a:cubicBezTo>
                      <a:pt x="3889" y="3825"/>
                      <a:pt x="4536" y="3352"/>
                      <a:pt x="5316" y="2981"/>
                    </a:cubicBezTo>
                    <a:cubicBezTo>
                      <a:pt x="6096" y="2611"/>
                      <a:pt x="6954" y="2329"/>
                      <a:pt x="7903" y="2119"/>
                    </a:cubicBezTo>
                    <a:cubicBezTo>
                      <a:pt x="8853" y="1907"/>
                      <a:pt x="9829" y="1800"/>
                      <a:pt x="10800" y="1800"/>
                    </a:cubicBezTo>
                    <a:close/>
                    <a:moveTo>
                      <a:pt x="10688" y="3881"/>
                    </a:moveTo>
                    <a:cubicBezTo>
                      <a:pt x="10506" y="3881"/>
                      <a:pt x="10343" y="3923"/>
                      <a:pt x="10209" y="4013"/>
                    </a:cubicBezTo>
                    <a:cubicBezTo>
                      <a:pt x="10075" y="4102"/>
                      <a:pt x="10013" y="4210"/>
                      <a:pt x="10013" y="4331"/>
                    </a:cubicBezTo>
                    <a:cubicBezTo>
                      <a:pt x="10013" y="4453"/>
                      <a:pt x="10075" y="4561"/>
                      <a:pt x="10209" y="4650"/>
                    </a:cubicBezTo>
                    <a:cubicBezTo>
                      <a:pt x="10343" y="4739"/>
                      <a:pt x="10506" y="4781"/>
                      <a:pt x="10688" y="4781"/>
                    </a:cubicBezTo>
                    <a:cubicBezTo>
                      <a:pt x="11420" y="4781"/>
                      <a:pt x="12178" y="4903"/>
                      <a:pt x="12938" y="5138"/>
                    </a:cubicBezTo>
                    <a:cubicBezTo>
                      <a:pt x="13697" y="5372"/>
                      <a:pt x="14063" y="5700"/>
                      <a:pt x="14063" y="6131"/>
                    </a:cubicBezTo>
                    <a:cubicBezTo>
                      <a:pt x="14063" y="6253"/>
                      <a:pt x="14126" y="6362"/>
                      <a:pt x="14259" y="6450"/>
                    </a:cubicBezTo>
                    <a:cubicBezTo>
                      <a:pt x="14393" y="6539"/>
                      <a:pt x="14554" y="6581"/>
                      <a:pt x="14738" y="6581"/>
                    </a:cubicBezTo>
                    <a:cubicBezTo>
                      <a:pt x="14920" y="6581"/>
                      <a:pt x="15082" y="6539"/>
                      <a:pt x="15216" y="6450"/>
                    </a:cubicBezTo>
                    <a:cubicBezTo>
                      <a:pt x="15350" y="6362"/>
                      <a:pt x="15413" y="6253"/>
                      <a:pt x="15413" y="6131"/>
                    </a:cubicBezTo>
                    <a:cubicBezTo>
                      <a:pt x="15413" y="5643"/>
                      <a:pt x="15152" y="5213"/>
                      <a:pt x="14625" y="4856"/>
                    </a:cubicBezTo>
                    <a:cubicBezTo>
                      <a:pt x="14098" y="4501"/>
                      <a:pt x="13494" y="4256"/>
                      <a:pt x="12797" y="4106"/>
                    </a:cubicBezTo>
                    <a:cubicBezTo>
                      <a:pt x="12102" y="3957"/>
                      <a:pt x="11391" y="3881"/>
                      <a:pt x="10688" y="3881"/>
                    </a:cubicBezTo>
                    <a:close/>
                  </a:path>
                </a:pathLst>
              </a:custGeom>
              <a:solidFill>
                <a:srgbClr val="FFFFFF"/>
              </a:solidFill>
              <a:ln w="12700">
                <a:noFill/>
                <a:miter lim="400000"/>
              </a:ln>
            </p:spPr>
            <p:txBody>
              <a:bodyPr anchor="ctr"/>
              <a:lstStyle/>
              <a:p>
                <a:pPr algn="ctr"/>
                <a:endParaRPr>
                  <a:solidFill>
                    <a:schemeClr val="tx1">
                      <a:lumMod val="65000"/>
                      <a:lumOff val="35000"/>
                    </a:schemeClr>
                  </a:solidFill>
                  <a:cs typeface="+mn-ea"/>
                  <a:sym typeface="+mn-lt"/>
                </a:endParaRPr>
              </a:p>
            </p:txBody>
          </p:sp>
        </p:grpSp>
        <p:sp>
          <p:nvSpPr>
            <p:cNvPr id="45" name="Rectangle 26"/>
            <p:cNvSpPr/>
            <p:nvPr/>
          </p:nvSpPr>
          <p:spPr>
            <a:xfrm>
              <a:off x="9453468" y="5318997"/>
              <a:ext cx="1355210" cy="339825"/>
            </a:xfrm>
            <a:prstGeom prst="rect">
              <a:avLst/>
            </a:prstGeom>
            <a:solidFill>
              <a:srgbClr val="E6E7EA"/>
            </a:solidFill>
            <a:ln w="12700">
              <a:noFill/>
              <a:miter lim="400000"/>
            </a:ln>
          </p:spPr>
          <p:txBody>
            <a:bodyPr wrap="none" lIns="25400" tIns="25400" rIns="25400" bIns="25400" anchor="ctr" anchorCtr="1">
              <a:normAutofit/>
            </a:bodyPr>
            <a:lstStyle/>
            <a:p>
              <a:pPr lvl="0" algn="ctr"/>
              <a:endParaRPr lang="zh-CN" altLang="en-US" sz="900" dirty="0">
                <a:solidFill>
                  <a:schemeClr val="tx1">
                    <a:lumMod val="65000"/>
                    <a:lumOff val="35000"/>
                  </a:schemeClr>
                </a:solidFill>
                <a:cs typeface="+mn-ea"/>
                <a:sym typeface="+mn-lt"/>
              </a:endParaRPr>
            </a:p>
          </p:txBody>
        </p:sp>
        <p:sp>
          <p:nvSpPr>
            <p:cNvPr id="46" name="Straight Connector 29"/>
            <p:cNvSpPr/>
            <p:nvPr/>
          </p:nvSpPr>
          <p:spPr>
            <a:xfrm>
              <a:off x="2555623" y="4740943"/>
              <a:ext cx="623107" cy="1"/>
            </a:xfrm>
            <a:prstGeom prst="line">
              <a:avLst/>
            </a:prstGeom>
            <a:ln w="3175">
              <a:solidFill>
                <a:schemeClr val="bg1">
                  <a:lumMod val="75000"/>
                </a:schemeClr>
              </a:solidFill>
              <a:miter lim="400000"/>
              <a:tailEnd type="triangle"/>
            </a:ln>
          </p:spPr>
          <p:txBody>
            <a:bodyPr anchor="ctr"/>
            <a:lstStyle/>
            <a:p>
              <a:pPr algn="ctr"/>
              <a:endParaRPr>
                <a:solidFill>
                  <a:schemeClr val="tx1">
                    <a:lumMod val="65000"/>
                    <a:lumOff val="35000"/>
                  </a:schemeClr>
                </a:solidFill>
                <a:cs typeface="+mn-ea"/>
                <a:sym typeface="+mn-lt"/>
              </a:endParaRPr>
            </a:p>
          </p:txBody>
        </p:sp>
        <p:sp>
          <p:nvSpPr>
            <p:cNvPr id="47" name="Straight Connector 30"/>
            <p:cNvSpPr/>
            <p:nvPr/>
          </p:nvSpPr>
          <p:spPr>
            <a:xfrm>
              <a:off x="4177063" y="4740943"/>
              <a:ext cx="623107" cy="1"/>
            </a:xfrm>
            <a:prstGeom prst="line">
              <a:avLst/>
            </a:prstGeom>
            <a:ln w="3175">
              <a:solidFill>
                <a:schemeClr val="bg1">
                  <a:lumMod val="75000"/>
                </a:schemeClr>
              </a:solidFill>
              <a:miter lim="400000"/>
              <a:tailEnd type="triangle"/>
            </a:ln>
          </p:spPr>
          <p:txBody>
            <a:bodyPr anchor="ctr"/>
            <a:lstStyle/>
            <a:p>
              <a:pPr algn="ctr"/>
              <a:endParaRPr>
                <a:solidFill>
                  <a:schemeClr val="tx1">
                    <a:lumMod val="65000"/>
                    <a:lumOff val="35000"/>
                  </a:schemeClr>
                </a:solidFill>
                <a:cs typeface="+mn-ea"/>
                <a:sym typeface="+mn-lt"/>
              </a:endParaRPr>
            </a:p>
          </p:txBody>
        </p:sp>
        <p:sp>
          <p:nvSpPr>
            <p:cNvPr id="48" name="Straight Connector 31"/>
            <p:cNvSpPr/>
            <p:nvPr/>
          </p:nvSpPr>
          <p:spPr>
            <a:xfrm>
              <a:off x="5782998" y="4740943"/>
              <a:ext cx="623107" cy="1"/>
            </a:xfrm>
            <a:prstGeom prst="line">
              <a:avLst/>
            </a:prstGeom>
            <a:ln w="3175">
              <a:solidFill>
                <a:schemeClr val="bg1">
                  <a:lumMod val="75000"/>
                </a:schemeClr>
              </a:solidFill>
              <a:miter lim="400000"/>
              <a:tailEnd type="triangle"/>
            </a:ln>
          </p:spPr>
          <p:txBody>
            <a:bodyPr anchor="ctr"/>
            <a:lstStyle/>
            <a:p>
              <a:pPr algn="ctr"/>
              <a:endParaRPr>
                <a:solidFill>
                  <a:schemeClr val="tx1">
                    <a:lumMod val="65000"/>
                    <a:lumOff val="35000"/>
                  </a:schemeClr>
                </a:solidFill>
                <a:cs typeface="+mn-ea"/>
                <a:sym typeface="+mn-lt"/>
              </a:endParaRPr>
            </a:p>
          </p:txBody>
        </p:sp>
        <p:sp>
          <p:nvSpPr>
            <p:cNvPr id="49" name="Straight Connector 32"/>
            <p:cNvSpPr/>
            <p:nvPr/>
          </p:nvSpPr>
          <p:spPr>
            <a:xfrm>
              <a:off x="7394902" y="4740943"/>
              <a:ext cx="623107" cy="1"/>
            </a:xfrm>
            <a:prstGeom prst="line">
              <a:avLst/>
            </a:prstGeom>
            <a:ln w="3175">
              <a:solidFill>
                <a:schemeClr val="bg1">
                  <a:lumMod val="75000"/>
                </a:schemeClr>
              </a:solidFill>
              <a:miter lim="400000"/>
              <a:tailEnd type="triangle"/>
            </a:ln>
          </p:spPr>
          <p:txBody>
            <a:bodyPr anchor="ctr"/>
            <a:lstStyle/>
            <a:p>
              <a:pPr algn="ctr"/>
              <a:endParaRPr>
                <a:solidFill>
                  <a:schemeClr val="tx1">
                    <a:lumMod val="65000"/>
                    <a:lumOff val="35000"/>
                  </a:schemeClr>
                </a:solidFill>
                <a:cs typeface="+mn-ea"/>
                <a:sym typeface="+mn-lt"/>
              </a:endParaRPr>
            </a:p>
          </p:txBody>
        </p:sp>
        <p:sp>
          <p:nvSpPr>
            <p:cNvPr id="50" name="Straight Connector 33"/>
            <p:cNvSpPr/>
            <p:nvPr/>
          </p:nvSpPr>
          <p:spPr>
            <a:xfrm>
              <a:off x="8988343" y="4740943"/>
              <a:ext cx="623107" cy="1"/>
            </a:xfrm>
            <a:prstGeom prst="line">
              <a:avLst/>
            </a:prstGeom>
            <a:ln w="3175">
              <a:solidFill>
                <a:schemeClr val="bg1">
                  <a:lumMod val="75000"/>
                </a:schemeClr>
              </a:solidFill>
              <a:miter lim="400000"/>
              <a:tailEnd type="triangle"/>
            </a:ln>
          </p:spPr>
          <p:txBody>
            <a:bodyPr anchor="ctr"/>
            <a:lstStyle/>
            <a:p>
              <a:pPr algn="ctr"/>
              <a:endParaRPr>
                <a:solidFill>
                  <a:schemeClr val="tx1">
                    <a:lumMod val="65000"/>
                    <a:lumOff val="35000"/>
                  </a:schemeClr>
                </a:solidFill>
                <a:cs typeface="+mn-ea"/>
                <a:sym typeface="+mn-lt"/>
              </a:endParaRPr>
            </a:p>
          </p:txBody>
        </p:sp>
        <p:sp>
          <p:nvSpPr>
            <p:cNvPr id="51" name="矩形 50"/>
            <p:cNvSpPr/>
            <p:nvPr/>
          </p:nvSpPr>
          <p:spPr>
            <a:xfrm>
              <a:off x="1400085" y="5295910"/>
              <a:ext cx="1344640" cy="398229"/>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65000"/>
                      <a:lumOff val="35000"/>
                    </a:schemeClr>
                  </a:solidFill>
                  <a:cs typeface="+mn-ea"/>
                  <a:sym typeface="+mn-lt"/>
                </a:rPr>
                <a:t>文字添加</a:t>
              </a:r>
            </a:p>
          </p:txBody>
        </p:sp>
        <p:sp>
          <p:nvSpPr>
            <p:cNvPr id="52" name="矩形 51"/>
            <p:cNvSpPr/>
            <p:nvPr/>
          </p:nvSpPr>
          <p:spPr>
            <a:xfrm>
              <a:off x="3006388" y="5295910"/>
              <a:ext cx="1344640" cy="398229"/>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65000"/>
                      <a:lumOff val="35000"/>
                    </a:schemeClr>
                  </a:solidFill>
                  <a:cs typeface="+mn-ea"/>
                  <a:sym typeface="+mn-lt"/>
                </a:rPr>
                <a:t>文字添加</a:t>
              </a:r>
            </a:p>
          </p:txBody>
        </p:sp>
        <p:sp>
          <p:nvSpPr>
            <p:cNvPr id="53" name="矩形 52"/>
            <p:cNvSpPr/>
            <p:nvPr/>
          </p:nvSpPr>
          <p:spPr>
            <a:xfrm>
              <a:off x="4612690" y="5295910"/>
              <a:ext cx="1344640" cy="398229"/>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65000"/>
                      <a:lumOff val="35000"/>
                    </a:schemeClr>
                  </a:solidFill>
                  <a:cs typeface="+mn-ea"/>
                  <a:sym typeface="+mn-lt"/>
                </a:rPr>
                <a:t>文字添加</a:t>
              </a:r>
            </a:p>
          </p:txBody>
        </p:sp>
        <p:sp>
          <p:nvSpPr>
            <p:cNvPr id="54" name="矩形 53"/>
            <p:cNvSpPr/>
            <p:nvPr/>
          </p:nvSpPr>
          <p:spPr>
            <a:xfrm>
              <a:off x="6218994" y="5295910"/>
              <a:ext cx="1344640" cy="398229"/>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65000"/>
                      <a:lumOff val="35000"/>
                    </a:schemeClr>
                  </a:solidFill>
                  <a:cs typeface="+mn-ea"/>
                  <a:sym typeface="+mn-lt"/>
                </a:rPr>
                <a:t>文字添加</a:t>
              </a:r>
            </a:p>
          </p:txBody>
        </p:sp>
        <p:sp>
          <p:nvSpPr>
            <p:cNvPr id="55" name="矩形 54"/>
            <p:cNvSpPr/>
            <p:nvPr/>
          </p:nvSpPr>
          <p:spPr>
            <a:xfrm>
              <a:off x="7825297" y="5295910"/>
              <a:ext cx="1344640" cy="398229"/>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65000"/>
                      <a:lumOff val="35000"/>
                    </a:schemeClr>
                  </a:solidFill>
                  <a:cs typeface="+mn-ea"/>
                  <a:sym typeface="+mn-lt"/>
                </a:rPr>
                <a:t>文字添加</a:t>
              </a:r>
            </a:p>
          </p:txBody>
        </p:sp>
        <p:sp>
          <p:nvSpPr>
            <p:cNvPr id="56" name="矩形 55"/>
            <p:cNvSpPr/>
            <p:nvPr/>
          </p:nvSpPr>
          <p:spPr>
            <a:xfrm>
              <a:off x="9431599" y="5295910"/>
              <a:ext cx="1344640" cy="398229"/>
            </a:xfrm>
            <a:prstGeom prst="rect">
              <a:avLst/>
            </a:prstGeom>
            <a:ln>
              <a:noFill/>
            </a:ln>
          </p:spPr>
          <p:txBody>
            <a:bodyPr wrap="square">
              <a:spAutoFit/>
              <a:scene3d>
                <a:camera prst="orthographicFront"/>
                <a:lightRig rig="threePt" dir="t"/>
              </a:scene3d>
              <a:sp3d contourW="12700"/>
            </a:bodyPr>
            <a:lstStyle/>
            <a:p>
              <a:pPr algn="ctr">
                <a:lnSpc>
                  <a:spcPct val="120000"/>
                </a:lnSpc>
              </a:pPr>
              <a:r>
                <a:rPr lang="zh-CN" altLang="en-US" sz="1200" dirty="0">
                  <a:solidFill>
                    <a:schemeClr val="tx1">
                      <a:lumMod val="65000"/>
                      <a:lumOff val="35000"/>
                    </a:schemeClr>
                  </a:solidFill>
                  <a:cs typeface="+mn-ea"/>
                  <a:sym typeface="+mn-lt"/>
                </a:rPr>
                <a:t>文字添加</a:t>
              </a:r>
            </a:p>
          </p:txBody>
        </p:sp>
      </p:grpSp>
      <p:pic>
        <p:nvPicPr>
          <p:cNvPr id="2" name="图片 1"/>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7068351" y="65112"/>
            <a:ext cx="2027658" cy="450591"/>
          </a:xfrm>
          <a:prstGeom prst="rect">
            <a:avLst/>
          </a:prstGeom>
        </p:spPr>
      </p:pic>
    </p:spTree>
    <p:extLst>
      <p:ext uri="{BB962C8B-B14F-4D97-AF65-F5344CB8AC3E}">
        <p14:creationId xmlns:p14="http://schemas.microsoft.com/office/powerpoint/2010/main" val="1752389751"/>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53" presetClass="entr" presetSubtype="16" fill="hold" grpId="0" nodeType="afterEffect">
                                  <p:stCondLst>
                                    <p:cond delay="0"/>
                                  </p:stCondLst>
                                  <p:childTnLst>
                                    <p:set>
                                      <p:cBhvr>
                                        <p:cTn id="6" dur="1" fill="hold">
                                          <p:stCondLst>
                                            <p:cond delay="0"/>
                                          </p:stCondLst>
                                        </p:cTn>
                                        <p:tgtEl>
                                          <p:spTgt spid="30"/>
                                        </p:tgtEl>
                                        <p:attrNameLst>
                                          <p:attrName>style.visibility</p:attrName>
                                        </p:attrNameLst>
                                      </p:cBhvr>
                                      <p:to>
                                        <p:strVal val="visible"/>
                                      </p:to>
                                    </p:set>
                                    <p:anim calcmode="lin" valueType="num">
                                      <p:cBhvr>
                                        <p:cTn id="7" dur="500" fill="hold"/>
                                        <p:tgtEl>
                                          <p:spTgt spid="30"/>
                                        </p:tgtEl>
                                        <p:attrNameLst>
                                          <p:attrName>ppt_w</p:attrName>
                                        </p:attrNameLst>
                                      </p:cBhvr>
                                      <p:tavLst>
                                        <p:tav tm="0">
                                          <p:val>
                                            <p:fltVal val="0"/>
                                          </p:val>
                                        </p:tav>
                                        <p:tav tm="100000">
                                          <p:val>
                                            <p:strVal val="#ppt_w"/>
                                          </p:val>
                                        </p:tav>
                                      </p:tavLst>
                                    </p:anim>
                                    <p:anim calcmode="lin" valueType="num">
                                      <p:cBhvr>
                                        <p:cTn id="8" dur="500" fill="hold"/>
                                        <p:tgtEl>
                                          <p:spTgt spid="30"/>
                                        </p:tgtEl>
                                        <p:attrNameLst>
                                          <p:attrName>ppt_h</p:attrName>
                                        </p:attrNameLst>
                                      </p:cBhvr>
                                      <p:tavLst>
                                        <p:tav tm="0">
                                          <p:val>
                                            <p:fltVal val="0"/>
                                          </p:val>
                                        </p:tav>
                                        <p:tav tm="100000">
                                          <p:val>
                                            <p:strVal val="#ppt_h"/>
                                          </p:val>
                                        </p:tav>
                                      </p:tavLst>
                                    </p:anim>
                                    <p:animEffect transition="in" filter="fade">
                                      <p:cBhvr>
                                        <p:cTn id="9" dur="500"/>
                                        <p:tgtEl>
                                          <p:spTgt spid="30"/>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31"/>
                                        </p:tgtEl>
                                        <p:attrNameLst>
                                          <p:attrName>style.visibility</p:attrName>
                                        </p:attrNameLst>
                                      </p:cBhvr>
                                      <p:to>
                                        <p:strVal val="visible"/>
                                      </p:to>
                                    </p:set>
                                    <p:anim calcmode="lin" valueType="num">
                                      <p:cBhvr>
                                        <p:cTn id="12" dur="500" fill="hold"/>
                                        <p:tgtEl>
                                          <p:spTgt spid="31"/>
                                        </p:tgtEl>
                                        <p:attrNameLst>
                                          <p:attrName>ppt_w</p:attrName>
                                        </p:attrNameLst>
                                      </p:cBhvr>
                                      <p:tavLst>
                                        <p:tav tm="0">
                                          <p:val>
                                            <p:fltVal val="0"/>
                                          </p:val>
                                        </p:tav>
                                        <p:tav tm="100000">
                                          <p:val>
                                            <p:strVal val="#ppt_w"/>
                                          </p:val>
                                        </p:tav>
                                      </p:tavLst>
                                    </p:anim>
                                    <p:anim calcmode="lin" valueType="num">
                                      <p:cBhvr>
                                        <p:cTn id="13" dur="500" fill="hold"/>
                                        <p:tgtEl>
                                          <p:spTgt spid="31"/>
                                        </p:tgtEl>
                                        <p:attrNameLst>
                                          <p:attrName>ppt_h</p:attrName>
                                        </p:attrNameLst>
                                      </p:cBhvr>
                                      <p:tavLst>
                                        <p:tav tm="0">
                                          <p:val>
                                            <p:fltVal val="0"/>
                                          </p:val>
                                        </p:tav>
                                        <p:tav tm="100000">
                                          <p:val>
                                            <p:strVal val="#ppt_h"/>
                                          </p:val>
                                        </p:tav>
                                      </p:tavLst>
                                    </p:anim>
                                    <p:animEffect transition="in" filter="fade">
                                      <p:cBhvr>
                                        <p:cTn id="14" dur="500"/>
                                        <p:tgtEl>
                                          <p:spTgt spid="31"/>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26"/>
                                        </p:tgtEl>
                                        <p:attrNameLst>
                                          <p:attrName>style.visibility</p:attrName>
                                        </p:attrNameLst>
                                      </p:cBhvr>
                                      <p:to>
                                        <p:strVal val="visible"/>
                                      </p:to>
                                    </p:set>
                                    <p:anim calcmode="lin" valueType="num">
                                      <p:cBhvr>
                                        <p:cTn id="17" dur="500" fill="hold"/>
                                        <p:tgtEl>
                                          <p:spTgt spid="26"/>
                                        </p:tgtEl>
                                        <p:attrNameLst>
                                          <p:attrName>ppt_w</p:attrName>
                                        </p:attrNameLst>
                                      </p:cBhvr>
                                      <p:tavLst>
                                        <p:tav tm="0">
                                          <p:val>
                                            <p:fltVal val="0"/>
                                          </p:val>
                                        </p:tav>
                                        <p:tav tm="100000">
                                          <p:val>
                                            <p:strVal val="#ppt_w"/>
                                          </p:val>
                                        </p:tav>
                                      </p:tavLst>
                                    </p:anim>
                                    <p:anim calcmode="lin" valueType="num">
                                      <p:cBhvr>
                                        <p:cTn id="18" dur="500" fill="hold"/>
                                        <p:tgtEl>
                                          <p:spTgt spid="26"/>
                                        </p:tgtEl>
                                        <p:attrNameLst>
                                          <p:attrName>ppt_h</p:attrName>
                                        </p:attrNameLst>
                                      </p:cBhvr>
                                      <p:tavLst>
                                        <p:tav tm="0">
                                          <p:val>
                                            <p:fltVal val="0"/>
                                          </p:val>
                                        </p:tav>
                                        <p:tav tm="100000">
                                          <p:val>
                                            <p:strVal val="#ppt_h"/>
                                          </p:val>
                                        </p:tav>
                                      </p:tavLst>
                                    </p:anim>
                                    <p:animEffect transition="in" filter="fade">
                                      <p:cBhvr>
                                        <p:cTn id="19" dur="500"/>
                                        <p:tgtEl>
                                          <p:spTgt spid="26"/>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28"/>
                                        </p:tgtEl>
                                        <p:attrNameLst>
                                          <p:attrName>style.visibility</p:attrName>
                                        </p:attrNameLst>
                                      </p:cBhvr>
                                      <p:to>
                                        <p:strVal val="visible"/>
                                      </p:to>
                                    </p:set>
                                    <p:anim calcmode="lin" valueType="num">
                                      <p:cBhvr>
                                        <p:cTn id="22" dur="500" fill="hold"/>
                                        <p:tgtEl>
                                          <p:spTgt spid="28"/>
                                        </p:tgtEl>
                                        <p:attrNameLst>
                                          <p:attrName>ppt_w</p:attrName>
                                        </p:attrNameLst>
                                      </p:cBhvr>
                                      <p:tavLst>
                                        <p:tav tm="0">
                                          <p:val>
                                            <p:fltVal val="0"/>
                                          </p:val>
                                        </p:tav>
                                        <p:tav tm="100000">
                                          <p:val>
                                            <p:strVal val="#ppt_w"/>
                                          </p:val>
                                        </p:tav>
                                      </p:tavLst>
                                    </p:anim>
                                    <p:anim calcmode="lin" valueType="num">
                                      <p:cBhvr>
                                        <p:cTn id="23" dur="500" fill="hold"/>
                                        <p:tgtEl>
                                          <p:spTgt spid="28"/>
                                        </p:tgtEl>
                                        <p:attrNameLst>
                                          <p:attrName>ppt_h</p:attrName>
                                        </p:attrNameLst>
                                      </p:cBhvr>
                                      <p:tavLst>
                                        <p:tav tm="0">
                                          <p:val>
                                            <p:fltVal val="0"/>
                                          </p:val>
                                        </p:tav>
                                        <p:tav tm="100000">
                                          <p:val>
                                            <p:strVal val="#ppt_h"/>
                                          </p:val>
                                        </p:tav>
                                      </p:tavLst>
                                    </p:anim>
                                    <p:animEffect transition="in" filter="fade">
                                      <p:cBhvr>
                                        <p:cTn id="24" dur="500"/>
                                        <p:tgtEl>
                                          <p:spTgt spid="28"/>
                                        </p:tgtEl>
                                      </p:cBhvr>
                                    </p:animEffect>
                                  </p:childTnLst>
                                </p:cTn>
                              </p:par>
                            </p:childTnLst>
                          </p:cTn>
                        </p:par>
                        <p:par>
                          <p:cTn id="25" fill="hold">
                            <p:stCondLst>
                              <p:cond delay="500"/>
                            </p:stCondLst>
                            <p:childTnLst>
                              <p:par>
                                <p:cTn id="26" presetID="2" presetClass="entr" presetSubtype="4" fill="hold" grpId="0" nodeType="afterEffect">
                                  <p:stCondLst>
                                    <p:cond delay="0"/>
                                  </p:stCondLst>
                                  <p:childTnLst>
                                    <p:set>
                                      <p:cBhvr>
                                        <p:cTn id="27" dur="1" fill="hold">
                                          <p:stCondLst>
                                            <p:cond delay="0"/>
                                          </p:stCondLst>
                                        </p:cTn>
                                        <p:tgtEl>
                                          <p:spTgt spid="32"/>
                                        </p:tgtEl>
                                        <p:attrNameLst>
                                          <p:attrName>style.visibility</p:attrName>
                                        </p:attrNameLst>
                                      </p:cBhvr>
                                      <p:to>
                                        <p:strVal val="visible"/>
                                      </p:to>
                                    </p:set>
                                    <p:anim calcmode="lin" valueType="num">
                                      <p:cBhvr additive="base">
                                        <p:cTn id="28" dur="500" fill="hold"/>
                                        <p:tgtEl>
                                          <p:spTgt spid="32"/>
                                        </p:tgtEl>
                                        <p:attrNameLst>
                                          <p:attrName>ppt_x</p:attrName>
                                        </p:attrNameLst>
                                      </p:cBhvr>
                                      <p:tavLst>
                                        <p:tav tm="0">
                                          <p:val>
                                            <p:strVal val="#ppt_x"/>
                                          </p:val>
                                        </p:tav>
                                        <p:tav tm="100000">
                                          <p:val>
                                            <p:strVal val="#ppt_x"/>
                                          </p:val>
                                        </p:tav>
                                      </p:tavLst>
                                    </p:anim>
                                    <p:anim calcmode="lin" valueType="num">
                                      <p:cBhvr additive="base">
                                        <p:cTn id="29" dur="500" fill="hold"/>
                                        <p:tgtEl>
                                          <p:spTgt spid="32"/>
                                        </p:tgtEl>
                                        <p:attrNameLst>
                                          <p:attrName>ppt_y</p:attrName>
                                        </p:attrNameLst>
                                      </p:cBhvr>
                                      <p:tavLst>
                                        <p:tav tm="0">
                                          <p:val>
                                            <p:strVal val="1+#ppt_h/2"/>
                                          </p:val>
                                        </p:tav>
                                        <p:tav tm="100000">
                                          <p:val>
                                            <p:strVal val="#ppt_y"/>
                                          </p:val>
                                        </p:tav>
                                      </p:tavLst>
                                    </p:anim>
                                  </p:childTnLst>
                                </p:cTn>
                              </p:par>
                            </p:childTnLst>
                          </p:cTn>
                        </p:par>
                        <p:par>
                          <p:cTn id="30" fill="hold">
                            <p:stCondLst>
                              <p:cond delay="1000"/>
                            </p:stCondLst>
                            <p:childTnLst>
                              <p:par>
                                <p:cTn id="31" presetID="22" presetClass="entr" presetSubtype="8" fill="hold" nodeType="afterEffect">
                                  <p:stCondLst>
                                    <p:cond delay="0"/>
                                  </p:stCondLst>
                                  <p:childTnLst>
                                    <p:set>
                                      <p:cBhvr>
                                        <p:cTn id="32" dur="1" fill="hold">
                                          <p:stCondLst>
                                            <p:cond delay="0"/>
                                          </p:stCondLst>
                                        </p:cTn>
                                        <p:tgtEl>
                                          <p:spTgt spid="33"/>
                                        </p:tgtEl>
                                        <p:attrNameLst>
                                          <p:attrName>style.visibility</p:attrName>
                                        </p:attrNameLst>
                                      </p:cBhvr>
                                      <p:to>
                                        <p:strVal val="visible"/>
                                      </p:to>
                                    </p:set>
                                    <p:animEffect transition="in" filter="wipe(left)">
                                      <p:cBhvr>
                                        <p:cTn id="33" dur="500"/>
                                        <p:tgtEl>
                                          <p:spTgt spid="3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6" grpId="0" animBg="1"/>
      <p:bldP spid="28" grpId="0" animBg="1"/>
      <p:bldP spid="30" grpId="0"/>
      <p:bldP spid="31" grpId="0"/>
      <p:bldP spid="32" grpId="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 name="Title 1">
            <a:extLst>
              <a:ext uri="{FF2B5EF4-FFF2-40B4-BE49-F238E27FC236}">
                <a16:creationId xmlns:a16="http://schemas.microsoft.com/office/drawing/2014/main" id="{86C847D8-645C-4AD0-B22B-7334052531EB}"/>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graphicFrame>
        <p:nvGraphicFramePr>
          <p:cNvPr id="32" name="图表 31"/>
          <p:cNvGraphicFramePr/>
          <p:nvPr>
            <p:extLst>
              <p:ext uri="{D42A27DB-BD31-4B8C-83A1-F6EECF244321}">
                <p14:modId xmlns:p14="http://schemas.microsoft.com/office/powerpoint/2010/main" val="421812038"/>
              </p:ext>
            </p:extLst>
          </p:nvPr>
        </p:nvGraphicFramePr>
        <p:xfrm>
          <a:off x="791766" y="1275606"/>
          <a:ext cx="7560469" cy="3124382"/>
        </p:xfrm>
        <a:graphic>
          <a:graphicData uri="http://schemas.openxmlformats.org/drawingml/2006/chart">
            <c:chart xmlns:c="http://schemas.openxmlformats.org/drawingml/2006/chart" xmlns:r="http://schemas.openxmlformats.org/officeDocument/2006/relationships" r:id="rId4"/>
          </a:graphicData>
        </a:graphic>
      </p:graphicFrame>
      <p:pic>
        <p:nvPicPr>
          <p:cNvPr id="4" name="图片 3"/>
          <p:cNvPicPr>
            <a:picLocks noChangeAspect="1"/>
          </p:cNvPicPr>
          <p:nvPr/>
        </p:nvPicPr>
        <p:blipFill>
          <a:blip r:embed="rId5" cstate="print">
            <a:extLst>
              <a:ext uri="{28A0092B-C50C-407E-A947-70E740481C1C}">
                <a14:useLocalDpi xmlns:a14="http://schemas.microsoft.com/office/drawing/2010/main" val="0"/>
              </a:ext>
            </a:extLst>
          </a:blip>
          <a:stretch>
            <a:fillRect/>
          </a:stretch>
        </p:blipFill>
        <p:spPr>
          <a:xfrm>
            <a:off x="7068351" y="65112"/>
            <a:ext cx="2027658" cy="450591"/>
          </a:xfrm>
          <a:prstGeom prst="rect">
            <a:avLst/>
          </a:prstGeom>
        </p:spPr>
      </p:pic>
    </p:spTree>
    <p:custDataLst>
      <p:tags r:id="rId1"/>
    </p:custDataLst>
    <p:extLst>
      <p:ext uri="{BB962C8B-B14F-4D97-AF65-F5344CB8AC3E}">
        <p14:creationId xmlns:p14="http://schemas.microsoft.com/office/powerpoint/2010/main" val="3177149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22" presetClass="entr" presetSubtype="4" fill="hold" grpId="0"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wipe(down)">
                                      <p:cBhvr>
                                        <p:cTn id="7" dur="500"/>
                                        <p:tgtEl>
                                          <p:spTgt spid="3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Graphic spid="32" grpId="0">
        <p:bldAsOne/>
      </p:bldGraphic>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6" name="组合 55">
            <a:extLst>
              <a:ext uri="{FF2B5EF4-FFF2-40B4-BE49-F238E27FC236}">
                <a16:creationId xmlns:a16="http://schemas.microsoft.com/office/drawing/2014/main" id="{A6ADC9F8-31AE-495D-90B8-77B039A5E0B6}"/>
              </a:ext>
            </a:extLst>
          </p:cNvPr>
          <p:cNvGrpSpPr/>
          <p:nvPr/>
        </p:nvGrpSpPr>
        <p:grpSpPr>
          <a:xfrm>
            <a:off x="5114377" y="1607346"/>
            <a:ext cx="682866" cy="2026030"/>
            <a:chOff x="5114377" y="1607346"/>
            <a:chExt cx="682866" cy="2026030"/>
          </a:xfrm>
        </p:grpSpPr>
        <p:sp>
          <p:nvSpPr>
            <p:cNvPr id="31" name="íṩľíḍè-Rectangle 14">
              <a:extLst>
                <a:ext uri="{FF2B5EF4-FFF2-40B4-BE49-F238E27FC236}">
                  <a16:creationId xmlns:a16="http://schemas.microsoft.com/office/drawing/2014/main" id="{2A49254D-A12D-4AFC-A673-40FD06E957F2}"/>
                </a:ext>
              </a:extLst>
            </p:cNvPr>
            <p:cNvSpPr/>
            <p:nvPr/>
          </p:nvSpPr>
          <p:spPr>
            <a:xfrm>
              <a:off x="5114377" y="1607346"/>
              <a:ext cx="682866" cy="2026030"/>
            </a:xfrm>
            <a:prstGeom prst="rect">
              <a:avLst/>
            </a:prstGeom>
            <a:solidFill>
              <a:schemeClr val="accent3"/>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2" name="íṩľíḍè-Rectangle 15">
              <a:extLst>
                <a:ext uri="{FF2B5EF4-FFF2-40B4-BE49-F238E27FC236}">
                  <a16:creationId xmlns:a16="http://schemas.microsoft.com/office/drawing/2014/main" id="{A0B11039-70EA-450A-AB8F-BEC8611DC9EA}"/>
                </a:ext>
              </a:extLst>
            </p:cNvPr>
            <p:cNvSpPr/>
            <p:nvPr/>
          </p:nvSpPr>
          <p:spPr>
            <a:xfrm>
              <a:off x="5225053" y="1741027"/>
              <a:ext cx="461514" cy="1310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3" name="íṩľíḍè-Rectangle 16">
              <a:extLst>
                <a:ext uri="{FF2B5EF4-FFF2-40B4-BE49-F238E27FC236}">
                  <a16:creationId xmlns:a16="http://schemas.microsoft.com/office/drawing/2014/main" id="{7E15A362-4DC0-4C4A-8875-DC435A50C8D2}"/>
                </a:ext>
              </a:extLst>
            </p:cNvPr>
            <p:cNvSpPr/>
            <p:nvPr/>
          </p:nvSpPr>
          <p:spPr>
            <a:xfrm>
              <a:off x="5276775" y="2122970"/>
              <a:ext cx="358071" cy="4166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4" name="íṩľíḍè-Rectangle 17">
              <a:extLst>
                <a:ext uri="{FF2B5EF4-FFF2-40B4-BE49-F238E27FC236}">
                  <a16:creationId xmlns:a16="http://schemas.microsoft.com/office/drawing/2014/main" id="{EBC40A08-10F5-4A6B-A87E-CE18DB0D498A}"/>
                </a:ext>
              </a:extLst>
            </p:cNvPr>
            <p:cNvSpPr/>
            <p:nvPr/>
          </p:nvSpPr>
          <p:spPr>
            <a:xfrm>
              <a:off x="5276775" y="2263867"/>
              <a:ext cx="358071" cy="4166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5" name="íṩľíḍè-Rectangle 18">
              <a:extLst>
                <a:ext uri="{FF2B5EF4-FFF2-40B4-BE49-F238E27FC236}">
                  <a16:creationId xmlns:a16="http://schemas.microsoft.com/office/drawing/2014/main" id="{803BF19A-2AF3-413F-887C-47DDD9AB8176}"/>
                </a:ext>
              </a:extLst>
            </p:cNvPr>
            <p:cNvSpPr/>
            <p:nvPr/>
          </p:nvSpPr>
          <p:spPr>
            <a:xfrm>
              <a:off x="5276775" y="2404765"/>
              <a:ext cx="358071" cy="41666"/>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6" name="íṩľíḍè-Rectangle 19">
              <a:extLst>
                <a:ext uri="{FF2B5EF4-FFF2-40B4-BE49-F238E27FC236}">
                  <a16:creationId xmlns:a16="http://schemas.microsoft.com/office/drawing/2014/main" id="{8E681E99-477E-4D5E-9E4A-C277DC7D1E23}"/>
                </a:ext>
              </a:extLst>
            </p:cNvPr>
            <p:cNvSpPr/>
            <p:nvPr/>
          </p:nvSpPr>
          <p:spPr>
            <a:xfrm>
              <a:off x="5276775" y="1838682"/>
              <a:ext cx="358071" cy="72048"/>
            </a:xfrm>
            <a:prstGeom prst="rect">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7" name="íṩľíḍè-Oval 21">
              <a:extLst>
                <a:ext uri="{FF2B5EF4-FFF2-40B4-BE49-F238E27FC236}">
                  <a16:creationId xmlns:a16="http://schemas.microsoft.com/office/drawing/2014/main" id="{947C2ACD-D856-4FFA-A576-863C4EECF4D5}"/>
                </a:ext>
              </a:extLst>
            </p:cNvPr>
            <p:cNvSpPr/>
            <p:nvPr/>
          </p:nvSpPr>
          <p:spPr>
            <a:xfrm>
              <a:off x="5326174" y="3228707"/>
              <a:ext cx="259272" cy="2592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38" name="íṩľíḍè-Oval 22">
              <a:extLst>
                <a:ext uri="{FF2B5EF4-FFF2-40B4-BE49-F238E27FC236}">
                  <a16:creationId xmlns:a16="http://schemas.microsoft.com/office/drawing/2014/main" id="{6966E098-26DE-4A46-8997-58E1D7E59020}"/>
                </a:ext>
              </a:extLst>
            </p:cNvPr>
            <p:cNvSpPr/>
            <p:nvPr/>
          </p:nvSpPr>
          <p:spPr>
            <a:xfrm>
              <a:off x="5348902" y="3251435"/>
              <a:ext cx="213816" cy="213817"/>
            </a:xfrm>
            <a:prstGeom prst="ellipse">
              <a:avLst/>
            </a:prstGeom>
            <a:solidFill>
              <a:schemeClr val="accent3">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55" name="组合 54">
            <a:extLst>
              <a:ext uri="{FF2B5EF4-FFF2-40B4-BE49-F238E27FC236}">
                <a16:creationId xmlns:a16="http://schemas.microsoft.com/office/drawing/2014/main" id="{E93E23E5-9F78-402B-87F6-FACC0663DA92}"/>
              </a:ext>
            </a:extLst>
          </p:cNvPr>
          <p:cNvGrpSpPr/>
          <p:nvPr/>
        </p:nvGrpSpPr>
        <p:grpSpPr>
          <a:xfrm>
            <a:off x="4371326" y="1607346"/>
            <a:ext cx="682866" cy="2026030"/>
            <a:chOff x="4371326" y="1607346"/>
            <a:chExt cx="682866" cy="2026030"/>
          </a:xfrm>
        </p:grpSpPr>
        <p:sp>
          <p:nvSpPr>
            <p:cNvPr id="39" name="íṩľíḍè-Rectangle 24">
              <a:extLst>
                <a:ext uri="{FF2B5EF4-FFF2-40B4-BE49-F238E27FC236}">
                  <a16:creationId xmlns:a16="http://schemas.microsoft.com/office/drawing/2014/main" id="{11B6A18A-D7CB-479F-9331-34E54B92FF46}"/>
                </a:ext>
              </a:extLst>
            </p:cNvPr>
            <p:cNvSpPr/>
            <p:nvPr/>
          </p:nvSpPr>
          <p:spPr>
            <a:xfrm>
              <a:off x="4371326" y="1607346"/>
              <a:ext cx="682866" cy="2026030"/>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0" name="íṩľíḍè-Rectangle 25">
              <a:extLst>
                <a:ext uri="{FF2B5EF4-FFF2-40B4-BE49-F238E27FC236}">
                  <a16:creationId xmlns:a16="http://schemas.microsoft.com/office/drawing/2014/main" id="{18985357-90C1-4CFC-8A23-804E0BC3976A}"/>
                </a:ext>
              </a:extLst>
            </p:cNvPr>
            <p:cNvSpPr/>
            <p:nvPr/>
          </p:nvSpPr>
          <p:spPr>
            <a:xfrm>
              <a:off x="4482002" y="1741027"/>
              <a:ext cx="461514" cy="1310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1" name="íṩľíḍè-Rectangle 26">
              <a:extLst>
                <a:ext uri="{FF2B5EF4-FFF2-40B4-BE49-F238E27FC236}">
                  <a16:creationId xmlns:a16="http://schemas.microsoft.com/office/drawing/2014/main" id="{5B6AAC9B-C406-47EA-B19B-667B89AE4C3F}"/>
                </a:ext>
              </a:extLst>
            </p:cNvPr>
            <p:cNvSpPr/>
            <p:nvPr/>
          </p:nvSpPr>
          <p:spPr>
            <a:xfrm>
              <a:off x="4533724" y="2122970"/>
              <a:ext cx="358071" cy="4166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2" name="íṩľíḍè-Rectangle 27">
              <a:extLst>
                <a:ext uri="{FF2B5EF4-FFF2-40B4-BE49-F238E27FC236}">
                  <a16:creationId xmlns:a16="http://schemas.microsoft.com/office/drawing/2014/main" id="{26086A98-0417-4EC7-BD8F-00DAD42D13EF}"/>
                </a:ext>
              </a:extLst>
            </p:cNvPr>
            <p:cNvSpPr/>
            <p:nvPr/>
          </p:nvSpPr>
          <p:spPr>
            <a:xfrm>
              <a:off x="4533724" y="2263867"/>
              <a:ext cx="358071" cy="4166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3" name="íṩľíḍè-Rectangle 28">
              <a:extLst>
                <a:ext uri="{FF2B5EF4-FFF2-40B4-BE49-F238E27FC236}">
                  <a16:creationId xmlns:a16="http://schemas.microsoft.com/office/drawing/2014/main" id="{0DF89033-643A-4664-994C-86E9888B9188}"/>
                </a:ext>
              </a:extLst>
            </p:cNvPr>
            <p:cNvSpPr/>
            <p:nvPr/>
          </p:nvSpPr>
          <p:spPr>
            <a:xfrm>
              <a:off x="4533724" y="2404765"/>
              <a:ext cx="358071" cy="41666"/>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4" name="íṩľíḍè-Rectangle 29">
              <a:extLst>
                <a:ext uri="{FF2B5EF4-FFF2-40B4-BE49-F238E27FC236}">
                  <a16:creationId xmlns:a16="http://schemas.microsoft.com/office/drawing/2014/main" id="{CC17DFBA-5CE9-485F-9008-6029C98C76F7}"/>
                </a:ext>
              </a:extLst>
            </p:cNvPr>
            <p:cNvSpPr/>
            <p:nvPr/>
          </p:nvSpPr>
          <p:spPr>
            <a:xfrm>
              <a:off x="4533724" y="1838682"/>
              <a:ext cx="358071" cy="72048"/>
            </a:xfrm>
            <a:prstGeom prst="rect">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5" name="íṩľíḍè-Oval 31">
              <a:extLst>
                <a:ext uri="{FF2B5EF4-FFF2-40B4-BE49-F238E27FC236}">
                  <a16:creationId xmlns:a16="http://schemas.microsoft.com/office/drawing/2014/main" id="{AF7B230A-ED2F-4185-8D53-384287781F24}"/>
                </a:ext>
              </a:extLst>
            </p:cNvPr>
            <p:cNvSpPr/>
            <p:nvPr/>
          </p:nvSpPr>
          <p:spPr>
            <a:xfrm>
              <a:off x="4583123" y="3228707"/>
              <a:ext cx="259272" cy="2592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6" name="íṩľíḍè-Oval 32">
              <a:extLst>
                <a:ext uri="{FF2B5EF4-FFF2-40B4-BE49-F238E27FC236}">
                  <a16:creationId xmlns:a16="http://schemas.microsoft.com/office/drawing/2014/main" id="{84B1BD3F-66FC-47E4-A4A7-DB087DB713F3}"/>
                </a:ext>
              </a:extLst>
            </p:cNvPr>
            <p:cNvSpPr/>
            <p:nvPr/>
          </p:nvSpPr>
          <p:spPr>
            <a:xfrm>
              <a:off x="4605851" y="3251435"/>
              <a:ext cx="213816" cy="213817"/>
            </a:xfrm>
            <a:prstGeom prst="ellipse">
              <a:avLst/>
            </a:prstGeom>
            <a:solidFill>
              <a:schemeClr val="accent2">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57" name="组合 56">
            <a:extLst>
              <a:ext uri="{FF2B5EF4-FFF2-40B4-BE49-F238E27FC236}">
                <a16:creationId xmlns:a16="http://schemas.microsoft.com/office/drawing/2014/main" id="{408B2087-01A2-42F6-94C5-CA3F616E475A}"/>
              </a:ext>
            </a:extLst>
          </p:cNvPr>
          <p:cNvGrpSpPr/>
          <p:nvPr/>
        </p:nvGrpSpPr>
        <p:grpSpPr>
          <a:xfrm>
            <a:off x="3346760" y="1510125"/>
            <a:ext cx="783862" cy="2026030"/>
            <a:chOff x="3346760" y="1510125"/>
            <a:chExt cx="783862" cy="2026030"/>
          </a:xfrm>
        </p:grpSpPr>
        <p:sp>
          <p:nvSpPr>
            <p:cNvPr id="47" name="íṩľíḍè-Rectangle 34">
              <a:extLst>
                <a:ext uri="{FF2B5EF4-FFF2-40B4-BE49-F238E27FC236}">
                  <a16:creationId xmlns:a16="http://schemas.microsoft.com/office/drawing/2014/main" id="{4E1459A9-2452-48FE-A212-22BCEA7CF8A7}"/>
                </a:ext>
              </a:extLst>
            </p:cNvPr>
            <p:cNvSpPr/>
            <p:nvPr/>
          </p:nvSpPr>
          <p:spPr>
            <a:xfrm rot="1120820">
              <a:off x="3371330" y="1510125"/>
              <a:ext cx="682866" cy="202603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8" name="íṩľíḍè-Rectangle 35">
              <a:extLst>
                <a:ext uri="{FF2B5EF4-FFF2-40B4-BE49-F238E27FC236}">
                  <a16:creationId xmlns:a16="http://schemas.microsoft.com/office/drawing/2014/main" id="{87CBAB23-1684-42D9-A902-8F78460172D3}"/>
                </a:ext>
              </a:extLst>
            </p:cNvPr>
            <p:cNvSpPr/>
            <p:nvPr/>
          </p:nvSpPr>
          <p:spPr>
            <a:xfrm rot="1120820">
              <a:off x="3553737" y="1655604"/>
              <a:ext cx="461514" cy="1310756"/>
            </a:xfrm>
            <a:prstGeom prst="rect">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49" name="íṩľíḍè-Rectangle 36">
              <a:extLst>
                <a:ext uri="{FF2B5EF4-FFF2-40B4-BE49-F238E27FC236}">
                  <a16:creationId xmlns:a16="http://schemas.microsoft.com/office/drawing/2014/main" id="{997C9405-E21D-4491-92FA-85345CB91E6E}"/>
                </a:ext>
              </a:extLst>
            </p:cNvPr>
            <p:cNvSpPr/>
            <p:nvPr/>
          </p:nvSpPr>
          <p:spPr>
            <a:xfrm rot="1120820">
              <a:off x="3686363" y="2050854"/>
              <a:ext cx="358071" cy="4166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0" name="íṩľíḍè-Rectangle 37">
              <a:extLst>
                <a:ext uri="{FF2B5EF4-FFF2-40B4-BE49-F238E27FC236}">
                  <a16:creationId xmlns:a16="http://schemas.microsoft.com/office/drawing/2014/main" id="{D2B8DBD6-1861-4BD1-9B37-A6B729AE9527}"/>
                </a:ext>
              </a:extLst>
            </p:cNvPr>
            <p:cNvSpPr/>
            <p:nvPr/>
          </p:nvSpPr>
          <p:spPr>
            <a:xfrm rot="1120820">
              <a:off x="3641235" y="2184329"/>
              <a:ext cx="358071" cy="4166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1" name="íṩľíḍè-Rectangle 38">
              <a:extLst>
                <a:ext uri="{FF2B5EF4-FFF2-40B4-BE49-F238E27FC236}">
                  <a16:creationId xmlns:a16="http://schemas.microsoft.com/office/drawing/2014/main" id="{DF218F43-BBAE-490D-9F07-7B937E8E7DC9}"/>
                </a:ext>
              </a:extLst>
            </p:cNvPr>
            <p:cNvSpPr/>
            <p:nvPr/>
          </p:nvSpPr>
          <p:spPr>
            <a:xfrm rot="1120820">
              <a:off x="3596108" y="2317804"/>
              <a:ext cx="358071" cy="41666"/>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2" name="íṩľíḍè-Rectangle 39">
              <a:extLst>
                <a:ext uri="{FF2B5EF4-FFF2-40B4-BE49-F238E27FC236}">
                  <a16:creationId xmlns:a16="http://schemas.microsoft.com/office/drawing/2014/main" id="{CFEB8447-7B46-4A5F-A141-E11FCE997EFE}"/>
                </a:ext>
              </a:extLst>
            </p:cNvPr>
            <p:cNvSpPr/>
            <p:nvPr/>
          </p:nvSpPr>
          <p:spPr>
            <a:xfrm rot="1120820">
              <a:off x="3772551" y="1780742"/>
              <a:ext cx="358071" cy="72048"/>
            </a:xfrm>
            <a:prstGeom prst="rect">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3" name="íṩľíḍè-Oval 41">
              <a:extLst>
                <a:ext uri="{FF2B5EF4-FFF2-40B4-BE49-F238E27FC236}">
                  <a16:creationId xmlns:a16="http://schemas.microsoft.com/office/drawing/2014/main" id="{5BA1F318-47B5-469B-895E-792E7A88C7E1}"/>
                </a:ext>
              </a:extLst>
            </p:cNvPr>
            <p:cNvSpPr/>
            <p:nvPr/>
          </p:nvSpPr>
          <p:spPr>
            <a:xfrm rot="1120820">
              <a:off x="3346760" y="3092609"/>
              <a:ext cx="259272" cy="259273"/>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54" name="íṩľíḍè-Oval 42">
              <a:extLst>
                <a:ext uri="{FF2B5EF4-FFF2-40B4-BE49-F238E27FC236}">
                  <a16:creationId xmlns:a16="http://schemas.microsoft.com/office/drawing/2014/main" id="{1DC0A737-F354-42A8-9F11-33FDD783E99F}"/>
                </a:ext>
              </a:extLst>
            </p:cNvPr>
            <p:cNvSpPr/>
            <p:nvPr/>
          </p:nvSpPr>
          <p:spPr>
            <a:xfrm rot="1120820">
              <a:off x="3369488" y="3115337"/>
              <a:ext cx="213816" cy="213817"/>
            </a:xfrm>
            <a:prstGeom prst="ellipse">
              <a:avLst/>
            </a:prstGeom>
            <a:solidFill>
              <a:schemeClr val="accent1">
                <a:lumMod val="75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grpSp>
        <p:nvGrpSpPr>
          <p:cNvPr id="4" name="Group 40">
            <a:extLst>
              <a:ext uri="{FF2B5EF4-FFF2-40B4-BE49-F238E27FC236}">
                <a16:creationId xmlns:a16="http://schemas.microsoft.com/office/drawing/2014/main" id="{64BF6C2C-B7DC-4775-BF71-219102C8D20A}"/>
              </a:ext>
            </a:extLst>
          </p:cNvPr>
          <p:cNvGrpSpPr/>
          <p:nvPr/>
        </p:nvGrpSpPr>
        <p:grpSpPr>
          <a:xfrm>
            <a:off x="6128111" y="1272966"/>
            <a:ext cx="2062292" cy="2597568"/>
            <a:chOff x="8170814" y="1912116"/>
            <a:chExt cx="2749722" cy="3463424"/>
          </a:xfrm>
        </p:grpSpPr>
        <p:grpSp>
          <p:nvGrpSpPr>
            <p:cNvPr id="19" name="Group 43">
              <a:extLst>
                <a:ext uri="{FF2B5EF4-FFF2-40B4-BE49-F238E27FC236}">
                  <a16:creationId xmlns:a16="http://schemas.microsoft.com/office/drawing/2014/main" id="{686D4197-C0A5-4FA6-8FF9-26652656C4F7}"/>
                </a:ext>
              </a:extLst>
            </p:cNvPr>
            <p:cNvGrpSpPr/>
            <p:nvPr/>
          </p:nvGrpSpPr>
          <p:grpSpPr>
            <a:xfrm>
              <a:off x="8170814" y="1912116"/>
              <a:ext cx="2611177" cy="3463424"/>
              <a:chOff x="1193500" y="1491637"/>
              <a:chExt cx="3761195" cy="3463424"/>
            </a:xfrm>
          </p:grpSpPr>
          <p:grpSp>
            <p:nvGrpSpPr>
              <p:cNvPr id="22" name="Group 47">
                <a:extLst>
                  <a:ext uri="{FF2B5EF4-FFF2-40B4-BE49-F238E27FC236}">
                    <a16:creationId xmlns:a16="http://schemas.microsoft.com/office/drawing/2014/main" id="{1C494BFA-591F-49E9-BDC4-DE6689D6B5F0}"/>
                  </a:ext>
                </a:extLst>
              </p:cNvPr>
              <p:cNvGrpSpPr/>
              <p:nvPr/>
            </p:nvGrpSpPr>
            <p:grpSpPr>
              <a:xfrm>
                <a:off x="1193500" y="1491637"/>
                <a:ext cx="3761195" cy="815608"/>
                <a:chOff x="1317257" y="1824875"/>
                <a:chExt cx="3761195" cy="815608"/>
              </a:xfrm>
            </p:grpSpPr>
            <p:sp>
              <p:nvSpPr>
                <p:cNvPr id="29" name="íṩľíḍè-TextBox 60">
                  <a:extLst>
                    <a:ext uri="{FF2B5EF4-FFF2-40B4-BE49-F238E27FC236}">
                      <a16:creationId xmlns:a16="http://schemas.microsoft.com/office/drawing/2014/main" id="{557BBAC6-1EDB-4C4F-80E8-27676DAD861B}"/>
                    </a:ext>
                  </a:extLst>
                </p:cNvPr>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30" name="íṩľíḍè-Rectangle 61">
                  <a:extLst>
                    <a:ext uri="{FF2B5EF4-FFF2-40B4-BE49-F238E27FC236}">
                      <a16:creationId xmlns:a16="http://schemas.microsoft.com/office/drawing/2014/main" id="{EF4A9D41-81BF-416F-A7AC-DF43CB3070B6}"/>
                    </a:ext>
                  </a:extLst>
                </p:cNvPr>
                <p:cNvSpPr/>
                <p:nvPr/>
              </p:nvSpPr>
              <p:spPr>
                <a:xfrm>
                  <a:off x="1317257" y="1824875"/>
                  <a:ext cx="3761195" cy="307777"/>
                </a:xfrm>
                <a:prstGeom prst="rect">
                  <a:avLst/>
                </a:prstGeom>
              </p:spPr>
              <p:txBody>
                <a:bodyPr wrap="none" lIns="0" tIns="0" rIns="0" bIns="0">
                  <a:normAutofit lnSpcReduction="10000"/>
                </a:bodyPr>
                <a:lstStyle/>
                <a:p>
                  <a:pPr algn="r"/>
                  <a:r>
                    <a:rPr lang="zh-CN" altLang="en-US" sz="1600" b="1">
                      <a:solidFill>
                        <a:schemeClr val="accent1"/>
                      </a:solidFill>
                      <a:cs typeface="+mn-ea"/>
                      <a:sym typeface="+mn-lt"/>
                    </a:rPr>
                    <a:t>标题文本预设</a:t>
                  </a:r>
                </a:p>
              </p:txBody>
            </p:sp>
          </p:grpSp>
          <p:grpSp>
            <p:nvGrpSpPr>
              <p:cNvPr id="23" name="Group 48">
                <a:extLst>
                  <a:ext uri="{FF2B5EF4-FFF2-40B4-BE49-F238E27FC236}">
                    <a16:creationId xmlns:a16="http://schemas.microsoft.com/office/drawing/2014/main" id="{4F7B9E07-6DA9-42C4-BA73-A66207C457E3}"/>
                  </a:ext>
                </a:extLst>
              </p:cNvPr>
              <p:cNvGrpSpPr/>
              <p:nvPr/>
            </p:nvGrpSpPr>
            <p:grpSpPr>
              <a:xfrm>
                <a:off x="1193500" y="2815545"/>
                <a:ext cx="3761195" cy="815608"/>
                <a:chOff x="1317257" y="1824875"/>
                <a:chExt cx="3761195" cy="815608"/>
              </a:xfrm>
            </p:grpSpPr>
            <p:sp>
              <p:nvSpPr>
                <p:cNvPr id="27" name="íṩľíḍè-TextBox 56">
                  <a:extLst>
                    <a:ext uri="{FF2B5EF4-FFF2-40B4-BE49-F238E27FC236}">
                      <a16:creationId xmlns:a16="http://schemas.microsoft.com/office/drawing/2014/main" id="{781A5385-8454-420D-8A56-89BEC1694375}"/>
                    </a:ext>
                  </a:extLst>
                </p:cNvPr>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28" name="íṩľíḍê-Rectangle 57">
                  <a:extLst>
                    <a:ext uri="{FF2B5EF4-FFF2-40B4-BE49-F238E27FC236}">
                      <a16:creationId xmlns:a16="http://schemas.microsoft.com/office/drawing/2014/main" id="{D4A14E08-7565-47C0-A8E2-1A20563AA743}"/>
                    </a:ext>
                  </a:extLst>
                </p:cNvPr>
                <p:cNvSpPr/>
                <p:nvPr/>
              </p:nvSpPr>
              <p:spPr>
                <a:xfrm>
                  <a:off x="1317257" y="1824875"/>
                  <a:ext cx="3761195" cy="307777"/>
                </a:xfrm>
                <a:prstGeom prst="rect">
                  <a:avLst/>
                </a:prstGeom>
              </p:spPr>
              <p:txBody>
                <a:bodyPr wrap="none" lIns="0" tIns="0" rIns="0" bIns="0">
                  <a:normAutofit lnSpcReduction="10000"/>
                </a:bodyPr>
                <a:lstStyle/>
                <a:p>
                  <a:pPr algn="r"/>
                  <a:r>
                    <a:rPr lang="zh-CN" altLang="en-US" sz="1600" b="1">
                      <a:solidFill>
                        <a:schemeClr val="accent2"/>
                      </a:solidFill>
                      <a:cs typeface="+mn-ea"/>
                      <a:sym typeface="+mn-lt"/>
                    </a:rPr>
                    <a:t>标题文本预设</a:t>
                  </a:r>
                </a:p>
              </p:txBody>
            </p:sp>
          </p:grpSp>
          <p:grpSp>
            <p:nvGrpSpPr>
              <p:cNvPr id="24" name="Group 51">
                <a:extLst>
                  <a:ext uri="{FF2B5EF4-FFF2-40B4-BE49-F238E27FC236}">
                    <a16:creationId xmlns:a16="http://schemas.microsoft.com/office/drawing/2014/main" id="{74EEC56E-D35E-4F1A-979A-C50ABC31C290}"/>
                  </a:ext>
                </a:extLst>
              </p:cNvPr>
              <p:cNvGrpSpPr/>
              <p:nvPr/>
            </p:nvGrpSpPr>
            <p:grpSpPr>
              <a:xfrm>
                <a:off x="1193500" y="4139453"/>
                <a:ext cx="3761195" cy="815608"/>
                <a:chOff x="1317257" y="1824875"/>
                <a:chExt cx="3761195" cy="815608"/>
              </a:xfrm>
            </p:grpSpPr>
            <p:sp>
              <p:nvSpPr>
                <p:cNvPr id="25" name="ïṧḷïḓê-TextBox 52">
                  <a:extLst>
                    <a:ext uri="{FF2B5EF4-FFF2-40B4-BE49-F238E27FC236}">
                      <a16:creationId xmlns:a16="http://schemas.microsoft.com/office/drawing/2014/main" id="{1674F67C-B702-4B3D-B67F-C0870E0966FE}"/>
                    </a:ext>
                  </a:extLst>
                </p:cNvPr>
                <p:cNvSpPr txBox="1"/>
                <p:nvPr/>
              </p:nvSpPr>
              <p:spPr>
                <a:xfrm>
                  <a:off x="1317257" y="2132652"/>
                  <a:ext cx="3761195" cy="507831"/>
                </a:xfrm>
                <a:prstGeom prst="rect">
                  <a:avLst/>
                </a:prstGeom>
                <a:noFill/>
              </p:spPr>
              <p:txBody>
                <a:bodyPr wrap="square" lIns="0" tIns="0" rIns="0" bIns="0">
                  <a:normAutofit/>
                </a:bodyPr>
                <a:lstStyle/>
                <a:p>
                  <a:pPr algn="r">
                    <a:lnSpc>
                      <a:spcPct val="120000"/>
                    </a:lnSpc>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26" name="ïṧḷïḓê-Rectangle 54">
                  <a:extLst>
                    <a:ext uri="{FF2B5EF4-FFF2-40B4-BE49-F238E27FC236}">
                      <a16:creationId xmlns:a16="http://schemas.microsoft.com/office/drawing/2014/main" id="{87F8917B-9603-4440-9123-1B1D9E22DA23}"/>
                    </a:ext>
                  </a:extLst>
                </p:cNvPr>
                <p:cNvSpPr/>
                <p:nvPr/>
              </p:nvSpPr>
              <p:spPr>
                <a:xfrm>
                  <a:off x="1317257" y="1824875"/>
                  <a:ext cx="3761195" cy="307777"/>
                </a:xfrm>
                <a:prstGeom prst="rect">
                  <a:avLst/>
                </a:prstGeom>
              </p:spPr>
              <p:txBody>
                <a:bodyPr wrap="none" lIns="0" tIns="0" rIns="0" bIns="0">
                  <a:normAutofit lnSpcReduction="10000"/>
                </a:bodyPr>
                <a:lstStyle/>
                <a:p>
                  <a:pPr algn="r"/>
                  <a:r>
                    <a:rPr lang="zh-CN" altLang="en-US" sz="1600" b="1">
                      <a:solidFill>
                        <a:schemeClr val="accent5"/>
                      </a:solidFill>
                      <a:cs typeface="+mn-ea"/>
                      <a:sym typeface="+mn-lt"/>
                    </a:rPr>
                    <a:t>标题文本预设</a:t>
                  </a:r>
                </a:p>
              </p:txBody>
            </p:sp>
          </p:grpSp>
        </p:grpSp>
        <p:cxnSp>
          <p:nvCxnSpPr>
            <p:cNvPr id="20" name="ïṧḷïḓê-Straight Connector 45">
              <a:extLst>
                <a:ext uri="{FF2B5EF4-FFF2-40B4-BE49-F238E27FC236}">
                  <a16:creationId xmlns:a16="http://schemas.microsoft.com/office/drawing/2014/main" id="{D487BF0B-1CB8-4FBE-81EA-8CDE5C60BF9B}"/>
                </a:ext>
              </a:extLst>
            </p:cNvPr>
            <p:cNvCxnSpPr/>
            <p:nvPr/>
          </p:nvCxnSpPr>
          <p:spPr>
            <a:xfrm>
              <a:off x="8472264"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21" name="ïṧḷïḓê-Straight Connector 46">
              <a:extLst>
                <a:ext uri="{FF2B5EF4-FFF2-40B4-BE49-F238E27FC236}">
                  <a16:creationId xmlns:a16="http://schemas.microsoft.com/office/drawing/2014/main" id="{19B11790-30A4-460B-9DDE-505A63DFA2B1}"/>
                </a:ext>
              </a:extLst>
            </p:cNvPr>
            <p:cNvCxnSpPr/>
            <p:nvPr/>
          </p:nvCxnSpPr>
          <p:spPr>
            <a:xfrm>
              <a:off x="8472264"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nvGrpSpPr>
          <p:cNvPr id="5" name="Group 62">
            <a:extLst>
              <a:ext uri="{FF2B5EF4-FFF2-40B4-BE49-F238E27FC236}">
                <a16:creationId xmlns:a16="http://schemas.microsoft.com/office/drawing/2014/main" id="{0425C6EE-0010-45C1-BA89-6A2B98B4A45E}"/>
              </a:ext>
            </a:extLst>
          </p:cNvPr>
          <p:cNvGrpSpPr/>
          <p:nvPr/>
        </p:nvGrpSpPr>
        <p:grpSpPr>
          <a:xfrm>
            <a:off x="980601" y="1272966"/>
            <a:ext cx="2035289" cy="2597568"/>
            <a:chOff x="1307468" y="1697288"/>
            <a:chExt cx="2713719" cy="3463424"/>
          </a:xfrm>
        </p:grpSpPr>
        <p:grpSp>
          <p:nvGrpSpPr>
            <p:cNvPr id="6" name="Group 65">
              <a:extLst>
                <a:ext uri="{FF2B5EF4-FFF2-40B4-BE49-F238E27FC236}">
                  <a16:creationId xmlns:a16="http://schemas.microsoft.com/office/drawing/2014/main" id="{D1DD6137-6F3C-4604-AA05-7378D72FF4C7}"/>
                </a:ext>
              </a:extLst>
            </p:cNvPr>
            <p:cNvGrpSpPr/>
            <p:nvPr/>
          </p:nvGrpSpPr>
          <p:grpSpPr>
            <a:xfrm>
              <a:off x="1410010" y="1697288"/>
              <a:ext cx="2611177" cy="3463424"/>
              <a:chOff x="1193500" y="1491637"/>
              <a:chExt cx="3761195" cy="3463424"/>
            </a:xfrm>
          </p:grpSpPr>
          <p:grpSp>
            <p:nvGrpSpPr>
              <p:cNvPr id="10" name="Group 69">
                <a:extLst>
                  <a:ext uri="{FF2B5EF4-FFF2-40B4-BE49-F238E27FC236}">
                    <a16:creationId xmlns:a16="http://schemas.microsoft.com/office/drawing/2014/main" id="{2DF47F03-F325-468C-8318-92DD260C45CE}"/>
                  </a:ext>
                </a:extLst>
              </p:cNvPr>
              <p:cNvGrpSpPr/>
              <p:nvPr/>
            </p:nvGrpSpPr>
            <p:grpSpPr>
              <a:xfrm>
                <a:off x="1193500" y="1491637"/>
                <a:ext cx="3761195" cy="815608"/>
                <a:chOff x="1317257" y="1824875"/>
                <a:chExt cx="3761195" cy="815608"/>
              </a:xfrm>
            </p:grpSpPr>
            <p:sp>
              <p:nvSpPr>
                <p:cNvPr id="17" name="ïṧḷïḓê-TextBox 76">
                  <a:extLst>
                    <a:ext uri="{FF2B5EF4-FFF2-40B4-BE49-F238E27FC236}">
                      <a16:creationId xmlns:a16="http://schemas.microsoft.com/office/drawing/2014/main" id="{3C2CE491-2DA1-49AC-939A-A7518F0E97C1}"/>
                    </a:ext>
                  </a:extLst>
                </p:cNvPr>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18" name="ïṧḷïḓê-Rectangle 77">
                  <a:extLst>
                    <a:ext uri="{FF2B5EF4-FFF2-40B4-BE49-F238E27FC236}">
                      <a16:creationId xmlns:a16="http://schemas.microsoft.com/office/drawing/2014/main" id="{69778F10-8A26-4B3A-B356-44772D89D06E}"/>
                    </a:ext>
                  </a:extLst>
                </p:cNvPr>
                <p:cNvSpPr/>
                <p:nvPr/>
              </p:nvSpPr>
              <p:spPr>
                <a:xfrm>
                  <a:off x="1317257" y="1824875"/>
                  <a:ext cx="3761195" cy="307777"/>
                </a:xfrm>
                <a:prstGeom prst="rect">
                  <a:avLst/>
                </a:prstGeom>
              </p:spPr>
              <p:txBody>
                <a:bodyPr wrap="none" lIns="0" tIns="0" rIns="0" bIns="0">
                  <a:normAutofit lnSpcReduction="10000"/>
                </a:bodyPr>
                <a:lstStyle/>
                <a:p>
                  <a:r>
                    <a:rPr lang="zh-CN" altLang="en-US" sz="1600" b="1">
                      <a:solidFill>
                        <a:schemeClr val="accent1"/>
                      </a:solidFill>
                      <a:cs typeface="+mn-ea"/>
                      <a:sym typeface="+mn-lt"/>
                    </a:rPr>
                    <a:t>标题文本预设</a:t>
                  </a:r>
                </a:p>
              </p:txBody>
            </p:sp>
          </p:grpSp>
          <p:grpSp>
            <p:nvGrpSpPr>
              <p:cNvPr id="11" name="Group 70">
                <a:extLst>
                  <a:ext uri="{FF2B5EF4-FFF2-40B4-BE49-F238E27FC236}">
                    <a16:creationId xmlns:a16="http://schemas.microsoft.com/office/drawing/2014/main" id="{7BFDC483-38C0-4328-9BB9-74D7D0B5BA01}"/>
                  </a:ext>
                </a:extLst>
              </p:cNvPr>
              <p:cNvGrpSpPr/>
              <p:nvPr/>
            </p:nvGrpSpPr>
            <p:grpSpPr>
              <a:xfrm>
                <a:off x="1193500" y="2815545"/>
                <a:ext cx="3761195" cy="815608"/>
                <a:chOff x="1317257" y="1824875"/>
                <a:chExt cx="3761195" cy="815608"/>
              </a:xfrm>
            </p:grpSpPr>
            <p:sp>
              <p:nvSpPr>
                <p:cNvPr id="15" name="ïṧḷïḓê-TextBox 74">
                  <a:extLst>
                    <a:ext uri="{FF2B5EF4-FFF2-40B4-BE49-F238E27FC236}">
                      <a16:creationId xmlns:a16="http://schemas.microsoft.com/office/drawing/2014/main" id="{3FBBAACF-2B0E-4BC4-887C-ED148F77B9AB}"/>
                    </a:ext>
                  </a:extLst>
                </p:cNvPr>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16" name="ïṧḷïḓê-Rectangle 75">
                  <a:extLst>
                    <a:ext uri="{FF2B5EF4-FFF2-40B4-BE49-F238E27FC236}">
                      <a16:creationId xmlns:a16="http://schemas.microsoft.com/office/drawing/2014/main" id="{9547AFA8-7F34-456B-AD91-F44208F63AEE}"/>
                    </a:ext>
                  </a:extLst>
                </p:cNvPr>
                <p:cNvSpPr/>
                <p:nvPr/>
              </p:nvSpPr>
              <p:spPr>
                <a:xfrm>
                  <a:off x="1317257" y="1824875"/>
                  <a:ext cx="3761195" cy="307777"/>
                </a:xfrm>
                <a:prstGeom prst="rect">
                  <a:avLst/>
                </a:prstGeom>
              </p:spPr>
              <p:txBody>
                <a:bodyPr wrap="none" lIns="0" tIns="0" rIns="0" bIns="0">
                  <a:normAutofit lnSpcReduction="10000"/>
                </a:bodyPr>
                <a:lstStyle/>
                <a:p>
                  <a:r>
                    <a:rPr lang="zh-CN" altLang="en-US" sz="1600" b="1">
                      <a:solidFill>
                        <a:schemeClr val="accent2"/>
                      </a:solidFill>
                      <a:cs typeface="+mn-ea"/>
                      <a:sym typeface="+mn-lt"/>
                    </a:rPr>
                    <a:t>标题文本预设</a:t>
                  </a:r>
                </a:p>
              </p:txBody>
            </p:sp>
          </p:grpSp>
          <p:grpSp>
            <p:nvGrpSpPr>
              <p:cNvPr id="12" name="Group 71">
                <a:extLst>
                  <a:ext uri="{FF2B5EF4-FFF2-40B4-BE49-F238E27FC236}">
                    <a16:creationId xmlns:a16="http://schemas.microsoft.com/office/drawing/2014/main" id="{8FE16D0B-56AC-42E4-81C5-CE44241CEC60}"/>
                  </a:ext>
                </a:extLst>
              </p:cNvPr>
              <p:cNvGrpSpPr/>
              <p:nvPr/>
            </p:nvGrpSpPr>
            <p:grpSpPr>
              <a:xfrm>
                <a:off x="1193500" y="4139453"/>
                <a:ext cx="3761195" cy="815608"/>
                <a:chOff x="1317257" y="1824875"/>
                <a:chExt cx="3761195" cy="815608"/>
              </a:xfrm>
            </p:grpSpPr>
            <p:sp>
              <p:nvSpPr>
                <p:cNvPr id="13" name="ïṧḷïḓê-TextBox 72">
                  <a:extLst>
                    <a:ext uri="{FF2B5EF4-FFF2-40B4-BE49-F238E27FC236}">
                      <a16:creationId xmlns:a16="http://schemas.microsoft.com/office/drawing/2014/main" id="{8B9978BD-651C-4285-89CB-F831268A66A7}"/>
                    </a:ext>
                  </a:extLst>
                </p:cNvPr>
                <p:cNvSpPr txBox="1"/>
                <p:nvPr/>
              </p:nvSpPr>
              <p:spPr>
                <a:xfrm>
                  <a:off x="1317257" y="2132652"/>
                  <a:ext cx="3761195" cy="507831"/>
                </a:xfrm>
                <a:prstGeom prst="rect">
                  <a:avLst/>
                </a:prstGeom>
                <a:noFill/>
              </p:spPr>
              <p:txBody>
                <a:bodyPr wrap="square" lIns="0" tIns="0" rIns="0" bIns="0">
                  <a:normAutofit/>
                </a:bodyPr>
                <a:lstStyle/>
                <a:p>
                  <a:pPr>
                    <a:lnSpc>
                      <a:spcPct val="120000"/>
                    </a:lnSpc>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14" name="ïṧḷïḓê-Rectangle 73">
                  <a:extLst>
                    <a:ext uri="{FF2B5EF4-FFF2-40B4-BE49-F238E27FC236}">
                      <a16:creationId xmlns:a16="http://schemas.microsoft.com/office/drawing/2014/main" id="{3D939399-8960-43D4-8C0C-5D63D48B96D5}"/>
                    </a:ext>
                  </a:extLst>
                </p:cNvPr>
                <p:cNvSpPr/>
                <p:nvPr/>
              </p:nvSpPr>
              <p:spPr>
                <a:xfrm>
                  <a:off x="1317257" y="1824875"/>
                  <a:ext cx="3761195" cy="307777"/>
                </a:xfrm>
                <a:prstGeom prst="rect">
                  <a:avLst/>
                </a:prstGeom>
              </p:spPr>
              <p:txBody>
                <a:bodyPr wrap="none" lIns="0" tIns="0" rIns="0" bIns="0">
                  <a:normAutofit lnSpcReduction="10000"/>
                </a:bodyPr>
                <a:lstStyle/>
                <a:p>
                  <a:r>
                    <a:rPr lang="zh-CN" altLang="en-US" sz="1600" b="1">
                      <a:solidFill>
                        <a:schemeClr val="accent5"/>
                      </a:solidFill>
                      <a:cs typeface="+mn-ea"/>
                      <a:sym typeface="+mn-lt"/>
                    </a:rPr>
                    <a:t>标题文本预设</a:t>
                  </a:r>
                </a:p>
              </p:txBody>
            </p:sp>
          </p:grpSp>
        </p:grpSp>
        <p:grpSp>
          <p:nvGrpSpPr>
            <p:cNvPr id="7" name="Group 66">
              <a:extLst>
                <a:ext uri="{FF2B5EF4-FFF2-40B4-BE49-F238E27FC236}">
                  <a16:creationId xmlns:a16="http://schemas.microsoft.com/office/drawing/2014/main" id="{FDE2C1DA-702D-484A-A5D3-6375CA468577}"/>
                </a:ext>
              </a:extLst>
            </p:cNvPr>
            <p:cNvGrpSpPr/>
            <p:nvPr/>
          </p:nvGrpSpPr>
          <p:grpSpPr>
            <a:xfrm>
              <a:off x="1307468" y="2710116"/>
              <a:ext cx="2448272" cy="1338747"/>
              <a:chOff x="1307468" y="2924944"/>
              <a:chExt cx="2448272" cy="1338747"/>
            </a:xfrm>
          </p:grpSpPr>
          <p:cxnSp>
            <p:nvCxnSpPr>
              <p:cNvPr id="8" name="ïṧḷïḓê-Straight Connector 67">
                <a:extLst>
                  <a:ext uri="{FF2B5EF4-FFF2-40B4-BE49-F238E27FC236}">
                    <a16:creationId xmlns:a16="http://schemas.microsoft.com/office/drawing/2014/main" id="{EDB2EF85-C735-4FF6-A02D-516B625B70BF}"/>
                  </a:ext>
                </a:extLst>
              </p:cNvPr>
              <p:cNvCxnSpPr/>
              <p:nvPr/>
            </p:nvCxnSpPr>
            <p:spPr>
              <a:xfrm>
                <a:off x="1307468" y="2924944"/>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cxnSp>
            <p:nvCxnSpPr>
              <p:cNvPr id="9" name="ïṧḷïḓê-Straight Connector 68">
                <a:extLst>
                  <a:ext uri="{FF2B5EF4-FFF2-40B4-BE49-F238E27FC236}">
                    <a16:creationId xmlns:a16="http://schemas.microsoft.com/office/drawing/2014/main" id="{0FA2D3D7-CE8B-46AA-8116-ADD7F2B9C03E}"/>
                  </a:ext>
                </a:extLst>
              </p:cNvPr>
              <p:cNvCxnSpPr/>
              <p:nvPr/>
            </p:nvCxnSpPr>
            <p:spPr>
              <a:xfrm>
                <a:off x="1307468" y="4263691"/>
                <a:ext cx="2448272" cy="0"/>
              </a:xfrm>
              <a:prstGeom prst="line">
                <a:avLst/>
              </a:prstGeom>
              <a:ln>
                <a:solidFill>
                  <a:schemeClr val="tx1">
                    <a:lumMod val="20000"/>
                    <a:lumOff val="80000"/>
                  </a:schemeClr>
                </a:solidFill>
              </a:ln>
            </p:spPr>
            <p:style>
              <a:lnRef idx="1">
                <a:schemeClr val="accent1"/>
              </a:lnRef>
              <a:fillRef idx="0">
                <a:schemeClr val="accent1"/>
              </a:fillRef>
              <a:effectRef idx="0">
                <a:schemeClr val="accent1"/>
              </a:effectRef>
              <a:fontRef idx="minor">
                <a:schemeClr val="tx1"/>
              </a:fontRef>
            </p:style>
          </p:cxnSp>
        </p:grpSp>
      </p:grpSp>
      <p:sp>
        <p:nvSpPr>
          <p:cNvPr id="58" name="Title 1">
            <a:extLst>
              <a:ext uri="{FF2B5EF4-FFF2-40B4-BE49-F238E27FC236}">
                <a16:creationId xmlns:a16="http://schemas.microsoft.com/office/drawing/2014/main" id="{565513A6-7DFD-49CC-8987-E27E0F31225E}"/>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pic>
        <p:nvPicPr>
          <p:cNvPr id="59" name="图片 58"/>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8351" y="65112"/>
            <a:ext cx="2027658" cy="450591"/>
          </a:xfrm>
          <a:prstGeom prst="rect">
            <a:avLst/>
          </a:prstGeom>
        </p:spPr>
      </p:pic>
    </p:spTree>
    <p:custDataLst>
      <p:tags r:id="rId1"/>
    </p:custDataLst>
    <p:extLst>
      <p:ext uri="{BB962C8B-B14F-4D97-AF65-F5344CB8AC3E}">
        <p14:creationId xmlns:p14="http://schemas.microsoft.com/office/powerpoint/2010/main" val="134435197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7" presetClass="entr" presetSubtype="0" fill="hold" nodeType="clickEffect">
                                  <p:stCondLst>
                                    <p:cond delay="0"/>
                                  </p:stCondLst>
                                  <p:childTnLst>
                                    <p:set>
                                      <p:cBhvr>
                                        <p:cTn id="6" dur="1" fill="hold">
                                          <p:stCondLst>
                                            <p:cond delay="0"/>
                                          </p:stCondLst>
                                        </p:cTn>
                                        <p:tgtEl>
                                          <p:spTgt spid="55"/>
                                        </p:tgtEl>
                                        <p:attrNameLst>
                                          <p:attrName>style.visibility</p:attrName>
                                        </p:attrNameLst>
                                      </p:cBhvr>
                                      <p:to>
                                        <p:strVal val="visible"/>
                                      </p:to>
                                    </p:set>
                                    <p:animEffect transition="in" filter="fade">
                                      <p:cBhvr>
                                        <p:cTn id="7" dur="1000"/>
                                        <p:tgtEl>
                                          <p:spTgt spid="55"/>
                                        </p:tgtEl>
                                      </p:cBhvr>
                                    </p:animEffect>
                                    <p:anim calcmode="lin" valueType="num">
                                      <p:cBhvr>
                                        <p:cTn id="8" dur="1000" fill="hold"/>
                                        <p:tgtEl>
                                          <p:spTgt spid="55"/>
                                        </p:tgtEl>
                                        <p:attrNameLst>
                                          <p:attrName>ppt_x</p:attrName>
                                        </p:attrNameLst>
                                      </p:cBhvr>
                                      <p:tavLst>
                                        <p:tav tm="0">
                                          <p:val>
                                            <p:strVal val="#ppt_x"/>
                                          </p:val>
                                        </p:tav>
                                        <p:tav tm="100000">
                                          <p:val>
                                            <p:strVal val="#ppt_x"/>
                                          </p:val>
                                        </p:tav>
                                      </p:tavLst>
                                    </p:anim>
                                    <p:anim calcmode="lin" valueType="num">
                                      <p:cBhvr>
                                        <p:cTn id="9" dur="1000" fill="hold"/>
                                        <p:tgtEl>
                                          <p:spTgt spid="55"/>
                                        </p:tgtEl>
                                        <p:attrNameLst>
                                          <p:attrName>ppt_y</p:attrName>
                                        </p:attrNameLst>
                                      </p:cBhvr>
                                      <p:tavLst>
                                        <p:tav tm="0">
                                          <p:val>
                                            <p:strVal val="#ppt_y-.1"/>
                                          </p:val>
                                        </p:tav>
                                        <p:tav tm="100000">
                                          <p:val>
                                            <p:strVal val="#ppt_y"/>
                                          </p:val>
                                        </p:tav>
                                      </p:tavLst>
                                    </p:anim>
                                  </p:childTnLst>
                                </p:cTn>
                              </p:par>
                              <p:par>
                                <p:cTn id="10" presetID="47" presetClass="entr" presetSubtype="0" fill="hold" nodeType="withEffect">
                                  <p:stCondLst>
                                    <p:cond delay="0"/>
                                  </p:stCondLst>
                                  <p:childTnLst>
                                    <p:set>
                                      <p:cBhvr>
                                        <p:cTn id="11" dur="1" fill="hold">
                                          <p:stCondLst>
                                            <p:cond delay="0"/>
                                          </p:stCondLst>
                                        </p:cTn>
                                        <p:tgtEl>
                                          <p:spTgt spid="56"/>
                                        </p:tgtEl>
                                        <p:attrNameLst>
                                          <p:attrName>style.visibility</p:attrName>
                                        </p:attrNameLst>
                                      </p:cBhvr>
                                      <p:to>
                                        <p:strVal val="visible"/>
                                      </p:to>
                                    </p:set>
                                    <p:animEffect transition="in" filter="fade">
                                      <p:cBhvr>
                                        <p:cTn id="12" dur="1000"/>
                                        <p:tgtEl>
                                          <p:spTgt spid="56"/>
                                        </p:tgtEl>
                                      </p:cBhvr>
                                    </p:animEffect>
                                    <p:anim calcmode="lin" valueType="num">
                                      <p:cBhvr>
                                        <p:cTn id="13" dur="1000" fill="hold"/>
                                        <p:tgtEl>
                                          <p:spTgt spid="56"/>
                                        </p:tgtEl>
                                        <p:attrNameLst>
                                          <p:attrName>ppt_x</p:attrName>
                                        </p:attrNameLst>
                                      </p:cBhvr>
                                      <p:tavLst>
                                        <p:tav tm="0">
                                          <p:val>
                                            <p:strVal val="#ppt_x"/>
                                          </p:val>
                                        </p:tav>
                                        <p:tav tm="100000">
                                          <p:val>
                                            <p:strVal val="#ppt_x"/>
                                          </p:val>
                                        </p:tav>
                                      </p:tavLst>
                                    </p:anim>
                                    <p:anim calcmode="lin" valueType="num">
                                      <p:cBhvr>
                                        <p:cTn id="14" dur="1000" fill="hold"/>
                                        <p:tgtEl>
                                          <p:spTgt spid="56"/>
                                        </p:tgtEl>
                                        <p:attrNameLst>
                                          <p:attrName>ppt_y</p:attrName>
                                        </p:attrNameLst>
                                      </p:cBhvr>
                                      <p:tavLst>
                                        <p:tav tm="0">
                                          <p:val>
                                            <p:strVal val="#ppt_y-.1"/>
                                          </p:val>
                                        </p:tav>
                                        <p:tav tm="100000">
                                          <p:val>
                                            <p:strVal val="#ppt_y"/>
                                          </p:val>
                                        </p:tav>
                                      </p:tavLst>
                                    </p:anim>
                                  </p:childTnLst>
                                </p:cTn>
                              </p:par>
                            </p:childTnLst>
                          </p:cTn>
                        </p:par>
                      </p:childTnLst>
                    </p:cTn>
                  </p:par>
                  <p:par>
                    <p:cTn id="15" fill="hold">
                      <p:stCondLst>
                        <p:cond delay="indefinite"/>
                      </p:stCondLst>
                      <p:childTnLst>
                        <p:par>
                          <p:cTn id="16" fill="hold">
                            <p:stCondLst>
                              <p:cond delay="0"/>
                            </p:stCondLst>
                            <p:childTnLst>
                              <p:par>
                                <p:cTn id="17" presetID="26" presetClass="entr" presetSubtype="0" fill="hold" nodeType="clickEffect">
                                  <p:stCondLst>
                                    <p:cond delay="0"/>
                                  </p:stCondLst>
                                  <p:childTnLst>
                                    <p:set>
                                      <p:cBhvr>
                                        <p:cTn id="18" dur="1" fill="hold">
                                          <p:stCondLst>
                                            <p:cond delay="0"/>
                                          </p:stCondLst>
                                        </p:cTn>
                                        <p:tgtEl>
                                          <p:spTgt spid="57"/>
                                        </p:tgtEl>
                                        <p:attrNameLst>
                                          <p:attrName>style.visibility</p:attrName>
                                        </p:attrNameLst>
                                      </p:cBhvr>
                                      <p:to>
                                        <p:strVal val="visible"/>
                                      </p:to>
                                    </p:set>
                                    <p:animEffect transition="in" filter="wipe(down)">
                                      <p:cBhvr>
                                        <p:cTn id="19" dur="580">
                                          <p:stCondLst>
                                            <p:cond delay="0"/>
                                          </p:stCondLst>
                                        </p:cTn>
                                        <p:tgtEl>
                                          <p:spTgt spid="57"/>
                                        </p:tgtEl>
                                      </p:cBhvr>
                                    </p:animEffect>
                                    <p:anim calcmode="lin" valueType="num">
                                      <p:cBhvr>
                                        <p:cTn id="20" dur="1822" tmFilter="0,0; 0.14,0.36; 0.43,0.73; 0.71,0.91; 1.0,1.0">
                                          <p:stCondLst>
                                            <p:cond delay="0"/>
                                          </p:stCondLst>
                                        </p:cTn>
                                        <p:tgtEl>
                                          <p:spTgt spid="57"/>
                                        </p:tgtEl>
                                        <p:attrNameLst>
                                          <p:attrName>ppt_x</p:attrName>
                                        </p:attrNameLst>
                                      </p:cBhvr>
                                      <p:tavLst>
                                        <p:tav tm="0">
                                          <p:val>
                                            <p:strVal val="#ppt_x-0.25"/>
                                          </p:val>
                                        </p:tav>
                                        <p:tav tm="100000">
                                          <p:val>
                                            <p:strVal val="#ppt_x"/>
                                          </p:val>
                                        </p:tav>
                                      </p:tavLst>
                                    </p:anim>
                                    <p:anim calcmode="lin" valueType="num">
                                      <p:cBhvr>
                                        <p:cTn id="21" dur="664" tmFilter="0.0,0.0; 0.25,0.07; 0.50,0.2; 0.75,0.467; 1.0,1.0">
                                          <p:stCondLst>
                                            <p:cond delay="0"/>
                                          </p:stCondLst>
                                        </p:cTn>
                                        <p:tgtEl>
                                          <p:spTgt spid="57"/>
                                        </p:tgtEl>
                                        <p:attrNameLst>
                                          <p:attrName>ppt_y</p:attrName>
                                        </p:attrNameLst>
                                      </p:cBhvr>
                                      <p:tavLst>
                                        <p:tav tm="0" fmla="#ppt_y-sin(pi*$)/3">
                                          <p:val>
                                            <p:fltVal val="0.5"/>
                                          </p:val>
                                        </p:tav>
                                        <p:tav tm="100000">
                                          <p:val>
                                            <p:fltVal val="1"/>
                                          </p:val>
                                        </p:tav>
                                      </p:tavLst>
                                    </p:anim>
                                    <p:anim calcmode="lin" valueType="num">
                                      <p:cBhvr>
                                        <p:cTn id="22" dur="664" tmFilter="0, 0; 0.125,0.2665; 0.25,0.4; 0.375,0.465; 0.5,0.5;  0.625,0.535; 0.75,0.6; 0.875,0.7335; 1,1">
                                          <p:stCondLst>
                                            <p:cond delay="664"/>
                                          </p:stCondLst>
                                        </p:cTn>
                                        <p:tgtEl>
                                          <p:spTgt spid="57"/>
                                        </p:tgtEl>
                                        <p:attrNameLst>
                                          <p:attrName>ppt_y</p:attrName>
                                        </p:attrNameLst>
                                      </p:cBhvr>
                                      <p:tavLst>
                                        <p:tav tm="0" fmla="#ppt_y-sin(pi*$)/9">
                                          <p:val>
                                            <p:fltVal val="0"/>
                                          </p:val>
                                        </p:tav>
                                        <p:tav tm="100000">
                                          <p:val>
                                            <p:fltVal val="1"/>
                                          </p:val>
                                        </p:tav>
                                      </p:tavLst>
                                    </p:anim>
                                    <p:anim calcmode="lin" valueType="num">
                                      <p:cBhvr>
                                        <p:cTn id="23" dur="332" tmFilter="0, 0; 0.125,0.2665; 0.25,0.4; 0.375,0.465; 0.5,0.5;  0.625,0.535; 0.75,0.6; 0.875,0.7335; 1,1">
                                          <p:stCondLst>
                                            <p:cond delay="1324"/>
                                          </p:stCondLst>
                                        </p:cTn>
                                        <p:tgtEl>
                                          <p:spTgt spid="57"/>
                                        </p:tgtEl>
                                        <p:attrNameLst>
                                          <p:attrName>ppt_y</p:attrName>
                                        </p:attrNameLst>
                                      </p:cBhvr>
                                      <p:tavLst>
                                        <p:tav tm="0" fmla="#ppt_y-sin(pi*$)/27">
                                          <p:val>
                                            <p:fltVal val="0"/>
                                          </p:val>
                                        </p:tav>
                                        <p:tav tm="100000">
                                          <p:val>
                                            <p:fltVal val="1"/>
                                          </p:val>
                                        </p:tav>
                                      </p:tavLst>
                                    </p:anim>
                                    <p:anim calcmode="lin" valueType="num">
                                      <p:cBhvr>
                                        <p:cTn id="24" dur="164" tmFilter="0, 0; 0.125,0.2665; 0.25,0.4; 0.375,0.465; 0.5,0.5;  0.625,0.535; 0.75,0.6; 0.875,0.7335; 1,1">
                                          <p:stCondLst>
                                            <p:cond delay="1656"/>
                                          </p:stCondLst>
                                        </p:cTn>
                                        <p:tgtEl>
                                          <p:spTgt spid="57"/>
                                        </p:tgtEl>
                                        <p:attrNameLst>
                                          <p:attrName>ppt_y</p:attrName>
                                        </p:attrNameLst>
                                      </p:cBhvr>
                                      <p:tavLst>
                                        <p:tav tm="0" fmla="#ppt_y-sin(pi*$)/81">
                                          <p:val>
                                            <p:fltVal val="0"/>
                                          </p:val>
                                        </p:tav>
                                        <p:tav tm="100000">
                                          <p:val>
                                            <p:fltVal val="1"/>
                                          </p:val>
                                        </p:tav>
                                      </p:tavLst>
                                    </p:anim>
                                    <p:animScale>
                                      <p:cBhvr>
                                        <p:cTn id="25" dur="26">
                                          <p:stCondLst>
                                            <p:cond delay="650"/>
                                          </p:stCondLst>
                                        </p:cTn>
                                        <p:tgtEl>
                                          <p:spTgt spid="57"/>
                                        </p:tgtEl>
                                      </p:cBhvr>
                                      <p:to x="100000" y="60000"/>
                                    </p:animScale>
                                    <p:animScale>
                                      <p:cBhvr>
                                        <p:cTn id="26" dur="166" decel="50000">
                                          <p:stCondLst>
                                            <p:cond delay="676"/>
                                          </p:stCondLst>
                                        </p:cTn>
                                        <p:tgtEl>
                                          <p:spTgt spid="57"/>
                                        </p:tgtEl>
                                      </p:cBhvr>
                                      <p:to x="100000" y="100000"/>
                                    </p:animScale>
                                    <p:animScale>
                                      <p:cBhvr>
                                        <p:cTn id="27" dur="26">
                                          <p:stCondLst>
                                            <p:cond delay="1312"/>
                                          </p:stCondLst>
                                        </p:cTn>
                                        <p:tgtEl>
                                          <p:spTgt spid="57"/>
                                        </p:tgtEl>
                                      </p:cBhvr>
                                      <p:to x="100000" y="80000"/>
                                    </p:animScale>
                                    <p:animScale>
                                      <p:cBhvr>
                                        <p:cTn id="28" dur="166" decel="50000">
                                          <p:stCondLst>
                                            <p:cond delay="1338"/>
                                          </p:stCondLst>
                                        </p:cTn>
                                        <p:tgtEl>
                                          <p:spTgt spid="57"/>
                                        </p:tgtEl>
                                      </p:cBhvr>
                                      <p:to x="100000" y="100000"/>
                                    </p:animScale>
                                    <p:animScale>
                                      <p:cBhvr>
                                        <p:cTn id="29" dur="26">
                                          <p:stCondLst>
                                            <p:cond delay="1642"/>
                                          </p:stCondLst>
                                        </p:cTn>
                                        <p:tgtEl>
                                          <p:spTgt spid="57"/>
                                        </p:tgtEl>
                                      </p:cBhvr>
                                      <p:to x="100000" y="90000"/>
                                    </p:animScale>
                                    <p:animScale>
                                      <p:cBhvr>
                                        <p:cTn id="30" dur="166" decel="50000">
                                          <p:stCondLst>
                                            <p:cond delay="1668"/>
                                          </p:stCondLst>
                                        </p:cTn>
                                        <p:tgtEl>
                                          <p:spTgt spid="57"/>
                                        </p:tgtEl>
                                      </p:cBhvr>
                                      <p:to x="100000" y="100000"/>
                                    </p:animScale>
                                    <p:animScale>
                                      <p:cBhvr>
                                        <p:cTn id="31" dur="26">
                                          <p:stCondLst>
                                            <p:cond delay="1808"/>
                                          </p:stCondLst>
                                        </p:cTn>
                                        <p:tgtEl>
                                          <p:spTgt spid="57"/>
                                        </p:tgtEl>
                                      </p:cBhvr>
                                      <p:to x="100000" y="95000"/>
                                    </p:animScale>
                                    <p:animScale>
                                      <p:cBhvr>
                                        <p:cTn id="32" dur="166" decel="50000">
                                          <p:stCondLst>
                                            <p:cond delay="1834"/>
                                          </p:stCondLst>
                                        </p:cTn>
                                        <p:tgtEl>
                                          <p:spTgt spid="57"/>
                                        </p:tgtEl>
                                      </p:cBhvr>
                                      <p:to x="100000" y="100000"/>
                                    </p:animScale>
                                  </p:childTnLst>
                                </p:cTn>
                              </p:par>
                            </p:childTnLst>
                          </p:cTn>
                        </p:par>
                      </p:childTnLst>
                    </p:cTn>
                  </p:par>
                  <p:par>
                    <p:cTn id="33" fill="hold">
                      <p:stCondLst>
                        <p:cond delay="indefinite"/>
                      </p:stCondLst>
                      <p:childTnLst>
                        <p:par>
                          <p:cTn id="34" fill="hold">
                            <p:stCondLst>
                              <p:cond delay="0"/>
                            </p:stCondLst>
                            <p:childTnLst>
                              <p:par>
                                <p:cTn id="35" presetID="53" presetClass="entr" presetSubtype="16" fill="hold" nodeType="clickEffect">
                                  <p:stCondLst>
                                    <p:cond delay="0"/>
                                  </p:stCondLst>
                                  <p:childTnLst>
                                    <p:set>
                                      <p:cBhvr>
                                        <p:cTn id="36" dur="1" fill="hold">
                                          <p:stCondLst>
                                            <p:cond delay="0"/>
                                          </p:stCondLst>
                                        </p:cTn>
                                        <p:tgtEl>
                                          <p:spTgt spid="5"/>
                                        </p:tgtEl>
                                        <p:attrNameLst>
                                          <p:attrName>style.visibility</p:attrName>
                                        </p:attrNameLst>
                                      </p:cBhvr>
                                      <p:to>
                                        <p:strVal val="visible"/>
                                      </p:to>
                                    </p:set>
                                    <p:anim calcmode="lin" valueType="num">
                                      <p:cBhvr>
                                        <p:cTn id="37" dur="500" fill="hold"/>
                                        <p:tgtEl>
                                          <p:spTgt spid="5"/>
                                        </p:tgtEl>
                                        <p:attrNameLst>
                                          <p:attrName>ppt_w</p:attrName>
                                        </p:attrNameLst>
                                      </p:cBhvr>
                                      <p:tavLst>
                                        <p:tav tm="0">
                                          <p:val>
                                            <p:fltVal val="0"/>
                                          </p:val>
                                        </p:tav>
                                        <p:tav tm="100000">
                                          <p:val>
                                            <p:strVal val="#ppt_w"/>
                                          </p:val>
                                        </p:tav>
                                      </p:tavLst>
                                    </p:anim>
                                    <p:anim calcmode="lin" valueType="num">
                                      <p:cBhvr>
                                        <p:cTn id="38" dur="500" fill="hold"/>
                                        <p:tgtEl>
                                          <p:spTgt spid="5"/>
                                        </p:tgtEl>
                                        <p:attrNameLst>
                                          <p:attrName>ppt_h</p:attrName>
                                        </p:attrNameLst>
                                      </p:cBhvr>
                                      <p:tavLst>
                                        <p:tav tm="0">
                                          <p:val>
                                            <p:fltVal val="0"/>
                                          </p:val>
                                        </p:tav>
                                        <p:tav tm="100000">
                                          <p:val>
                                            <p:strVal val="#ppt_h"/>
                                          </p:val>
                                        </p:tav>
                                      </p:tavLst>
                                    </p:anim>
                                    <p:animEffect transition="in" filter="fade">
                                      <p:cBhvr>
                                        <p:cTn id="39" dur="500"/>
                                        <p:tgtEl>
                                          <p:spTgt spid="5"/>
                                        </p:tgtEl>
                                      </p:cBhvr>
                                    </p:animEffect>
                                  </p:childTnLst>
                                </p:cTn>
                              </p:par>
                              <p:par>
                                <p:cTn id="40" presetID="53" presetClass="entr" presetSubtype="16" fill="hold" nodeType="withEffect">
                                  <p:stCondLst>
                                    <p:cond delay="0"/>
                                  </p:stCondLst>
                                  <p:childTnLst>
                                    <p:set>
                                      <p:cBhvr>
                                        <p:cTn id="41" dur="1" fill="hold">
                                          <p:stCondLst>
                                            <p:cond delay="0"/>
                                          </p:stCondLst>
                                        </p:cTn>
                                        <p:tgtEl>
                                          <p:spTgt spid="4"/>
                                        </p:tgtEl>
                                        <p:attrNameLst>
                                          <p:attrName>style.visibility</p:attrName>
                                        </p:attrNameLst>
                                      </p:cBhvr>
                                      <p:to>
                                        <p:strVal val="visible"/>
                                      </p:to>
                                    </p:set>
                                    <p:anim calcmode="lin" valueType="num">
                                      <p:cBhvr>
                                        <p:cTn id="42" dur="500" fill="hold"/>
                                        <p:tgtEl>
                                          <p:spTgt spid="4"/>
                                        </p:tgtEl>
                                        <p:attrNameLst>
                                          <p:attrName>ppt_w</p:attrName>
                                        </p:attrNameLst>
                                      </p:cBhvr>
                                      <p:tavLst>
                                        <p:tav tm="0">
                                          <p:val>
                                            <p:fltVal val="0"/>
                                          </p:val>
                                        </p:tav>
                                        <p:tav tm="100000">
                                          <p:val>
                                            <p:strVal val="#ppt_w"/>
                                          </p:val>
                                        </p:tav>
                                      </p:tavLst>
                                    </p:anim>
                                    <p:anim calcmode="lin" valueType="num">
                                      <p:cBhvr>
                                        <p:cTn id="43" dur="500" fill="hold"/>
                                        <p:tgtEl>
                                          <p:spTgt spid="4"/>
                                        </p:tgtEl>
                                        <p:attrNameLst>
                                          <p:attrName>ppt_h</p:attrName>
                                        </p:attrNameLst>
                                      </p:cBhvr>
                                      <p:tavLst>
                                        <p:tav tm="0">
                                          <p:val>
                                            <p:fltVal val="0"/>
                                          </p:val>
                                        </p:tav>
                                        <p:tav tm="100000">
                                          <p:val>
                                            <p:strVal val="#ppt_h"/>
                                          </p:val>
                                        </p:tav>
                                      </p:tavLst>
                                    </p:anim>
                                    <p:animEffect transition="in" filter="fade">
                                      <p:cBhvr>
                                        <p:cTn id="44" dur="500"/>
                                        <p:tgtEl>
                                          <p:spTgt spid="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 name="Title 1">
            <a:extLst>
              <a:ext uri="{FF2B5EF4-FFF2-40B4-BE49-F238E27FC236}">
                <a16:creationId xmlns:a16="http://schemas.microsoft.com/office/drawing/2014/main" id="{B196B0BD-F326-457A-B194-B7C30D257773}"/>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grpSp>
        <p:nvGrpSpPr>
          <p:cNvPr id="32" name="组合 31"/>
          <p:cNvGrpSpPr/>
          <p:nvPr/>
        </p:nvGrpSpPr>
        <p:grpSpPr>
          <a:xfrm>
            <a:off x="3835003" y="1427610"/>
            <a:ext cx="4517231" cy="2728316"/>
            <a:chOff x="5113337" y="2151063"/>
            <a:chExt cx="6022975" cy="3637755"/>
          </a:xfrm>
        </p:grpSpPr>
        <p:sp>
          <p:nvSpPr>
            <p:cNvPr id="33" name="矩形 32"/>
            <p:cNvSpPr/>
            <p:nvPr/>
          </p:nvSpPr>
          <p:spPr>
            <a:xfrm>
              <a:off x="5113337" y="2151063"/>
              <a:ext cx="6022975" cy="3637755"/>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grpSp>
          <p:nvGrpSpPr>
            <p:cNvPr id="34" name="组合 33"/>
            <p:cNvGrpSpPr/>
            <p:nvPr/>
          </p:nvGrpSpPr>
          <p:grpSpPr>
            <a:xfrm>
              <a:off x="5359397" y="2516702"/>
              <a:ext cx="5511803" cy="1189912"/>
              <a:chOff x="5394700" y="1317507"/>
              <a:chExt cx="5511803" cy="1189912"/>
            </a:xfrm>
          </p:grpSpPr>
          <p:sp>
            <p:nvSpPr>
              <p:cNvPr id="35" name="TextBox 19"/>
              <p:cNvSpPr txBox="1"/>
              <p:nvPr/>
            </p:nvSpPr>
            <p:spPr>
              <a:xfrm>
                <a:off x="5394700" y="1317507"/>
                <a:ext cx="2444433" cy="430887"/>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r>
                  <a:rPr lang="zh-CN" altLang="en-US" sz="1500" dirty="0">
                    <a:latin typeface="+mn-lt"/>
                    <a:cs typeface="+mn-ea"/>
                    <a:sym typeface="+mn-lt"/>
                  </a:rPr>
                  <a:t>标题文字添加</a:t>
                </a:r>
                <a:endParaRPr lang="en-US" sz="1500" dirty="0">
                  <a:latin typeface="+mn-lt"/>
                  <a:cs typeface="+mn-ea"/>
                  <a:sym typeface="+mn-lt"/>
                </a:endParaRPr>
              </a:p>
            </p:txBody>
          </p:sp>
          <p:sp>
            <p:nvSpPr>
              <p:cNvPr id="36" name="文本框 11"/>
              <p:cNvSpPr txBox="1"/>
              <p:nvPr/>
            </p:nvSpPr>
            <p:spPr>
              <a:xfrm>
                <a:off x="5394700" y="1737977"/>
                <a:ext cx="5511803" cy="769442"/>
              </a:xfrm>
              <a:prstGeom prst="rect">
                <a:avLst/>
              </a:prstGeom>
              <a:noFill/>
            </p:spPr>
            <p:txBody>
              <a:bodyPr wrap="square" rtlCol="0">
                <a:spAutoFit/>
                <a:scene3d>
                  <a:camera prst="orthographicFront"/>
                  <a:lightRig rig="threePt" dir="t"/>
                </a:scene3d>
                <a:sp3d contourW="12700"/>
              </a:bodyPr>
              <a:lstStyle/>
              <a:p>
                <a:r>
                  <a:rPr lang="en-US" altLang="zh-CN" sz="1050" dirty="0">
                    <a:solidFill>
                      <a:schemeClr val="bg1">
                        <a:lumMod val="50000"/>
                      </a:schemeClr>
                    </a:solidFill>
                    <a:cs typeface="+mn-ea"/>
                    <a:sym typeface="+mn-lt"/>
                  </a:rPr>
                  <a:t>The user can demonstrate on a projector or computer, or print the presentation and make it into a film to be used in a wider field The user can demonstrate on a projector or computer,</a:t>
                </a:r>
              </a:p>
            </p:txBody>
          </p:sp>
        </p:grpSp>
      </p:grpSp>
      <p:grpSp>
        <p:nvGrpSpPr>
          <p:cNvPr id="37" name="组合 36"/>
          <p:cNvGrpSpPr/>
          <p:nvPr/>
        </p:nvGrpSpPr>
        <p:grpSpPr>
          <a:xfrm>
            <a:off x="791766" y="1427610"/>
            <a:ext cx="2765822" cy="501253"/>
            <a:chOff x="1055687" y="2151063"/>
            <a:chExt cx="3687763" cy="668337"/>
          </a:xfrm>
        </p:grpSpPr>
        <p:sp>
          <p:nvSpPr>
            <p:cNvPr id="38" name="矩形 37"/>
            <p:cNvSpPr/>
            <p:nvPr/>
          </p:nvSpPr>
          <p:spPr>
            <a:xfrm>
              <a:off x="1055688" y="2151063"/>
              <a:ext cx="3687762" cy="668337"/>
            </a:xfrm>
            <a:prstGeom prst="rect">
              <a:avLst/>
            </a:prstGeom>
            <a:solidFill>
              <a:schemeClr val="accent1"/>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TextBox 19"/>
            <p:cNvSpPr txBox="1"/>
            <p:nvPr/>
          </p:nvSpPr>
          <p:spPr>
            <a:xfrm>
              <a:off x="1055687" y="2283310"/>
              <a:ext cx="3687763" cy="430886"/>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1500" dirty="0">
                  <a:solidFill>
                    <a:schemeClr val="bg1"/>
                  </a:solidFill>
                  <a:latin typeface="+mn-lt"/>
                  <a:cs typeface="+mn-ea"/>
                  <a:sym typeface="+mn-lt"/>
                </a:rPr>
                <a:t>标题文字添加</a:t>
              </a:r>
              <a:endParaRPr lang="en-US" sz="1500" dirty="0">
                <a:solidFill>
                  <a:schemeClr val="bg1"/>
                </a:solidFill>
                <a:latin typeface="+mn-lt"/>
                <a:cs typeface="+mn-ea"/>
                <a:sym typeface="+mn-lt"/>
              </a:endParaRPr>
            </a:p>
          </p:txBody>
        </p:sp>
      </p:grpSp>
      <p:grpSp>
        <p:nvGrpSpPr>
          <p:cNvPr id="40" name="组合 39"/>
          <p:cNvGrpSpPr/>
          <p:nvPr/>
        </p:nvGrpSpPr>
        <p:grpSpPr>
          <a:xfrm>
            <a:off x="791766" y="2912319"/>
            <a:ext cx="2765822" cy="501253"/>
            <a:chOff x="1055687" y="4130675"/>
            <a:chExt cx="3687763" cy="668337"/>
          </a:xfrm>
        </p:grpSpPr>
        <p:sp>
          <p:nvSpPr>
            <p:cNvPr id="41" name="矩形 40"/>
            <p:cNvSpPr/>
            <p:nvPr/>
          </p:nvSpPr>
          <p:spPr>
            <a:xfrm>
              <a:off x="1055688" y="4130675"/>
              <a:ext cx="3687762" cy="668337"/>
            </a:xfrm>
            <a:prstGeom prst="rect">
              <a:avLst/>
            </a:prstGeom>
            <a:solidFill>
              <a:schemeClr val="accent1">
                <a:lumMod val="60000"/>
                <a:lumOff val="4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TextBox 19"/>
            <p:cNvSpPr txBox="1"/>
            <p:nvPr/>
          </p:nvSpPr>
          <p:spPr>
            <a:xfrm>
              <a:off x="1055687" y="4264788"/>
              <a:ext cx="3687763" cy="430886"/>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1500" dirty="0">
                  <a:solidFill>
                    <a:schemeClr val="bg2">
                      <a:lumMod val="25000"/>
                    </a:schemeClr>
                  </a:solidFill>
                  <a:latin typeface="+mn-lt"/>
                  <a:cs typeface="+mn-ea"/>
                  <a:sym typeface="+mn-lt"/>
                </a:rPr>
                <a:t>标题文字添加</a:t>
              </a:r>
              <a:endParaRPr lang="en-US" sz="1500" dirty="0">
                <a:solidFill>
                  <a:schemeClr val="bg2">
                    <a:lumMod val="25000"/>
                  </a:schemeClr>
                </a:solidFill>
                <a:latin typeface="+mn-lt"/>
                <a:cs typeface="+mn-ea"/>
                <a:sym typeface="+mn-lt"/>
              </a:endParaRPr>
            </a:p>
          </p:txBody>
        </p:sp>
      </p:grpSp>
      <p:grpSp>
        <p:nvGrpSpPr>
          <p:cNvPr id="43" name="组合 42"/>
          <p:cNvGrpSpPr/>
          <p:nvPr/>
        </p:nvGrpSpPr>
        <p:grpSpPr>
          <a:xfrm>
            <a:off x="791766" y="3654673"/>
            <a:ext cx="2765822" cy="501253"/>
            <a:chOff x="1055687" y="5120481"/>
            <a:chExt cx="3687763" cy="668337"/>
          </a:xfrm>
        </p:grpSpPr>
        <p:sp>
          <p:nvSpPr>
            <p:cNvPr id="44" name="矩形 43"/>
            <p:cNvSpPr/>
            <p:nvPr/>
          </p:nvSpPr>
          <p:spPr>
            <a:xfrm>
              <a:off x="1055688" y="5120481"/>
              <a:ext cx="3687762" cy="668337"/>
            </a:xfrm>
            <a:prstGeom prst="rect">
              <a:avLst/>
            </a:prstGeom>
            <a:solidFill>
              <a:schemeClr val="accent3"/>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TextBox 19"/>
            <p:cNvSpPr txBox="1"/>
            <p:nvPr/>
          </p:nvSpPr>
          <p:spPr>
            <a:xfrm>
              <a:off x="1055687" y="5254594"/>
              <a:ext cx="3687763" cy="430886"/>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1500" dirty="0">
                  <a:solidFill>
                    <a:schemeClr val="bg1"/>
                  </a:solidFill>
                  <a:latin typeface="+mn-lt"/>
                  <a:cs typeface="+mn-ea"/>
                  <a:sym typeface="+mn-lt"/>
                </a:rPr>
                <a:t>标题文字添加</a:t>
              </a:r>
              <a:endParaRPr lang="en-US" sz="1500" dirty="0">
                <a:solidFill>
                  <a:schemeClr val="bg1"/>
                </a:solidFill>
                <a:latin typeface="+mn-lt"/>
                <a:cs typeface="+mn-ea"/>
                <a:sym typeface="+mn-lt"/>
              </a:endParaRPr>
            </a:p>
          </p:txBody>
        </p:sp>
      </p:grpSp>
      <p:grpSp>
        <p:nvGrpSpPr>
          <p:cNvPr id="46" name="组合 45"/>
          <p:cNvGrpSpPr/>
          <p:nvPr/>
        </p:nvGrpSpPr>
        <p:grpSpPr>
          <a:xfrm>
            <a:off x="791766" y="2169964"/>
            <a:ext cx="2765822" cy="501253"/>
            <a:chOff x="1055687" y="3140869"/>
            <a:chExt cx="3687763" cy="668337"/>
          </a:xfrm>
        </p:grpSpPr>
        <p:sp>
          <p:nvSpPr>
            <p:cNvPr id="47" name="矩形 46"/>
            <p:cNvSpPr/>
            <p:nvPr/>
          </p:nvSpPr>
          <p:spPr>
            <a:xfrm>
              <a:off x="1055688" y="3140869"/>
              <a:ext cx="3687762" cy="668337"/>
            </a:xfrm>
            <a:prstGeom prst="rect">
              <a:avLst/>
            </a:prstGeom>
            <a:solidFill>
              <a:schemeClr val="accent1">
                <a:lumMod val="20000"/>
                <a:lumOff val="80000"/>
              </a:schemeClr>
            </a:solidFill>
            <a:ln>
              <a:noFill/>
            </a:ln>
            <a:effectLst>
              <a:outerShdw blurRad="50800" dist="38100" dir="2700000" algn="tl" rotWithShape="0">
                <a:prstClr val="black">
                  <a:alpha val="40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TextBox 19"/>
            <p:cNvSpPr txBox="1"/>
            <p:nvPr/>
          </p:nvSpPr>
          <p:spPr>
            <a:xfrm>
              <a:off x="1055687" y="3273116"/>
              <a:ext cx="3687763" cy="430886"/>
            </a:xfrm>
            <a:prstGeom prst="rect">
              <a:avLst/>
            </a:prstGeom>
            <a:noFill/>
          </p:spPr>
          <p:txBody>
            <a:bodyPr wrap="square" rtlCol="0">
              <a:spAutoFit/>
              <a:scene3d>
                <a:camera prst="orthographicFront"/>
                <a:lightRig rig="threePt" dir="t"/>
              </a:scene3d>
              <a:sp3d contourW="12700"/>
            </a:bodyPr>
            <a:lstStyle>
              <a:defPPr>
                <a:defRPr lang="zh-CN"/>
              </a:defPPr>
              <a:lvl1pPr>
                <a:defRPr sz="1200">
                  <a:solidFill>
                    <a:schemeClr val="tx1">
                      <a:lumMod val="75000"/>
                      <a:lumOff val="25000"/>
                    </a:schemeClr>
                  </a:solidFill>
                  <a:latin typeface="EngraversGothic BT" panose="020B0507020203020204" pitchFamily="34" charset="0"/>
                </a:defRPr>
              </a:lvl1pPr>
            </a:lstStyle>
            <a:p>
              <a:pPr algn="ctr"/>
              <a:r>
                <a:rPr lang="zh-CN" altLang="en-US" sz="1500" dirty="0">
                  <a:latin typeface="+mn-lt"/>
                  <a:cs typeface="+mn-ea"/>
                  <a:sym typeface="+mn-lt"/>
                </a:rPr>
                <a:t>标题文字添加</a:t>
              </a:r>
              <a:endParaRPr lang="en-US" sz="1500" dirty="0">
                <a:latin typeface="+mn-lt"/>
                <a:cs typeface="+mn-ea"/>
                <a:sym typeface="+mn-lt"/>
              </a:endParaRPr>
            </a:p>
          </p:txBody>
        </p:sp>
      </p:grpSp>
      <p:pic>
        <p:nvPicPr>
          <p:cNvPr id="49" name="图片占位符 20"/>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4019549" y="2845672"/>
            <a:ext cx="4008836" cy="950213"/>
          </a:xfrm>
          <a:custGeom>
            <a:avLst/>
            <a:gdLst>
              <a:gd name="connsiteX0" fmla="*/ 0 w 5353054"/>
              <a:gd name="connsiteY0" fmla="*/ 0 h 1753394"/>
              <a:gd name="connsiteX1" fmla="*/ 5353054 w 5353054"/>
              <a:gd name="connsiteY1" fmla="*/ 0 h 1753394"/>
              <a:gd name="connsiteX2" fmla="*/ 5353054 w 5353054"/>
              <a:gd name="connsiteY2" fmla="*/ 1753394 h 1753394"/>
              <a:gd name="connsiteX3" fmla="*/ 0 w 5353054"/>
              <a:gd name="connsiteY3" fmla="*/ 1753394 h 1753394"/>
            </a:gdLst>
            <a:ahLst/>
            <a:cxnLst>
              <a:cxn ang="0">
                <a:pos x="connsiteX0" y="connsiteY0"/>
              </a:cxn>
              <a:cxn ang="0">
                <a:pos x="connsiteX1" y="connsiteY1"/>
              </a:cxn>
              <a:cxn ang="0">
                <a:pos x="connsiteX2" y="connsiteY2"/>
              </a:cxn>
              <a:cxn ang="0">
                <a:pos x="connsiteX3" y="connsiteY3"/>
              </a:cxn>
            </a:cxnLst>
            <a:rect l="l" t="t" r="r" b="b"/>
            <a:pathLst>
              <a:path w="5353054" h="1753394">
                <a:moveTo>
                  <a:pt x="0" y="0"/>
                </a:moveTo>
                <a:lnTo>
                  <a:pt x="5353054" y="0"/>
                </a:lnTo>
                <a:lnTo>
                  <a:pt x="5353054" y="1753394"/>
                </a:lnTo>
                <a:lnTo>
                  <a:pt x="0" y="1753394"/>
                </a:lnTo>
                <a:close/>
              </a:path>
            </a:pathLst>
          </a:custGeom>
        </p:spPr>
      </p:pic>
      <p:pic>
        <p:nvPicPr>
          <p:cNvPr id="21" name="图片 20"/>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8351" y="65112"/>
            <a:ext cx="2027658" cy="450591"/>
          </a:xfrm>
          <a:prstGeom prst="rect">
            <a:avLst/>
          </a:prstGeom>
        </p:spPr>
      </p:pic>
    </p:spTree>
    <p:extLst>
      <p:ext uri="{BB962C8B-B14F-4D97-AF65-F5344CB8AC3E}">
        <p14:creationId xmlns:p14="http://schemas.microsoft.com/office/powerpoint/2010/main" val="1022659654"/>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42" presetClass="entr" presetSubtype="0" fill="hold" nodeType="afterEffect">
                                  <p:stCondLst>
                                    <p:cond delay="0"/>
                                  </p:stCondLst>
                                  <p:childTnLst>
                                    <p:set>
                                      <p:cBhvr>
                                        <p:cTn id="6" dur="1" fill="hold">
                                          <p:stCondLst>
                                            <p:cond delay="0"/>
                                          </p:stCondLst>
                                        </p:cTn>
                                        <p:tgtEl>
                                          <p:spTgt spid="32"/>
                                        </p:tgtEl>
                                        <p:attrNameLst>
                                          <p:attrName>style.visibility</p:attrName>
                                        </p:attrNameLst>
                                      </p:cBhvr>
                                      <p:to>
                                        <p:strVal val="visible"/>
                                      </p:to>
                                    </p:set>
                                    <p:animEffect transition="in" filter="fade">
                                      <p:cBhvr>
                                        <p:cTn id="7" dur="1000"/>
                                        <p:tgtEl>
                                          <p:spTgt spid="32"/>
                                        </p:tgtEl>
                                      </p:cBhvr>
                                    </p:animEffect>
                                    <p:anim calcmode="lin" valueType="num">
                                      <p:cBhvr>
                                        <p:cTn id="8" dur="1000" fill="hold"/>
                                        <p:tgtEl>
                                          <p:spTgt spid="32"/>
                                        </p:tgtEl>
                                        <p:attrNameLst>
                                          <p:attrName>ppt_x</p:attrName>
                                        </p:attrNameLst>
                                      </p:cBhvr>
                                      <p:tavLst>
                                        <p:tav tm="0">
                                          <p:val>
                                            <p:strVal val="#ppt_x"/>
                                          </p:val>
                                        </p:tav>
                                        <p:tav tm="100000">
                                          <p:val>
                                            <p:strVal val="#ppt_x"/>
                                          </p:val>
                                        </p:tav>
                                      </p:tavLst>
                                    </p:anim>
                                    <p:anim calcmode="lin" valueType="num">
                                      <p:cBhvr>
                                        <p:cTn id="9" dur="1000" fill="hold"/>
                                        <p:tgtEl>
                                          <p:spTgt spid="32"/>
                                        </p:tgtEl>
                                        <p:attrNameLst>
                                          <p:attrName>ppt_y</p:attrName>
                                        </p:attrNameLst>
                                      </p:cBhvr>
                                      <p:tavLst>
                                        <p:tav tm="0">
                                          <p:val>
                                            <p:strVal val="#ppt_y+.1"/>
                                          </p:val>
                                        </p:tav>
                                        <p:tav tm="100000">
                                          <p:val>
                                            <p:strVal val="#ppt_y"/>
                                          </p:val>
                                        </p:tav>
                                      </p:tavLst>
                                    </p:anim>
                                  </p:childTnLst>
                                </p:cTn>
                              </p:par>
                            </p:childTnLst>
                          </p:cTn>
                        </p:par>
                        <p:par>
                          <p:cTn id="10" fill="hold">
                            <p:stCondLst>
                              <p:cond delay="1000"/>
                            </p:stCondLst>
                            <p:childTnLst>
                              <p:par>
                                <p:cTn id="11" presetID="14" presetClass="entr" presetSubtype="10" fill="hold" nodeType="afterEffect">
                                  <p:stCondLst>
                                    <p:cond delay="0"/>
                                  </p:stCondLst>
                                  <p:childTnLst>
                                    <p:set>
                                      <p:cBhvr>
                                        <p:cTn id="12" dur="1" fill="hold">
                                          <p:stCondLst>
                                            <p:cond delay="0"/>
                                          </p:stCondLst>
                                        </p:cTn>
                                        <p:tgtEl>
                                          <p:spTgt spid="49"/>
                                        </p:tgtEl>
                                        <p:attrNameLst>
                                          <p:attrName>style.visibility</p:attrName>
                                        </p:attrNameLst>
                                      </p:cBhvr>
                                      <p:to>
                                        <p:strVal val="visible"/>
                                      </p:to>
                                    </p:set>
                                    <p:animEffect transition="in" filter="randombar(horizontal)">
                                      <p:cBhvr>
                                        <p:cTn id="13" dur="500"/>
                                        <p:tgtEl>
                                          <p:spTgt spid="49"/>
                                        </p:tgtEl>
                                      </p:cBhvr>
                                    </p:animEffect>
                                  </p:childTnLst>
                                </p:cTn>
                              </p:par>
                            </p:childTnLst>
                          </p:cTn>
                        </p:par>
                        <p:par>
                          <p:cTn id="14" fill="hold">
                            <p:stCondLst>
                              <p:cond delay="1500"/>
                            </p:stCondLst>
                            <p:childTnLst>
                              <p:par>
                                <p:cTn id="15" presetID="2" presetClass="entr" presetSubtype="8" fill="hold" nodeType="afterEffect">
                                  <p:stCondLst>
                                    <p:cond delay="0"/>
                                  </p:stCondLst>
                                  <p:childTnLst>
                                    <p:set>
                                      <p:cBhvr>
                                        <p:cTn id="16" dur="1" fill="hold">
                                          <p:stCondLst>
                                            <p:cond delay="0"/>
                                          </p:stCondLst>
                                        </p:cTn>
                                        <p:tgtEl>
                                          <p:spTgt spid="37"/>
                                        </p:tgtEl>
                                        <p:attrNameLst>
                                          <p:attrName>style.visibility</p:attrName>
                                        </p:attrNameLst>
                                      </p:cBhvr>
                                      <p:to>
                                        <p:strVal val="visible"/>
                                      </p:to>
                                    </p:set>
                                    <p:anim calcmode="lin" valueType="num">
                                      <p:cBhvr additive="base">
                                        <p:cTn id="17" dur="500" fill="hold"/>
                                        <p:tgtEl>
                                          <p:spTgt spid="37"/>
                                        </p:tgtEl>
                                        <p:attrNameLst>
                                          <p:attrName>ppt_x</p:attrName>
                                        </p:attrNameLst>
                                      </p:cBhvr>
                                      <p:tavLst>
                                        <p:tav tm="0">
                                          <p:val>
                                            <p:strVal val="0-#ppt_w/2"/>
                                          </p:val>
                                        </p:tav>
                                        <p:tav tm="100000">
                                          <p:val>
                                            <p:strVal val="#ppt_x"/>
                                          </p:val>
                                        </p:tav>
                                      </p:tavLst>
                                    </p:anim>
                                    <p:anim calcmode="lin" valueType="num">
                                      <p:cBhvr additive="base">
                                        <p:cTn id="18" dur="500" fill="hold"/>
                                        <p:tgtEl>
                                          <p:spTgt spid="37"/>
                                        </p:tgtEl>
                                        <p:attrNameLst>
                                          <p:attrName>ppt_y</p:attrName>
                                        </p:attrNameLst>
                                      </p:cBhvr>
                                      <p:tavLst>
                                        <p:tav tm="0">
                                          <p:val>
                                            <p:strVal val="#ppt_y"/>
                                          </p:val>
                                        </p:tav>
                                        <p:tav tm="100000">
                                          <p:val>
                                            <p:strVal val="#ppt_y"/>
                                          </p:val>
                                        </p:tav>
                                      </p:tavLst>
                                    </p:anim>
                                  </p:childTnLst>
                                </p:cTn>
                              </p:par>
                              <p:par>
                                <p:cTn id="19" presetID="2" presetClass="entr" presetSubtype="8" fill="hold" nodeType="withEffect">
                                  <p:stCondLst>
                                    <p:cond delay="250"/>
                                  </p:stCondLst>
                                  <p:childTnLst>
                                    <p:set>
                                      <p:cBhvr>
                                        <p:cTn id="20" dur="1" fill="hold">
                                          <p:stCondLst>
                                            <p:cond delay="0"/>
                                          </p:stCondLst>
                                        </p:cTn>
                                        <p:tgtEl>
                                          <p:spTgt spid="46"/>
                                        </p:tgtEl>
                                        <p:attrNameLst>
                                          <p:attrName>style.visibility</p:attrName>
                                        </p:attrNameLst>
                                      </p:cBhvr>
                                      <p:to>
                                        <p:strVal val="visible"/>
                                      </p:to>
                                    </p:set>
                                    <p:anim calcmode="lin" valueType="num">
                                      <p:cBhvr additive="base">
                                        <p:cTn id="21" dur="500" fill="hold"/>
                                        <p:tgtEl>
                                          <p:spTgt spid="46"/>
                                        </p:tgtEl>
                                        <p:attrNameLst>
                                          <p:attrName>ppt_x</p:attrName>
                                        </p:attrNameLst>
                                      </p:cBhvr>
                                      <p:tavLst>
                                        <p:tav tm="0">
                                          <p:val>
                                            <p:strVal val="0-#ppt_w/2"/>
                                          </p:val>
                                        </p:tav>
                                        <p:tav tm="100000">
                                          <p:val>
                                            <p:strVal val="#ppt_x"/>
                                          </p:val>
                                        </p:tav>
                                      </p:tavLst>
                                    </p:anim>
                                    <p:anim calcmode="lin" valueType="num">
                                      <p:cBhvr additive="base">
                                        <p:cTn id="22" dur="500" fill="hold"/>
                                        <p:tgtEl>
                                          <p:spTgt spid="46"/>
                                        </p:tgtEl>
                                        <p:attrNameLst>
                                          <p:attrName>ppt_y</p:attrName>
                                        </p:attrNameLst>
                                      </p:cBhvr>
                                      <p:tavLst>
                                        <p:tav tm="0">
                                          <p:val>
                                            <p:strVal val="#ppt_y"/>
                                          </p:val>
                                        </p:tav>
                                        <p:tav tm="100000">
                                          <p:val>
                                            <p:strVal val="#ppt_y"/>
                                          </p:val>
                                        </p:tav>
                                      </p:tavLst>
                                    </p:anim>
                                  </p:childTnLst>
                                </p:cTn>
                              </p:par>
                              <p:par>
                                <p:cTn id="23" presetID="2" presetClass="entr" presetSubtype="8" fill="hold" nodeType="withEffect">
                                  <p:stCondLst>
                                    <p:cond delay="500"/>
                                  </p:stCondLst>
                                  <p:childTnLst>
                                    <p:set>
                                      <p:cBhvr>
                                        <p:cTn id="24" dur="1" fill="hold">
                                          <p:stCondLst>
                                            <p:cond delay="0"/>
                                          </p:stCondLst>
                                        </p:cTn>
                                        <p:tgtEl>
                                          <p:spTgt spid="40"/>
                                        </p:tgtEl>
                                        <p:attrNameLst>
                                          <p:attrName>style.visibility</p:attrName>
                                        </p:attrNameLst>
                                      </p:cBhvr>
                                      <p:to>
                                        <p:strVal val="visible"/>
                                      </p:to>
                                    </p:set>
                                    <p:anim calcmode="lin" valueType="num">
                                      <p:cBhvr additive="base">
                                        <p:cTn id="25" dur="500" fill="hold"/>
                                        <p:tgtEl>
                                          <p:spTgt spid="40"/>
                                        </p:tgtEl>
                                        <p:attrNameLst>
                                          <p:attrName>ppt_x</p:attrName>
                                        </p:attrNameLst>
                                      </p:cBhvr>
                                      <p:tavLst>
                                        <p:tav tm="0">
                                          <p:val>
                                            <p:strVal val="0-#ppt_w/2"/>
                                          </p:val>
                                        </p:tav>
                                        <p:tav tm="100000">
                                          <p:val>
                                            <p:strVal val="#ppt_x"/>
                                          </p:val>
                                        </p:tav>
                                      </p:tavLst>
                                    </p:anim>
                                    <p:anim calcmode="lin" valueType="num">
                                      <p:cBhvr additive="base">
                                        <p:cTn id="26" dur="500" fill="hold"/>
                                        <p:tgtEl>
                                          <p:spTgt spid="40"/>
                                        </p:tgtEl>
                                        <p:attrNameLst>
                                          <p:attrName>ppt_y</p:attrName>
                                        </p:attrNameLst>
                                      </p:cBhvr>
                                      <p:tavLst>
                                        <p:tav tm="0">
                                          <p:val>
                                            <p:strVal val="#ppt_y"/>
                                          </p:val>
                                        </p:tav>
                                        <p:tav tm="100000">
                                          <p:val>
                                            <p:strVal val="#ppt_y"/>
                                          </p:val>
                                        </p:tav>
                                      </p:tavLst>
                                    </p:anim>
                                  </p:childTnLst>
                                </p:cTn>
                              </p:par>
                              <p:par>
                                <p:cTn id="27" presetID="2" presetClass="entr" presetSubtype="8" fill="hold" nodeType="withEffect">
                                  <p:stCondLst>
                                    <p:cond delay="750"/>
                                  </p:stCondLst>
                                  <p:childTnLst>
                                    <p:set>
                                      <p:cBhvr>
                                        <p:cTn id="28" dur="1" fill="hold">
                                          <p:stCondLst>
                                            <p:cond delay="0"/>
                                          </p:stCondLst>
                                        </p:cTn>
                                        <p:tgtEl>
                                          <p:spTgt spid="43"/>
                                        </p:tgtEl>
                                        <p:attrNameLst>
                                          <p:attrName>style.visibility</p:attrName>
                                        </p:attrNameLst>
                                      </p:cBhvr>
                                      <p:to>
                                        <p:strVal val="visible"/>
                                      </p:to>
                                    </p:set>
                                    <p:anim calcmode="lin" valueType="num">
                                      <p:cBhvr additive="base">
                                        <p:cTn id="29" dur="500" fill="hold"/>
                                        <p:tgtEl>
                                          <p:spTgt spid="43"/>
                                        </p:tgtEl>
                                        <p:attrNameLst>
                                          <p:attrName>ppt_x</p:attrName>
                                        </p:attrNameLst>
                                      </p:cBhvr>
                                      <p:tavLst>
                                        <p:tav tm="0">
                                          <p:val>
                                            <p:strVal val="0-#ppt_w/2"/>
                                          </p:val>
                                        </p:tav>
                                        <p:tav tm="100000">
                                          <p:val>
                                            <p:strVal val="#ppt_x"/>
                                          </p:val>
                                        </p:tav>
                                      </p:tavLst>
                                    </p:anim>
                                    <p:anim calcmode="lin" valueType="num">
                                      <p:cBhvr additive="base">
                                        <p:cTn id="30" dur="500" fill="hold"/>
                                        <p:tgtEl>
                                          <p:spTgt spid="43"/>
                                        </p:tgtEl>
                                        <p:attrNameLst>
                                          <p:attrName>ppt_y</p:attrName>
                                        </p:attrNameLst>
                                      </p:cBhvr>
                                      <p:tavLst>
                                        <p:tav tm="0">
                                          <p:val>
                                            <p:strVal val="#ppt_y"/>
                                          </p:val>
                                        </p:tav>
                                        <p:tav tm="100000">
                                          <p:val>
                                            <p:strVal val="#ppt_y"/>
                                          </p:val>
                                        </p:tav>
                                      </p:tavLst>
                                    </p:anim>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TextBox 48"/>
          <p:cNvSpPr txBox="1"/>
          <p:nvPr/>
        </p:nvSpPr>
        <p:spPr>
          <a:xfrm>
            <a:off x="3163599" y="2970869"/>
            <a:ext cx="2816801" cy="430887"/>
          </a:xfrm>
          <a:prstGeom prst="rect">
            <a:avLst/>
          </a:prstGeom>
          <a:noFill/>
        </p:spPr>
        <p:txBody>
          <a:bodyPr wrap="square" lIns="0" tIns="0" rIns="0" bIns="0" rtlCol="0">
            <a:spAutoFit/>
          </a:bodyPr>
          <a:lstStyle/>
          <a:p>
            <a:pPr algn="ctr"/>
            <a:r>
              <a:rPr lang="zh-CN" altLang="en-US" sz="2800" dirty="0">
                <a:solidFill>
                  <a:srgbClr val="34425B"/>
                </a:solidFill>
                <a:cs typeface="+mn-ea"/>
                <a:sym typeface="+mn-lt"/>
              </a:rPr>
              <a:t>请替换文字内容</a:t>
            </a:r>
            <a:endParaRPr lang="en-GB" altLang="zh-CN" sz="2800" dirty="0">
              <a:solidFill>
                <a:srgbClr val="34425B"/>
              </a:solidFill>
              <a:cs typeface="+mn-ea"/>
              <a:sym typeface="+mn-lt"/>
            </a:endParaRPr>
          </a:p>
        </p:txBody>
      </p:sp>
      <p:sp>
        <p:nvSpPr>
          <p:cNvPr id="8" name="TextBox 49"/>
          <p:cNvSpPr txBox="1"/>
          <p:nvPr/>
        </p:nvSpPr>
        <p:spPr>
          <a:xfrm>
            <a:off x="3194478" y="3539690"/>
            <a:ext cx="2780138" cy="123111"/>
          </a:xfrm>
          <a:prstGeom prst="rect">
            <a:avLst/>
          </a:prstGeom>
          <a:noFill/>
        </p:spPr>
        <p:txBody>
          <a:bodyPr wrap="square" lIns="0" tIns="0" rIns="0" bIns="0" rtlCol="0">
            <a:spAutoFit/>
          </a:bodyPr>
          <a:lstStyle/>
          <a:p>
            <a:pPr algn="ctr" eaLnBrk="0" hangingPunct="0"/>
            <a:r>
              <a:rPr lang="zh-CN" altLang="en-US" sz="800" dirty="0">
                <a:solidFill>
                  <a:srgbClr val="34425B"/>
                </a:solidFill>
                <a:cs typeface="+mn-ea"/>
                <a:sym typeface="+mn-lt"/>
              </a:rPr>
              <a:t>请替换文字内容，点击添加相关标题文字</a:t>
            </a:r>
            <a:endParaRPr lang="en-US" altLang="zh-CN" sz="800" dirty="0">
              <a:solidFill>
                <a:srgbClr val="34425B"/>
              </a:solidFill>
              <a:cs typeface="+mn-ea"/>
              <a:sym typeface="+mn-lt"/>
            </a:endParaRPr>
          </a:p>
        </p:txBody>
      </p:sp>
      <p:sp>
        <p:nvSpPr>
          <p:cNvPr id="38" name="椭圆 37"/>
          <p:cNvSpPr/>
          <p:nvPr/>
        </p:nvSpPr>
        <p:spPr>
          <a:xfrm>
            <a:off x="4164927" y="1203598"/>
            <a:ext cx="1075714" cy="1075714"/>
          </a:xfrm>
          <a:prstGeom prst="ellips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39" name="椭圆 38"/>
          <p:cNvSpPr/>
          <p:nvPr/>
        </p:nvSpPr>
        <p:spPr>
          <a:xfrm>
            <a:off x="3948902" y="1779661"/>
            <a:ext cx="537857" cy="537857"/>
          </a:xfrm>
          <a:prstGeom prst="ellipse">
            <a:avLst/>
          </a:prstGeom>
          <a:solidFill>
            <a:schemeClr val="accent1">
              <a:alpha val="61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0" name="矩形 39">
            <a:extLst>
              <a:ext uri="{FF2B5EF4-FFF2-40B4-BE49-F238E27FC236}">
                <a16:creationId xmlns:a16="http://schemas.microsoft.com/office/drawing/2014/main" id="{8F4ADC5A-4E75-459A-AC3E-66C8874B8A1F}"/>
              </a:ext>
            </a:extLst>
          </p:cNvPr>
          <p:cNvSpPr/>
          <p:nvPr/>
        </p:nvSpPr>
        <p:spPr>
          <a:xfrm>
            <a:off x="3466905" y="2408570"/>
            <a:ext cx="2210190" cy="523220"/>
          </a:xfrm>
          <a:prstGeom prst="rect">
            <a:avLst/>
          </a:prstGeom>
        </p:spPr>
        <p:txBody>
          <a:bodyPr wrap="square">
            <a:spAutoFit/>
          </a:bodyPr>
          <a:lstStyle/>
          <a:p>
            <a:pPr algn="ctr" fontAlgn="auto">
              <a:spcBef>
                <a:spcPts val="0"/>
              </a:spcBef>
              <a:spcAft>
                <a:spcPts val="0"/>
              </a:spcAft>
              <a:defRPr/>
            </a:pPr>
            <a:r>
              <a:rPr lang="en-US" altLang="zh-CN" sz="2800" b="1" spc="300" dirty="0">
                <a:solidFill>
                  <a:schemeClr val="bg2">
                    <a:lumMod val="25000"/>
                  </a:schemeClr>
                </a:solidFill>
                <a:cs typeface="+mn-ea"/>
                <a:sym typeface="+mn-lt"/>
              </a:rPr>
              <a:t>PART TWO</a:t>
            </a:r>
            <a:endParaRPr lang="zh-CN" altLang="en-US" sz="2800" b="1" spc="300" dirty="0">
              <a:solidFill>
                <a:schemeClr val="bg2">
                  <a:lumMod val="25000"/>
                </a:schemeClr>
              </a:solidFill>
              <a:cs typeface="+mn-ea"/>
              <a:sym typeface="+mn-lt"/>
            </a:endParaRPr>
          </a:p>
        </p:txBody>
      </p:sp>
      <p:sp>
        <p:nvSpPr>
          <p:cNvPr id="41" name="矩形 40"/>
          <p:cNvSpPr/>
          <p:nvPr/>
        </p:nvSpPr>
        <p:spPr>
          <a:xfrm rot="1651152">
            <a:off x="-13654" y="3970315"/>
            <a:ext cx="1782108" cy="1782108"/>
          </a:xfrm>
          <a:prstGeom prst="rect">
            <a:avLst/>
          </a:prstGeom>
          <a:blipFill dpi="0" rotWithShape="0">
            <a:blip r:embed="rId3">
              <a:alphaModFix amt="7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2" name="矩形 41"/>
          <p:cNvSpPr/>
          <p:nvPr/>
        </p:nvSpPr>
        <p:spPr>
          <a:xfrm rot="2700000">
            <a:off x="7677390" y="317260"/>
            <a:ext cx="1782108" cy="1782108"/>
          </a:xfrm>
          <a:prstGeom prst="rect">
            <a:avLst/>
          </a:prstGeom>
          <a:blipFill dpi="0" rotWithShape="0">
            <a:blip r:embed="rId3">
              <a:alphaModFix amt="46000"/>
            </a:blip>
            <a:srcRect/>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3" name="椭圆 42">
            <a:extLst>
              <a:ext uri="{FF2B5EF4-FFF2-40B4-BE49-F238E27FC236}">
                <a16:creationId xmlns:a16="http://schemas.microsoft.com/office/drawing/2014/main" id="{D0D89DCD-4A47-47AC-9E75-9133B7477B3F}"/>
              </a:ext>
            </a:extLst>
          </p:cNvPr>
          <p:cNvSpPr/>
          <p:nvPr/>
        </p:nvSpPr>
        <p:spPr>
          <a:xfrm flipH="1">
            <a:off x="4237371" y="1439708"/>
            <a:ext cx="721198" cy="721198"/>
          </a:xfrm>
          <a:prstGeom prst="ellipse">
            <a:avLst/>
          </a:prstGeom>
          <a:solidFill>
            <a:schemeClr val="bg1"/>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4" name="椭圆 43"/>
          <p:cNvSpPr/>
          <p:nvPr/>
        </p:nvSpPr>
        <p:spPr>
          <a:xfrm>
            <a:off x="4273086" y="1541874"/>
            <a:ext cx="597828" cy="597828"/>
          </a:xfrm>
          <a:prstGeom prst="ellipse">
            <a:avLst/>
          </a:prstGeom>
          <a:blipFill>
            <a:blip r:embed="rId4"/>
            <a:stretch>
              <a:fillRect/>
            </a:stretch>
          </a:bli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5" name="椭圆 44"/>
          <p:cNvSpPr/>
          <p:nvPr/>
        </p:nvSpPr>
        <p:spPr>
          <a:xfrm>
            <a:off x="8676456" y="295970"/>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6" name="椭圆 45"/>
          <p:cNvSpPr/>
          <p:nvPr/>
        </p:nvSpPr>
        <p:spPr>
          <a:xfrm>
            <a:off x="8553626" y="581124"/>
            <a:ext cx="144016" cy="144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7" name="椭圆 46"/>
          <p:cNvSpPr/>
          <p:nvPr/>
        </p:nvSpPr>
        <p:spPr>
          <a:xfrm>
            <a:off x="395536" y="4463743"/>
            <a:ext cx="288032" cy="288032"/>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
        <p:nvSpPr>
          <p:cNvPr id="48" name="椭圆 47"/>
          <p:cNvSpPr/>
          <p:nvPr/>
        </p:nvSpPr>
        <p:spPr>
          <a:xfrm>
            <a:off x="683568" y="4731990"/>
            <a:ext cx="144016" cy="144016"/>
          </a:xfrm>
          <a:prstGeom prst="ellipse">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zh-CN" altLang="en-US">
              <a:cs typeface="+mn-ea"/>
              <a:sym typeface="+mn-lt"/>
            </a:endParaRPr>
          </a:p>
        </p:txBody>
      </p:sp>
    </p:spTree>
    <p:extLst>
      <p:ext uri="{BB962C8B-B14F-4D97-AF65-F5344CB8AC3E}">
        <p14:creationId xmlns:p14="http://schemas.microsoft.com/office/powerpoint/2010/main" val="2884066767"/>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53" presetClass="entr" presetSubtype="16" fill="hold" grpId="0" nodeType="clickEffect">
                                  <p:stCondLst>
                                    <p:cond delay="0"/>
                                  </p:stCondLst>
                                  <p:childTnLst>
                                    <p:set>
                                      <p:cBhvr>
                                        <p:cTn id="6" dur="1" fill="hold">
                                          <p:stCondLst>
                                            <p:cond delay="0"/>
                                          </p:stCondLst>
                                        </p:cTn>
                                        <p:tgtEl>
                                          <p:spTgt spid="41"/>
                                        </p:tgtEl>
                                        <p:attrNameLst>
                                          <p:attrName>style.visibility</p:attrName>
                                        </p:attrNameLst>
                                      </p:cBhvr>
                                      <p:to>
                                        <p:strVal val="visible"/>
                                      </p:to>
                                    </p:set>
                                    <p:anim calcmode="lin" valueType="num">
                                      <p:cBhvr>
                                        <p:cTn id="7" dur="500" fill="hold"/>
                                        <p:tgtEl>
                                          <p:spTgt spid="41"/>
                                        </p:tgtEl>
                                        <p:attrNameLst>
                                          <p:attrName>ppt_w</p:attrName>
                                        </p:attrNameLst>
                                      </p:cBhvr>
                                      <p:tavLst>
                                        <p:tav tm="0">
                                          <p:val>
                                            <p:fltVal val="0"/>
                                          </p:val>
                                        </p:tav>
                                        <p:tav tm="100000">
                                          <p:val>
                                            <p:strVal val="#ppt_w"/>
                                          </p:val>
                                        </p:tav>
                                      </p:tavLst>
                                    </p:anim>
                                    <p:anim calcmode="lin" valueType="num">
                                      <p:cBhvr>
                                        <p:cTn id="8" dur="500" fill="hold"/>
                                        <p:tgtEl>
                                          <p:spTgt spid="41"/>
                                        </p:tgtEl>
                                        <p:attrNameLst>
                                          <p:attrName>ppt_h</p:attrName>
                                        </p:attrNameLst>
                                      </p:cBhvr>
                                      <p:tavLst>
                                        <p:tav tm="0">
                                          <p:val>
                                            <p:fltVal val="0"/>
                                          </p:val>
                                        </p:tav>
                                        <p:tav tm="100000">
                                          <p:val>
                                            <p:strVal val="#ppt_h"/>
                                          </p:val>
                                        </p:tav>
                                      </p:tavLst>
                                    </p:anim>
                                    <p:animEffect transition="in" filter="fade">
                                      <p:cBhvr>
                                        <p:cTn id="9" dur="500"/>
                                        <p:tgtEl>
                                          <p:spTgt spid="41"/>
                                        </p:tgtEl>
                                      </p:cBhvr>
                                    </p:animEffect>
                                  </p:childTnLst>
                                </p:cTn>
                              </p:par>
                              <p:par>
                                <p:cTn id="10" presetID="53" presetClass="entr" presetSubtype="16" fill="hold" grpId="0" nodeType="withEffect">
                                  <p:stCondLst>
                                    <p:cond delay="0"/>
                                  </p:stCondLst>
                                  <p:childTnLst>
                                    <p:set>
                                      <p:cBhvr>
                                        <p:cTn id="11" dur="1" fill="hold">
                                          <p:stCondLst>
                                            <p:cond delay="0"/>
                                          </p:stCondLst>
                                        </p:cTn>
                                        <p:tgtEl>
                                          <p:spTgt spid="47"/>
                                        </p:tgtEl>
                                        <p:attrNameLst>
                                          <p:attrName>style.visibility</p:attrName>
                                        </p:attrNameLst>
                                      </p:cBhvr>
                                      <p:to>
                                        <p:strVal val="visible"/>
                                      </p:to>
                                    </p:set>
                                    <p:anim calcmode="lin" valueType="num">
                                      <p:cBhvr>
                                        <p:cTn id="12" dur="500" fill="hold"/>
                                        <p:tgtEl>
                                          <p:spTgt spid="47"/>
                                        </p:tgtEl>
                                        <p:attrNameLst>
                                          <p:attrName>ppt_w</p:attrName>
                                        </p:attrNameLst>
                                      </p:cBhvr>
                                      <p:tavLst>
                                        <p:tav tm="0">
                                          <p:val>
                                            <p:fltVal val="0"/>
                                          </p:val>
                                        </p:tav>
                                        <p:tav tm="100000">
                                          <p:val>
                                            <p:strVal val="#ppt_w"/>
                                          </p:val>
                                        </p:tav>
                                      </p:tavLst>
                                    </p:anim>
                                    <p:anim calcmode="lin" valueType="num">
                                      <p:cBhvr>
                                        <p:cTn id="13" dur="500" fill="hold"/>
                                        <p:tgtEl>
                                          <p:spTgt spid="47"/>
                                        </p:tgtEl>
                                        <p:attrNameLst>
                                          <p:attrName>ppt_h</p:attrName>
                                        </p:attrNameLst>
                                      </p:cBhvr>
                                      <p:tavLst>
                                        <p:tav tm="0">
                                          <p:val>
                                            <p:fltVal val="0"/>
                                          </p:val>
                                        </p:tav>
                                        <p:tav tm="100000">
                                          <p:val>
                                            <p:strVal val="#ppt_h"/>
                                          </p:val>
                                        </p:tav>
                                      </p:tavLst>
                                    </p:anim>
                                    <p:animEffect transition="in" filter="fade">
                                      <p:cBhvr>
                                        <p:cTn id="14" dur="500"/>
                                        <p:tgtEl>
                                          <p:spTgt spid="47"/>
                                        </p:tgtEl>
                                      </p:cBhvr>
                                    </p:animEffect>
                                  </p:childTnLst>
                                </p:cTn>
                              </p:par>
                              <p:par>
                                <p:cTn id="15" presetID="53" presetClass="entr" presetSubtype="16" fill="hold" grpId="0" nodeType="withEffect">
                                  <p:stCondLst>
                                    <p:cond delay="0"/>
                                  </p:stCondLst>
                                  <p:childTnLst>
                                    <p:set>
                                      <p:cBhvr>
                                        <p:cTn id="16" dur="1" fill="hold">
                                          <p:stCondLst>
                                            <p:cond delay="0"/>
                                          </p:stCondLst>
                                        </p:cTn>
                                        <p:tgtEl>
                                          <p:spTgt spid="48"/>
                                        </p:tgtEl>
                                        <p:attrNameLst>
                                          <p:attrName>style.visibility</p:attrName>
                                        </p:attrNameLst>
                                      </p:cBhvr>
                                      <p:to>
                                        <p:strVal val="visible"/>
                                      </p:to>
                                    </p:set>
                                    <p:anim calcmode="lin" valueType="num">
                                      <p:cBhvr>
                                        <p:cTn id="17" dur="500" fill="hold"/>
                                        <p:tgtEl>
                                          <p:spTgt spid="48"/>
                                        </p:tgtEl>
                                        <p:attrNameLst>
                                          <p:attrName>ppt_w</p:attrName>
                                        </p:attrNameLst>
                                      </p:cBhvr>
                                      <p:tavLst>
                                        <p:tav tm="0">
                                          <p:val>
                                            <p:fltVal val="0"/>
                                          </p:val>
                                        </p:tav>
                                        <p:tav tm="100000">
                                          <p:val>
                                            <p:strVal val="#ppt_w"/>
                                          </p:val>
                                        </p:tav>
                                      </p:tavLst>
                                    </p:anim>
                                    <p:anim calcmode="lin" valueType="num">
                                      <p:cBhvr>
                                        <p:cTn id="18" dur="500" fill="hold"/>
                                        <p:tgtEl>
                                          <p:spTgt spid="48"/>
                                        </p:tgtEl>
                                        <p:attrNameLst>
                                          <p:attrName>ppt_h</p:attrName>
                                        </p:attrNameLst>
                                      </p:cBhvr>
                                      <p:tavLst>
                                        <p:tav tm="0">
                                          <p:val>
                                            <p:fltVal val="0"/>
                                          </p:val>
                                        </p:tav>
                                        <p:tav tm="100000">
                                          <p:val>
                                            <p:strVal val="#ppt_h"/>
                                          </p:val>
                                        </p:tav>
                                      </p:tavLst>
                                    </p:anim>
                                    <p:animEffect transition="in" filter="fade">
                                      <p:cBhvr>
                                        <p:cTn id="19" dur="500"/>
                                        <p:tgtEl>
                                          <p:spTgt spid="48"/>
                                        </p:tgtEl>
                                      </p:cBhvr>
                                    </p:animEffect>
                                  </p:childTnLst>
                                </p:cTn>
                              </p:par>
                              <p:par>
                                <p:cTn id="20" presetID="53" presetClass="entr" presetSubtype="16" fill="hold" grpId="0" nodeType="withEffect">
                                  <p:stCondLst>
                                    <p:cond delay="0"/>
                                  </p:stCondLst>
                                  <p:childTnLst>
                                    <p:set>
                                      <p:cBhvr>
                                        <p:cTn id="21" dur="1" fill="hold">
                                          <p:stCondLst>
                                            <p:cond delay="0"/>
                                          </p:stCondLst>
                                        </p:cTn>
                                        <p:tgtEl>
                                          <p:spTgt spid="42"/>
                                        </p:tgtEl>
                                        <p:attrNameLst>
                                          <p:attrName>style.visibility</p:attrName>
                                        </p:attrNameLst>
                                      </p:cBhvr>
                                      <p:to>
                                        <p:strVal val="visible"/>
                                      </p:to>
                                    </p:set>
                                    <p:anim calcmode="lin" valueType="num">
                                      <p:cBhvr>
                                        <p:cTn id="22" dur="500" fill="hold"/>
                                        <p:tgtEl>
                                          <p:spTgt spid="42"/>
                                        </p:tgtEl>
                                        <p:attrNameLst>
                                          <p:attrName>ppt_w</p:attrName>
                                        </p:attrNameLst>
                                      </p:cBhvr>
                                      <p:tavLst>
                                        <p:tav tm="0">
                                          <p:val>
                                            <p:fltVal val="0"/>
                                          </p:val>
                                        </p:tav>
                                        <p:tav tm="100000">
                                          <p:val>
                                            <p:strVal val="#ppt_w"/>
                                          </p:val>
                                        </p:tav>
                                      </p:tavLst>
                                    </p:anim>
                                    <p:anim calcmode="lin" valueType="num">
                                      <p:cBhvr>
                                        <p:cTn id="23" dur="500" fill="hold"/>
                                        <p:tgtEl>
                                          <p:spTgt spid="42"/>
                                        </p:tgtEl>
                                        <p:attrNameLst>
                                          <p:attrName>ppt_h</p:attrName>
                                        </p:attrNameLst>
                                      </p:cBhvr>
                                      <p:tavLst>
                                        <p:tav tm="0">
                                          <p:val>
                                            <p:fltVal val="0"/>
                                          </p:val>
                                        </p:tav>
                                        <p:tav tm="100000">
                                          <p:val>
                                            <p:strVal val="#ppt_h"/>
                                          </p:val>
                                        </p:tav>
                                      </p:tavLst>
                                    </p:anim>
                                    <p:animEffect transition="in" filter="fade">
                                      <p:cBhvr>
                                        <p:cTn id="24" dur="500"/>
                                        <p:tgtEl>
                                          <p:spTgt spid="42"/>
                                        </p:tgtEl>
                                      </p:cBhvr>
                                    </p:animEffect>
                                  </p:childTnLst>
                                </p:cTn>
                              </p:par>
                              <p:par>
                                <p:cTn id="25" presetID="53" presetClass="entr" presetSubtype="16" fill="hold" grpId="0" nodeType="withEffect">
                                  <p:stCondLst>
                                    <p:cond delay="0"/>
                                  </p:stCondLst>
                                  <p:childTnLst>
                                    <p:set>
                                      <p:cBhvr>
                                        <p:cTn id="26" dur="1" fill="hold">
                                          <p:stCondLst>
                                            <p:cond delay="0"/>
                                          </p:stCondLst>
                                        </p:cTn>
                                        <p:tgtEl>
                                          <p:spTgt spid="45"/>
                                        </p:tgtEl>
                                        <p:attrNameLst>
                                          <p:attrName>style.visibility</p:attrName>
                                        </p:attrNameLst>
                                      </p:cBhvr>
                                      <p:to>
                                        <p:strVal val="visible"/>
                                      </p:to>
                                    </p:set>
                                    <p:anim calcmode="lin" valueType="num">
                                      <p:cBhvr>
                                        <p:cTn id="27" dur="500" fill="hold"/>
                                        <p:tgtEl>
                                          <p:spTgt spid="45"/>
                                        </p:tgtEl>
                                        <p:attrNameLst>
                                          <p:attrName>ppt_w</p:attrName>
                                        </p:attrNameLst>
                                      </p:cBhvr>
                                      <p:tavLst>
                                        <p:tav tm="0">
                                          <p:val>
                                            <p:fltVal val="0"/>
                                          </p:val>
                                        </p:tav>
                                        <p:tav tm="100000">
                                          <p:val>
                                            <p:strVal val="#ppt_w"/>
                                          </p:val>
                                        </p:tav>
                                      </p:tavLst>
                                    </p:anim>
                                    <p:anim calcmode="lin" valueType="num">
                                      <p:cBhvr>
                                        <p:cTn id="28" dur="500" fill="hold"/>
                                        <p:tgtEl>
                                          <p:spTgt spid="45"/>
                                        </p:tgtEl>
                                        <p:attrNameLst>
                                          <p:attrName>ppt_h</p:attrName>
                                        </p:attrNameLst>
                                      </p:cBhvr>
                                      <p:tavLst>
                                        <p:tav tm="0">
                                          <p:val>
                                            <p:fltVal val="0"/>
                                          </p:val>
                                        </p:tav>
                                        <p:tav tm="100000">
                                          <p:val>
                                            <p:strVal val="#ppt_h"/>
                                          </p:val>
                                        </p:tav>
                                      </p:tavLst>
                                    </p:anim>
                                    <p:animEffect transition="in" filter="fade">
                                      <p:cBhvr>
                                        <p:cTn id="29" dur="500"/>
                                        <p:tgtEl>
                                          <p:spTgt spid="45"/>
                                        </p:tgtEl>
                                      </p:cBhvr>
                                    </p:animEffect>
                                  </p:childTnLst>
                                </p:cTn>
                              </p:par>
                              <p:par>
                                <p:cTn id="30" presetID="53" presetClass="entr" presetSubtype="16" fill="hold" grpId="0" nodeType="withEffect">
                                  <p:stCondLst>
                                    <p:cond delay="0"/>
                                  </p:stCondLst>
                                  <p:childTnLst>
                                    <p:set>
                                      <p:cBhvr>
                                        <p:cTn id="31" dur="1" fill="hold">
                                          <p:stCondLst>
                                            <p:cond delay="0"/>
                                          </p:stCondLst>
                                        </p:cTn>
                                        <p:tgtEl>
                                          <p:spTgt spid="46"/>
                                        </p:tgtEl>
                                        <p:attrNameLst>
                                          <p:attrName>style.visibility</p:attrName>
                                        </p:attrNameLst>
                                      </p:cBhvr>
                                      <p:to>
                                        <p:strVal val="visible"/>
                                      </p:to>
                                    </p:set>
                                    <p:anim calcmode="lin" valueType="num">
                                      <p:cBhvr>
                                        <p:cTn id="32" dur="500" fill="hold"/>
                                        <p:tgtEl>
                                          <p:spTgt spid="46"/>
                                        </p:tgtEl>
                                        <p:attrNameLst>
                                          <p:attrName>ppt_w</p:attrName>
                                        </p:attrNameLst>
                                      </p:cBhvr>
                                      <p:tavLst>
                                        <p:tav tm="0">
                                          <p:val>
                                            <p:fltVal val="0"/>
                                          </p:val>
                                        </p:tav>
                                        <p:tav tm="100000">
                                          <p:val>
                                            <p:strVal val="#ppt_w"/>
                                          </p:val>
                                        </p:tav>
                                      </p:tavLst>
                                    </p:anim>
                                    <p:anim calcmode="lin" valueType="num">
                                      <p:cBhvr>
                                        <p:cTn id="33" dur="500" fill="hold"/>
                                        <p:tgtEl>
                                          <p:spTgt spid="46"/>
                                        </p:tgtEl>
                                        <p:attrNameLst>
                                          <p:attrName>ppt_h</p:attrName>
                                        </p:attrNameLst>
                                      </p:cBhvr>
                                      <p:tavLst>
                                        <p:tav tm="0">
                                          <p:val>
                                            <p:fltVal val="0"/>
                                          </p:val>
                                        </p:tav>
                                        <p:tav tm="100000">
                                          <p:val>
                                            <p:strVal val="#ppt_h"/>
                                          </p:val>
                                        </p:tav>
                                      </p:tavLst>
                                    </p:anim>
                                    <p:animEffect transition="in" filter="fade">
                                      <p:cBhvr>
                                        <p:cTn id="34" dur="500"/>
                                        <p:tgtEl>
                                          <p:spTgt spid="46"/>
                                        </p:tgtEl>
                                      </p:cBhvr>
                                    </p:animEffect>
                                  </p:childTnLst>
                                </p:cTn>
                              </p:par>
                            </p:childTnLst>
                          </p:cTn>
                        </p:par>
                      </p:childTnLst>
                    </p:cTn>
                  </p:par>
                  <p:par>
                    <p:cTn id="35" fill="hold">
                      <p:stCondLst>
                        <p:cond delay="indefinite"/>
                      </p:stCondLst>
                      <p:childTnLst>
                        <p:par>
                          <p:cTn id="36" fill="hold">
                            <p:stCondLst>
                              <p:cond delay="0"/>
                            </p:stCondLst>
                            <p:childTnLst>
                              <p:par>
                                <p:cTn id="37" presetID="53" presetClass="entr" presetSubtype="16" fill="hold" grpId="0" nodeType="clickEffect">
                                  <p:stCondLst>
                                    <p:cond delay="0"/>
                                  </p:stCondLst>
                                  <p:childTnLst>
                                    <p:set>
                                      <p:cBhvr>
                                        <p:cTn id="38" dur="1" fill="hold">
                                          <p:stCondLst>
                                            <p:cond delay="0"/>
                                          </p:stCondLst>
                                        </p:cTn>
                                        <p:tgtEl>
                                          <p:spTgt spid="38"/>
                                        </p:tgtEl>
                                        <p:attrNameLst>
                                          <p:attrName>style.visibility</p:attrName>
                                        </p:attrNameLst>
                                      </p:cBhvr>
                                      <p:to>
                                        <p:strVal val="visible"/>
                                      </p:to>
                                    </p:set>
                                    <p:anim calcmode="lin" valueType="num">
                                      <p:cBhvr>
                                        <p:cTn id="39" dur="500" fill="hold"/>
                                        <p:tgtEl>
                                          <p:spTgt spid="38"/>
                                        </p:tgtEl>
                                        <p:attrNameLst>
                                          <p:attrName>ppt_w</p:attrName>
                                        </p:attrNameLst>
                                      </p:cBhvr>
                                      <p:tavLst>
                                        <p:tav tm="0">
                                          <p:val>
                                            <p:fltVal val="0"/>
                                          </p:val>
                                        </p:tav>
                                        <p:tav tm="100000">
                                          <p:val>
                                            <p:strVal val="#ppt_w"/>
                                          </p:val>
                                        </p:tav>
                                      </p:tavLst>
                                    </p:anim>
                                    <p:anim calcmode="lin" valueType="num">
                                      <p:cBhvr>
                                        <p:cTn id="40" dur="500" fill="hold"/>
                                        <p:tgtEl>
                                          <p:spTgt spid="38"/>
                                        </p:tgtEl>
                                        <p:attrNameLst>
                                          <p:attrName>ppt_h</p:attrName>
                                        </p:attrNameLst>
                                      </p:cBhvr>
                                      <p:tavLst>
                                        <p:tav tm="0">
                                          <p:val>
                                            <p:fltVal val="0"/>
                                          </p:val>
                                        </p:tav>
                                        <p:tav tm="100000">
                                          <p:val>
                                            <p:strVal val="#ppt_h"/>
                                          </p:val>
                                        </p:tav>
                                      </p:tavLst>
                                    </p:anim>
                                    <p:animEffect transition="in" filter="fade">
                                      <p:cBhvr>
                                        <p:cTn id="41" dur="500"/>
                                        <p:tgtEl>
                                          <p:spTgt spid="38"/>
                                        </p:tgtEl>
                                      </p:cBhvr>
                                    </p:animEffect>
                                  </p:childTnLst>
                                </p:cTn>
                              </p:par>
                              <p:par>
                                <p:cTn id="42" presetID="53" presetClass="entr" presetSubtype="16" fill="hold" grpId="0" nodeType="withEffect">
                                  <p:stCondLst>
                                    <p:cond delay="0"/>
                                  </p:stCondLst>
                                  <p:childTnLst>
                                    <p:set>
                                      <p:cBhvr>
                                        <p:cTn id="43" dur="1" fill="hold">
                                          <p:stCondLst>
                                            <p:cond delay="0"/>
                                          </p:stCondLst>
                                        </p:cTn>
                                        <p:tgtEl>
                                          <p:spTgt spid="39"/>
                                        </p:tgtEl>
                                        <p:attrNameLst>
                                          <p:attrName>style.visibility</p:attrName>
                                        </p:attrNameLst>
                                      </p:cBhvr>
                                      <p:to>
                                        <p:strVal val="visible"/>
                                      </p:to>
                                    </p:set>
                                    <p:anim calcmode="lin" valueType="num">
                                      <p:cBhvr>
                                        <p:cTn id="44" dur="500" fill="hold"/>
                                        <p:tgtEl>
                                          <p:spTgt spid="39"/>
                                        </p:tgtEl>
                                        <p:attrNameLst>
                                          <p:attrName>ppt_w</p:attrName>
                                        </p:attrNameLst>
                                      </p:cBhvr>
                                      <p:tavLst>
                                        <p:tav tm="0">
                                          <p:val>
                                            <p:fltVal val="0"/>
                                          </p:val>
                                        </p:tav>
                                        <p:tav tm="100000">
                                          <p:val>
                                            <p:strVal val="#ppt_w"/>
                                          </p:val>
                                        </p:tav>
                                      </p:tavLst>
                                    </p:anim>
                                    <p:anim calcmode="lin" valueType="num">
                                      <p:cBhvr>
                                        <p:cTn id="45" dur="500" fill="hold"/>
                                        <p:tgtEl>
                                          <p:spTgt spid="39"/>
                                        </p:tgtEl>
                                        <p:attrNameLst>
                                          <p:attrName>ppt_h</p:attrName>
                                        </p:attrNameLst>
                                      </p:cBhvr>
                                      <p:tavLst>
                                        <p:tav tm="0">
                                          <p:val>
                                            <p:fltVal val="0"/>
                                          </p:val>
                                        </p:tav>
                                        <p:tav tm="100000">
                                          <p:val>
                                            <p:strVal val="#ppt_h"/>
                                          </p:val>
                                        </p:tav>
                                      </p:tavLst>
                                    </p:anim>
                                    <p:animEffect transition="in" filter="fade">
                                      <p:cBhvr>
                                        <p:cTn id="46" dur="500"/>
                                        <p:tgtEl>
                                          <p:spTgt spid="39"/>
                                        </p:tgtEl>
                                      </p:cBhvr>
                                    </p:animEffect>
                                  </p:childTnLst>
                                </p:cTn>
                              </p:par>
                              <p:par>
                                <p:cTn id="47" presetID="53" presetClass="entr" presetSubtype="16" fill="hold" grpId="0" nodeType="withEffect">
                                  <p:stCondLst>
                                    <p:cond delay="0"/>
                                  </p:stCondLst>
                                  <p:childTnLst>
                                    <p:set>
                                      <p:cBhvr>
                                        <p:cTn id="48" dur="1" fill="hold">
                                          <p:stCondLst>
                                            <p:cond delay="0"/>
                                          </p:stCondLst>
                                        </p:cTn>
                                        <p:tgtEl>
                                          <p:spTgt spid="43"/>
                                        </p:tgtEl>
                                        <p:attrNameLst>
                                          <p:attrName>style.visibility</p:attrName>
                                        </p:attrNameLst>
                                      </p:cBhvr>
                                      <p:to>
                                        <p:strVal val="visible"/>
                                      </p:to>
                                    </p:set>
                                    <p:anim calcmode="lin" valueType="num">
                                      <p:cBhvr>
                                        <p:cTn id="49" dur="500" fill="hold"/>
                                        <p:tgtEl>
                                          <p:spTgt spid="43"/>
                                        </p:tgtEl>
                                        <p:attrNameLst>
                                          <p:attrName>ppt_w</p:attrName>
                                        </p:attrNameLst>
                                      </p:cBhvr>
                                      <p:tavLst>
                                        <p:tav tm="0">
                                          <p:val>
                                            <p:fltVal val="0"/>
                                          </p:val>
                                        </p:tav>
                                        <p:tav tm="100000">
                                          <p:val>
                                            <p:strVal val="#ppt_w"/>
                                          </p:val>
                                        </p:tav>
                                      </p:tavLst>
                                    </p:anim>
                                    <p:anim calcmode="lin" valueType="num">
                                      <p:cBhvr>
                                        <p:cTn id="50" dur="500" fill="hold"/>
                                        <p:tgtEl>
                                          <p:spTgt spid="43"/>
                                        </p:tgtEl>
                                        <p:attrNameLst>
                                          <p:attrName>ppt_h</p:attrName>
                                        </p:attrNameLst>
                                      </p:cBhvr>
                                      <p:tavLst>
                                        <p:tav tm="0">
                                          <p:val>
                                            <p:fltVal val="0"/>
                                          </p:val>
                                        </p:tav>
                                        <p:tav tm="100000">
                                          <p:val>
                                            <p:strVal val="#ppt_h"/>
                                          </p:val>
                                        </p:tav>
                                      </p:tavLst>
                                    </p:anim>
                                    <p:animEffect transition="in" filter="fade">
                                      <p:cBhvr>
                                        <p:cTn id="51" dur="500"/>
                                        <p:tgtEl>
                                          <p:spTgt spid="43"/>
                                        </p:tgtEl>
                                      </p:cBhvr>
                                    </p:animEffect>
                                  </p:childTnLst>
                                </p:cTn>
                              </p:par>
                              <p:par>
                                <p:cTn id="52" presetID="53" presetClass="entr" presetSubtype="16" fill="hold" grpId="0" nodeType="withEffect">
                                  <p:stCondLst>
                                    <p:cond delay="0"/>
                                  </p:stCondLst>
                                  <p:childTnLst>
                                    <p:set>
                                      <p:cBhvr>
                                        <p:cTn id="53" dur="1" fill="hold">
                                          <p:stCondLst>
                                            <p:cond delay="0"/>
                                          </p:stCondLst>
                                        </p:cTn>
                                        <p:tgtEl>
                                          <p:spTgt spid="44"/>
                                        </p:tgtEl>
                                        <p:attrNameLst>
                                          <p:attrName>style.visibility</p:attrName>
                                        </p:attrNameLst>
                                      </p:cBhvr>
                                      <p:to>
                                        <p:strVal val="visible"/>
                                      </p:to>
                                    </p:set>
                                    <p:anim calcmode="lin" valueType="num">
                                      <p:cBhvr>
                                        <p:cTn id="54" dur="500" fill="hold"/>
                                        <p:tgtEl>
                                          <p:spTgt spid="44"/>
                                        </p:tgtEl>
                                        <p:attrNameLst>
                                          <p:attrName>ppt_w</p:attrName>
                                        </p:attrNameLst>
                                      </p:cBhvr>
                                      <p:tavLst>
                                        <p:tav tm="0">
                                          <p:val>
                                            <p:fltVal val="0"/>
                                          </p:val>
                                        </p:tav>
                                        <p:tav tm="100000">
                                          <p:val>
                                            <p:strVal val="#ppt_w"/>
                                          </p:val>
                                        </p:tav>
                                      </p:tavLst>
                                    </p:anim>
                                    <p:anim calcmode="lin" valueType="num">
                                      <p:cBhvr>
                                        <p:cTn id="55" dur="500" fill="hold"/>
                                        <p:tgtEl>
                                          <p:spTgt spid="44"/>
                                        </p:tgtEl>
                                        <p:attrNameLst>
                                          <p:attrName>ppt_h</p:attrName>
                                        </p:attrNameLst>
                                      </p:cBhvr>
                                      <p:tavLst>
                                        <p:tav tm="0">
                                          <p:val>
                                            <p:fltVal val="0"/>
                                          </p:val>
                                        </p:tav>
                                        <p:tav tm="100000">
                                          <p:val>
                                            <p:strVal val="#ppt_h"/>
                                          </p:val>
                                        </p:tav>
                                      </p:tavLst>
                                    </p:anim>
                                    <p:animEffect transition="in" filter="fade">
                                      <p:cBhvr>
                                        <p:cTn id="56" dur="500"/>
                                        <p:tgtEl>
                                          <p:spTgt spid="44"/>
                                        </p:tgtEl>
                                      </p:cBhvr>
                                    </p:animEffect>
                                  </p:childTnLst>
                                </p:cTn>
                              </p:par>
                            </p:childTnLst>
                          </p:cTn>
                        </p:par>
                      </p:childTnLst>
                    </p:cTn>
                  </p:par>
                  <p:par>
                    <p:cTn id="57" fill="hold">
                      <p:stCondLst>
                        <p:cond delay="indefinite"/>
                      </p:stCondLst>
                      <p:childTnLst>
                        <p:par>
                          <p:cTn id="58" fill="hold">
                            <p:stCondLst>
                              <p:cond delay="0"/>
                            </p:stCondLst>
                            <p:childTnLst>
                              <p:par>
                                <p:cTn id="59" presetID="16" presetClass="entr" presetSubtype="21" fill="hold" grpId="0" nodeType="clickEffect">
                                  <p:stCondLst>
                                    <p:cond delay="0"/>
                                  </p:stCondLst>
                                  <p:childTnLst>
                                    <p:set>
                                      <p:cBhvr>
                                        <p:cTn id="60" dur="1" fill="hold">
                                          <p:stCondLst>
                                            <p:cond delay="0"/>
                                          </p:stCondLst>
                                        </p:cTn>
                                        <p:tgtEl>
                                          <p:spTgt spid="40"/>
                                        </p:tgtEl>
                                        <p:attrNameLst>
                                          <p:attrName>style.visibility</p:attrName>
                                        </p:attrNameLst>
                                      </p:cBhvr>
                                      <p:to>
                                        <p:strVal val="visible"/>
                                      </p:to>
                                    </p:set>
                                    <p:animEffect transition="in" filter="barn(inVertical)">
                                      <p:cBhvr>
                                        <p:cTn id="61" dur="500"/>
                                        <p:tgtEl>
                                          <p:spTgt spid="40"/>
                                        </p:tgtEl>
                                      </p:cBhvr>
                                    </p:animEffect>
                                  </p:childTnLst>
                                </p:cTn>
                              </p:par>
                            </p:childTnLst>
                          </p:cTn>
                        </p:par>
                        <p:par>
                          <p:cTn id="62" fill="hold">
                            <p:stCondLst>
                              <p:cond delay="500"/>
                            </p:stCondLst>
                            <p:childTnLst>
                              <p:par>
                                <p:cTn id="63" presetID="22" presetClass="entr" presetSubtype="8" fill="hold" grpId="0" nodeType="afterEffect">
                                  <p:stCondLst>
                                    <p:cond delay="0"/>
                                  </p:stCondLst>
                                  <p:iterate type="lt">
                                    <p:tmPct val="30000"/>
                                  </p:iterate>
                                  <p:childTnLst>
                                    <p:set>
                                      <p:cBhvr>
                                        <p:cTn id="64" dur="1" fill="hold">
                                          <p:stCondLst>
                                            <p:cond delay="0"/>
                                          </p:stCondLst>
                                        </p:cTn>
                                        <p:tgtEl>
                                          <p:spTgt spid="7"/>
                                        </p:tgtEl>
                                        <p:attrNameLst>
                                          <p:attrName>style.visibility</p:attrName>
                                        </p:attrNameLst>
                                      </p:cBhvr>
                                      <p:to>
                                        <p:strVal val="visible"/>
                                      </p:to>
                                    </p:set>
                                    <p:animEffect transition="in" filter="wipe(left)">
                                      <p:cBhvr>
                                        <p:cTn id="65" dur="200"/>
                                        <p:tgtEl>
                                          <p:spTgt spid="7"/>
                                        </p:tgtEl>
                                      </p:cBhvr>
                                    </p:animEffect>
                                  </p:childTnLst>
                                </p:cTn>
                              </p:par>
                            </p:childTnLst>
                          </p:cTn>
                        </p:par>
                        <p:par>
                          <p:cTn id="66" fill="hold">
                            <p:stCondLst>
                              <p:cond delay="1060"/>
                            </p:stCondLst>
                            <p:childTnLst>
                              <p:par>
                                <p:cTn id="67" presetID="10" presetClass="entr" presetSubtype="0" fill="hold" grpId="0" nodeType="afterEffect">
                                  <p:stCondLst>
                                    <p:cond delay="0"/>
                                  </p:stCondLst>
                                  <p:childTnLst>
                                    <p:set>
                                      <p:cBhvr>
                                        <p:cTn id="68" dur="1" fill="hold">
                                          <p:stCondLst>
                                            <p:cond delay="0"/>
                                          </p:stCondLst>
                                        </p:cTn>
                                        <p:tgtEl>
                                          <p:spTgt spid="8"/>
                                        </p:tgtEl>
                                        <p:attrNameLst>
                                          <p:attrName>style.visibility</p:attrName>
                                        </p:attrNameLst>
                                      </p:cBhvr>
                                      <p:to>
                                        <p:strVal val="visible"/>
                                      </p:to>
                                    </p:set>
                                    <p:animEffect transition="in" filter="fade">
                                      <p:cBhvr>
                                        <p:cTn id="69" dur="500"/>
                                        <p:tgtEl>
                                          <p:spTgt spid="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P spid="8" grpId="0"/>
      <p:bldP spid="38" grpId="0" animBg="1"/>
      <p:bldP spid="39" grpId="0" animBg="1"/>
      <p:bldP spid="40" grpId="0"/>
      <p:bldP spid="41" grpId="0" animBg="1"/>
      <p:bldP spid="42" grpId="0" animBg="1"/>
      <p:bldP spid="43" grpId="0" animBg="1"/>
      <p:bldP spid="44" grpId="0" animBg="1"/>
      <p:bldP spid="45" grpId="0" animBg="1"/>
      <p:bldP spid="46" grpId="0" animBg="1"/>
      <p:bldP spid="47" grpId="0" animBg="1"/>
      <p:bldP spid="48"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52">
            <a:extLst>
              <a:ext uri="{FF2B5EF4-FFF2-40B4-BE49-F238E27FC236}">
                <a16:creationId xmlns:a16="http://schemas.microsoft.com/office/drawing/2014/main" id="{7FDE2084-448E-4271-96A6-EF3A7AA9A9D7}"/>
              </a:ext>
            </a:extLst>
          </p:cNvPr>
          <p:cNvGrpSpPr/>
          <p:nvPr/>
        </p:nvGrpSpPr>
        <p:grpSpPr>
          <a:xfrm>
            <a:off x="3200401" y="1283538"/>
            <a:ext cx="2743200" cy="2576424"/>
            <a:chOff x="3842034" y="1787420"/>
            <a:chExt cx="4507933" cy="4233868"/>
          </a:xfrm>
        </p:grpSpPr>
        <p:grpSp>
          <p:nvGrpSpPr>
            <p:cNvPr id="18" name="Group 53">
              <a:extLst>
                <a:ext uri="{FF2B5EF4-FFF2-40B4-BE49-F238E27FC236}">
                  <a16:creationId xmlns:a16="http://schemas.microsoft.com/office/drawing/2014/main" id="{CE17FDF0-DC71-4B63-BAE5-B677A933FA1A}"/>
                </a:ext>
              </a:extLst>
            </p:cNvPr>
            <p:cNvGrpSpPr/>
            <p:nvPr/>
          </p:nvGrpSpPr>
          <p:grpSpPr>
            <a:xfrm>
              <a:off x="3842034" y="1787420"/>
              <a:ext cx="4507933" cy="4233868"/>
              <a:chOff x="3842034" y="395399"/>
              <a:chExt cx="4507933" cy="4233868"/>
            </a:xfrm>
          </p:grpSpPr>
          <p:sp>
            <p:nvSpPr>
              <p:cNvPr id="22" name="ïšḻïďê-Freeform: Shape 57">
                <a:extLst>
                  <a:ext uri="{FF2B5EF4-FFF2-40B4-BE49-F238E27FC236}">
                    <a16:creationId xmlns:a16="http://schemas.microsoft.com/office/drawing/2014/main" id="{FED7E5BC-767D-4CB6-9D18-AFFF891F403B}"/>
                  </a:ext>
                </a:extLst>
              </p:cNvPr>
              <p:cNvSpPr/>
              <p:nvPr/>
            </p:nvSpPr>
            <p:spPr>
              <a:xfrm>
                <a:off x="4859220" y="395399"/>
                <a:ext cx="1236780" cy="2273681"/>
              </a:xfrm>
              <a:custGeom>
                <a:avLst/>
                <a:gdLst>
                  <a:gd name="connsiteX0" fmla="*/ 1236780 w 1236780"/>
                  <a:gd name="connsiteY0" fmla="*/ 0 h 2273681"/>
                  <a:gd name="connsiteX1" fmla="*/ 1236780 w 1236780"/>
                  <a:gd name="connsiteY1" fmla="*/ 439552 h 2273681"/>
                  <a:gd name="connsiteX2" fmla="*/ 439552 w 1236780"/>
                  <a:gd name="connsiteY2" fmla="*/ 1236780 h 2273681"/>
                  <a:gd name="connsiteX3" fmla="*/ 715054 w 1236780"/>
                  <a:gd name="connsiteY3" fmla="*/ 1839602 h 2273681"/>
                  <a:gd name="connsiteX4" fmla="*/ 762725 w 1236780"/>
                  <a:gd name="connsiteY4" fmla="*/ 1876147 h 2273681"/>
                  <a:gd name="connsiteX5" fmla="*/ 563959 w 1236780"/>
                  <a:gd name="connsiteY5" fmla="*/ 2273681 h 2273681"/>
                  <a:gd name="connsiteX6" fmla="*/ 545285 w 1236780"/>
                  <a:gd name="connsiteY6" fmla="*/ 2262337 h 2273681"/>
                  <a:gd name="connsiteX7" fmla="*/ 0 w 1236780"/>
                  <a:gd name="connsiteY7" fmla="*/ 1236780 h 2273681"/>
                  <a:gd name="connsiteX8" fmla="*/ 1236780 w 1236780"/>
                  <a:gd name="connsiteY8" fmla="*/ 0 h 227368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36780" h="2273681">
                    <a:moveTo>
                      <a:pt x="1236780" y="0"/>
                    </a:moveTo>
                    <a:lnTo>
                      <a:pt x="1236780" y="439552"/>
                    </a:lnTo>
                    <a:cubicBezTo>
                      <a:pt x="796484" y="439552"/>
                      <a:pt x="439552" y="796484"/>
                      <a:pt x="439552" y="1236780"/>
                    </a:cubicBezTo>
                    <a:cubicBezTo>
                      <a:pt x="439552" y="1477567"/>
                      <a:pt x="546301" y="1693422"/>
                      <a:pt x="715054" y="1839602"/>
                    </a:cubicBezTo>
                    <a:lnTo>
                      <a:pt x="762725" y="1876147"/>
                    </a:lnTo>
                    <a:lnTo>
                      <a:pt x="563959" y="2273681"/>
                    </a:lnTo>
                    <a:lnTo>
                      <a:pt x="545285" y="2262337"/>
                    </a:lnTo>
                    <a:cubicBezTo>
                      <a:pt x="216299" y="2040079"/>
                      <a:pt x="0" y="1663689"/>
                      <a:pt x="0" y="1236780"/>
                    </a:cubicBezTo>
                    <a:cubicBezTo>
                      <a:pt x="0" y="553725"/>
                      <a:pt x="553725" y="0"/>
                      <a:pt x="1236780" y="0"/>
                    </a:cubicBez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3" name="ïšḻïďê-Freeform: Shape 59">
                <a:extLst>
                  <a:ext uri="{FF2B5EF4-FFF2-40B4-BE49-F238E27FC236}">
                    <a16:creationId xmlns:a16="http://schemas.microsoft.com/office/drawing/2014/main" id="{4CC6CB7D-7E65-4A58-B578-0E36694AE254}"/>
                  </a:ext>
                </a:extLst>
              </p:cNvPr>
              <p:cNvSpPr/>
              <p:nvPr/>
            </p:nvSpPr>
            <p:spPr>
              <a:xfrm>
                <a:off x="3842034" y="2155706"/>
                <a:ext cx="2473561" cy="2473561"/>
              </a:xfrm>
              <a:custGeom>
                <a:avLst/>
                <a:gdLst>
                  <a:gd name="connsiteX0" fmla="*/ 1236780 w 2473561"/>
                  <a:gd name="connsiteY0" fmla="*/ 0 h 2473560"/>
                  <a:gd name="connsiteX1" fmla="*/ 2324287 w 2473561"/>
                  <a:gd name="connsiteY1" fmla="*/ 647257 h 2473560"/>
                  <a:gd name="connsiteX2" fmla="*/ 2353068 w 2473561"/>
                  <a:gd name="connsiteY2" fmla="*/ 707001 h 2473560"/>
                  <a:gd name="connsiteX3" fmla="*/ 2253968 w 2473561"/>
                  <a:gd name="connsiteY3" fmla="*/ 713252 h 2473560"/>
                  <a:gd name="connsiteX4" fmla="*/ 1664446 w 2473561"/>
                  <a:gd name="connsiteY4" fmla="*/ 563979 h 2473560"/>
                  <a:gd name="connsiteX5" fmla="*/ 1617542 w 2473561"/>
                  <a:gd name="connsiteY5" fmla="*/ 535485 h 2473560"/>
                  <a:gd name="connsiteX6" fmla="*/ 1581146 w 2473561"/>
                  <a:gd name="connsiteY6" fmla="*/ 513373 h 2473560"/>
                  <a:gd name="connsiteX7" fmla="*/ 1578271 w 2473561"/>
                  <a:gd name="connsiteY7" fmla="*/ 519123 h 2473560"/>
                  <a:gd name="connsiteX8" fmla="*/ 1547096 w 2473561"/>
                  <a:gd name="connsiteY8" fmla="*/ 502202 h 2473560"/>
                  <a:gd name="connsiteX9" fmla="*/ 1236779 w 2473561"/>
                  <a:gd name="connsiteY9" fmla="*/ 439552 h 2473560"/>
                  <a:gd name="connsiteX10" fmla="*/ 439551 w 2473561"/>
                  <a:gd name="connsiteY10" fmla="*/ 1236780 h 2473560"/>
                  <a:gd name="connsiteX11" fmla="*/ 1236779 w 2473561"/>
                  <a:gd name="connsiteY11" fmla="*/ 2034008 h 2473560"/>
                  <a:gd name="connsiteX12" fmla="*/ 2029891 w 2473561"/>
                  <a:gd name="connsiteY12" fmla="*/ 1318292 h 2473560"/>
                  <a:gd name="connsiteX13" fmla="*/ 2033993 w 2473561"/>
                  <a:gd name="connsiteY13" fmla="*/ 1237062 h 2473560"/>
                  <a:gd name="connsiteX14" fmla="*/ 2033994 w 2473561"/>
                  <a:gd name="connsiteY14" fmla="*/ 1237062 h 2473560"/>
                  <a:gd name="connsiteX15" fmla="*/ 2034008 w 2473561"/>
                  <a:gd name="connsiteY15" fmla="*/ 1236781 h 2473560"/>
                  <a:gd name="connsiteX16" fmla="*/ 1682518 w 2473561"/>
                  <a:gd name="connsiteY16" fmla="*/ 575707 h 2473560"/>
                  <a:gd name="connsiteX17" fmla="*/ 1578272 w 2473561"/>
                  <a:gd name="connsiteY17" fmla="*/ 519124 h 2473560"/>
                  <a:gd name="connsiteX18" fmla="*/ 1581147 w 2473561"/>
                  <a:gd name="connsiteY18" fmla="*/ 513374 h 2473560"/>
                  <a:gd name="connsiteX19" fmla="*/ 1617543 w 2473561"/>
                  <a:gd name="connsiteY19" fmla="*/ 535486 h 2473560"/>
                  <a:gd name="connsiteX20" fmla="*/ 1664447 w 2473561"/>
                  <a:gd name="connsiteY20" fmla="*/ 563980 h 2473560"/>
                  <a:gd name="connsiteX21" fmla="*/ 2253969 w 2473561"/>
                  <a:gd name="connsiteY21" fmla="*/ 713253 h 2473560"/>
                  <a:gd name="connsiteX22" fmla="*/ 2353069 w 2473561"/>
                  <a:gd name="connsiteY22" fmla="*/ 707002 h 2473560"/>
                  <a:gd name="connsiteX23" fmla="*/ 2376369 w 2473561"/>
                  <a:gd name="connsiteY23" fmla="*/ 755370 h 2473560"/>
                  <a:gd name="connsiteX24" fmla="*/ 2473561 w 2473561"/>
                  <a:gd name="connsiteY24" fmla="*/ 1236781 h 2473560"/>
                  <a:gd name="connsiteX25" fmla="*/ 2473547 w 2473561"/>
                  <a:gd name="connsiteY25" fmla="*/ 1237063 h 2473560"/>
                  <a:gd name="connsiteX26" fmla="*/ 2473546 w 2473561"/>
                  <a:gd name="connsiteY26" fmla="*/ 1237063 h 2473560"/>
                  <a:gd name="connsiteX27" fmla="*/ 2467175 w 2473561"/>
                  <a:gd name="connsiteY27" fmla="*/ 1363234 h 2473560"/>
                  <a:gd name="connsiteX28" fmla="*/ 1236780 w 2473561"/>
                  <a:gd name="connsiteY28" fmla="*/ 2473560 h 2473560"/>
                  <a:gd name="connsiteX29" fmla="*/ 0 w 2473561"/>
                  <a:gd name="connsiteY29" fmla="*/ 1236780 h 2473560"/>
                  <a:gd name="connsiteX30" fmla="*/ 1236780 w 2473561"/>
                  <a:gd name="connsiteY30"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Lst>
                <a:rect l="l" t="t" r="r" b="b"/>
                <a:pathLst>
                  <a:path w="2473561" h="2473560">
                    <a:moveTo>
                      <a:pt x="1236780" y="0"/>
                    </a:moveTo>
                    <a:cubicBezTo>
                      <a:pt x="1706381" y="0"/>
                      <a:pt x="2114852" y="261721"/>
                      <a:pt x="2324287" y="647257"/>
                    </a:cubicBezTo>
                    <a:lnTo>
                      <a:pt x="2353068" y="707001"/>
                    </a:lnTo>
                    <a:lnTo>
                      <a:pt x="2253968" y="713252"/>
                    </a:lnTo>
                    <a:cubicBezTo>
                      <a:pt x="2040514" y="713252"/>
                      <a:pt x="1839689" y="659178"/>
                      <a:pt x="1664446" y="563979"/>
                    </a:cubicBezTo>
                    <a:lnTo>
                      <a:pt x="1617542" y="535485"/>
                    </a:lnTo>
                    <a:lnTo>
                      <a:pt x="1581146" y="513373"/>
                    </a:lnTo>
                    <a:lnTo>
                      <a:pt x="1578271" y="519123"/>
                    </a:lnTo>
                    <a:lnTo>
                      <a:pt x="1547096" y="502202"/>
                    </a:lnTo>
                    <a:cubicBezTo>
                      <a:pt x="1451717" y="461860"/>
                      <a:pt x="1346853" y="439552"/>
                      <a:pt x="1236779" y="439552"/>
                    </a:cubicBezTo>
                    <a:cubicBezTo>
                      <a:pt x="796482" y="439552"/>
                      <a:pt x="439551" y="796483"/>
                      <a:pt x="439551" y="1236780"/>
                    </a:cubicBezTo>
                    <a:cubicBezTo>
                      <a:pt x="439551" y="1677077"/>
                      <a:pt x="796482" y="2034008"/>
                      <a:pt x="1236779" y="2034008"/>
                    </a:cubicBezTo>
                    <a:cubicBezTo>
                      <a:pt x="1649558" y="2034008"/>
                      <a:pt x="1989065" y="1720299"/>
                      <a:pt x="2029891" y="1318292"/>
                    </a:cubicBezTo>
                    <a:lnTo>
                      <a:pt x="2033993" y="1237062"/>
                    </a:lnTo>
                    <a:lnTo>
                      <a:pt x="2033994" y="1237062"/>
                    </a:lnTo>
                    <a:lnTo>
                      <a:pt x="2034008" y="1236781"/>
                    </a:lnTo>
                    <a:cubicBezTo>
                      <a:pt x="2034008" y="961596"/>
                      <a:pt x="1894582" y="718975"/>
                      <a:pt x="1682518" y="575707"/>
                    </a:cubicBezTo>
                    <a:lnTo>
                      <a:pt x="1578272" y="519124"/>
                    </a:lnTo>
                    <a:lnTo>
                      <a:pt x="1581147" y="513374"/>
                    </a:lnTo>
                    <a:lnTo>
                      <a:pt x="1617543" y="535486"/>
                    </a:lnTo>
                    <a:lnTo>
                      <a:pt x="1664447" y="563980"/>
                    </a:lnTo>
                    <a:cubicBezTo>
                      <a:pt x="1839690" y="659179"/>
                      <a:pt x="2040515" y="713253"/>
                      <a:pt x="2253969" y="713253"/>
                    </a:cubicBezTo>
                    <a:lnTo>
                      <a:pt x="2353069" y="707002"/>
                    </a:lnTo>
                    <a:lnTo>
                      <a:pt x="2376369" y="755370"/>
                    </a:lnTo>
                    <a:cubicBezTo>
                      <a:pt x="2438953" y="903337"/>
                      <a:pt x="2473561" y="1066017"/>
                      <a:pt x="2473561" y="1236781"/>
                    </a:cubicBezTo>
                    <a:lnTo>
                      <a:pt x="2473547" y="1237063"/>
                    </a:lnTo>
                    <a:lnTo>
                      <a:pt x="2473546" y="1237063"/>
                    </a:lnTo>
                    <a:lnTo>
                      <a:pt x="2467175" y="1363234"/>
                    </a:lnTo>
                    <a:cubicBezTo>
                      <a:pt x="2403839" y="1986888"/>
                      <a:pt x="1877144" y="2473560"/>
                      <a:pt x="1236780" y="2473560"/>
                    </a:cubicBezTo>
                    <a:cubicBezTo>
                      <a:pt x="553725" y="2473560"/>
                      <a:pt x="0" y="1919835"/>
                      <a:pt x="0" y="1236780"/>
                    </a:cubicBezTo>
                    <a:cubicBezTo>
                      <a:pt x="0" y="553725"/>
                      <a:pt x="553725" y="0"/>
                      <a:pt x="1236780" y="0"/>
                    </a:cubicBezTo>
                    <a:close/>
                  </a:path>
                </a:pathLst>
              </a:custGeom>
              <a:solidFill>
                <a:schemeClr val="accent2"/>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4" name="ïšḻïďê-Freeform: Shape 60">
                <a:extLst>
                  <a:ext uri="{FF2B5EF4-FFF2-40B4-BE49-F238E27FC236}">
                    <a16:creationId xmlns:a16="http://schemas.microsoft.com/office/drawing/2014/main" id="{342A7CE0-1E95-4869-991A-4A59FBE34633}"/>
                  </a:ext>
                </a:extLst>
              </p:cNvPr>
              <p:cNvSpPr/>
              <p:nvPr/>
            </p:nvSpPr>
            <p:spPr>
              <a:xfrm>
                <a:off x="5876407" y="2155706"/>
                <a:ext cx="2473560" cy="2473560"/>
              </a:xfrm>
              <a:custGeom>
                <a:avLst/>
                <a:gdLst>
                  <a:gd name="connsiteX0" fmla="*/ 892415 w 2473560"/>
                  <a:gd name="connsiteY0" fmla="*/ 513375 h 2473560"/>
                  <a:gd name="connsiteX1" fmla="*/ 858322 w 2473560"/>
                  <a:gd name="connsiteY1" fmla="*/ 534087 h 2473560"/>
                  <a:gd name="connsiteX2" fmla="*/ 809118 w 2473560"/>
                  <a:gd name="connsiteY2" fmla="*/ 563979 h 2473560"/>
                  <a:gd name="connsiteX3" fmla="*/ 377116 w 2473560"/>
                  <a:gd name="connsiteY3" fmla="*/ 703315 h 2473560"/>
                  <a:gd name="connsiteX4" fmla="*/ 318695 w 2473560"/>
                  <a:gd name="connsiteY4" fmla="*/ 707001 h 2473560"/>
                  <a:gd name="connsiteX5" fmla="*/ 341995 w 2473560"/>
                  <a:gd name="connsiteY5" fmla="*/ 755369 h 2473560"/>
                  <a:gd name="connsiteX6" fmla="*/ 439187 w 2473560"/>
                  <a:gd name="connsiteY6" fmla="*/ 1236780 h 2473560"/>
                  <a:gd name="connsiteX7" fmla="*/ 439173 w 2473560"/>
                  <a:gd name="connsiteY7" fmla="*/ 1237062 h 2473560"/>
                  <a:gd name="connsiteX8" fmla="*/ 439174 w 2473560"/>
                  <a:gd name="connsiteY8" fmla="*/ 1237062 h 2473560"/>
                  <a:gd name="connsiteX9" fmla="*/ 439188 w 2473560"/>
                  <a:gd name="connsiteY9" fmla="*/ 1236781 h 2473560"/>
                  <a:gd name="connsiteX10" fmla="*/ 341996 w 2473560"/>
                  <a:gd name="connsiteY10" fmla="*/ 755370 h 2473560"/>
                  <a:gd name="connsiteX11" fmla="*/ 318696 w 2473560"/>
                  <a:gd name="connsiteY11" fmla="*/ 707002 h 2473560"/>
                  <a:gd name="connsiteX12" fmla="*/ 377117 w 2473560"/>
                  <a:gd name="connsiteY12" fmla="*/ 703316 h 2473560"/>
                  <a:gd name="connsiteX13" fmla="*/ 809119 w 2473560"/>
                  <a:gd name="connsiteY13" fmla="*/ 563980 h 2473560"/>
                  <a:gd name="connsiteX14" fmla="*/ 858323 w 2473560"/>
                  <a:gd name="connsiteY14" fmla="*/ 534088 h 2473560"/>
                  <a:gd name="connsiteX15" fmla="*/ 892416 w 2473560"/>
                  <a:gd name="connsiteY15" fmla="*/ 513376 h 2473560"/>
                  <a:gd name="connsiteX16" fmla="*/ 1236779 w 2473560"/>
                  <a:gd name="connsiteY16" fmla="*/ 439552 h 2473560"/>
                  <a:gd name="connsiteX17" fmla="*/ 926462 w 2473560"/>
                  <a:gd name="connsiteY17" fmla="*/ 502202 h 2473560"/>
                  <a:gd name="connsiteX18" fmla="*/ 895290 w 2473560"/>
                  <a:gd name="connsiteY18" fmla="*/ 519122 h 2473560"/>
                  <a:gd name="connsiteX19" fmla="*/ 895290 w 2473560"/>
                  <a:gd name="connsiteY19" fmla="*/ 519123 h 2473560"/>
                  <a:gd name="connsiteX20" fmla="*/ 791042 w 2473560"/>
                  <a:gd name="connsiteY20" fmla="*/ 575707 h 2473560"/>
                  <a:gd name="connsiteX21" fmla="*/ 439552 w 2473560"/>
                  <a:gd name="connsiteY21" fmla="*/ 1236781 h 2473560"/>
                  <a:gd name="connsiteX22" fmla="*/ 439566 w 2473560"/>
                  <a:gd name="connsiteY22" fmla="*/ 1237063 h 2473560"/>
                  <a:gd name="connsiteX23" fmla="*/ 439565 w 2473560"/>
                  <a:gd name="connsiteY23" fmla="*/ 1237063 h 2473560"/>
                  <a:gd name="connsiteX24" fmla="*/ 443667 w 2473560"/>
                  <a:gd name="connsiteY24" fmla="*/ 1318292 h 2473560"/>
                  <a:gd name="connsiteX25" fmla="*/ 1236779 w 2473560"/>
                  <a:gd name="connsiteY25" fmla="*/ 2034008 h 2473560"/>
                  <a:gd name="connsiteX26" fmla="*/ 2034007 w 2473560"/>
                  <a:gd name="connsiteY26" fmla="*/ 1236780 h 2473560"/>
                  <a:gd name="connsiteX27" fmla="*/ 1236779 w 2473560"/>
                  <a:gd name="connsiteY27" fmla="*/ 439552 h 2473560"/>
                  <a:gd name="connsiteX28" fmla="*/ 1236780 w 2473560"/>
                  <a:gd name="connsiteY28" fmla="*/ 0 h 2473560"/>
                  <a:gd name="connsiteX29" fmla="*/ 2473560 w 2473560"/>
                  <a:gd name="connsiteY29" fmla="*/ 1236780 h 2473560"/>
                  <a:gd name="connsiteX30" fmla="*/ 1236780 w 2473560"/>
                  <a:gd name="connsiteY30" fmla="*/ 2473560 h 2473560"/>
                  <a:gd name="connsiteX31" fmla="*/ 0 w 2473560"/>
                  <a:gd name="connsiteY31" fmla="*/ 1236780 h 2473560"/>
                  <a:gd name="connsiteX32" fmla="*/ 1236780 w 2473560"/>
                  <a:gd name="connsiteY32" fmla="*/ 0 h 247356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Lst>
                <a:rect l="l" t="t" r="r" b="b"/>
                <a:pathLst>
                  <a:path w="2473560" h="2473560">
                    <a:moveTo>
                      <a:pt x="892415" y="513375"/>
                    </a:moveTo>
                    <a:lnTo>
                      <a:pt x="858322" y="534087"/>
                    </a:lnTo>
                    <a:lnTo>
                      <a:pt x="809118" y="563979"/>
                    </a:lnTo>
                    <a:cubicBezTo>
                      <a:pt x="677685" y="635378"/>
                      <a:pt x="531863" y="683645"/>
                      <a:pt x="377116" y="703315"/>
                    </a:cubicBezTo>
                    <a:lnTo>
                      <a:pt x="318695" y="707001"/>
                    </a:lnTo>
                    <a:lnTo>
                      <a:pt x="341995" y="755369"/>
                    </a:lnTo>
                    <a:cubicBezTo>
                      <a:pt x="404579" y="903336"/>
                      <a:pt x="439187" y="1066016"/>
                      <a:pt x="439187" y="1236780"/>
                    </a:cubicBezTo>
                    <a:lnTo>
                      <a:pt x="439173" y="1237062"/>
                    </a:lnTo>
                    <a:lnTo>
                      <a:pt x="439174" y="1237062"/>
                    </a:lnTo>
                    <a:lnTo>
                      <a:pt x="439188" y="1236781"/>
                    </a:lnTo>
                    <a:cubicBezTo>
                      <a:pt x="439188" y="1066017"/>
                      <a:pt x="404580" y="903337"/>
                      <a:pt x="341996" y="755370"/>
                    </a:cubicBezTo>
                    <a:lnTo>
                      <a:pt x="318696" y="707002"/>
                    </a:lnTo>
                    <a:lnTo>
                      <a:pt x="377117" y="703316"/>
                    </a:lnTo>
                    <a:cubicBezTo>
                      <a:pt x="531864" y="683646"/>
                      <a:pt x="677686" y="635379"/>
                      <a:pt x="809119" y="563980"/>
                    </a:cubicBezTo>
                    <a:lnTo>
                      <a:pt x="858323" y="534088"/>
                    </a:lnTo>
                    <a:lnTo>
                      <a:pt x="892416" y="513376"/>
                    </a:lnTo>
                    <a:close/>
                    <a:moveTo>
                      <a:pt x="1236779" y="439552"/>
                    </a:moveTo>
                    <a:cubicBezTo>
                      <a:pt x="1126705" y="439552"/>
                      <a:pt x="1021841" y="461860"/>
                      <a:pt x="926462" y="502202"/>
                    </a:cubicBezTo>
                    <a:lnTo>
                      <a:pt x="895290" y="519122"/>
                    </a:lnTo>
                    <a:lnTo>
                      <a:pt x="895290" y="519123"/>
                    </a:lnTo>
                    <a:lnTo>
                      <a:pt x="791042" y="575707"/>
                    </a:lnTo>
                    <a:cubicBezTo>
                      <a:pt x="578978" y="718975"/>
                      <a:pt x="439552" y="961596"/>
                      <a:pt x="439552" y="1236781"/>
                    </a:cubicBezTo>
                    <a:lnTo>
                      <a:pt x="439566" y="1237063"/>
                    </a:lnTo>
                    <a:lnTo>
                      <a:pt x="439565" y="1237063"/>
                    </a:lnTo>
                    <a:lnTo>
                      <a:pt x="443667" y="1318292"/>
                    </a:lnTo>
                    <a:cubicBezTo>
                      <a:pt x="484493" y="1720299"/>
                      <a:pt x="824001" y="2034008"/>
                      <a:pt x="1236779" y="2034008"/>
                    </a:cubicBezTo>
                    <a:cubicBezTo>
                      <a:pt x="1677076" y="2034008"/>
                      <a:pt x="2034007" y="1677077"/>
                      <a:pt x="2034007" y="1236780"/>
                    </a:cubicBezTo>
                    <a:cubicBezTo>
                      <a:pt x="2034007" y="796483"/>
                      <a:pt x="1677076" y="439552"/>
                      <a:pt x="1236779" y="439552"/>
                    </a:cubicBezTo>
                    <a:close/>
                    <a:moveTo>
                      <a:pt x="1236780" y="0"/>
                    </a:moveTo>
                    <a:cubicBezTo>
                      <a:pt x="1919835" y="0"/>
                      <a:pt x="2473560" y="553725"/>
                      <a:pt x="2473560" y="1236780"/>
                    </a:cubicBezTo>
                    <a:cubicBezTo>
                      <a:pt x="2473560" y="1919835"/>
                      <a:pt x="1919835" y="2473560"/>
                      <a:pt x="1236780" y="2473560"/>
                    </a:cubicBezTo>
                    <a:cubicBezTo>
                      <a:pt x="553725" y="2473560"/>
                      <a:pt x="0" y="1919835"/>
                      <a:pt x="0" y="1236780"/>
                    </a:cubicBezTo>
                    <a:cubicBezTo>
                      <a:pt x="0" y="553725"/>
                      <a:pt x="553725" y="0"/>
                      <a:pt x="1236780" y="0"/>
                    </a:cubicBezTo>
                    <a:close/>
                  </a:path>
                </a:pathLst>
              </a:custGeom>
              <a:solidFill>
                <a:schemeClr val="accent4"/>
              </a:solidFill>
              <a:ln w="76200">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5" name="ïšḻïďê-Freeform: Shape 62">
                <a:extLst>
                  <a:ext uri="{FF2B5EF4-FFF2-40B4-BE49-F238E27FC236}">
                    <a16:creationId xmlns:a16="http://schemas.microsoft.com/office/drawing/2014/main" id="{5ACFF0AD-C758-4F2F-968B-73B4F1378D7A}"/>
                  </a:ext>
                </a:extLst>
              </p:cNvPr>
              <p:cNvSpPr/>
              <p:nvPr/>
            </p:nvSpPr>
            <p:spPr>
              <a:xfrm>
                <a:off x="6096000" y="395399"/>
                <a:ext cx="1236780" cy="2473559"/>
              </a:xfrm>
              <a:custGeom>
                <a:avLst/>
                <a:gdLst>
                  <a:gd name="connsiteX0" fmla="*/ 0 w 1236780"/>
                  <a:gd name="connsiteY0" fmla="*/ 0 h 2473559"/>
                  <a:gd name="connsiteX1" fmla="*/ 1236780 w 1236780"/>
                  <a:gd name="connsiteY1" fmla="*/ 1236780 h 2473559"/>
                  <a:gd name="connsiteX2" fmla="*/ 691496 w 1236780"/>
                  <a:gd name="connsiteY2" fmla="*/ 2262337 h 2473559"/>
                  <a:gd name="connsiteX3" fmla="*/ 672821 w 1236780"/>
                  <a:gd name="connsiteY3" fmla="*/ 2273683 h 2473559"/>
                  <a:gd name="connsiteX4" fmla="*/ 672821 w 1236780"/>
                  <a:gd name="connsiteY4" fmla="*/ 2273682 h 2473559"/>
                  <a:gd name="connsiteX5" fmla="*/ 638728 w 1236780"/>
                  <a:gd name="connsiteY5" fmla="*/ 2294394 h 2473559"/>
                  <a:gd name="connsiteX6" fmla="*/ 589524 w 1236780"/>
                  <a:gd name="connsiteY6" fmla="*/ 2324286 h 2473559"/>
                  <a:gd name="connsiteX7" fmla="*/ 1 w 1236780"/>
                  <a:gd name="connsiteY7" fmla="*/ 2473559 h 2473559"/>
                  <a:gd name="connsiteX8" fmla="*/ 0 w 1236780"/>
                  <a:gd name="connsiteY8" fmla="*/ 2473559 h 2473559"/>
                  <a:gd name="connsiteX9" fmla="*/ 0 w 1236780"/>
                  <a:gd name="connsiteY9" fmla="*/ 2034007 h 2473559"/>
                  <a:gd name="connsiteX10" fmla="*/ 1 w 1236780"/>
                  <a:gd name="connsiteY10" fmla="*/ 2034007 h 2473559"/>
                  <a:gd name="connsiteX11" fmla="*/ 310318 w 1236780"/>
                  <a:gd name="connsiteY11" fmla="*/ 1971357 h 2473559"/>
                  <a:gd name="connsiteX12" fmla="*/ 441584 w 1236780"/>
                  <a:gd name="connsiteY12" fmla="*/ 1900110 h 2473559"/>
                  <a:gd name="connsiteX13" fmla="*/ 441584 w 1236780"/>
                  <a:gd name="connsiteY13" fmla="*/ 1900109 h 2473559"/>
                  <a:gd name="connsiteX14" fmla="*/ 445738 w 1236780"/>
                  <a:gd name="connsiteY14" fmla="*/ 1897854 h 2473559"/>
                  <a:gd name="connsiteX15" fmla="*/ 474054 w 1236780"/>
                  <a:gd name="connsiteY15" fmla="*/ 1876147 h 2473559"/>
                  <a:gd name="connsiteX16" fmla="*/ 474055 w 1236780"/>
                  <a:gd name="connsiteY16" fmla="*/ 1876148 h 2473559"/>
                  <a:gd name="connsiteX17" fmla="*/ 521727 w 1236780"/>
                  <a:gd name="connsiteY17" fmla="*/ 1839602 h 2473559"/>
                  <a:gd name="connsiteX18" fmla="*/ 797228 w 1236780"/>
                  <a:gd name="connsiteY18" fmla="*/ 1236780 h 2473559"/>
                  <a:gd name="connsiteX19" fmla="*/ 0 w 1236780"/>
                  <a:gd name="connsiteY19" fmla="*/ 439552 h 2473559"/>
                  <a:gd name="connsiteX20" fmla="*/ 0 w 1236780"/>
                  <a:gd name="connsiteY20" fmla="*/ 0 h 247355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Lst>
                <a:rect l="l" t="t" r="r" b="b"/>
                <a:pathLst>
                  <a:path w="1236780" h="2473559">
                    <a:moveTo>
                      <a:pt x="0" y="0"/>
                    </a:moveTo>
                    <a:cubicBezTo>
                      <a:pt x="683055" y="0"/>
                      <a:pt x="1236780" y="553725"/>
                      <a:pt x="1236780" y="1236780"/>
                    </a:cubicBezTo>
                    <a:cubicBezTo>
                      <a:pt x="1236780" y="1663689"/>
                      <a:pt x="1020482" y="2040079"/>
                      <a:pt x="691496" y="2262337"/>
                    </a:cubicBezTo>
                    <a:lnTo>
                      <a:pt x="672821" y="2273683"/>
                    </a:lnTo>
                    <a:lnTo>
                      <a:pt x="672821" y="2273682"/>
                    </a:lnTo>
                    <a:lnTo>
                      <a:pt x="638728" y="2294394"/>
                    </a:lnTo>
                    <a:lnTo>
                      <a:pt x="589524" y="2324286"/>
                    </a:lnTo>
                    <a:cubicBezTo>
                      <a:pt x="414280" y="2419485"/>
                      <a:pt x="213456" y="2473559"/>
                      <a:pt x="1" y="2473559"/>
                    </a:cubicBezTo>
                    <a:lnTo>
                      <a:pt x="0" y="2473559"/>
                    </a:lnTo>
                    <a:lnTo>
                      <a:pt x="0" y="2034007"/>
                    </a:lnTo>
                    <a:lnTo>
                      <a:pt x="1" y="2034007"/>
                    </a:lnTo>
                    <a:cubicBezTo>
                      <a:pt x="110075" y="2034007"/>
                      <a:pt x="214940" y="2011699"/>
                      <a:pt x="310318" y="1971357"/>
                    </a:cubicBezTo>
                    <a:lnTo>
                      <a:pt x="441584" y="1900110"/>
                    </a:lnTo>
                    <a:lnTo>
                      <a:pt x="441584" y="1900109"/>
                    </a:lnTo>
                    <a:lnTo>
                      <a:pt x="445738" y="1897854"/>
                    </a:lnTo>
                    <a:lnTo>
                      <a:pt x="474054" y="1876147"/>
                    </a:lnTo>
                    <a:lnTo>
                      <a:pt x="474055" y="1876148"/>
                    </a:lnTo>
                    <a:lnTo>
                      <a:pt x="521727" y="1839602"/>
                    </a:lnTo>
                    <a:cubicBezTo>
                      <a:pt x="690480" y="1693422"/>
                      <a:pt x="797228" y="1477567"/>
                      <a:pt x="797228" y="1236780"/>
                    </a:cubicBezTo>
                    <a:cubicBezTo>
                      <a:pt x="797228" y="796484"/>
                      <a:pt x="440297" y="439552"/>
                      <a:pt x="0" y="439552"/>
                    </a:cubicBezTo>
                    <a:lnTo>
                      <a:pt x="0" y="0"/>
                    </a:lnTo>
                    <a:close/>
                  </a:path>
                </a:pathLst>
              </a:custGeom>
              <a:solidFill>
                <a:schemeClr val="accent1"/>
              </a:solidFill>
              <a:ln w="76200">
                <a:no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sp>
            <p:nvSpPr>
              <p:cNvPr id="26" name="ïšḻïďê-Freeform: Shape 63">
                <a:extLst>
                  <a:ext uri="{FF2B5EF4-FFF2-40B4-BE49-F238E27FC236}">
                    <a16:creationId xmlns:a16="http://schemas.microsoft.com/office/drawing/2014/main" id="{30D95AEC-F1B7-4D1B-AD47-69F6698CC15A}"/>
                  </a:ext>
                </a:extLst>
              </p:cNvPr>
              <p:cNvSpPr/>
              <p:nvPr/>
            </p:nvSpPr>
            <p:spPr>
              <a:xfrm rot="19394608" flipV="1">
                <a:off x="5399111" y="1925810"/>
                <a:ext cx="1465219" cy="1568654"/>
              </a:xfrm>
              <a:custGeom>
                <a:avLst/>
                <a:gdLst>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544351 w 1227003"/>
                  <a:gd name="connsiteY32" fmla="*/ 515612 h 1313625"/>
                  <a:gd name="connsiteX33" fmla="*/ 489697 w 1227003"/>
                  <a:gd name="connsiteY33" fmla="*/ 551304 h 1313625"/>
                  <a:gd name="connsiteX34" fmla="*/ 106708 w 1227003"/>
                  <a:gd name="connsiteY34" fmla="*/ 1023679 h 1313625"/>
                  <a:gd name="connsiteX35" fmla="*/ 86181 w 1227003"/>
                  <a:gd name="connsiteY35" fmla="*/ 1074576 h 1313625"/>
                  <a:gd name="connsiteX36" fmla="*/ 70254 w 1227003"/>
                  <a:gd name="connsiteY36" fmla="*/ 1114071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489697 w 1227003"/>
                  <a:gd name="connsiteY32" fmla="*/ 551304 h 1313625"/>
                  <a:gd name="connsiteX33" fmla="*/ 106708 w 1227003"/>
                  <a:gd name="connsiteY33" fmla="*/ 1023679 h 1313625"/>
                  <a:gd name="connsiteX34" fmla="*/ 86181 w 1227003"/>
                  <a:gd name="connsiteY34" fmla="*/ 1074576 h 1313625"/>
                  <a:gd name="connsiteX35" fmla="*/ 70254 w 1227003"/>
                  <a:gd name="connsiteY35" fmla="*/ 1114071 h 1313625"/>
                  <a:gd name="connsiteX36" fmla="*/ 467393 w 1227003"/>
                  <a:gd name="connsiteY36"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544351 w 1227003"/>
                  <a:gd name="connsiteY31" fmla="*/ 515610 h 1313625"/>
                  <a:gd name="connsiteX32" fmla="*/ 106708 w 1227003"/>
                  <a:gd name="connsiteY32" fmla="*/ 1023679 h 1313625"/>
                  <a:gd name="connsiteX33" fmla="*/ 86181 w 1227003"/>
                  <a:gd name="connsiteY33" fmla="*/ 1074576 h 1313625"/>
                  <a:gd name="connsiteX34" fmla="*/ 70254 w 1227003"/>
                  <a:gd name="connsiteY34" fmla="*/ 1114071 h 1313625"/>
                  <a:gd name="connsiteX35" fmla="*/ 467393 w 1227003"/>
                  <a:gd name="connsiteY35"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489698 w 1227003"/>
                  <a:gd name="connsiteY30" fmla="*/ 551303 h 1313625"/>
                  <a:gd name="connsiteX31" fmla="*/ 106708 w 1227003"/>
                  <a:gd name="connsiteY31" fmla="*/ 1023679 h 1313625"/>
                  <a:gd name="connsiteX32" fmla="*/ 86181 w 1227003"/>
                  <a:gd name="connsiteY32" fmla="*/ 1074576 h 1313625"/>
                  <a:gd name="connsiteX33" fmla="*/ 70254 w 1227003"/>
                  <a:gd name="connsiteY33" fmla="*/ 1114071 h 1313625"/>
                  <a:gd name="connsiteX34" fmla="*/ 467393 w 1227003"/>
                  <a:gd name="connsiteY34" fmla="*/ 1313625 h 1313625"/>
                  <a:gd name="connsiteX0" fmla="*/ 467393 w 1227003"/>
                  <a:gd name="connsiteY0" fmla="*/ 1313625 h 1313625"/>
                  <a:gd name="connsiteX1" fmla="*/ 477090 w 1227003"/>
                  <a:gd name="connsiteY1" fmla="*/ 1279288 h 1313625"/>
                  <a:gd name="connsiteX2" fmla="*/ 480192 w 1227003"/>
                  <a:gd name="connsiteY2" fmla="*/ 1272556 h 1313625"/>
                  <a:gd name="connsiteX3" fmla="*/ 541601 w 1227003"/>
                  <a:gd name="connsiteY3" fmla="*/ 1139360 h 1313625"/>
                  <a:gd name="connsiteX4" fmla="*/ 752732 w 1227003"/>
                  <a:gd name="connsiteY4" fmla="*/ 903467 h 1313625"/>
                  <a:gd name="connsiteX5" fmla="*/ 1038845 w 1227003"/>
                  <a:gd name="connsiteY5" fmla="*/ 767963 h 1313625"/>
                  <a:gd name="connsiteX6" fmla="*/ 1186648 w 1227003"/>
                  <a:gd name="connsiteY6" fmla="*/ 746493 h 1313625"/>
                  <a:gd name="connsiteX7" fmla="*/ 1186649 w 1227003"/>
                  <a:gd name="connsiteY7" fmla="*/ 746494 h 1313625"/>
                  <a:gd name="connsiteX8" fmla="*/ 1191326 w 1227003"/>
                  <a:gd name="connsiteY8" fmla="*/ 745815 h 1313625"/>
                  <a:gd name="connsiteX9" fmla="*/ 1227003 w 1227003"/>
                  <a:gd name="connsiteY9" fmla="*/ 746261 h 1313625"/>
                  <a:gd name="connsiteX10" fmla="*/ 1148361 w 1227003"/>
                  <a:gd name="connsiteY10" fmla="*/ 308817 h 1313625"/>
                  <a:gd name="connsiteX11" fmla="*/ 1108651 w 1227003"/>
                  <a:gd name="connsiteY11" fmla="*/ 312624 h 1313625"/>
                  <a:gd name="connsiteX12" fmla="*/ 1051342 w 1227003"/>
                  <a:gd name="connsiteY12" fmla="*/ 318120 h 1313625"/>
                  <a:gd name="connsiteX13" fmla="*/ 1028048 w 1227003"/>
                  <a:gd name="connsiteY13" fmla="*/ 322960 h 1313625"/>
                  <a:gd name="connsiteX14" fmla="*/ 1026107 w 1227003"/>
                  <a:gd name="connsiteY14" fmla="*/ 322960 h 1313625"/>
                  <a:gd name="connsiteX15" fmla="*/ 1051342 w 1227003"/>
                  <a:gd name="connsiteY15" fmla="*/ 318118 h 1313625"/>
                  <a:gd name="connsiteX16" fmla="*/ 1108652 w 1227003"/>
                  <a:gd name="connsiteY16" fmla="*/ 312623 h 1313625"/>
                  <a:gd name="connsiteX17" fmla="*/ 1148361 w 1227003"/>
                  <a:gd name="connsiteY17" fmla="*/ 308815 h 1313625"/>
                  <a:gd name="connsiteX18" fmla="*/ 1147224 w 1227003"/>
                  <a:gd name="connsiteY18" fmla="*/ 302491 h 1313625"/>
                  <a:gd name="connsiteX19" fmla="*/ 1029842 w 1227003"/>
                  <a:gd name="connsiteY19" fmla="*/ 319540 h 1313625"/>
                  <a:gd name="connsiteX20" fmla="*/ 352636 w 1227003"/>
                  <a:gd name="connsiteY20" fmla="*/ 235 h 1313625"/>
                  <a:gd name="connsiteX21" fmla="*/ 352478 w 1227003"/>
                  <a:gd name="connsiteY21" fmla="*/ 0 h 1313625"/>
                  <a:gd name="connsiteX22" fmla="*/ 352164 w 1227003"/>
                  <a:gd name="connsiteY22" fmla="*/ 235 h 1313625"/>
                  <a:gd name="connsiteX23" fmla="*/ 0 w 1227003"/>
                  <a:gd name="connsiteY23" fmla="*/ 263270 h 1313625"/>
                  <a:gd name="connsiteX24" fmla="*/ 180 w 1227003"/>
                  <a:gd name="connsiteY24" fmla="*/ 263488 h 1313625"/>
                  <a:gd name="connsiteX25" fmla="*/ 114169 w 1227003"/>
                  <a:gd name="connsiteY25" fmla="*/ 1003468 h 1313625"/>
                  <a:gd name="connsiteX26" fmla="*/ 64509 w 1227003"/>
                  <a:gd name="connsiteY26" fmla="*/ 1111184 h 1313625"/>
                  <a:gd name="connsiteX27" fmla="*/ 70253 w 1227003"/>
                  <a:gd name="connsiteY27" fmla="*/ 1114070 h 1313625"/>
                  <a:gd name="connsiteX28" fmla="*/ 86181 w 1227003"/>
                  <a:gd name="connsiteY28" fmla="*/ 1074575 h 1313625"/>
                  <a:gd name="connsiteX29" fmla="*/ 106708 w 1227003"/>
                  <a:gd name="connsiteY29" fmla="*/ 1023678 h 1313625"/>
                  <a:gd name="connsiteX30" fmla="*/ 106708 w 1227003"/>
                  <a:gd name="connsiteY30" fmla="*/ 1023679 h 1313625"/>
                  <a:gd name="connsiteX31" fmla="*/ 86181 w 1227003"/>
                  <a:gd name="connsiteY31" fmla="*/ 1074576 h 1313625"/>
                  <a:gd name="connsiteX32" fmla="*/ 70254 w 1227003"/>
                  <a:gd name="connsiteY32" fmla="*/ 1114071 h 1313625"/>
                  <a:gd name="connsiteX33" fmla="*/ 467393 w 1227003"/>
                  <a:gd name="connsiteY33" fmla="*/ 1313625 h 1313625"/>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Lst>
                <a:rect l="l" t="t" r="r" b="b"/>
                <a:pathLst>
                  <a:path w="1227003" h="1313625">
                    <a:moveTo>
                      <a:pt x="467393" y="1313625"/>
                    </a:moveTo>
                    <a:lnTo>
                      <a:pt x="477090" y="1279288"/>
                    </a:lnTo>
                    <a:lnTo>
                      <a:pt x="480192" y="1272556"/>
                    </a:lnTo>
                    <a:lnTo>
                      <a:pt x="541601" y="1139360"/>
                    </a:lnTo>
                    <a:cubicBezTo>
                      <a:pt x="593877" y="1049962"/>
                      <a:pt x="664543" y="969337"/>
                      <a:pt x="752732" y="903467"/>
                    </a:cubicBezTo>
                    <a:cubicBezTo>
                      <a:pt x="840922" y="837597"/>
                      <a:pt x="938288" y="792717"/>
                      <a:pt x="1038845" y="767963"/>
                    </a:cubicBezTo>
                    <a:lnTo>
                      <a:pt x="1186648" y="746493"/>
                    </a:lnTo>
                    <a:lnTo>
                      <a:pt x="1186649" y="746494"/>
                    </a:lnTo>
                    <a:lnTo>
                      <a:pt x="1191326" y="745815"/>
                    </a:lnTo>
                    <a:lnTo>
                      <a:pt x="1227003" y="746261"/>
                    </a:lnTo>
                    <a:lnTo>
                      <a:pt x="1148361" y="308817"/>
                    </a:lnTo>
                    <a:lnTo>
                      <a:pt x="1108651" y="312624"/>
                    </a:lnTo>
                    <a:lnTo>
                      <a:pt x="1051342" y="318120"/>
                    </a:lnTo>
                    <a:lnTo>
                      <a:pt x="1028048" y="322960"/>
                    </a:lnTo>
                    <a:lnTo>
                      <a:pt x="1026107" y="322960"/>
                    </a:lnTo>
                    <a:lnTo>
                      <a:pt x="1051342" y="318118"/>
                    </a:lnTo>
                    <a:lnTo>
                      <a:pt x="1108652" y="312623"/>
                    </a:lnTo>
                    <a:lnTo>
                      <a:pt x="1148361" y="308815"/>
                    </a:lnTo>
                    <a:lnTo>
                      <a:pt x="1147224" y="302491"/>
                    </a:lnTo>
                    <a:lnTo>
                      <a:pt x="1029842" y="319540"/>
                    </a:lnTo>
                    <a:cubicBezTo>
                      <a:pt x="774205" y="331659"/>
                      <a:pt x="517311" y="220709"/>
                      <a:pt x="352636" y="235"/>
                    </a:cubicBezTo>
                    <a:cubicBezTo>
                      <a:pt x="352583" y="157"/>
                      <a:pt x="352531" y="78"/>
                      <a:pt x="352478" y="0"/>
                    </a:cubicBezTo>
                    <a:lnTo>
                      <a:pt x="352164" y="235"/>
                    </a:lnTo>
                    <a:lnTo>
                      <a:pt x="0" y="263270"/>
                    </a:lnTo>
                    <a:lnTo>
                      <a:pt x="180" y="263488"/>
                    </a:lnTo>
                    <a:cubicBezTo>
                      <a:pt x="164856" y="483962"/>
                      <a:pt x="198338" y="761781"/>
                      <a:pt x="114169" y="1003468"/>
                    </a:cubicBezTo>
                    <a:lnTo>
                      <a:pt x="64509" y="1111184"/>
                    </a:lnTo>
                    <a:lnTo>
                      <a:pt x="70253" y="1114070"/>
                    </a:lnTo>
                    <a:lnTo>
                      <a:pt x="86181" y="1074575"/>
                    </a:lnTo>
                    <a:lnTo>
                      <a:pt x="106708" y="1023678"/>
                    </a:lnTo>
                    <a:cubicBezTo>
                      <a:pt x="110129" y="1015195"/>
                      <a:pt x="110129" y="1015196"/>
                      <a:pt x="106708" y="1023679"/>
                    </a:cubicBezTo>
                    <a:lnTo>
                      <a:pt x="86181" y="1074576"/>
                    </a:lnTo>
                    <a:lnTo>
                      <a:pt x="70254" y="1114071"/>
                    </a:lnTo>
                    <a:lnTo>
                      <a:pt x="467393" y="1313625"/>
                    </a:lnTo>
                    <a:close/>
                  </a:path>
                </a:pathLst>
              </a:custGeom>
              <a:solidFill>
                <a:schemeClr val="bg1"/>
              </a:solidFill>
              <a:ln w="76200">
                <a:solidFill>
                  <a:schemeClr val="bg1">
                    <a:lumMod val="85000"/>
                  </a:schemeClr>
                </a:solidFill>
              </a:ln>
            </p:spPr>
            <p:style>
              <a:lnRef idx="2">
                <a:schemeClr val="accent1">
                  <a:shade val="50000"/>
                </a:schemeClr>
              </a:lnRef>
              <a:fillRef idx="1">
                <a:schemeClr val="accent1"/>
              </a:fillRef>
              <a:effectRef idx="0">
                <a:schemeClr val="accent1"/>
              </a:effectRef>
              <a:fontRef idx="minor">
                <a:schemeClr val="lt1"/>
              </a:fontRef>
            </p:style>
            <p:txBody>
              <a:bodyPr anchor="ctr"/>
              <a:lstStyle/>
              <a:p>
                <a:pPr algn="ctr"/>
                <a:endParaRPr>
                  <a:cs typeface="+mn-ea"/>
                  <a:sym typeface="+mn-lt"/>
                </a:endParaRPr>
              </a:p>
            </p:txBody>
          </p:sp>
        </p:grpSp>
        <p:sp>
          <p:nvSpPr>
            <p:cNvPr id="19" name="ïšḻïďê-Freeform: Shape 54" title="yn974ulF9k">
              <a:extLst>
                <a:ext uri="{FF2B5EF4-FFF2-40B4-BE49-F238E27FC236}">
                  <a16:creationId xmlns:a16="http://schemas.microsoft.com/office/drawing/2014/main" id="{CEFC207F-863A-4A62-B3E4-FB5173F52D5B}"/>
                </a:ext>
              </a:extLst>
            </p:cNvPr>
            <p:cNvSpPr>
              <a:spLocks/>
            </p:cNvSpPr>
            <p:nvPr/>
          </p:nvSpPr>
          <p:spPr bwMode="auto">
            <a:xfrm>
              <a:off x="5774151" y="2677130"/>
              <a:ext cx="643698" cy="644043"/>
            </a:xfrm>
            <a:custGeom>
              <a:avLst/>
              <a:gdLst>
                <a:gd name="connsiteX0" fmla="*/ 94638 w 328437"/>
                <a:gd name="connsiteY0" fmla="*/ 163513 h 328613"/>
                <a:gd name="connsiteX1" fmla="*/ 95937 w 328437"/>
                <a:gd name="connsiteY1" fmla="*/ 163513 h 328613"/>
                <a:gd name="connsiteX2" fmla="*/ 134903 w 328437"/>
                <a:gd name="connsiteY2" fmla="*/ 169971 h 328613"/>
                <a:gd name="connsiteX3" fmla="*/ 136202 w 328437"/>
                <a:gd name="connsiteY3" fmla="*/ 171262 h 328613"/>
                <a:gd name="connsiteX4" fmla="*/ 136202 w 328437"/>
                <a:gd name="connsiteY4" fmla="*/ 238422 h 328613"/>
                <a:gd name="connsiteX5" fmla="*/ 136202 w 328437"/>
                <a:gd name="connsiteY5" fmla="*/ 239713 h 328613"/>
                <a:gd name="connsiteX6" fmla="*/ 134903 w 328437"/>
                <a:gd name="connsiteY6" fmla="*/ 239713 h 328613"/>
                <a:gd name="connsiteX7" fmla="*/ 133604 w 328437"/>
                <a:gd name="connsiteY7" fmla="*/ 239713 h 328613"/>
                <a:gd name="connsiteX8" fmla="*/ 94638 w 328437"/>
                <a:gd name="connsiteY8" fmla="*/ 226798 h 328613"/>
                <a:gd name="connsiteX9" fmla="*/ 93339 w 328437"/>
                <a:gd name="connsiteY9" fmla="*/ 225506 h 328613"/>
                <a:gd name="connsiteX10" fmla="*/ 93339 w 328437"/>
                <a:gd name="connsiteY10" fmla="*/ 166096 h 328613"/>
                <a:gd name="connsiteX11" fmla="*/ 94638 w 328437"/>
                <a:gd name="connsiteY11" fmla="*/ 163513 h 328613"/>
                <a:gd name="connsiteX12" fmla="*/ 45714 w 328437"/>
                <a:gd name="connsiteY12" fmla="*/ 157163 h 328613"/>
                <a:gd name="connsiteX13" fmla="*/ 48227 w 328437"/>
                <a:gd name="connsiteY13" fmla="*/ 157163 h 328613"/>
                <a:gd name="connsiteX14" fmla="*/ 74620 w 328437"/>
                <a:gd name="connsiteY14" fmla="*/ 161051 h 328613"/>
                <a:gd name="connsiteX15" fmla="*/ 75877 w 328437"/>
                <a:gd name="connsiteY15" fmla="*/ 162347 h 328613"/>
                <a:gd name="connsiteX16" fmla="*/ 75877 w 328437"/>
                <a:gd name="connsiteY16" fmla="*/ 218071 h 328613"/>
                <a:gd name="connsiteX17" fmla="*/ 74620 w 328437"/>
                <a:gd name="connsiteY17" fmla="*/ 219367 h 328613"/>
                <a:gd name="connsiteX18" fmla="*/ 73363 w 328437"/>
                <a:gd name="connsiteY18" fmla="*/ 220663 h 328613"/>
                <a:gd name="connsiteX19" fmla="*/ 46971 w 328437"/>
                <a:gd name="connsiteY19" fmla="*/ 211592 h 328613"/>
                <a:gd name="connsiteX20" fmla="*/ 45714 w 328437"/>
                <a:gd name="connsiteY20" fmla="*/ 209000 h 328613"/>
                <a:gd name="connsiteX21" fmla="*/ 45714 w 328437"/>
                <a:gd name="connsiteY21" fmla="*/ 158459 h 328613"/>
                <a:gd name="connsiteX22" fmla="*/ 45714 w 328437"/>
                <a:gd name="connsiteY22" fmla="*/ 157163 h 328613"/>
                <a:gd name="connsiteX23" fmla="*/ 34601 w 328437"/>
                <a:gd name="connsiteY23" fmla="*/ 131763 h 328613"/>
                <a:gd name="connsiteX24" fmla="*/ 34601 w 328437"/>
                <a:gd name="connsiteY24" fmla="*/ 246063 h 328613"/>
                <a:gd name="connsiteX25" fmla="*/ 161601 w 328437"/>
                <a:gd name="connsiteY25" fmla="*/ 311151 h 328613"/>
                <a:gd name="connsiteX26" fmla="*/ 161601 w 328437"/>
                <a:gd name="connsiteY26" fmla="*/ 133351 h 328613"/>
                <a:gd name="connsiteX27" fmla="*/ 134613 w 328437"/>
                <a:gd name="connsiteY27" fmla="*/ 133351 h 328613"/>
                <a:gd name="connsiteX28" fmla="*/ 235241 w 328437"/>
                <a:gd name="connsiteY28" fmla="*/ 15875 h 328613"/>
                <a:gd name="connsiteX29" fmla="*/ 147314 w 328437"/>
                <a:gd name="connsiteY29" fmla="*/ 120775 h 328613"/>
                <a:gd name="connsiteX30" fmla="*/ 165417 w 328437"/>
                <a:gd name="connsiteY30" fmla="*/ 120775 h 328613"/>
                <a:gd name="connsiteX31" fmla="*/ 171882 w 328437"/>
                <a:gd name="connsiteY31" fmla="*/ 127251 h 328613"/>
                <a:gd name="connsiteX32" fmla="*/ 171882 w 328437"/>
                <a:gd name="connsiteY32" fmla="*/ 311150 h 328613"/>
                <a:gd name="connsiteX33" fmla="*/ 222311 w 328437"/>
                <a:gd name="connsiteY33" fmla="*/ 285249 h 328613"/>
                <a:gd name="connsiteX34" fmla="*/ 222311 w 328437"/>
                <a:gd name="connsiteY34" fmla="*/ 157037 h 328613"/>
                <a:gd name="connsiteX35" fmla="*/ 223604 w 328437"/>
                <a:gd name="connsiteY35" fmla="*/ 154447 h 328613"/>
                <a:gd name="connsiteX36" fmla="*/ 257223 w 328437"/>
                <a:gd name="connsiteY36" fmla="*/ 151857 h 328613"/>
                <a:gd name="connsiteX37" fmla="*/ 258516 w 328437"/>
                <a:gd name="connsiteY37" fmla="*/ 151857 h 328613"/>
                <a:gd name="connsiteX38" fmla="*/ 259809 w 328437"/>
                <a:gd name="connsiteY38" fmla="*/ 153152 h 328613"/>
                <a:gd name="connsiteX39" fmla="*/ 259809 w 328437"/>
                <a:gd name="connsiteY39" fmla="*/ 265823 h 328613"/>
                <a:gd name="connsiteX40" fmla="*/ 293429 w 328437"/>
                <a:gd name="connsiteY40" fmla="*/ 247692 h 328613"/>
                <a:gd name="connsiteX41" fmla="*/ 294722 w 328437"/>
                <a:gd name="connsiteY41" fmla="*/ 118185 h 328613"/>
                <a:gd name="connsiteX42" fmla="*/ 296015 w 328437"/>
                <a:gd name="connsiteY42" fmla="*/ 114300 h 328613"/>
                <a:gd name="connsiteX43" fmla="*/ 301187 w 328437"/>
                <a:gd name="connsiteY43" fmla="*/ 111710 h 328613"/>
                <a:gd name="connsiteX44" fmla="*/ 307652 w 328437"/>
                <a:gd name="connsiteY44" fmla="*/ 113005 h 328613"/>
                <a:gd name="connsiteX45" fmla="*/ 235241 w 328437"/>
                <a:gd name="connsiteY45" fmla="*/ 15875 h 328613"/>
                <a:gd name="connsiteX46" fmla="*/ 235348 w 328437"/>
                <a:gd name="connsiteY46" fmla="*/ 0 h 328613"/>
                <a:gd name="connsiteX47" fmla="*/ 239233 w 328437"/>
                <a:gd name="connsiteY47" fmla="*/ 0 h 328613"/>
                <a:gd name="connsiteX48" fmla="*/ 241823 w 328437"/>
                <a:gd name="connsiteY48" fmla="*/ 2598 h 328613"/>
                <a:gd name="connsiteX49" fmla="*/ 327286 w 328437"/>
                <a:gd name="connsiteY49" fmla="*/ 115599 h 328613"/>
                <a:gd name="connsiteX50" fmla="*/ 327286 w 328437"/>
                <a:gd name="connsiteY50" fmla="*/ 123392 h 328613"/>
                <a:gd name="connsiteX51" fmla="*/ 322107 w 328437"/>
                <a:gd name="connsiteY51" fmla="*/ 125990 h 328613"/>
                <a:gd name="connsiteX52" fmla="*/ 307863 w 328437"/>
                <a:gd name="connsiteY52" fmla="*/ 124691 h 328613"/>
                <a:gd name="connsiteX53" fmla="*/ 307863 w 328437"/>
                <a:gd name="connsiteY53" fmla="*/ 251980 h 328613"/>
                <a:gd name="connsiteX54" fmla="*/ 303978 w 328437"/>
                <a:gd name="connsiteY54" fmla="*/ 257175 h 328613"/>
                <a:gd name="connsiteX55" fmla="*/ 169308 w 328437"/>
                <a:gd name="connsiteY55" fmla="*/ 327314 h 328613"/>
                <a:gd name="connsiteX56" fmla="*/ 166718 w 328437"/>
                <a:gd name="connsiteY56" fmla="*/ 328613 h 328613"/>
                <a:gd name="connsiteX57" fmla="*/ 164129 w 328437"/>
                <a:gd name="connsiteY57" fmla="*/ 327314 h 328613"/>
                <a:gd name="connsiteX58" fmla="*/ 25574 w 328437"/>
                <a:gd name="connsiteY58" fmla="*/ 254578 h 328613"/>
                <a:gd name="connsiteX59" fmla="*/ 21689 w 328437"/>
                <a:gd name="connsiteY59" fmla="*/ 249382 h 328613"/>
                <a:gd name="connsiteX60" fmla="*/ 21689 w 328437"/>
                <a:gd name="connsiteY60" fmla="*/ 129887 h 328613"/>
                <a:gd name="connsiteX61" fmla="*/ 6150 w 328437"/>
                <a:gd name="connsiteY61" fmla="*/ 129887 h 328613"/>
                <a:gd name="connsiteX62" fmla="*/ 971 w 328437"/>
                <a:gd name="connsiteY62" fmla="*/ 127289 h 328613"/>
                <a:gd name="connsiteX63" fmla="*/ 971 w 328437"/>
                <a:gd name="connsiteY63" fmla="*/ 120795 h 328613"/>
                <a:gd name="connsiteX64" fmla="*/ 34638 w 328437"/>
                <a:gd name="connsiteY64" fmla="*/ 54552 h 328613"/>
                <a:gd name="connsiteX65" fmla="*/ 38523 w 328437"/>
                <a:gd name="connsiteY65" fmla="*/ 50656 h 328613"/>
                <a:gd name="connsiteX66" fmla="*/ 59241 w 328437"/>
                <a:gd name="connsiteY66" fmla="*/ 45460 h 328613"/>
                <a:gd name="connsiteX67" fmla="*/ 59241 w 328437"/>
                <a:gd name="connsiteY67" fmla="*/ 27276 h 328613"/>
                <a:gd name="connsiteX68" fmla="*/ 63126 w 328437"/>
                <a:gd name="connsiteY68" fmla="*/ 20782 h 328613"/>
                <a:gd name="connsiteX69" fmla="*/ 83844 w 328437"/>
                <a:gd name="connsiteY69" fmla="*/ 14287 h 328613"/>
                <a:gd name="connsiteX70" fmla="*/ 85139 w 328437"/>
                <a:gd name="connsiteY70" fmla="*/ 14287 h 328613"/>
                <a:gd name="connsiteX71" fmla="*/ 86434 w 328437"/>
                <a:gd name="connsiteY71" fmla="*/ 14287 h 328613"/>
                <a:gd name="connsiteX72" fmla="*/ 98088 w 328437"/>
                <a:gd name="connsiteY72" fmla="*/ 16885 h 328613"/>
                <a:gd name="connsiteX73" fmla="*/ 103268 w 328437"/>
                <a:gd name="connsiteY73" fmla="*/ 22081 h 328613"/>
                <a:gd name="connsiteX74" fmla="*/ 103268 w 328437"/>
                <a:gd name="connsiteY74" fmla="*/ 33771 h 328613"/>
                <a:gd name="connsiteX75" fmla="*/ 235348 w 328437"/>
                <a:gd name="connsiteY75" fmla="*/ 0 h 3286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Lst>
              <a:rect l="l" t="t" r="r" b="b"/>
              <a:pathLst>
                <a:path w="328437" h="328613">
                  <a:moveTo>
                    <a:pt x="94638" y="163513"/>
                  </a:moveTo>
                  <a:cubicBezTo>
                    <a:pt x="94638" y="163513"/>
                    <a:pt x="95937" y="163513"/>
                    <a:pt x="95937" y="163513"/>
                  </a:cubicBezTo>
                  <a:cubicBezTo>
                    <a:pt x="95937" y="163513"/>
                    <a:pt x="95937" y="163513"/>
                    <a:pt x="134903" y="169971"/>
                  </a:cubicBezTo>
                  <a:cubicBezTo>
                    <a:pt x="136202" y="169971"/>
                    <a:pt x="136202" y="169971"/>
                    <a:pt x="136202" y="171262"/>
                  </a:cubicBezTo>
                  <a:cubicBezTo>
                    <a:pt x="136202" y="171262"/>
                    <a:pt x="136202" y="171262"/>
                    <a:pt x="136202" y="238422"/>
                  </a:cubicBezTo>
                  <a:cubicBezTo>
                    <a:pt x="136202" y="238422"/>
                    <a:pt x="136202" y="239713"/>
                    <a:pt x="136202" y="239713"/>
                  </a:cubicBezTo>
                  <a:cubicBezTo>
                    <a:pt x="134903" y="239713"/>
                    <a:pt x="134903" y="239713"/>
                    <a:pt x="134903" y="239713"/>
                  </a:cubicBezTo>
                  <a:cubicBezTo>
                    <a:pt x="134903" y="239713"/>
                    <a:pt x="134903" y="239713"/>
                    <a:pt x="133604" y="239713"/>
                  </a:cubicBezTo>
                  <a:cubicBezTo>
                    <a:pt x="133604" y="239713"/>
                    <a:pt x="133604" y="239713"/>
                    <a:pt x="94638" y="226798"/>
                  </a:cubicBezTo>
                  <a:cubicBezTo>
                    <a:pt x="94638" y="226798"/>
                    <a:pt x="93339" y="225506"/>
                    <a:pt x="93339" y="225506"/>
                  </a:cubicBezTo>
                  <a:cubicBezTo>
                    <a:pt x="93339" y="225506"/>
                    <a:pt x="93339" y="225506"/>
                    <a:pt x="93339" y="166096"/>
                  </a:cubicBezTo>
                  <a:cubicBezTo>
                    <a:pt x="93339" y="164805"/>
                    <a:pt x="94638" y="164805"/>
                    <a:pt x="94638" y="163513"/>
                  </a:cubicBezTo>
                  <a:close/>
                  <a:moveTo>
                    <a:pt x="45714" y="157163"/>
                  </a:moveTo>
                  <a:cubicBezTo>
                    <a:pt x="46971" y="157163"/>
                    <a:pt x="46971" y="157163"/>
                    <a:pt x="48227" y="157163"/>
                  </a:cubicBezTo>
                  <a:cubicBezTo>
                    <a:pt x="48227" y="157163"/>
                    <a:pt x="48227" y="157163"/>
                    <a:pt x="74620" y="161051"/>
                  </a:cubicBezTo>
                  <a:cubicBezTo>
                    <a:pt x="74620" y="161051"/>
                    <a:pt x="75877" y="161051"/>
                    <a:pt x="75877" y="162347"/>
                  </a:cubicBezTo>
                  <a:cubicBezTo>
                    <a:pt x="75877" y="162347"/>
                    <a:pt x="75877" y="162347"/>
                    <a:pt x="75877" y="218071"/>
                  </a:cubicBezTo>
                  <a:cubicBezTo>
                    <a:pt x="75877" y="219367"/>
                    <a:pt x="75877" y="219367"/>
                    <a:pt x="74620" y="219367"/>
                  </a:cubicBezTo>
                  <a:cubicBezTo>
                    <a:pt x="74620" y="220663"/>
                    <a:pt x="74620" y="220663"/>
                    <a:pt x="73363" y="220663"/>
                  </a:cubicBezTo>
                  <a:cubicBezTo>
                    <a:pt x="73363" y="220663"/>
                    <a:pt x="73363" y="220663"/>
                    <a:pt x="46971" y="211592"/>
                  </a:cubicBezTo>
                  <a:cubicBezTo>
                    <a:pt x="45714" y="210296"/>
                    <a:pt x="45714" y="210296"/>
                    <a:pt x="45714" y="209000"/>
                  </a:cubicBezTo>
                  <a:cubicBezTo>
                    <a:pt x="45714" y="209000"/>
                    <a:pt x="45714" y="209000"/>
                    <a:pt x="45714" y="158459"/>
                  </a:cubicBezTo>
                  <a:cubicBezTo>
                    <a:pt x="45714" y="158459"/>
                    <a:pt x="45714" y="157163"/>
                    <a:pt x="45714" y="157163"/>
                  </a:cubicBezTo>
                  <a:close/>
                  <a:moveTo>
                    <a:pt x="34601" y="131763"/>
                  </a:moveTo>
                  <a:lnTo>
                    <a:pt x="34601" y="246063"/>
                  </a:lnTo>
                  <a:lnTo>
                    <a:pt x="161601" y="311151"/>
                  </a:lnTo>
                  <a:lnTo>
                    <a:pt x="161601" y="133351"/>
                  </a:lnTo>
                  <a:lnTo>
                    <a:pt x="134613" y="133351"/>
                  </a:lnTo>
                  <a:close/>
                  <a:moveTo>
                    <a:pt x="235241" y="15875"/>
                  </a:moveTo>
                  <a:cubicBezTo>
                    <a:pt x="235241" y="15875"/>
                    <a:pt x="235241" y="15875"/>
                    <a:pt x="147314" y="120775"/>
                  </a:cubicBezTo>
                  <a:cubicBezTo>
                    <a:pt x="147314" y="120775"/>
                    <a:pt x="147314" y="120775"/>
                    <a:pt x="165417" y="120775"/>
                  </a:cubicBezTo>
                  <a:cubicBezTo>
                    <a:pt x="169296" y="120775"/>
                    <a:pt x="171882" y="123365"/>
                    <a:pt x="171882" y="127251"/>
                  </a:cubicBezTo>
                  <a:cubicBezTo>
                    <a:pt x="171882" y="127251"/>
                    <a:pt x="171882" y="127251"/>
                    <a:pt x="171882" y="311150"/>
                  </a:cubicBezTo>
                  <a:cubicBezTo>
                    <a:pt x="171882" y="311150"/>
                    <a:pt x="171882" y="311150"/>
                    <a:pt x="222311" y="285249"/>
                  </a:cubicBezTo>
                  <a:cubicBezTo>
                    <a:pt x="222311" y="285249"/>
                    <a:pt x="222311" y="285249"/>
                    <a:pt x="222311" y="157037"/>
                  </a:cubicBezTo>
                  <a:cubicBezTo>
                    <a:pt x="222311" y="155742"/>
                    <a:pt x="222311" y="154447"/>
                    <a:pt x="223604" y="154447"/>
                  </a:cubicBezTo>
                  <a:cubicBezTo>
                    <a:pt x="223604" y="154447"/>
                    <a:pt x="223604" y="154447"/>
                    <a:pt x="257223" y="151857"/>
                  </a:cubicBezTo>
                  <a:cubicBezTo>
                    <a:pt x="257223" y="151857"/>
                    <a:pt x="258516" y="151857"/>
                    <a:pt x="258516" y="151857"/>
                  </a:cubicBezTo>
                  <a:cubicBezTo>
                    <a:pt x="258516" y="153152"/>
                    <a:pt x="259809" y="153152"/>
                    <a:pt x="259809" y="153152"/>
                  </a:cubicBezTo>
                  <a:cubicBezTo>
                    <a:pt x="259809" y="153152"/>
                    <a:pt x="259809" y="153152"/>
                    <a:pt x="259809" y="265823"/>
                  </a:cubicBezTo>
                  <a:cubicBezTo>
                    <a:pt x="259809" y="265823"/>
                    <a:pt x="259809" y="265823"/>
                    <a:pt x="293429" y="247692"/>
                  </a:cubicBezTo>
                  <a:cubicBezTo>
                    <a:pt x="293429" y="247692"/>
                    <a:pt x="293429" y="247692"/>
                    <a:pt x="294722" y="118185"/>
                  </a:cubicBezTo>
                  <a:cubicBezTo>
                    <a:pt x="294722" y="116890"/>
                    <a:pt x="294722" y="115595"/>
                    <a:pt x="296015" y="114300"/>
                  </a:cubicBezTo>
                  <a:cubicBezTo>
                    <a:pt x="297308" y="113005"/>
                    <a:pt x="298601" y="111710"/>
                    <a:pt x="301187" y="111710"/>
                  </a:cubicBezTo>
                  <a:lnTo>
                    <a:pt x="307652" y="113005"/>
                  </a:lnTo>
                  <a:cubicBezTo>
                    <a:pt x="307652" y="113005"/>
                    <a:pt x="307652" y="113005"/>
                    <a:pt x="235241" y="15875"/>
                  </a:cubicBezTo>
                  <a:close/>
                  <a:moveTo>
                    <a:pt x="235348" y="0"/>
                  </a:moveTo>
                  <a:cubicBezTo>
                    <a:pt x="235348" y="0"/>
                    <a:pt x="237938" y="0"/>
                    <a:pt x="239233" y="0"/>
                  </a:cubicBezTo>
                  <a:cubicBezTo>
                    <a:pt x="241823" y="1299"/>
                    <a:pt x="241823" y="2598"/>
                    <a:pt x="241823" y="2598"/>
                  </a:cubicBezTo>
                  <a:cubicBezTo>
                    <a:pt x="241823" y="2598"/>
                    <a:pt x="241823" y="2598"/>
                    <a:pt x="327286" y="115599"/>
                  </a:cubicBezTo>
                  <a:cubicBezTo>
                    <a:pt x="327286" y="115599"/>
                    <a:pt x="329876" y="119496"/>
                    <a:pt x="327286" y="123392"/>
                  </a:cubicBezTo>
                  <a:cubicBezTo>
                    <a:pt x="324697" y="125990"/>
                    <a:pt x="322107" y="125990"/>
                    <a:pt x="322107" y="125990"/>
                  </a:cubicBezTo>
                  <a:cubicBezTo>
                    <a:pt x="322107" y="125990"/>
                    <a:pt x="322107" y="125990"/>
                    <a:pt x="307863" y="124691"/>
                  </a:cubicBezTo>
                  <a:cubicBezTo>
                    <a:pt x="307863" y="124691"/>
                    <a:pt x="307863" y="124691"/>
                    <a:pt x="307863" y="251980"/>
                  </a:cubicBezTo>
                  <a:cubicBezTo>
                    <a:pt x="307863" y="254578"/>
                    <a:pt x="306568" y="255877"/>
                    <a:pt x="303978" y="257175"/>
                  </a:cubicBezTo>
                  <a:cubicBezTo>
                    <a:pt x="303978" y="257175"/>
                    <a:pt x="303978" y="257175"/>
                    <a:pt x="169308" y="327314"/>
                  </a:cubicBezTo>
                  <a:cubicBezTo>
                    <a:pt x="169308" y="327314"/>
                    <a:pt x="168013" y="328613"/>
                    <a:pt x="166718" y="328613"/>
                  </a:cubicBezTo>
                  <a:cubicBezTo>
                    <a:pt x="165424" y="328613"/>
                    <a:pt x="164129" y="327314"/>
                    <a:pt x="164129" y="327314"/>
                  </a:cubicBezTo>
                  <a:cubicBezTo>
                    <a:pt x="164129" y="327314"/>
                    <a:pt x="164129" y="327314"/>
                    <a:pt x="25574" y="254578"/>
                  </a:cubicBezTo>
                  <a:cubicBezTo>
                    <a:pt x="22984" y="254578"/>
                    <a:pt x="21689" y="251980"/>
                    <a:pt x="21689" y="249382"/>
                  </a:cubicBezTo>
                  <a:cubicBezTo>
                    <a:pt x="21689" y="249382"/>
                    <a:pt x="21689" y="249382"/>
                    <a:pt x="21689" y="129887"/>
                  </a:cubicBezTo>
                  <a:cubicBezTo>
                    <a:pt x="21689" y="129887"/>
                    <a:pt x="21689" y="129887"/>
                    <a:pt x="6150" y="129887"/>
                  </a:cubicBezTo>
                  <a:cubicBezTo>
                    <a:pt x="3561" y="129887"/>
                    <a:pt x="2266" y="128588"/>
                    <a:pt x="971" y="127289"/>
                  </a:cubicBezTo>
                  <a:cubicBezTo>
                    <a:pt x="-324" y="125990"/>
                    <a:pt x="-324" y="123392"/>
                    <a:pt x="971" y="120795"/>
                  </a:cubicBezTo>
                  <a:cubicBezTo>
                    <a:pt x="971" y="120795"/>
                    <a:pt x="971" y="120795"/>
                    <a:pt x="34638" y="54552"/>
                  </a:cubicBezTo>
                  <a:cubicBezTo>
                    <a:pt x="35933" y="51955"/>
                    <a:pt x="37228" y="51955"/>
                    <a:pt x="38523" y="50656"/>
                  </a:cubicBezTo>
                  <a:cubicBezTo>
                    <a:pt x="38523" y="50656"/>
                    <a:pt x="38523" y="50656"/>
                    <a:pt x="59241" y="45460"/>
                  </a:cubicBezTo>
                  <a:cubicBezTo>
                    <a:pt x="59241" y="45460"/>
                    <a:pt x="59241" y="45460"/>
                    <a:pt x="59241" y="27276"/>
                  </a:cubicBezTo>
                  <a:cubicBezTo>
                    <a:pt x="59241" y="24678"/>
                    <a:pt x="60536" y="22081"/>
                    <a:pt x="63126" y="20782"/>
                  </a:cubicBezTo>
                  <a:cubicBezTo>
                    <a:pt x="63126" y="20782"/>
                    <a:pt x="63126" y="20782"/>
                    <a:pt x="83844" y="14287"/>
                  </a:cubicBezTo>
                  <a:cubicBezTo>
                    <a:pt x="83844" y="14287"/>
                    <a:pt x="83844" y="14287"/>
                    <a:pt x="85139" y="14287"/>
                  </a:cubicBezTo>
                  <a:cubicBezTo>
                    <a:pt x="86434" y="14287"/>
                    <a:pt x="86434" y="14287"/>
                    <a:pt x="86434" y="14287"/>
                  </a:cubicBezTo>
                  <a:cubicBezTo>
                    <a:pt x="86434" y="14287"/>
                    <a:pt x="86434" y="14287"/>
                    <a:pt x="98088" y="16885"/>
                  </a:cubicBezTo>
                  <a:cubicBezTo>
                    <a:pt x="100678" y="16885"/>
                    <a:pt x="103268" y="19483"/>
                    <a:pt x="103268" y="22081"/>
                  </a:cubicBezTo>
                  <a:cubicBezTo>
                    <a:pt x="103268" y="22081"/>
                    <a:pt x="103268" y="22081"/>
                    <a:pt x="103268" y="33771"/>
                  </a:cubicBezTo>
                  <a:cubicBezTo>
                    <a:pt x="103268" y="33771"/>
                    <a:pt x="103268" y="33771"/>
                    <a:pt x="235348" y="0"/>
                  </a:cubicBezTo>
                  <a:close/>
                </a:path>
              </a:pathLst>
            </a:custGeom>
            <a:solidFill>
              <a:schemeClr val="accent1"/>
            </a:solidFill>
            <a:ln>
              <a:noFill/>
            </a:ln>
          </p:spPr>
          <p:txBody>
            <a:bodyPr anchor="ctr"/>
            <a:lstStyle/>
            <a:p>
              <a:pPr algn="ctr"/>
              <a:endParaRPr>
                <a:cs typeface="+mn-ea"/>
                <a:sym typeface="+mn-lt"/>
              </a:endParaRPr>
            </a:p>
          </p:txBody>
        </p:sp>
        <p:sp>
          <p:nvSpPr>
            <p:cNvPr id="20" name="ïšḻïďê-Freeform: Shape 55" title="OXvp1cBoZH">
              <a:extLst>
                <a:ext uri="{FF2B5EF4-FFF2-40B4-BE49-F238E27FC236}">
                  <a16:creationId xmlns:a16="http://schemas.microsoft.com/office/drawing/2014/main" id="{0371214E-EE6E-4D4A-813E-5C316141E0E7}"/>
                </a:ext>
              </a:extLst>
            </p:cNvPr>
            <p:cNvSpPr>
              <a:spLocks noChangeAspect="1"/>
            </p:cNvSpPr>
            <p:nvPr/>
          </p:nvSpPr>
          <p:spPr bwMode="auto">
            <a:xfrm>
              <a:off x="4859220" y="4540708"/>
              <a:ext cx="626144" cy="596184"/>
            </a:xfrm>
            <a:custGeom>
              <a:avLst/>
              <a:gdLst>
                <a:gd name="connsiteX0" fmla="*/ 101402 w 331788"/>
                <a:gd name="connsiteY0" fmla="*/ 200025 h 315913"/>
                <a:gd name="connsiteX1" fmla="*/ 93663 w 331788"/>
                <a:gd name="connsiteY1" fmla="*/ 207840 h 315913"/>
                <a:gd name="connsiteX2" fmla="*/ 93663 w 331788"/>
                <a:gd name="connsiteY2" fmla="*/ 301625 h 315913"/>
                <a:gd name="connsiteX3" fmla="*/ 137518 w 331788"/>
                <a:gd name="connsiteY3" fmla="*/ 301625 h 315913"/>
                <a:gd name="connsiteX4" fmla="*/ 137518 w 331788"/>
                <a:gd name="connsiteY4" fmla="*/ 250825 h 315913"/>
                <a:gd name="connsiteX5" fmla="*/ 143967 w 331788"/>
                <a:gd name="connsiteY5" fmla="*/ 244312 h 315913"/>
                <a:gd name="connsiteX6" fmla="*/ 187822 w 331788"/>
                <a:gd name="connsiteY6" fmla="*/ 244312 h 315913"/>
                <a:gd name="connsiteX7" fmla="*/ 194271 w 331788"/>
                <a:gd name="connsiteY7" fmla="*/ 250825 h 315913"/>
                <a:gd name="connsiteX8" fmla="*/ 194271 w 331788"/>
                <a:gd name="connsiteY8" fmla="*/ 301625 h 315913"/>
                <a:gd name="connsiteX9" fmla="*/ 230387 w 331788"/>
                <a:gd name="connsiteY9" fmla="*/ 301625 h 315913"/>
                <a:gd name="connsiteX10" fmla="*/ 238126 w 331788"/>
                <a:gd name="connsiteY10" fmla="*/ 295112 h 315913"/>
                <a:gd name="connsiteX11" fmla="*/ 238126 w 331788"/>
                <a:gd name="connsiteY11" fmla="*/ 207840 h 315913"/>
                <a:gd name="connsiteX12" fmla="*/ 230387 w 331788"/>
                <a:gd name="connsiteY12" fmla="*/ 200025 h 315913"/>
                <a:gd name="connsiteX13" fmla="*/ 101402 w 331788"/>
                <a:gd name="connsiteY13" fmla="*/ 200025 h 315913"/>
                <a:gd name="connsiteX14" fmla="*/ 258908 w 331788"/>
                <a:gd name="connsiteY14" fmla="*/ 122237 h 315913"/>
                <a:gd name="connsiteX15" fmla="*/ 252413 w 331788"/>
                <a:gd name="connsiteY15" fmla="*/ 129801 h 315913"/>
                <a:gd name="connsiteX16" fmla="*/ 252413 w 331788"/>
                <a:gd name="connsiteY16" fmla="*/ 157536 h 315913"/>
                <a:gd name="connsiteX17" fmla="*/ 258908 w 331788"/>
                <a:gd name="connsiteY17" fmla="*/ 165100 h 315913"/>
                <a:gd name="connsiteX18" fmla="*/ 266701 w 331788"/>
                <a:gd name="connsiteY18" fmla="*/ 157536 h 315913"/>
                <a:gd name="connsiteX19" fmla="*/ 266701 w 331788"/>
                <a:gd name="connsiteY19" fmla="*/ 129801 h 315913"/>
                <a:gd name="connsiteX20" fmla="*/ 258908 w 331788"/>
                <a:gd name="connsiteY20" fmla="*/ 122237 h 315913"/>
                <a:gd name="connsiteX21" fmla="*/ 230332 w 331788"/>
                <a:gd name="connsiteY21" fmla="*/ 122237 h 315913"/>
                <a:gd name="connsiteX22" fmla="*/ 223838 w 331788"/>
                <a:gd name="connsiteY22" fmla="*/ 129801 h 315913"/>
                <a:gd name="connsiteX23" fmla="*/ 223838 w 331788"/>
                <a:gd name="connsiteY23" fmla="*/ 157536 h 315913"/>
                <a:gd name="connsiteX24" fmla="*/ 230332 w 331788"/>
                <a:gd name="connsiteY24" fmla="*/ 165100 h 315913"/>
                <a:gd name="connsiteX25" fmla="*/ 238126 w 331788"/>
                <a:gd name="connsiteY25" fmla="*/ 157536 h 315913"/>
                <a:gd name="connsiteX26" fmla="*/ 238126 w 331788"/>
                <a:gd name="connsiteY26" fmla="*/ 129801 h 315913"/>
                <a:gd name="connsiteX27" fmla="*/ 230332 w 331788"/>
                <a:gd name="connsiteY27" fmla="*/ 122237 h 315913"/>
                <a:gd name="connsiteX28" fmla="*/ 201468 w 331788"/>
                <a:gd name="connsiteY28" fmla="*/ 122237 h 315913"/>
                <a:gd name="connsiteX29" fmla="*/ 193675 w 331788"/>
                <a:gd name="connsiteY29" fmla="*/ 129801 h 315913"/>
                <a:gd name="connsiteX30" fmla="*/ 193675 w 331788"/>
                <a:gd name="connsiteY30" fmla="*/ 157536 h 315913"/>
                <a:gd name="connsiteX31" fmla="*/ 201468 w 331788"/>
                <a:gd name="connsiteY31" fmla="*/ 165100 h 315913"/>
                <a:gd name="connsiteX32" fmla="*/ 207963 w 331788"/>
                <a:gd name="connsiteY32" fmla="*/ 157536 h 315913"/>
                <a:gd name="connsiteX33" fmla="*/ 207963 w 331788"/>
                <a:gd name="connsiteY33" fmla="*/ 129801 h 315913"/>
                <a:gd name="connsiteX34" fmla="*/ 201468 w 331788"/>
                <a:gd name="connsiteY34" fmla="*/ 122237 h 315913"/>
                <a:gd name="connsiteX35" fmla="*/ 128732 w 331788"/>
                <a:gd name="connsiteY35" fmla="*/ 122237 h 315913"/>
                <a:gd name="connsiteX36" fmla="*/ 122238 w 331788"/>
                <a:gd name="connsiteY36" fmla="*/ 129801 h 315913"/>
                <a:gd name="connsiteX37" fmla="*/ 122238 w 331788"/>
                <a:gd name="connsiteY37" fmla="*/ 157536 h 315913"/>
                <a:gd name="connsiteX38" fmla="*/ 128732 w 331788"/>
                <a:gd name="connsiteY38" fmla="*/ 165100 h 315913"/>
                <a:gd name="connsiteX39" fmla="*/ 136526 w 331788"/>
                <a:gd name="connsiteY39" fmla="*/ 157536 h 315913"/>
                <a:gd name="connsiteX40" fmla="*/ 136526 w 331788"/>
                <a:gd name="connsiteY40" fmla="*/ 129801 h 315913"/>
                <a:gd name="connsiteX41" fmla="*/ 128732 w 331788"/>
                <a:gd name="connsiteY41" fmla="*/ 122237 h 315913"/>
                <a:gd name="connsiteX42" fmla="*/ 101456 w 331788"/>
                <a:gd name="connsiteY42" fmla="*/ 122237 h 315913"/>
                <a:gd name="connsiteX43" fmla="*/ 93663 w 331788"/>
                <a:gd name="connsiteY43" fmla="*/ 129801 h 315913"/>
                <a:gd name="connsiteX44" fmla="*/ 93663 w 331788"/>
                <a:gd name="connsiteY44" fmla="*/ 157536 h 315913"/>
                <a:gd name="connsiteX45" fmla="*/ 101456 w 331788"/>
                <a:gd name="connsiteY45" fmla="*/ 165100 h 315913"/>
                <a:gd name="connsiteX46" fmla="*/ 107951 w 331788"/>
                <a:gd name="connsiteY46" fmla="*/ 157536 h 315913"/>
                <a:gd name="connsiteX47" fmla="*/ 107951 w 331788"/>
                <a:gd name="connsiteY47" fmla="*/ 129801 h 315913"/>
                <a:gd name="connsiteX48" fmla="*/ 101456 w 331788"/>
                <a:gd name="connsiteY48" fmla="*/ 122237 h 315913"/>
                <a:gd name="connsiteX49" fmla="*/ 72881 w 331788"/>
                <a:gd name="connsiteY49" fmla="*/ 122237 h 315913"/>
                <a:gd name="connsiteX50" fmla="*/ 65088 w 331788"/>
                <a:gd name="connsiteY50" fmla="*/ 129801 h 315913"/>
                <a:gd name="connsiteX51" fmla="*/ 65088 w 331788"/>
                <a:gd name="connsiteY51" fmla="*/ 157536 h 315913"/>
                <a:gd name="connsiteX52" fmla="*/ 72881 w 331788"/>
                <a:gd name="connsiteY52" fmla="*/ 165100 h 315913"/>
                <a:gd name="connsiteX53" fmla="*/ 79376 w 331788"/>
                <a:gd name="connsiteY53" fmla="*/ 157536 h 315913"/>
                <a:gd name="connsiteX54" fmla="*/ 79376 w 331788"/>
                <a:gd name="connsiteY54" fmla="*/ 129801 h 315913"/>
                <a:gd name="connsiteX55" fmla="*/ 72881 w 331788"/>
                <a:gd name="connsiteY55" fmla="*/ 122237 h 315913"/>
                <a:gd name="connsiteX56" fmla="*/ 258908 w 331788"/>
                <a:gd name="connsiteY56" fmla="*/ 65087 h 315913"/>
                <a:gd name="connsiteX57" fmla="*/ 252413 w 331788"/>
                <a:gd name="connsiteY57" fmla="*/ 71581 h 315913"/>
                <a:gd name="connsiteX58" fmla="*/ 252413 w 331788"/>
                <a:gd name="connsiteY58" fmla="*/ 100157 h 315913"/>
                <a:gd name="connsiteX59" fmla="*/ 258908 w 331788"/>
                <a:gd name="connsiteY59" fmla="*/ 107950 h 315913"/>
                <a:gd name="connsiteX60" fmla="*/ 266701 w 331788"/>
                <a:gd name="connsiteY60" fmla="*/ 100157 h 315913"/>
                <a:gd name="connsiteX61" fmla="*/ 266701 w 331788"/>
                <a:gd name="connsiteY61" fmla="*/ 71581 h 315913"/>
                <a:gd name="connsiteX62" fmla="*/ 258908 w 331788"/>
                <a:gd name="connsiteY62" fmla="*/ 65087 h 315913"/>
                <a:gd name="connsiteX63" fmla="*/ 230332 w 331788"/>
                <a:gd name="connsiteY63" fmla="*/ 65087 h 315913"/>
                <a:gd name="connsiteX64" fmla="*/ 223838 w 331788"/>
                <a:gd name="connsiteY64" fmla="*/ 71581 h 315913"/>
                <a:gd name="connsiteX65" fmla="*/ 223838 w 331788"/>
                <a:gd name="connsiteY65" fmla="*/ 100157 h 315913"/>
                <a:gd name="connsiteX66" fmla="*/ 230332 w 331788"/>
                <a:gd name="connsiteY66" fmla="*/ 107950 h 315913"/>
                <a:gd name="connsiteX67" fmla="*/ 238126 w 331788"/>
                <a:gd name="connsiteY67" fmla="*/ 100157 h 315913"/>
                <a:gd name="connsiteX68" fmla="*/ 238126 w 331788"/>
                <a:gd name="connsiteY68" fmla="*/ 71581 h 315913"/>
                <a:gd name="connsiteX69" fmla="*/ 230332 w 331788"/>
                <a:gd name="connsiteY69" fmla="*/ 65087 h 315913"/>
                <a:gd name="connsiteX70" fmla="*/ 201468 w 331788"/>
                <a:gd name="connsiteY70" fmla="*/ 65087 h 315913"/>
                <a:gd name="connsiteX71" fmla="*/ 193675 w 331788"/>
                <a:gd name="connsiteY71" fmla="*/ 71581 h 315913"/>
                <a:gd name="connsiteX72" fmla="*/ 193675 w 331788"/>
                <a:gd name="connsiteY72" fmla="*/ 100157 h 315913"/>
                <a:gd name="connsiteX73" fmla="*/ 201468 w 331788"/>
                <a:gd name="connsiteY73" fmla="*/ 107950 h 315913"/>
                <a:gd name="connsiteX74" fmla="*/ 207963 w 331788"/>
                <a:gd name="connsiteY74" fmla="*/ 100157 h 315913"/>
                <a:gd name="connsiteX75" fmla="*/ 207963 w 331788"/>
                <a:gd name="connsiteY75" fmla="*/ 71581 h 315913"/>
                <a:gd name="connsiteX76" fmla="*/ 201468 w 331788"/>
                <a:gd name="connsiteY76" fmla="*/ 65087 h 315913"/>
                <a:gd name="connsiteX77" fmla="*/ 128732 w 331788"/>
                <a:gd name="connsiteY77" fmla="*/ 65087 h 315913"/>
                <a:gd name="connsiteX78" fmla="*/ 122238 w 331788"/>
                <a:gd name="connsiteY78" fmla="*/ 71581 h 315913"/>
                <a:gd name="connsiteX79" fmla="*/ 122238 w 331788"/>
                <a:gd name="connsiteY79" fmla="*/ 100157 h 315913"/>
                <a:gd name="connsiteX80" fmla="*/ 128732 w 331788"/>
                <a:gd name="connsiteY80" fmla="*/ 107950 h 315913"/>
                <a:gd name="connsiteX81" fmla="*/ 136526 w 331788"/>
                <a:gd name="connsiteY81" fmla="*/ 100157 h 315913"/>
                <a:gd name="connsiteX82" fmla="*/ 136526 w 331788"/>
                <a:gd name="connsiteY82" fmla="*/ 71581 h 315913"/>
                <a:gd name="connsiteX83" fmla="*/ 128732 w 331788"/>
                <a:gd name="connsiteY83" fmla="*/ 65087 h 315913"/>
                <a:gd name="connsiteX84" fmla="*/ 101456 w 331788"/>
                <a:gd name="connsiteY84" fmla="*/ 65087 h 315913"/>
                <a:gd name="connsiteX85" fmla="*/ 93663 w 331788"/>
                <a:gd name="connsiteY85" fmla="*/ 71581 h 315913"/>
                <a:gd name="connsiteX86" fmla="*/ 93663 w 331788"/>
                <a:gd name="connsiteY86" fmla="*/ 100157 h 315913"/>
                <a:gd name="connsiteX87" fmla="*/ 101456 w 331788"/>
                <a:gd name="connsiteY87" fmla="*/ 107950 h 315913"/>
                <a:gd name="connsiteX88" fmla="*/ 107951 w 331788"/>
                <a:gd name="connsiteY88" fmla="*/ 100157 h 315913"/>
                <a:gd name="connsiteX89" fmla="*/ 107951 w 331788"/>
                <a:gd name="connsiteY89" fmla="*/ 71581 h 315913"/>
                <a:gd name="connsiteX90" fmla="*/ 101456 w 331788"/>
                <a:gd name="connsiteY90" fmla="*/ 65087 h 315913"/>
                <a:gd name="connsiteX91" fmla="*/ 72881 w 331788"/>
                <a:gd name="connsiteY91" fmla="*/ 65087 h 315913"/>
                <a:gd name="connsiteX92" fmla="*/ 65088 w 331788"/>
                <a:gd name="connsiteY92" fmla="*/ 71581 h 315913"/>
                <a:gd name="connsiteX93" fmla="*/ 65088 w 331788"/>
                <a:gd name="connsiteY93" fmla="*/ 100157 h 315913"/>
                <a:gd name="connsiteX94" fmla="*/ 72881 w 331788"/>
                <a:gd name="connsiteY94" fmla="*/ 107950 h 315913"/>
                <a:gd name="connsiteX95" fmla="*/ 79376 w 331788"/>
                <a:gd name="connsiteY95" fmla="*/ 100157 h 315913"/>
                <a:gd name="connsiteX96" fmla="*/ 79376 w 331788"/>
                <a:gd name="connsiteY96" fmla="*/ 71581 h 315913"/>
                <a:gd name="connsiteX97" fmla="*/ 72881 w 331788"/>
                <a:gd name="connsiteY97" fmla="*/ 65087 h 315913"/>
                <a:gd name="connsiteX98" fmla="*/ 107950 w 331788"/>
                <a:gd name="connsiteY98" fmla="*/ 14287 h 315913"/>
                <a:gd name="connsiteX99" fmla="*/ 107950 w 331788"/>
                <a:gd name="connsiteY99" fmla="*/ 28575 h 315913"/>
                <a:gd name="connsiteX100" fmla="*/ 223838 w 331788"/>
                <a:gd name="connsiteY100" fmla="*/ 28575 h 315913"/>
                <a:gd name="connsiteX101" fmla="*/ 223838 w 331788"/>
                <a:gd name="connsiteY101" fmla="*/ 14287 h 315913"/>
                <a:gd name="connsiteX102" fmla="*/ 64802 w 331788"/>
                <a:gd name="connsiteY102" fmla="*/ 0 h 315913"/>
                <a:gd name="connsiteX103" fmla="*/ 266986 w 331788"/>
                <a:gd name="connsiteY103" fmla="*/ 0 h 315913"/>
                <a:gd name="connsiteX104" fmla="*/ 273466 w 331788"/>
                <a:gd name="connsiteY104" fmla="*/ 6474 h 315913"/>
                <a:gd name="connsiteX105" fmla="*/ 266986 w 331788"/>
                <a:gd name="connsiteY105" fmla="*/ 14242 h 315913"/>
                <a:gd name="connsiteX106" fmla="*/ 238472 w 331788"/>
                <a:gd name="connsiteY106" fmla="*/ 14242 h 315913"/>
                <a:gd name="connsiteX107" fmla="*/ 238472 w 331788"/>
                <a:gd name="connsiteY107" fmla="*/ 28484 h 315913"/>
                <a:gd name="connsiteX108" fmla="*/ 303275 w 331788"/>
                <a:gd name="connsiteY108" fmla="*/ 28484 h 315913"/>
                <a:gd name="connsiteX109" fmla="*/ 309755 w 331788"/>
                <a:gd name="connsiteY109" fmla="*/ 34958 h 315913"/>
                <a:gd name="connsiteX110" fmla="*/ 309755 w 331788"/>
                <a:gd name="connsiteY110" fmla="*/ 301671 h 315913"/>
                <a:gd name="connsiteX111" fmla="*/ 324012 w 331788"/>
                <a:gd name="connsiteY111" fmla="*/ 301671 h 315913"/>
                <a:gd name="connsiteX112" fmla="*/ 331788 w 331788"/>
                <a:gd name="connsiteY112" fmla="*/ 309439 h 315913"/>
                <a:gd name="connsiteX113" fmla="*/ 324012 w 331788"/>
                <a:gd name="connsiteY113" fmla="*/ 315913 h 315913"/>
                <a:gd name="connsiteX114" fmla="*/ 7776 w 331788"/>
                <a:gd name="connsiteY114" fmla="*/ 315913 h 315913"/>
                <a:gd name="connsiteX115" fmla="*/ 0 w 331788"/>
                <a:gd name="connsiteY115" fmla="*/ 309439 h 315913"/>
                <a:gd name="connsiteX116" fmla="*/ 7776 w 331788"/>
                <a:gd name="connsiteY116" fmla="*/ 301671 h 315913"/>
                <a:gd name="connsiteX117" fmla="*/ 22033 w 331788"/>
                <a:gd name="connsiteY117" fmla="*/ 301671 h 315913"/>
                <a:gd name="connsiteX118" fmla="*/ 22033 w 331788"/>
                <a:gd name="connsiteY118" fmla="*/ 34958 h 315913"/>
                <a:gd name="connsiteX119" fmla="*/ 28513 w 331788"/>
                <a:gd name="connsiteY119" fmla="*/ 28484 h 315913"/>
                <a:gd name="connsiteX120" fmla="*/ 93315 w 331788"/>
                <a:gd name="connsiteY120" fmla="*/ 28484 h 315913"/>
                <a:gd name="connsiteX121" fmla="*/ 93315 w 331788"/>
                <a:gd name="connsiteY121" fmla="*/ 14242 h 315913"/>
                <a:gd name="connsiteX122" fmla="*/ 64802 w 331788"/>
                <a:gd name="connsiteY122" fmla="*/ 14242 h 315913"/>
                <a:gd name="connsiteX123" fmla="*/ 58322 w 331788"/>
                <a:gd name="connsiteY123" fmla="*/ 6474 h 315913"/>
                <a:gd name="connsiteX124" fmla="*/ 64802 w 331788"/>
                <a:gd name="connsiteY124" fmla="*/ 0 h 315913"/>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Lst>
              <a:rect l="l" t="t" r="r" b="b"/>
              <a:pathLst>
                <a:path w="331788" h="315913">
                  <a:moveTo>
                    <a:pt x="101402" y="200025"/>
                  </a:moveTo>
                  <a:cubicBezTo>
                    <a:pt x="97532" y="200025"/>
                    <a:pt x="93663" y="203933"/>
                    <a:pt x="93663" y="207840"/>
                  </a:cubicBezTo>
                  <a:cubicBezTo>
                    <a:pt x="93663" y="207840"/>
                    <a:pt x="93663" y="207840"/>
                    <a:pt x="93663" y="301625"/>
                  </a:cubicBezTo>
                  <a:cubicBezTo>
                    <a:pt x="93663" y="301625"/>
                    <a:pt x="93663" y="301625"/>
                    <a:pt x="137518" y="301625"/>
                  </a:cubicBezTo>
                  <a:cubicBezTo>
                    <a:pt x="137518" y="301625"/>
                    <a:pt x="137518" y="301625"/>
                    <a:pt x="137518" y="250825"/>
                  </a:cubicBezTo>
                  <a:cubicBezTo>
                    <a:pt x="137518" y="246917"/>
                    <a:pt x="140097" y="244312"/>
                    <a:pt x="143967" y="244312"/>
                  </a:cubicBezTo>
                  <a:cubicBezTo>
                    <a:pt x="143967" y="244312"/>
                    <a:pt x="143967" y="244312"/>
                    <a:pt x="187822" y="244312"/>
                  </a:cubicBezTo>
                  <a:cubicBezTo>
                    <a:pt x="191691" y="244312"/>
                    <a:pt x="194271" y="246917"/>
                    <a:pt x="194271" y="250825"/>
                  </a:cubicBezTo>
                  <a:cubicBezTo>
                    <a:pt x="194271" y="250825"/>
                    <a:pt x="194271" y="250825"/>
                    <a:pt x="194271" y="301625"/>
                  </a:cubicBezTo>
                  <a:cubicBezTo>
                    <a:pt x="194271" y="301625"/>
                    <a:pt x="194271" y="301625"/>
                    <a:pt x="230387" y="301625"/>
                  </a:cubicBezTo>
                  <a:cubicBezTo>
                    <a:pt x="234256" y="301625"/>
                    <a:pt x="238126" y="299020"/>
                    <a:pt x="238126" y="295112"/>
                  </a:cubicBezTo>
                  <a:lnTo>
                    <a:pt x="238126" y="207840"/>
                  </a:lnTo>
                  <a:cubicBezTo>
                    <a:pt x="238126" y="203933"/>
                    <a:pt x="234256" y="200025"/>
                    <a:pt x="230387" y="200025"/>
                  </a:cubicBezTo>
                  <a:cubicBezTo>
                    <a:pt x="230387" y="200025"/>
                    <a:pt x="230387" y="200025"/>
                    <a:pt x="101402" y="200025"/>
                  </a:cubicBezTo>
                  <a:close/>
                  <a:moveTo>
                    <a:pt x="258908" y="122237"/>
                  </a:moveTo>
                  <a:cubicBezTo>
                    <a:pt x="255011" y="122237"/>
                    <a:pt x="252413" y="124758"/>
                    <a:pt x="252413" y="129801"/>
                  </a:cubicBezTo>
                  <a:cubicBezTo>
                    <a:pt x="252413" y="129801"/>
                    <a:pt x="252413" y="129801"/>
                    <a:pt x="252413" y="157536"/>
                  </a:cubicBezTo>
                  <a:cubicBezTo>
                    <a:pt x="252413" y="161318"/>
                    <a:pt x="255011" y="165100"/>
                    <a:pt x="258908" y="165100"/>
                  </a:cubicBezTo>
                  <a:cubicBezTo>
                    <a:pt x="264103" y="165100"/>
                    <a:pt x="266701" y="161318"/>
                    <a:pt x="266701" y="157536"/>
                  </a:cubicBezTo>
                  <a:lnTo>
                    <a:pt x="266701" y="129801"/>
                  </a:lnTo>
                  <a:cubicBezTo>
                    <a:pt x="266701" y="124758"/>
                    <a:pt x="264103" y="122237"/>
                    <a:pt x="258908" y="122237"/>
                  </a:cubicBezTo>
                  <a:close/>
                  <a:moveTo>
                    <a:pt x="230332" y="122237"/>
                  </a:moveTo>
                  <a:cubicBezTo>
                    <a:pt x="226436" y="122237"/>
                    <a:pt x="223838" y="124758"/>
                    <a:pt x="223838" y="129801"/>
                  </a:cubicBezTo>
                  <a:cubicBezTo>
                    <a:pt x="223838" y="129801"/>
                    <a:pt x="223838" y="129801"/>
                    <a:pt x="223838" y="157536"/>
                  </a:cubicBezTo>
                  <a:cubicBezTo>
                    <a:pt x="223838" y="161318"/>
                    <a:pt x="226436" y="165100"/>
                    <a:pt x="230332" y="165100"/>
                  </a:cubicBezTo>
                  <a:cubicBezTo>
                    <a:pt x="234229" y="165100"/>
                    <a:pt x="238126" y="161318"/>
                    <a:pt x="238126" y="157536"/>
                  </a:cubicBezTo>
                  <a:lnTo>
                    <a:pt x="238126" y="129801"/>
                  </a:lnTo>
                  <a:cubicBezTo>
                    <a:pt x="238126" y="124758"/>
                    <a:pt x="234229" y="122237"/>
                    <a:pt x="230332" y="122237"/>
                  </a:cubicBezTo>
                  <a:close/>
                  <a:moveTo>
                    <a:pt x="201468" y="122237"/>
                  </a:moveTo>
                  <a:cubicBezTo>
                    <a:pt x="196273" y="122237"/>
                    <a:pt x="193675" y="124758"/>
                    <a:pt x="193675" y="129801"/>
                  </a:cubicBezTo>
                  <a:cubicBezTo>
                    <a:pt x="193675" y="129801"/>
                    <a:pt x="193675" y="129801"/>
                    <a:pt x="193675" y="157536"/>
                  </a:cubicBezTo>
                  <a:cubicBezTo>
                    <a:pt x="193675" y="161318"/>
                    <a:pt x="196273" y="165100"/>
                    <a:pt x="201468" y="165100"/>
                  </a:cubicBezTo>
                  <a:cubicBezTo>
                    <a:pt x="205365" y="165100"/>
                    <a:pt x="207963" y="161318"/>
                    <a:pt x="207963" y="157536"/>
                  </a:cubicBezTo>
                  <a:cubicBezTo>
                    <a:pt x="207963" y="157536"/>
                    <a:pt x="207963" y="157536"/>
                    <a:pt x="207963" y="129801"/>
                  </a:cubicBezTo>
                  <a:cubicBezTo>
                    <a:pt x="207963" y="124758"/>
                    <a:pt x="205365" y="122237"/>
                    <a:pt x="201468" y="122237"/>
                  </a:cubicBezTo>
                  <a:close/>
                  <a:moveTo>
                    <a:pt x="128732" y="122237"/>
                  </a:moveTo>
                  <a:cubicBezTo>
                    <a:pt x="124836" y="122237"/>
                    <a:pt x="122238" y="124758"/>
                    <a:pt x="122238" y="129801"/>
                  </a:cubicBezTo>
                  <a:cubicBezTo>
                    <a:pt x="122238" y="129801"/>
                    <a:pt x="122238" y="129801"/>
                    <a:pt x="122238" y="157536"/>
                  </a:cubicBezTo>
                  <a:cubicBezTo>
                    <a:pt x="122238" y="161318"/>
                    <a:pt x="124836" y="165100"/>
                    <a:pt x="128732" y="165100"/>
                  </a:cubicBezTo>
                  <a:cubicBezTo>
                    <a:pt x="133928" y="165100"/>
                    <a:pt x="136526" y="161318"/>
                    <a:pt x="136526" y="157536"/>
                  </a:cubicBezTo>
                  <a:cubicBezTo>
                    <a:pt x="136526" y="157536"/>
                    <a:pt x="136526" y="157536"/>
                    <a:pt x="136526" y="129801"/>
                  </a:cubicBezTo>
                  <a:cubicBezTo>
                    <a:pt x="136526" y="124758"/>
                    <a:pt x="133928" y="122237"/>
                    <a:pt x="128732" y="122237"/>
                  </a:cubicBezTo>
                  <a:close/>
                  <a:moveTo>
                    <a:pt x="101456" y="122237"/>
                  </a:moveTo>
                  <a:cubicBezTo>
                    <a:pt x="97559" y="122237"/>
                    <a:pt x="93663" y="124758"/>
                    <a:pt x="93663" y="129801"/>
                  </a:cubicBezTo>
                  <a:lnTo>
                    <a:pt x="93663" y="157536"/>
                  </a:lnTo>
                  <a:cubicBezTo>
                    <a:pt x="93663" y="161318"/>
                    <a:pt x="97559" y="165100"/>
                    <a:pt x="101456" y="165100"/>
                  </a:cubicBezTo>
                  <a:cubicBezTo>
                    <a:pt x="105353" y="165100"/>
                    <a:pt x="107951" y="161318"/>
                    <a:pt x="107951" y="157536"/>
                  </a:cubicBezTo>
                  <a:cubicBezTo>
                    <a:pt x="107951" y="157536"/>
                    <a:pt x="107951" y="157536"/>
                    <a:pt x="107951" y="129801"/>
                  </a:cubicBezTo>
                  <a:cubicBezTo>
                    <a:pt x="107951" y="124758"/>
                    <a:pt x="105353" y="122237"/>
                    <a:pt x="101456" y="122237"/>
                  </a:cubicBezTo>
                  <a:close/>
                  <a:moveTo>
                    <a:pt x="72881" y="122237"/>
                  </a:moveTo>
                  <a:cubicBezTo>
                    <a:pt x="67686" y="122237"/>
                    <a:pt x="65088" y="124758"/>
                    <a:pt x="65088" y="129801"/>
                  </a:cubicBezTo>
                  <a:cubicBezTo>
                    <a:pt x="65088" y="129801"/>
                    <a:pt x="65088" y="129801"/>
                    <a:pt x="65088" y="157536"/>
                  </a:cubicBezTo>
                  <a:cubicBezTo>
                    <a:pt x="65088" y="161318"/>
                    <a:pt x="67686" y="165100"/>
                    <a:pt x="72881" y="165100"/>
                  </a:cubicBezTo>
                  <a:cubicBezTo>
                    <a:pt x="76778" y="165100"/>
                    <a:pt x="79376" y="161318"/>
                    <a:pt x="79376" y="157536"/>
                  </a:cubicBezTo>
                  <a:lnTo>
                    <a:pt x="79376" y="129801"/>
                  </a:lnTo>
                  <a:cubicBezTo>
                    <a:pt x="79376" y="124758"/>
                    <a:pt x="76778" y="122237"/>
                    <a:pt x="72881" y="122237"/>
                  </a:cubicBezTo>
                  <a:close/>
                  <a:moveTo>
                    <a:pt x="258908" y="65087"/>
                  </a:moveTo>
                  <a:cubicBezTo>
                    <a:pt x="255011" y="65087"/>
                    <a:pt x="252413" y="67685"/>
                    <a:pt x="252413" y="71581"/>
                  </a:cubicBezTo>
                  <a:cubicBezTo>
                    <a:pt x="252413" y="71581"/>
                    <a:pt x="252413" y="71581"/>
                    <a:pt x="252413" y="100157"/>
                  </a:cubicBezTo>
                  <a:cubicBezTo>
                    <a:pt x="252413" y="105352"/>
                    <a:pt x="255011" y="107950"/>
                    <a:pt x="258908" y="107950"/>
                  </a:cubicBezTo>
                  <a:cubicBezTo>
                    <a:pt x="264103" y="107950"/>
                    <a:pt x="266701" y="105352"/>
                    <a:pt x="266701" y="100157"/>
                  </a:cubicBezTo>
                  <a:lnTo>
                    <a:pt x="266701" y="71581"/>
                  </a:lnTo>
                  <a:cubicBezTo>
                    <a:pt x="266701" y="67685"/>
                    <a:pt x="264103" y="65087"/>
                    <a:pt x="258908" y="65087"/>
                  </a:cubicBezTo>
                  <a:close/>
                  <a:moveTo>
                    <a:pt x="230332" y="65087"/>
                  </a:moveTo>
                  <a:cubicBezTo>
                    <a:pt x="226436" y="65087"/>
                    <a:pt x="223838" y="67685"/>
                    <a:pt x="223838" y="71581"/>
                  </a:cubicBezTo>
                  <a:cubicBezTo>
                    <a:pt x="223838" y="71581"/>
                    <a:pt x="223838" y="71581"/>
                    <a:pt x="223838" y="100157"/>
                  </a:cubicBezTo>
                  <a:cubicBezTo>
                    <a:pt x="223838" y="105352"/>
                    <a:pt x="226436" y="107950"/>
                    <a:pt x="230332" y="107950"/>
                  </a:cubicBezTo>
                  <a:cubicBezTo>
                    <a:pt x="234229" y="107950"/>
                    <a:pt x="238126" y="105352"/>
                    <a:pt x="238126" y="100157"/>
                  </a:cubicBezTo>
                  <a:lnTo>
                    <a:pt x="238126" y="71581"/>
                  </a:lnTo>
                  <a:cubicBezTo>
                    <a:pt x="238126" y="67685"/>
                    <a:pt x="234229" y="65087"/>
                    <a:pt x="230332" y="65087"/>
                  </a:cubicBezTo>
                  <a:close/>
                  <a:moveTo>
                    <a:pt x="201468" y="65087"/>
                  </a:moveTo>
                  <a:cubicBezTo>
                    <a:pt x="196273" y="65087"/>
                    <a:pt x="193675" y="67685"/>
                    <a:pt x="193675" y="71581"/>
                  </a:cubicBezTo>
                  <a:cubicBezTo>
                    <a:pt x="193675" y="71581"/>
                    <a:pt x="193675" y="71581"/>
                    <a:pt x="193675" y="100157"/>
                  </a:cubicBezTo>
                  <a:cubicBezTo>
                    <a:pt x="193675" y="105352"/>
                    <a:pt x="196273" y="107950"/>
                    <a:pt x="201468" y="107950"/>
                  </a:cubicBezTo>
                  <a:cubicBezTo>
                    <a:pt x="205365" y="107950"/>
                    <a:pt x="207963" y="105352"/>
                    <a:pt x="207963" y="100157"/>
                  </a:cubicBezTo>
                  <a:cubicBezTo>
                    <a:pt x="207963" y="100157"/>
                    <a:pt x="207963" y="100157"/>
                    <a:pt x="207963" y="71581"/>
                  </a:cubicBezTo>
                  <a:cubicBezTo>
                    <a:pt x="207963" y="67685"/>
                    <a:pt x="205365" y="65087"/>
                    <a:pt x="201468" y="65087"/>
                  </a:cubicBezTo>
                  <a:close/>
                  <a:moveTo>
                    <a:pt x="128732" y="65087"/>
                  </a:moveTo>
                  <a:cubicBezTo>
                    <a:pt x="124836" y="65087"/>
                    <a:pt x="122238" y="67685"/>
                    <a:pt x="122238" y="71581"/>
                  </a:cubicBezTo>
                  <a:cubicBezTo>
                    <a:pt x="122238" y="71581"/>
                    <a:pt x="122238" y="71581"/>
                    <a:pt x="122238" y="100157"/>
                  </a:cubicBezTo>
                  <a:cubicBezTo>
                    <a:pt x="122238" y="105352"/>
                    <a:pt x="124836" y="107950"/>
                    <a:pt x="128732" y="107950"/>
                  </a:cubicBezTo>
                  <a:cubicBezTo>
                    <a:pt x="133928" y="107950"/>
                    <a:pt x="136526" y="105352"/>
                    <a:pt x="136526" y="100157"/>
                  </a:cubicBezTo>
                  <a:cubicBezTo>
                    <a:pt x="136526" y="100157"/>
                    <a:pt x="136526" y="100157"/>
                    <a:pt x="136526" y="71581"/>
                  </a:cubicBezTo>
                  <a:cubicBezTo>
                    <a:pt x="136526" y="67685"/>
                    <a:pt x="133928" y="65087"/>
                    <a:pt x="128732" y="65087"/>
                  </a:cubicBezTo>
                  <a:close/>
                  <a:moveTo>
                    <a:pt x="101456" y="65087"/>
                  </a:moveTo>
                  <a:cubicBezTo>
                    <a:pt x="97559" y="65087"/>
                    <a:pt x="93663" y="67685"/>
                    <a:pt x="93663" y="71581"/>
                  </a:cubicBezTo>
                  <a:lnTo>
                    <a:pt x="93663" y="100157"/>
                  </a:lnTo>
                  <a:cubicBezTo>
                    <a:pt x="93663" y="105352"/>
                    <a:pt x="97559" y="107950"/>
                    <a:pt x="101456" y="107950"/>
                  </a:cubicBezTo>
                  <a:cubicBezTo>
                    <a:pt x="105353" y="107950"/>
                    <a:pt x="107951" y="105352"/>
                    <a:pt x="107951" y="100157"/>
                  </a:cubicBezTo>
                  <a:cubicBezTo>
                    <a:pt x="107951" y="100157"/>
                    <a:pt x="107951" y="100157"/>
                    <a:pt x="107951" y="71581"/>
                  </a:cubicBezTo>
                  <a:cubicBezTo>
                    <a:pt x="107951" y="67685"/>
                    <a:pt x="105353" y="65087"/>
                    <a:pt x="101456" y="65087"/>
                  </a:cubicBezTo>
                  <a:close/>
                  <a:moveTo>
                    <a:pt x="72881" y="65087"/>
                  </a:moveTo>
                  <a:cubicBezTo>
                    <a:pt x="67686" y="65087"/>
                    <a:pt x="65088" y="67685"/>
                    <a:pt x="65088" y="71581"/>
                  </a:cubicBezTo>
                  <a:cubicBezTo>
                    <a:pt x="65088" y="71581"/>
                    <a:pt x="65088" y="71581"/>
                    <a:pt x="65088" y="100157"/>
                  </a:cubicBezTo>
                  <a:cubicBezTo>
                    <a:pt x="65088" y="105352"/>
                    <a:pt x="67686" y="107950"/>
                    <a:pt x="72881" y="107950"/>
                  </a:cubicBezTo>
                  <a:cubicBezTo>
                    <a:pt x="76778" y="107950"/>
                    <a:pt x="79376" y="105352"/>
                    <a:pt x="79376" y="100157"/>
                  </a:cubicBezTo>
                  <a:lnTo>
                    <a:pt x="79376" y="71581"/>
                  </a:lnTo>
                  <a:cubicBezTo>
                    <a:pt x="79376" y="67685"/>
                    <a:pt x="76778" y="65087"/>
                    <a:pt x="72881" y="65087"/>
                  </a:cubicBezTo>
                  <a:close/>
                  <a:moveTo>
                    <a:pt x="107950" y="14287"/>
                  </a:moveTo>
                  <a:lnTo>
                    <a:pt x="107950" y="28575"/>
                  </a:lnTo>
                  <a:lnTo>
                    <a:pt x="223838" y="28575"/>
                  </a:lnTo>
                  <a:lnTo>
                    <a:pt x="223838" y="14287"/>
                  </a:lnTo>
                  <a:close/>
                  <a:moveTo>
                    <a:pt x="64802" y="0"/>
                  </a:moveTo>
                  <a:cubicBezTo>
                    <a:pt x="64802" y="0"/>
                    <a:pt x="64802" y="0"/>
                    <a:pt x="266986" y="0"/>
                  </a:cubicBezTo>
                  <a:cubicBezTo>
                    <a:pt x="270874" y="0"/>
                    <a:pt x="273466" y="2589"/>
                    <a:pt x="273466" y="6474"/>
                  </a:cubicBezTo>
                  <a:cubicBezTo>
                    <a:pt x="273466" y="10358"/>
                    <a:pt x="270874" y="14242"/>
                    <a:pt x="266986" y="14242"/>
                  </a:cubicBezTo>
                  <a:cubicBezTo>
                    <a:pt x="266986" y="14242"/>
                    <a:pt x="266986" y="14242"/>
                    <a:pt x="238472" y="14242"/>
                  </a:cubicBezTo>
                  <a:cubicBezTo>
                    <a:pt x="238472" y="14242"/>
                    <a:pt x="238472" y="14242"/>
                    <a:pt x="238472" y="28484"/>
                  </a:cubicBezTo>
                  <a:cubicBezTo>
                    <a:pt x="238472" y="28484"/>
                    <a:pt x="238472" y="28484"/>
                    <a:pt x="303275" y="28484"/>
                  </a:cubicBezTo>
                  <a:cubicBezTo>
                    <a:pt x="307163" y="28484"/>
                    <a:pt x="309755" y="31073"/>
                    <a:pt x="309755" y="34958"/>
                  </a:cubicBezTo>
                  <a:cubicBezTo>
                    <a:pt x="309755" y="34958"/>
                    <a:pt x="309755" y="34958"/>
                    <a:pt x="309755" y="301671"/>
                  </a:cubicBezTo>
                  <a:cubicBezTo>
                    <a:pt x="309755" y="301671"/>
                    <a:pt x="309755" y="301671"/>
                    <a:pt x="324012" y="301671"/>
                  </a:cubicBezTo>
                  <a:cubicBezTo>
                    <a:pt x="329196" y="301671"/>
                    <a:pt x="331788" y="305555"/>
                    <a:pt x="331788" y="309439"/>
                  </a:cubicBezTo>
                  <a:cubicBezTo>
                    <a:pt x="331788" y="313324"/>
                    <a:pt x="329196" y="315913"/>
                    <a:pt x="324012" y="315913"/>
                  </a:cubicBezTo>
                  <a:cubicBezTo>
                    <a:pt x="324012" y="315913"/>
                    <a:pt x="324012" y="315913"/>
                    <a:pt x="7776" y="315913"/>
                  </a:cubicBezTo>
                  <a:cubicBezTo>
                    <a:pt x="2592" y="315913"/>
                    <a:pt x="0" y="313324"/>
                    <a:pt x="0" y="309439"/>
                  </a:cubicBezTo>
                  <a:cubicBezTo>
                    <a:pt x="0" y="305555"/>
                    <a:pt x="2592" y="301671"/>
                    <a:pt x="7776" y="301671"/>
                  </a:cubicBezTo>
                  <a:cubicBezTo>
                    <a:pt x="7776" y="301671"/>
                    <a:pt x="7776" y="301671"/>
                    <a:pt x="22033" y="301671"/>
                  </a:cubicBezTo>
                  <a:cubicBezTo>
                    <a:pt x="22033" y="301671"/>
                    <a:pt x="22033" y="301671"/>
                    <a:pt x="22033" y="34958"/>
                  </a:cubicBezTo>
                  <a:cubicBezTo>
                    <a:pt x="22033" y="31073"/>
                    <a:pt x="24625" y="28484"/>
                    <a:pt x="28513" y="28484"/>
                  </a:cubicBezTo>
                  <a:cubicBezTo>
                    <a:pt x="28513" y="28484"/>
                    <a:pt x="28513" y="28484"/>
                    <a:pt x="93315" y="28484"/>
                  </a:cubicBezTo>
                  <a:cubicBezTo>
                    <a:pt x="93315" y="28484"/>
                    <a:pt x="93315" y="28484"/>
                    <a:pt x="93315" y="14242"/>
                  </a:cubicBezTo>
                  <a:cubicBezTo>
                    <a:pt x="93315" y="14242"/>
                    <a:pt x="93315" y="14242"/>
                    <a:pt x="64802" y="14242"/>
                  </a:cubicBezTo>
                  <a:cubicBezTo>
                    <a:pt x="60914" y="14242"/>
                    <a:pt x="58322" y="10358"/>
                    <a:pt x="58322" y="6474"/>
                  </a:cubicBezTo>
                  <a:cubicBezTo>
                    <a:pt x="58322" y="2589"/>
                    <a:pt x="60914" y="0"/>
                    <a:pt x="64802" y="0"/>
                  </a:cubicBezTo>
                  <a:close/>
                </a:path>
              </a:pathLst>
            </a:custGeom>
            <a:solidFill>
              <a:schemeClr val="accent2"/>
            </a:solidFill>
            <a:ln>
              <a:noFill/>
            </a:ln>
          </p:spPr>
          <p:txBody>
            <a:bodyPr anchor="ctr"/>
            <a:lstStyle/>
            <a:p>
              <a:pPr algn="ctr"/>
              <a:endParaRPr>
                <a:cs typeface="+mn-ea"/>
                <a:sym typeface="+mn-lt"/>
              </a:endParaRPr>
            </a:p>
          </p:txBody>
        </p:sp>
        <p:sp>
          <p:nvSpPr>
            <p:cNvPr id="21" name="ïšḻïďê-Freeform: Shape 56" title="eESxyZhHeg">
              <a:extLst>
                <a:ext uri="{FF2B5EF4-FFF2-40B4-BE49-F238E27FC236}">
                  <a16:creationId xmlns:a16="http://schemas.microsoft.com/office/drawing/2014/main" id="{BDCEFD4B-F583-48B3-925D-6DA3F9F53FF3}"/>
                </a:ext>
              </a:extLst>
            </p:cNvPr>
            <p:cNvSpPr>
              <a:spLocks/>
            </p:cNvSpPr>
            <p:nvPr/>
          </p:nvSpPr>
          <p:spPr bwMode="auto">
            <a:xfrm>
              <a:off x="6877706" y="4469270"/>
              <a:ext cx="490011" cy="617588"/>
            </a:xfrm>
            <a:custGeom>
              <a:avLst/>
              <a:gdLst>
                <a:gd name="connsiteX0" fmla="*/ 179388 w 268288"/>
                <a:gd name="connsiteY0" fmla="*/ 166688 h 338138"/>
                <a:gd name="connsiteX1" fmla="*/ 203200 w 268288"/>
                <a:gd name="connsiteY1" fmla="*/ 190443 h 338138"/>
                <a:gd name="connsiteX2" fmla="*/ 203200 w 268288"/>
                <a:gd name="connsiteY2" fmla="*/ 252471 h 338138"/>
                <a:gd name="connsiteX3" fmla="*/ 179388 w 268288"/>
                <a:gd name="connsiteY3" fmla="*/ 276226 h 338138"/>
                <a:gd name="connsiteX4" fmla="*/ 155575 w 268288"/>
                <a:gd name="connsiteY4" fmla="*/ 252471 h 338138"/>
                <a:gd name="connsiteX5" fmla="*/ 155575 w 268288"/>
                <a:gd name="connsiteY5" fmla="*/ 190443 h 338138"/>
                <a:gd name="connsiteX6" fmla="*/ 179388 w 268288"/>
                <a:gd name="connsiteY6" fmla="*/ 166688 h 338138"/>
                <a:gd name="connsiteX7" fmla="*/ 179388 w 268288"/>
                <a:gd name="connsiteY7" fmla="*/ 150813 h 338138"/>
                <a:gd name="connsiteX8" fmla="*/ 139700 w 268288"/>
                <a:gd name="connsiteY8" fmla="*/ 190427 h 338138"/>
                <a:gd name="connsiteX9" fmla="*/ 139700 w 268288"/>
                <a:gd name="connsiteY9" fmla="*/ 252488 h 338138"/>
                <a:gd name="connsiteX10" fmla="*/ 179388 w 268288"/>
                <a:gd name="connsiteY10" fmla="*/ 292101 h 338138"/>
                <a:gd name="connsiteX11" fmla="*/ 219075 w 268288"/>
                <a:gd name="connsiteY11" fmla="*/ 252488 h 338138"/>
                <a:gd name="connsiteX12" fmla="*/ 219075 w 268288"/>
                <a:gd name="connsiteY12" fmla="*/ 190427 h 338138"/>
                <a:gd name="connsiteX13" fmla="*/ 179388 w 268288"/>
                <a:gd name="connsiteY13" fmla="*/ 150813 h 338138"/>
                <a:gd name="connsiteX14" fmla="*/ 57120 w 268288"/>
                <a:gd name="connsiteY14" fmla="*/ 150813 h 338138"/>
                <a:gd name="connsiteX15" fmla="*/ 49212 w 268288"/>
                <a:gd name="connsiteY15" fmla="*/ 158705 h 338138"/>
                <a:gd name="connsiteX16" fmla="*/ 57120 w 268288"/>
                <a:gd name="connsiteY16" fmla="*/ 166597 h 338138"/>
                <a:gd name="connsiteX17" fmla="*/ 80842 w 268288"/>
                <a:gd name="connsiteY17" fmla="*/ 166597 h 338138"/>
                <a:gd name="connsiteX18" fmla="*/ 103247 w 268288"/>
                <a:gd name="connsiteY18" fmla="*/ 188959 h 338138"/>
                <a:gd name="connsiteX19" fmla="*/ 103247 w 268288"/>
                <a:gd name="connsiteY19" fmla="*/ 190274 h 338138"/>
                <a:gd name="connsiteX20" fmla="*/ 80842 w 268288"/>
                <a:gd name="connsiteY20" fmla="*/ 212635 h 338138"/>
                <a:gd name="connsiteX21" fmla="*/ 57120 w 268288"/>
                <a:gd name="connsiteY21" fmla="*/ 212635 h 338138"/>
                <a:gd name="connsiteX22" fmla="*/ 49212 w 268288"/>
                <a:gd name="connsiteY22" fmla="*/ 220527 h 338138"/>
                <a:gd name="connsiteX23" fmla="*/ 57120 w 268288"/>
                <a:gd name="connsiteY23" fmla="*/ 228419 h 338138"/>
                <a:gd name="connsiteX24" fmla="*/ 80842 w 268288"/>
                <a:gd name="connsiteY24" fmla="*/ 228419 h 338138"/>
                <a:gd name="connsiteX25" fmla="*/ 103247 w 268288"/>
                <a:gd name="connsiteY25" fmla="*/ 250781 h 338138"/>
                <a:gd name="connsiteX26" fmla="*/ 80842 w 268288"/>
                <a:gd name="connsiteY26" fmla="*/ 273142 h 338138"/>
                <a:gd name="connsiteX27" fmla="*/ 57120 w 268288"/>
                <a:gd name="connsiteY27" fmla="*/ 273142 h 338138"/>
                <a:gd name="connsiteX28" fmla="*/ 49212 w 268288"/>
                <a:gd name="connsiteY28" fmla="*/ 281034 h 338138"/>
                <a:gd name="connsiteX29" fmla="*/ 57120 w 268288"/>
                <a:gd name="connsiteY29" fmla="*/ 288926 h 338138"/>
                <a:gd name="connsiteX30" fmla="*/ 80842 w 268288"/>
                <a:gd name="connsiteY30" fmla="*/ 288926 h 338138"/>
                <a:gd name="connsiteX31" fmla="*/ 119062 w 268288"/>
                <a:gd name="connsiteY31" fmla="*/ 250781 h 338138"/>
                <a:gd name="connsiteX32" fmla="*/ 103247 w 268288"/>
                <a:gd name="connsiteY32" fmla="*/ 220527 h 338138"/>
                <a:gd name="connsiteX33" fmla="*/ 119062 w 268288"/>
                <a:gd name="connsiteY33" fmla="*/ 190274 h 338138"/>
                <a:gd name="connsiteX34" fmla="*/ 119062 w 268288"/>
                <a:gd name="connsiteY34" fmla="*/ 188959 h 338138"/>
                <a:gd name="connsiteX35" fmla="*/ 80842 w 268288"/>
                <a:gd name="connsiteY35" fmla="*/ 150813 h 338138"/>
                <a:gd name="connsiteX36" fmla="*/ 57120 w 268288"/>
                <a:gd name="connsiteY36" fmla="*/ 150813 h 338138"/>
                <a:gd name="connsiteX37" fmla="*/ 46099 w 268288"/>
                <a:gd name="connsiteY37" fmla="*/ 47625 h 338138"/>
                <a:gd name="connsiteX38" fmla="*/ 15875 w 268288"/>
                <a:gd name="connsiteY38" fmla="*/ 79629 h 338138"/>
                <a:gd name="connsiteX39" fmla="*/ 15875 w 268288"/>
                <a:gd name="connsiteY39" fmla="*/ 114300 h 338138"/>
                <a:gd name="connsiteX40" fmla="*/ 252413 w 268288"/>
                <a:gd name="connsiteY40" fmla="*/ 114300 h 338138"/>
                <a:gd name="connsiteX41" fmla="*/ 252413 w 268288"/>
                <a:gd name="connsiteY41" fmla="*/ 79629 h 338138"/>
                <a:gd name="connsiteX42" fmla="*/ 222189 w 268288"/>
                <a:gd name="connsiteY42" fmla="*/ 47625 h 338138"/>
                <a:gd name="connsiteX43" fmla="*/ 210362 w 268288"/>
                <a:gd name="connsiteY43" fmla="*/ 47625 h 338138"/>
                <a:gd name="connsiteX44" fmla="*/ 210362 w 268288"/>
                <a:gd name="connsiteY44" fmla="*/ 71628 h 338138"/>
                <a:gd name="connsiteX45" fmla="*/ 202477 w 268288"/>
                <a:gd name="connsiteY45" fmla="*/ 79629 h 338138"/>
                <a:gd name="connsiteX46" fmla="*/ 194593 w 268288"/>
                <a:gd name="connsiteY46" fmla="*/ 71628 h 338138"/>
                <a:gd name="connsiteX47" fmla="*/ 194593 w 268288"/>
                <a:gd name="connsiteY47" fmla="*/ 47625 h 338138"/>
                <a:gd name="connsiteX48" fmla="*/ 73696 w 268288"/>
                <a:gd name="connsiteY48" fmla="*/ 47625 h 338138"/>
                <a:gd name="connsiteX49" fmla="*/ 73696 w 268288"/>
                <a:gd name="connsiteY49" fmla="*/ 71628 h 338138"/>
                <a:gd name="connsiteX50" fmla="*/ 65811 w 268288"/>
                <a:gd name="connsiteY50" fmla="*/ 79629 h 338138"/>
                <a:gd name="connsiteX51" fmla="*/ 57926 w 268288"/>
                <a:gd name="connsiteY51" fmla="*/ 71628 h 338138"/>
                <a:gd name="connsiteX52" fmla="*/ 57926 w 268288"/>
                <a:gd name="connsiteY52" fmla="*/ 47625 h 338138"/>
                <a:gd name="connsiteX53" fmla="*/ 46099 w 268288"/>
                <a:gd name="connsiteY53" fmla="*/ 47625 h 338138"/>
                <a:gd name="connsiteX54" fmla="*/ 65757 w 268288"/>
                <a:gd name="connsiteY54" fmla="*/ 0 h 338138"/>
                <a:gd name="connsiteX55" fmla="*/ 73648 w 268288"/>
                <a:gd name="connsiteY55" fmla="*/ 7925 h 338138"/>
                <a:gd name="connsiteX56" fmla="*/ 73648 w 268288"/>
                <a:gd name="connsiteY56" fmla="*/ 31700 h 338138"/>
                <a:gd name="connsiteX57" fmla="*/ 194640 w 268288"/>
                <a:gd name="connsiteY57" fmla="*/ 31700 h 338138"/>
                <a:gd name="connsiteX58" fmla="*/ 194640 w 268288"/>
                <a:gd name="connsiteY58" fmla="*/ 7925 h 338138"/>
                <a:gd name="connsiteX59" fmla="*/ 202531 w 268288"/>
                <a:gd name="connsiteY59" fmla="*/ 0 h 338138"/>
                <a:gd name="connsiteX60" fmla="*/ 210422 w 268288"/>
                <a:gd name="connsiteY60" fmla="*/ 7925 h 338138"/>
                <a:gd name="connsiteX61" fmla="*/ 210422 w 268288"/>
                <a:gd name="connsiteY61" fmla="*/ 31700 h 338138"/>
                <a:gd name="connsiteX62" fmla="*/ 222258 w 268288"/>
                <a:gd name="connsiteY62" fmla="*/ 31700 h 338138"/>
                <a:gd name="connsiteX63" fmla="*/ 268288 w 268288"/>
                <a:gd name="connsiteY63" fmla="*/ 79251 h 338138"/>
                <a:gd name="connsiteX64" fmla="*/ 268288 w 268288"/>
                <a:gd name="connsiteY64" fmla="*/ 290587 h 338138"/>
                <a:gd name="connsiteX65" fmla="*/ 222258 w 268288"/>
                <a:gd name="connsiteY65" fmla="*/ 338138 h 338138"/>
                <a:gd name="connsiteX66" fmla="*/ 46030 w 268288"/>
                <a:gd name="connsiteY66" fmla="*/ 338138 h 338138"/>
                <a:gd name="connsiteX67" fmla="*/ 0 w 268288"/>
                <a:gd name="connsiteY67" fmla="*/ 290587 h 338138"/>
                <a:gd name="connsiteX68" fmla="*/ 0 w 268288"/>
                <a:gd name="connsiteY68" fmla="*/ 79251 h 338138"/>
                <a:gd name="connsiteX69" fmla="*/ 46030 w 268288"/>
                <a:gd name="connsiteY69" fmla="*/ 31700 h 338138"/>
                <a:gd name="connsiteX70" fmla="*/ 57866 w 268288"/>
                <a:gd name="connsiteY70" fmla="*/ 31700 h 338138"/>
                <a:gd name="connsiteX71" fmla="*/ 57866 w 268288"/>
                <a:gd name="connsiteY71" fmla="*/ 7925 h 338138"/>
                <a:gd name="connsiteX72" fmla="*/ 65757 w 268288"/>
                <a:gd name="connsiteY72" fmla="*/ 0 h 33813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Lst>
              <a:rect l="l" t="t" r="r" b="b"/>
              <a:pathLst>
                <a:path w="268288" h="338138">
                  <a:moveTo>
                    <a:pt x="179388" y="166688"/>
                  </a:moveTo>
                  <a:cubicBezTo>
                    <a:pt x="192617" y="166688"/>
                    <a:pt x="203200" y="177246"/>
                    <a:pt x="203200" y="190443"/>
                  </a:cubicBezTo>
                  <a:cubicBezTo>
                    <a:pt x="203200" y="252471"/>
                    <a:pt x="203200" y="252471"/>
                    <a:pt x="203200" y="252471"/>
                  </a:cubicBezTo>
                  <a:cubicBezTo>
                    <a:pt x="203200" y="265668"/>
                    <a:pt x="192617" y="276226"/>
                    <a:pt x="179388" y="276226"/>
                  </a:cubicBezTo>
                  <a:cubicBezTo>
                    <a:pt x="166158" y="276226"/>
                    <a:pt x="155575" y="265668"/>
                    <a:pt x="155575" y="252471"/>
                  </a:cubicBezTo>
                  <a:cubicBezTo>
                    <a:pt x="155575" y="190443"/>
                    <a:pt x="155575" y="190443"/>
                    <a:pt x="155575" y="190443"/>
                  </a:cubicBezTo>
                  <a:cubicBezTo>
                    <a:pt x="155575" y="177246"/>
                    <a:pt x="166158" y="166688"/>
                    <a:pt x="179388" y="166688"/>
                  </a:cubicBezTo>
                  <a:close/>
                  <a:moveTo>
                    <a:pt x="179388" y="150813"/>
                  </a:moveTo>
                  <a:cubicBezTo>
                    <a:pt x="158221" y="150813"/>
                    <a:pt x="139700" y="169299"/>
                    <a:pt x="139700" y="190427"/>
                  </a:cubicBezTo>
                  <a:cubicBezTo>
                    <a:pt x="139700" y="252488"/>
                    <a:pt x="139700" y="252488"/>
                    <a:pt x="139700" y="252488"/>
                  </a:cubicBezTo>
                  <a:cubicBezTo>
                    <a:pt x="139700" y="273615"/>
                    <a:pt x="158221" y="292101"/>
                    <a:pt x="179388" y="292101"/>
                  </a:cubicBezTo>
                  <a:cubicBezTo>
                    <a:pt x="201877" y="292101"/>
                    <a:pt x="219075" y="273615"/>
                    <a:pt x="219075" y="252488"/>
                  </a:cubicBezTo>
                  <a:lnTo>
                    <a:pt x="219075" y="190427"/>
                  </a:lnTo>
                  <a:cubicBezTo>
                    <a:pt x="219075" y="169299"/>
                    <a:pt x="201877" y="150813"/>
                    <a:pt x="179388" y="150813"/>
                  </a:cubicBezTo>
                  <a:close/>
                  <a:moveTo>
                    <a:pt x="57120" y="150813"/>
                  </a:moveTo>
                  <a:cubicBezTo>
                    <a:pt x="51848" y="150813"/>
                    <a:pt x="49212" y="154759"/>
                    <a:pt x="49212" y="158705"/>
                  </a:cubicBezTo>
                  <a:cubicBezTo>
                    <a:pt x="49212" y="163967"/>
                    <a:pt x="51848" y="166597"/>
                    <a:pt x="57120" y="166597"/>
                  </a:cubicBezTo>
                  <a:cubicBezTo>
                    <a:pt x="80842" y="166597"/>
                    <a:pt x="80842" y="166597"/>
                    <a:pt x="80842" y="166597"/>
                  </a:cubicBezTo>
                  <a:cubicBezTo>
                    <a:pt x="92704" y="166597"/>
                    <a:pt x="103247" y="177120"/>
                    <a:pt x="103247" y="188959"/>
                  </a:cubicBezTo>
                  <a:cubicBezTo>
                    <a:pt x="103247" y="190274"/>
                    <a:pt x="103247" y="190274"/>
                    <a:pt x="103247" y="190274"/>
                  </a:cubicBezTo>
                  <a:cubicBezTo>
                    <a:pt x="103247" y="202112"/>
                    <a:pt x="92704" y="212635"/>
                    <a:pt x="80842" y="212635"/>
                  </a:cubicBezTo>
                  <a:cubicBezTo>
                    <a:pt x="57120" y="212635"/>
                    <a:pt x="57120" y="212635"/>
                    <a:pt x="57120" y="212635"/>
                  </a:cubicBezTo>
                  <a:cubicBezTo>
                    <a:pt x="51848" y="212635"/>
                    <a:pt x="49212" y="215266"/>
                    <a:pt x="49212" y="220527"/>
                  </a:cubicBezTo>
                  <a:cubicBezTo>
                    <a:pt x="49212" y="224473"/>
                    <a:pt x="51848" y="228419"/>
                    <a:pt x="57120" y="228419"/>
                  </a:cubicBezTo>
                  <a:cubicBezTo>
                    <a:pt x="80842" y="228419"/>
                    <a:pt x="80842" y="228419"/>
                    <a:pt x="80842" y="228419"/>
                  </a:cubicBezTo>
                  <a:cubicBezTo>
                    <a:pt x="92704" y="228419"/>
                    <a:pt x="103247" y="237627"/>
                    <a:pt x="103247" y="250781"/>
                  </a:cubicBezTo>
                  <a:cubicBezTo>
                    <a:pt x="103247" y="263934"/>
                    <a:pt x="92704" y="273142"/>
                    <a:pt x="80842" y="273142"/>
                  </a:cubicBezTo>
                  <a:cubicBezTo>
                    <a:pt x="57120" y="273142"/>
                    <a:pt x="57120" y="273142"/>
                    <a:pt x="57120" y="273142"/>
                  </a:cubicBezTo>
                  <a:cubicBezTo>
                    <a:pt x="51848" y="273142"/>
                    <a:pt x="49212" y="277088"/>
                    <a:pt x="49212" y="281034"/>
                  </a:cubicBezTo>
                  <a:cubicBezTo>
                    <a:pt x="49212" y="284980"/>
                    <a:pt x="51848" y="288926"/>
                    <a:pt x="57120" y="288926"/>
                  </a:cubicBezTo>
                  <a:cubicBezTo>
                    <a:pt x="80842" y="288926"/>
                    <a:pt x="80842" y="288926"/>
                    <a:pt x="80842" y="288926"/>
                  </a:cubicBezTo>
                  <a:cubicBezTo>
                    <a:pt x="101929" y="288926"/>
                    <a:pt x="119062" y="271826"/>
                    <a:pt x="119062" y="250781"/>
                  </a:cubicBezTo>
                  <a:cubicBezTo>
                    <a:pt x="119062" y="237627"/>
                    <a:pt x="112473" y="227104"/>
                    <a:pt x="103247" y="220527"/>
                  </a:cubicBezTo>
                  <a:cubicBezTo>
                    <a:pt x="112473" y="212635"/>
                    <a:pt x="119062" y="202112"/>
                    <a:pt x="119062" y="190274"/>
                  </a:cubicBezTo>
                  <a:lnTo>
                    <a:pt x="119062" y="188959"/>
                  </a:lnTo>
                  <a:cubicBezTo>
                    <a:pt x="119062" y="167913"/>
                    <a:pt x="101929" y="150813"/>
                    <a:pt x="80842" y="150813"/>
                  </a:cubicBezTo>
                  <a:cubicBezTo>
                    <a:pt x="57120" y="150813"/>
                    <a:pt x="57120" y="150813"/>
                    <a:pt x="57120" y="150813"/>
                  </a:cubicBezTo>
                  <a:close/>
                  <a:moveTo>
                    <a:pt x="46099" y="47625"/>
                  </a:moveTo>
                  <a:cubicBezTo>
                    <a:pt x="29016" y="47625"/>
                    <a:pt x="15875" y="62294"/>
                    <a:pt x="15875" y="79629"/>
                  </a:cubicBezTo>
                  <a:cubicBezTo>
                    <a:pt x="15875" y="114300"/>
                    <a:pt x="15875" y="114300"/>
                    <a:pt x="15875" y="114300"/>
                  </a:cubicBezTo>
                  <a:cubicBezTo>
                    <a:pt x="252413" y="114300"/>
                    <a:pt x="252413" y="114300"/>
                    <a:pt x="252413" y="114300"/>
                  </a:cubicBezTo>
                  <a:lnTo>
                    <a:pt x="252413" y="79629"/>
                  </a:lnTo>
                  <a:cubicBezTo>
                    <a:pt x="252413" y="62294"/>
                    <a:pt x="239272" y="47625"/>
                    <a:pt x="222189" y="47625"/>
                  </a:cubicBezTo>
                  <a:cubicBezTo>
                    <a:pt x="210362" y="47625"/>
                    <a:pt x="210362" y="47625"/>
                    <a:pt x="210362" y="47625"/>
                  </a:cubicBezTo>
                  <a:cubicBezTo>
                    <a:pt x="210362" y="71628"/>
                    <a:pt x="210362" y="71628"/>
                    <a:pt x="210362" y="71628"/>
                  </a:cubicBezTo>
                  <a:cubicBezTo>
                    <a:pt x="210362" y="75629"/>
                    <a:pt x="206420" y="79629"/>
                    <a:pt x="202477" y="79629"/>
                  </a:cubicBezTo>
                  <a:cubicBezTo>
                    <a:pt x="197221" y="79629"/>
                    <a:pt x="194593" y="75629"/>
                    <a:pt x="194593" y="71628"/>
                  </a:cubicBezTo>
                  <a:cubicBezTo>
                    <a:pt x="194593" y="47625"/>
                    <a:pt x="194593" y="47625"/>
                    <a:pt x="194593" y="47625"/>
                  </a:cubicBezTo>
                  <a:cubicBezTo>
                    <a:pt x="73696" y="47625"/>
                    <a:pt x="73696" y="47625"/>
                    <a:pt x="73696" y="47625"/>
                  </a:cubicBezTo>
                  <a:cubicBezTo>
                    <a:pt x="73696" y="71628"/>
                    <a:pt x="73696" y="71628"/>
                    <a:pt x="73696" y="71628"/>
                  </a:cubicBezTo>
                  <a:cubicBezTo>
                    <a:pt x="73696" y="75629"/>
                    <a:pt x="71067" y="79629"/>
                    <a:pt x="65811" y="79629"/>
                  </a:cubicBezTo>
                  <a:cubicBezTo>
                    <a:pt x="61869" y="79629"/>
                    <a:pt x="57926" y="75629"/>
                    <a:pt x="57926" y="71628"/>
                  </a:cubicBezTo>
                  <a:cubicBezTo>
                    <a:pt x="57926" y="47625"/>
                    <a:pt x="57926" y="47625"/>
                    <a:pt x="57926" y="47625"/>
                  </a:cubicBezTo>
                  <a:cubicBezTo>
                    <a:pt x="46099" y="47625"/>
                    <a:pt x="46099" y="47625"/>
                    <a:pt x="46099" y="47625"/>
                  </a:cubicBezTo>
                  <a:close/>
                  <a:moveTo>
                    <a:pt x="65757" y="0"/>
                  </a:moveTo>
                  <a:cubicBezTo>
                    <a:pt x="71018" y="0"/>
                    <a:pt x="73648" y="3962"/>
                    <a:pt x="73648" y="7925"/>
                  </a:cubicBezTo>
                  <a:cubicBezTo>
                    <a:pt x="73648" y="31700"/>
                    <a:pt x="73648" y="31700"/>
                    <a:pt x="73648" y="31700"/>
                  </a:cubicBezTo>
                  <a:cubicBezTo>
                    <a:pt x="194640" y="31700"/>
                    <a:pt x="194640" y="31700"/>
                    <a:pt x="194640" y="31700"/>
                  </a:cubicBezTo>
                  <a:cubicBezTo>
                    <a:pt x="194640" y="7925"/>
                    <a:pt x="194640" y="7925"/>
                    <a:pt x="194640" y="7925"/>
                  </a:cubicBezTo>
                  <a:cubicBezTo>
                    <a:pt x="194640" y="3962"/>
                    <a:pt x="197271" y="0"/>
                    <a:pt x="202531" y="0"/>
                  </a:cubicBezTo>
                  <a:cubicBezTo>
                    <a:pt x="206477" y="0"/>
                    <a:pt x="210422" y="3962"/>
                    <a:pt x="210422" y="7925"/>
                  </a:cubicBezTo>
                  <a:cubicBezTo>
                    <a:pt x="210422" y="31700"/>
                    <a:pt x="210422" y="31700"/>
                    <a:pt x="210422" y="31700"/>
                  </a:cubicBezTo>
                  <a:cubicBezTo>
                    <a:pt x="222258" y="31700"/>
                    <a:pt x="222258" y="31700"/>
                    <a:pt x="222258" y="31700"/>
                  </a:cubicBezTo>
                  <a:cubicBezTo>
                    <a:pt x="247246" y="31700"/>
                    <a:pt x="268288" y="52834"/>
                    <a:pt x="268288" y="79251"/>
                  </a:cubicBezTo>
                  <a:cubicBezTo>
                    <a:pt x="268288" y="290587"/>
                    <a:pt x="268288" y="290587"/>
                    <a:pt x="268288" y="290587"/>
                  </a:cubicBezTo>
                  <a:cubicBezTo>
                    <a:pt x="268288" y="317005"/>
                    <a:pt x="247246" y="338138"/>
                    <a:pt x="222258" y="338138"/>
                  </a:cubicBezTo>
                  <a:cubicBezTo>
                    <a:pt x="46030" y="338138"/>
                    <a:pt x="46030" y="338138"/>
                    <a:pt x="46030" y="338138"/>
                  </a:cubicBezTo>
                  <a:cubicBezTo>
                    <a:pt x="21042" y="338138"/>
                    <a:pt x="0" y="317005"/>
                    <a:pt x="0" y="290587"/>
                  </a:cubicBezTo>
                  <a:cubicBezTo>
                    <a:pt x="0" y="79251"/>
                    <a:pt x="0" y="79251"/>
                    <a:pt x="0" y="79251"/>
                  </a:cubicBezTo>
                  <a:cubicBezTo>
                    <a:pt x="0" y="52834"/>
                    <a:pt x="21042" y="31700"/>
                    <a:pt x="46030" y="31700"/>
                  </a:cubicBezTo>
                  <a:cubicBezTo>
                    <a:pt x="57866" y="31700"/>
                    <a:pt x="57866" y="31700"/>
                    <a:pt x="57866" y="31700"/>
                  </a:cubicBezTo>
                  <a:cubicBezTo>
                    <a:pt x="57866" y="7925"/>
                    <a:pt x="57866" y="7925"/>
                    <a:pt x="57866" y="7925"/>
                  </a:cubicBezTo>
                  <a:cubicBezTo>
                    <a:pt x="57866" y="3962"/>
                    <a:pt x="61812" y="0"/>
                    <a:pt x="65757" y="0"/>
                  </a:cubicBezTo>
                  <a:close/>
                </a:path>
              </a:pathLst>
            </a:custGeom>
            <a:solidFill>
              <a:schemeClr val="accent4"/>
            </a:solidFill>
            <a:ln>
              <a:noFill/>
            </a:ln>
          </p:spPr>
          <p:txBody>
            <a:bodyPr anchor="ctr"/>
            <a:lstStyle/>
            <a:p>
              <a:pPr algn="ctr"/>
              <a:endParaRPr>
                <a:cs typeface="+mn-ea"/>
                <a:sym typeface="+mn-lt"/>
              </a:endParaRPr>
            </a:p>
          </p:txBody>
        </p:sp>
      </p:grpSp>
      <p:grpSp>
        <p:nvGrpSpPr>
          <p:cNvPr id="31" name="组合 30">
            <a:extLst>
              <a:ext uri="{FF2B5EF4-FFF2-40B4-BE49-F238E27FC236}">
                <a16:creationId xmlns:a16="http://schemas.microsoft.com/office/drawing/2014/main" id="{31CFE7A1-75A1-4218-843E-F31DEF513292}"/>
              </a:ext>
            </a:extLst>
          </p:cNvPr>
          <p:cNvGrpSpPr/>
          <p:nvPr/>
        </p:nvGrpSpPr>
        <p:grpSpPr>
          <a:xfrm>
            <a:off x="756937" y="1344984"/>
            <a:ext cx="7641817" cy="2698667"/>
            <a:chOff x="756937" y="1344984"/>
            <a:chExt cx="7641817" cy="2698667"/>
          </a:xfrm>
        </p:grpSpPr>
        <p:grpSp>
          <p:nvGrpSpPr>
            <p:cNvPr id="3" name="Group 7">
              <a:extLst>
                <a:ext uri="{FF2B5EF4-FFF2-40B4-BE49-F238E27FC236}">
                  <a16:creationId xmlns:a16="http://schemas.microsoft.com/office/drawing/2014/main" id="{7C8C59A8-A7CA-438F-984F-842656483CC9}"/>
                </a:ext>
              </a:extLst>
            </p:cNvPr>
            <p:cNvGrpSpPr/>
            <p:nvPr/>
          </p:nvGrpSpPr>
          <p:grpSpPr>
            <a:xfrm>
              <a:off x="756937" y="3416818"/>
              <a:ext cx="1805711" cy="626833"/>
              <a:chOff x="609599" y="3139323"/>
              <a:chExt cx="2407615" cy="835777"/>
            </a:xfrm>
          </p:grpSpPr>
          <p:sp>
            <p:nvSpPr>
              <p:cNvPr id="29" name="ïšḻïďê-TextBox 8">
                <a:extLst>
                  <a:ext uri="{FF2B5EF4-FFF2-40B4-BE49-F238E27FC236}">
                    <a16:creationId xmlns:a16="http://schemas.microsoft.com/office/drawing/2014/main" id="{031759E2-6A0D-4111-94A3-60960614A7EF}"/>
                  </a:ext>
                </a:extLst>
              </p:cNvPr>
              <p:cNvSpPr txBox="1"/>
              <p:nvPr/>
            </p:nvSpPr>
            <p:spPr>
              <a:xfrm>
                <a:off x="609599" y="3385544"/>
                <a:ext cx="2407615" cy="589556"/>
              </a:xfrm>
              <a:prstGeom prst="rect">
                <a:avLst/>
              </a:prstGeom>
              <a:noFill/>
            </p:spPr>
            <p:txBody>
              <a:bodyPr wrap="square" lIns="72000" tIns="0" rIns="72000" bIns="0" anchor="ctr" anchorCtr="0">
                <a:normAutofit fontScale="92500" lnSpcReduction="20000"/>
              </a:bodyPr>
              <a:lstStyle/>
              <a:p>
                <a:pPr algn="r" defTabSz="914378">
                  <a:lnSpc>
                    <a:spcPct val="120000"/>
                  </a:lnSpc>
                  <a:defRPr/>
                </a:pPr>
                <a:r>
                  <a:rPr lang="zh-CN" altLang="en-US" sz="1000" dirty="0">
                    <a:cs typeface="+mn-ea"/>
                    <a:sym typeface="+mn-lt"/>
                  </a:rPr>
                  <a:t>此部分内容作为文字排版占位显示</a:t>
                </a:r>
                <a:br>
                  <a:rPr lang="zh-CN" altLang="en-US" sz="1000" dirty="0">
                    <a:cs typeface="+mn-ea"/>
                    <a:sym typeface="+mn-lt"/>
                  </a:rPr>
                </a:br>
                <a:r>
                  <a:rPr lang="zh-CN" altLang="en-US" sz="1000" dirty="0">
                    <a:cs typeface="+mn-ea"/>
                    <a:sym typeface="+mn-lt"/>
                  </a:rPr>
                  <a:t>（建议使用主题字体）</a:t>
                </a:r>
              </a:p>
            </p:txBody>
          </p:sp>
          <p:sp>
            <p:nvSpPr>
              <p:cNvPr id="30" name="ïšḻïďê-Rectangle 9">
                <a:extLst>
                  <a:ext uri="{FF2B5EF4-FFF2-40B4-BE49-F238E27FC236}">
                    <a16:creationId xmlns:a16="http://schemas.microsoft.com/office/drawing/2014/main" id="{9AFF7F43-0473-486F-A381-A656D974E232}"/>
                  </a:ext>
                </a:extLst>
              </p:cNvPr>
              <p:cNvSpPr/>
              <p:nvPr/>
            </p:nvSpPr>
            <p:spPr>
              <a:xfrm>
                <a:off x="609599" y="3139323"/>
                <a:ext cx="2407615" cy="246221"/>
              </a:xfrm>
              <a:prstGeom prst="rect">
                <a:avLst/>
              </a:prstGeom>
            </p:spPr>
            <p:txBody>
              <a:bodyPr wrap="none" lIns="72000" tIns="0" rIns="72000" bIns="0">
                <a:normAutofit fontScale="85000" lnSpcReduction="20000"/>
              </a:bodyPr>
              <a:lstStyle/>
              <a:p>
                <a:pPr lvl="0" algn="r" defTabSz="914378">
                  <a:defRPr/>
                </a:pPr>
                <a:r>
                  <a:rPr lang="zh-CN" altLang="en-US" sz="1600" b="1">
                    <a:solidFill>
                      <a:schemeClr val="accent2"/>
                    </a:solidFill>
                    <a:cs typeface="+mn-ea"/>
                    <a:sym typeface="+mn-lt"/>
                  </a:rPr>
                  <a:t>标题文本预设</a:t>
                </a:r>
              </a:p>
            </p:txBody>
          </p:sp>
        </p:grpSp>
        <p:grpSp>
          <p:nvGrpSpPr>
            <p:cNvPr id="4" name="Group 10">
              <a:extLst>
                <a:ext uri="{FF2B5EF4-FFF2-40B4-BE49-F238E27FC236}">
                  <a16:creationId xmlns:a16="http://schemas.microsoft.com/office/drawing/2014/main" id="{160EF7DB-D23C-4456-AAEE-FCF61C6DA198}"/>
                </a:ext>
              </a:extLst>
            </p:cNvPr>
            <p:cNvGrpSpPr/>
            <p:nvPr/>
          </p:nvGrpSpPr>
          <p:grpSpPr>
            <a:xfrm>
              <a:off x="6555757" y="3416818"/>
              <a:ext cx="1842997" cy="626833"/>
              <a:chOff x="9029821" y="3139323"/>
              <a:chExt cx="2457329" cy="835777"/>
            </a:xfrm>
          </p:grpSpPr>
          <p:sp>
            <p:nvSpPr>
              <p:cNvPr id="27" name="ïšḻïďê-TextBox 11">
                <a:extLst>
                  <a:ext uri="{FF2B5EF4-FFF2-40B4-BE49-F238E27FC236}">
                    <a16:creationId xmlns:a16="http://schemas.microsoft.com/office/drawing/2014/main" id="{5B9BE1D9-E0BA-4EAF-A99D-C86FD90C1064}"/>
                  </a:ext>
                </a:extLst>
              </p:cNvPr>
              <p:cNvSpPr txBox="1"/>
              <p:nvPr/>
            </p:nvSpPr>
            <p:spPr>
              <a:xfrm>
                <a:off x="9029821" y="3385544"/>
                <a:ext cx="2457329" cy="589556"/>
              </a:xfrm>
              <a:prstGeom prst="rect">
                <a:avLst/>
              </a:prstGeom>
              <a:noFill/>
            </p:spPr>
            <p:txBody>
              <a:bodyPr wrap="square" lIns="72000" tIns="0" rIns="72000" bIns="0" anchor="ctr" anchorCtr="0">
                <a:normAutofit fontScale="92500" lnSpcReduction="20000"/>
              </a:bodyPr>
              <a:lstStyle/>
              <a:p>
                <a:pPr defTabSz="914378">
                  <a:lnSpc>
                    <a:spcPct val="120000"/>
                  </a:lnSpc>
                  <a:defRPr/>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28" name="ïšḻïďê-Rectangle 12">
                <a:extLst>
                  <a:ext uri="{FF2B5EF4-FFF2-40B4-BE49-F238E27FC236}">
                    <a16:creationId xmlns:a16="http://schemas.microsoft.com/office/drawing/2014/main" id="{9659A6FB-73CD-495E-A929-53A1B58F07FC}"/>
                  </a:ext>
                </a:extLst>
              </p:cNvPr>
              <p:cNvSpPr/>
              <p:nvPr/>
            </p:nvSpPr>
            <p:spPr>
              <a:xfrm>
                <a:off x="9029821" y="3139323"/>
                <a:ext cx="2457329" cy="246221"/>
              </a:xfrm>
              <a:prstGeom prst="rect">
                <a:avLst/>
              </a:prstGeom>
            </p:spPr>
            <p:txBody>
              <a:bodyPr wrap="none" lIns="72000" tIns="0" rIns="72000" bIns="0">
                <a:normAutofit fontScale="85000" lnSpcReduction="20000"/>
              </a:bodyPr>
              <a:lstStyle/>
              <a:p>
                <a:pPr lvl="0" defTabSz="914378">
                  <a:defRPr/>
                </a:pPr>
                <a:r>
                  <a:rPr lang="zh-CN" altLang="en-US" sz="1600" b="1">
                    <a:solidFill>
                      <a:schemeClr val="accent4"/>
                    </a:solidFill>
                    <a:cs typeface="+mn-ea"/>
                    <a:sym typeface="+mn-lt"/>
                  </a:rPr>
                  <a:t>标题文本预设</a:t>
                </a:r>
              </a:p>
            </p:txBody>
          </p:sp>
        </p:grpSp>
        <p:grpSp>
          <p:nvGrpSpPr>
            <p:cNvPr id="6" name="Group 20">
              <a:extLst>
                <a:ext uri="{FF2B5EF4-FFF2-40B4-BE49-F238E27FC236}">
                  <a16:creationId xmlns:a16="http://schemas.microsoft.com/office/drawing/2014/main" id="{DD908375-9B3E-432F-8669-98130C9F4D17}"/>
                </a:ext>
              </a:extLst>
            </p:cNvPr>
            <p:cNvGrpSpPr/>
            <p:nvPr/>
          </p:nvGrpSpPr>
          <p:grpSpPr>
            <a:xfrm>
              <a:off x="756937" y="2380901"/>
              <a:ext cx="1805711" cy="626833"/>
              <a:chOff x="609599" y="3139323"/>
              <a:chExt cx="2407615" cy="835777"/>
            </a:xfrm>
          </p:grpSpPr>
          <p:sp>
            <p:nvSpPr>
              <p:cNvPr id="16" name="ïšḻïďê-TextBox 21">
                <a:extLst>
                  <a:ext uri="{FF2B5EF4-FFF2-40B4-BE49-F238E27FC236}">
                    <a16:creationId xmlns:a16="http://schemas.microsoft.com/office/drawing/2014/main" id="{307375E7-B769-4111-8C85-341717E8A09B}"/>
                  </a:ext>
                </a:extLst>
              </p:cNvPr>
              <p:cNvSpPr txBox="1"/>
              <p:nvPr/>
            </p:nvSpPr>
            <p:spPr>
              <a:xfrm>
                <a:off x="609599" y="3385544"/>
                <a:ext cx="2407615" cy="589556"/>
              </a:xfrm>
              <a:prstGeom prst="rect">
                <a:avLst/>
              </a:prstGeom>
              <a:noFill/>
            </p:spPr>
            <p:txBody>
              <a:bodyPr wrap="square" lIns="72000" tIns="0" rIns="72000" bIns="0" anchor="ctr" anchorCtr="0">
                <a:normAutofit fontScale="92500" lnSpcReduction="20000"/>
              </a:bodyPr>
              <a:lstStyle/>
              <a:p>
                <a:pPr algn="r" defTabSz="914378">
                  <a:lnSpc>
                    <a:spcPct val="120000"/>
                  </a:lnSpc>
                  <a:defRPr/>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17" name="ïšḻïďê-Rectangle 22">
                <a:extLst>
                  <a:ext uri="{FF2B5EF4-FFF2-40B4-BE49-F238E27FC236}">
                    <a16:creationId xmlns:a16="http://schemas.microsoft.com/office/drawing/2014/main" id="{B645675F-79E1-4E9D-85D3-939705DA5ABB}"/>
                  </a:ext>
                </a:extLst>
              </p:cNvPr>
              <p:cNvSpPr/>
              <p:nvPr/>
            </p:nvSpPr>
            <p:spPr>
              <a:xfrm>
                <a:off x="609599" y="3139323"/>
                <a:ext cx="2407615" cy="246221"/>
              </a:xfrm>
              <a:prstGeom prst="rect">
                <a:avLst/>
              </a:prstGeom>
            </p:spPr>
            <p:txBody>
              <a:bodyPr wrap="none" lIns="72000" tIns="0" rIns="72000" bIns="0">
                <a:normAutofit fontScale="85000" lnSpcReduction="20000"/>
              </a:bodyPr>
              <a:lstStyle/>
              <a:p>
                <a:pPr lvl="0" algn="r" defTabSz="914378">
                  <a:defRPr/>
                </a:pPr>
                <a:r>
                  <a:rPr lang="zh-CN" altLang="en-US" sz="1600" b="1">
                    <a:solidFill>
                      <a:schemeClr val="accent2"/>
                    </a:solidFill>
                    <a:cs typeface="+mn-ea"/>
                    <a:sym typeface="+mn-lt"/>
                  </a:rPr>
                  <a:t>标题文本预设</a:t>
                </a:r>
              </a:p>
            </p:txBody>
          </p:sp>
        </p:grpSp>
        <p:grpSp>
          <p:nvGrpSpPr>
            <p:cNvPr id="7" name="Group 23">
              <a:extLst>
                <a:ext uri="{FF2B5EF4-FFF2-40B4-BE49-F238E27FC236}">
                  <a16:creationId xmlns:a16="http://schemas.microsoft.com/office/drawing/2014/main" id="{9B9C70A8-9F8F-4E83-A0B8-E520A516A7D1}"/>
                </a:ext>
              </a:extLst>
            </p:cNvPr>
            <p:cNvGrpSpPr/>
            <p:nvPr/>
          </p:nvGrpSpPr>
          <p:grpSpPr>
            <a:xfrm>
              <a:off x="6555757" y="2380901"/>
              <a:ext cx="1842997" cy="626833"/>
              <a:chOff x="9029821" y="3139323"/>
              <a:chExt cx="2457329" cy="835777"/>
            </a:xfrm>
          </p:grpSpPr>
          <p:sp>
            <p:nvSpPr>
              <p:cNvPr id="14" name="ïšḻïďê-TextBox 24">
                <a:extLst>
                  <a:ext uri="{FF2B5EF4-FFF2-40B4-BE49-F238E27FC236}">
                    <a16:creationId xmlns:a16="http://schemas.microsoft.com/office/drawing/2014/main" id="{2C57A839-33FA-43EE-AC06-E76D160F322F}"/>
                  </a:ext>
                </a:extLst>
              </p:cNvPr>
              <p:cNvSpPr txBox="1"/>
              <p:nvPr/>
            </p:nvSpPr>
            <p:spPr>
              <a:xfrm>
                <a:off x="9029821" y="3385544"/>
                <a:ext cx="2457329" cy="589556"/>
              </a:xfrm>
              <a:prstGeom prst="rect">
                <a:avLst/>
              </a:prstGeom>
              <a:noFill/>
            </p:spPr>
            <p:txBody>
              <a:bodyPr wrap="square" lIns="72000" tIns="0" rIns="72000" bIns="0" anchor="ctr" anchorCtr="0">
                <a:normAutofit fontScale="92500" lnSpcReduction="20000"/>
              </a:bodyPr>
              <a:lstStyle/>
              <a:p>
                <a:pPr defTabSz="914378">
                  <a:lnSpc>
                    <a:spcPct val="120000"/>
                  </a:lnSpc>
                  <a:defRPr/>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15" name="ïšḻïďê-Rectangle 25">
                <a:extLst>
                  <a:ext uri="{FF2B5EF4-FFF2-40B4-BE49-F238E27FC236}">
                    <a16:creationId xmlns:a16="http://schemas.microsoft.com/office/drawing/2014/main" id="{F700AF1C-A3E0-4087-9247-1EA0F93386D8}"/>
                  </a:ext>
                </a:extLst>
              </p:cNvPr>
              <p:cNvSpPr/>
              <p:nvPr/>
            </p:nvSpPr>
            <p:spPr>
              <a:xfrm>
                <a:off x="9029821" y="3139323"/>
                <a:ext cx="2457329" cy="246221"/>
              </a:xfrm>
              <a:prstGeom prst="rect">
                <a:avLst/>
              </a:prstGeom>
            </p:spPr>
            <p:txBody>
              <a:bodyPr wrap="none" lIns="72000" tIns="0" rIns="72000" bIns="0">
                <a:normAutofit fontScale="85000" lnSpcReduction="20000"/>
              </a:bodyPr>
              <a:lstStyle/>
              <a:p>
                <a:pPr lvl="0" defTabSz="914378">
                  <a:defRPr/>
                </a:pPr>
                <a:r>
                  <a:rPr lang="zh-CN" altLang="en-US" sz="1600" b="1">
                    <a:solidFill>
                      <a:schemeClr val="accent4"/>
                    </a:solidFill>
                    <a:cs typeface="+mn-ea"/>
                    <a:sym typeface="+mn-lt"/>
                  </a:rPr>
                  <a:t>标题文本预设</a:t>
                </a:r>
              </a:p>
            </p:txBody>
          </p:sp>
        </p:grpSp>
        <p:grpSp>
          <p:nvGrpSpPr>
            <p:cNvPr id="8" name="Group 26">
              <a:extLst>
                <a:ext uri="{FF2B5EF4-FFF2-40B4-BE49-F238E27FC236}">
                  <a16:creationId xmlns:a16="http://schemas.microsoft.com/office/drawing/2014/main" id="{50663FCD-A605-4E1A-B205-35DEB004243C}"/>
                </a:ext>
              </a:extLst>
            </p:cNvPr>
            <p:cNvGrpSpPr/>
            <p:nvPr/>
          </p:nvGrpSpPr>
          <p:grpSpPr>
            <a:xfrm>
              <a:off x="756937" y="1344984"/>
              <a:ext cx="1805711" cy="626833"/>
              <a:chOff x="609599" y="3139323"/>
              <a:chExt cx="2407615" cy="835777"/>
            </a:xfrm>
          </p:grpSpPr>
          <p:sp>
            <p:nvSpPr>
              <p:cNvPr id="12" name="ïšḻïďê-TextBox 27">
                <a:extLst>
                  <a:ext uri="{FF2B5EF4-FFF2-40B4-BE49-F238E27FC236}">
                    <a16:creationId xmlns:a16="http://schemas.microsoft.com/office/drawing/2014/main" id="{AA472F77-5E15-4D53-9A36-BF9B73CF0774}"/>
                  </a:ext>
                </a:extLst>
              </p:cNvPr>
              <p:cNvSpPr txBox="1"/>
              <p:nvPr/>
            </p:nvSpPr>
            <p:spPr>
              <a:xfrm>
                <a:off x="609599" y="3385544"/>
                <a:ext cx="2407615" cy="589556"/>
              </a:xfrm>
              <a:prstGeom prst="rect">
                <a:avLst/>
              </a:prstGeom>
              <a:noFill/>
            </p:spPr>
            <p:txBody>
              <a:bodyPr wrap="square" lIns="72000" tIns="0" rIns="72000" bIns="0" anchor="ctr" anchorCtr="0">
                <a:normAutofit fontScale="92500" lnSpcReduction="20000"/>
              </a:bodyPr>
              <a:lstStyle/>
              <a:p>
                <a:pPr algn="r" defTabSz="914378">
                  <a:lnSpc>
                    <a:spcPct val="120000"/>
                  </a:lnSpc>
                  <a:defRPr/>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13" name="ïšḻïďê-Rectangle 28">
                <a:extLst>
                  <a:ext uri="{FF2B5EF4-FFF2-40B4-BE49-F238E27FC236}">
                    <a16:creationId xmlns:a16="http://schemas.microsoft.com/office/drawing/2014/main" id="{6F9CB272-8203-4839-BDD8-41F23B86BA15}"/>
                  </a:ext>
                </a:extLst>
              </p:cNvPr>
              <p:cNvSpPr/>
              <p:nvPr/>
            </p:nvSpPr>
            <p:spPr>
              <a:xfrm>
                <a:off x="609599" y="3139323"/>
                <a:ext cx="2407615" cy="246221"/>
              </a:xfrm>
              <a:prstGeom prst="rect">
                <a:avLst/>
              </a:prstGeom>
            </p:spPr>
            <p:txBody>
              <a:bodyPr wrap="none" lIns="72000" tIns="0" rIns="72000" bIns="0">
                <a:normAutofit fontScale="85000" lnSpcReduction="20000"/>
              </a:bodyPr>
              <a:lstStyle/>
              <a:p>
                <a:pPr lvl="0" algn="r" defTabSz="914378">
                  <a:defRPr/>
                </a:pPr>
                <a:r>
                  <a:rPr lang="zh-CN" altLang="en-US" sz="1600" b="1">
                    <a:solidFill>
                      <a:schemeClr val="accent2"/>
                    </a:solidFill>
                    <a:cs typeface="+mn-ea"/>
                    <a:sym typeface="+mn-lt"/>
                  </a:rPr>
                  <a:t>标题文本预设</a:t>
                </a:r>
              </a:p>
            </p:txBody>
          </p:sp>
        </p:grpSp>
        <p:grpSp>
          <p:nvGrpSpPr>
            <p:cNvPr id="9" name="Group 29">
              <a:extLst>
                <a:ext uri="{FF2B5EF4-FFF2-40B4-BE49-F238E27FC236}">
                  <a16:creationId xmlns:a16="http://schemas.microsoft.com/office/drawing/2014/main" id="{B8B3C4AC-CC97-4493-9CB4-20C37DB4EF5B}"/>
                </a:ext>
              </a:extLst>
            </p:cNvPr>
            <p:cNvGrpSpPr/>
            <p:nvPr/>
          </p:nvGrpSpPr>
          <p:grpSpPr>
            <a:xfrm>
              <a:off x="6532857" y="1344984"/>
              <a:ext cx="1842997" cy="626833"/>
              <a:chOff x="9029821" y="3139323"/>
              <a:chExt cx="2457329" cy="835777"/>
            </a:xfrm>
          </p:grpSpPr>
          <p:sp>
            <p:nvSpPr>
              <p:cNvPr id="10" name="ïšḻïďê-TextBox 30">
                <a:extLst>
                  <a:ext uri="{FF2B5EF4-FFF2-40B4-BE49-F238E27FC236}">
                    <a16:creationId xmlns:a16="http://schemas.microsoft.com/office/drawing/2014/main" id="{6A4472DC-7A13-44FA-867C-963700573BF6}"/>
                  </a:ext>
                </a:extLst>
              </p:cNvPr>
              <p:cNvSpPr txBox="1"/>
              <p:nvPr/>
            </p:nvSpPr>
            <p:spPr>
              <a:xfrm>
                <a:off x="9029821" y="3385544"/>
                <a:ext cx="2457329" cy="589556"/>
              </a:xfrm>
              <a:prstGeom prst="rect">
                <a:avLst/>
              </a:prstGeom>
              <a:noFill/>
            </p:spPr>
            <p:txBody>
              <a:bodyPr wrap="square" lIns="72000" tIns="0" rIns="72000" bIns="0" anchor="ctr" anchorCtr="0">
                <a:normAutofit fontScale="92500" lnSpcReduction="20000"/>
              </a:bodyPr>
              <a:lstStyle/>
              <a:p>
                <a:pPr defTabSz="914378">
                  <a:lnSpc>
                    <a:spcPct val="120000"/>
                  </a:lnSpc>
                  <a:defRPr/>
                </a:pPr>
                <a:r>
                  <a:rPr lang="zh-CN" altLang="en-US" sz="1000">
                    <a:cs typeface="+mn-ea"/>
                    <a:sym typeface="+mn-lt"/>
                  </a:rPr>
                  <a:t>此部分内容作为文字排版占位显示</a:t>
                </a:r>
                <a:br>
                  <a:rPr lang="zh-CN" altLang="en-US" sz="1000">
                    <a:cs typeface="+mn-ea"/>
                    <a:sym typeface="+mn-lt"/>
                  </a:rPr>
                </a:br>
                <a:r>
                  <a:rPr lang="zh-CN" altLang="en-US" sz="1000">
                    <a:cs typeface="+mn-ea"/>
                    <a:sym typeface="+mn-lt"/>
                  </a:rPr>
                  <a:t>（建议使用主题字体）</a:t>
                </a:r>
              </a:p>
            </p:txBody>
          </p:sp>
          <p:sp>
            <p:nvSpPr>
              <p:cNvPr id="11" name="ïšḻïďê-Rectangle 31">
                <a:extLst>
                  <a:ext uri="{FF2B5EF4-FFF2-40B4-BE49-F238E27FC236}">
                    <a16:creationId xmlns:a16="http://schemas.microsoft.com/office/drawing/2014/main" id="{D806AC7C-D74E-4D2C-837F-BC64AC784698}"/>
                  </a:ext>
                </a:extLst>
              </p:cNvPr>
              <p:cNvSpPr/>
              <p:nvPr/>
            </p:nvSpPr>
            <p:spPr>
              <a:xfrm>
                <a:off x="9029821" y="3139323"/>
                <a:ext cx="2457329" cy="246221"/>
              </a:xfrm>
              <a:prstGeom prst="rect">
                <a:avLst/>
              </a:prstGeom>
            </p:spPr>
            <p:txBody>
              <a:bodyPr wrap="none" lIns="72000" tIns="0" rIns="72000" bIns="0">
                <a:normAutofit fontScale="85000" lnSpcReduction="20000"/>
              </a:bodyPr>
              <a:lstStyle/>
              <a:p>
                <a:pPr lvl="0" defTabSz="914378">
                  <a:defRPr/>
                </a:pPr>
                <a:r>
                  <a:rPr lang="zh-CN" altLang="en-US" sz="1600" b="1">
                    <a:solidFill>
                      <a:schemeClr val="accent4"/>
                    </a:solidFill>
                    <a:cs typeface="+mn-ea"/>
                    <a:sym typeface="+mn-lt"/>
                  </a:rPr>
                  <a:t>标题文本预设</a:t>
                </a:r>
              </a:p>
            </p:txBody>
          </p:sp>
        </p:grpSp>
      </p:grpSp>
      <p:sp>
        <p:nvSpPr>
          <p:cNvPr id="32" name="Title 1">
            <a:extLst>
              <a:ext uri="{FF2B5EF4-FFF2-40B4-BE49-F238E27FC236}">
                <a16:creationId xmlns:a16="http://schemas.microsoft.com/office/drawing/2014/main" id="{314D560D-1A4D-486F-A78A-5633DD7D9C61}"/>
              </a:ext>
            </a:extLst>
          </p:cNvPr>
          <p:cNvSpPr txBox="1">
            <a:spLocks/>
          </p:cNvSpPr>
          <p:nvPr/>
        </p:nvSpPr>
        <p:spPr>
          <a:xfrm>
            <a:off x="323528" y="200199"/>
            <a:ext cx="2129944" cy="379477"/>
          </a:xfrm>
          <a:prstGeom prst="rect">
            <a:avLst/>
          </a:prstGeom>
        </p:spPr>
        <p:txBody>
          <a:bodyPr lIns="0" rIns="0" anchor="ctr">
            <a:noAutofit/>
          </a:bodyPr>
          <a:lstStyle>
            <a:lvl1pPr algn="ctr" defTabSz="914400" rtl="0" eaLnBrk="1" latinLnBrk="0" hangingPunct="1">
              <a:spcBef>
                <a:spcPct val="0"/>
              </a:spcBef>
              <a:buNone/>
              <a:defRPr sz="3000" b="0" kern="1200">
                <a:solidFill>
                  <a:schemeClr val="accent1"/>
                </a:solidFill>
                <a:latin typeface="U.S. 101" pitchFamily="2" charset="0"/>
                <a:ea typeface="Roboto" pitchFamily="2" charset="0"/>
                <a:cs typeface="Open Sans Light" panose="020B0306030504020204" pitchFamily="34" charset="0"/>
              </a:defRPr>
            </a:lvl1pPr>
          </a:lstStyle>
          <a:p>
            <a:pPr algn="l"/>
            <a:r>
              <a:rPr lang="zh-CN" altLang="en-US" sz="1800" b="1" dirty="0">
                <a:solidFill>
                  <a:schemeClr val="bg1">
                    <a:lumMod val="50000"/>
                  </a:schemeClr>
                </a:solidFill>
                <a:latin typeface="+mn-lt"/>
                <a:ea typeface="+mn-ea"/>
                <a:cs typeface="+mn-ea"/>
                <a:sym typeface="+mn-lt"/>
              </a:rPr>
              <a:t>点击输入标题内容</a:t>
            </a:r>
            <a:endParaRPr lang="en-GB" altLang="zh-CN" sz="1800" b="1" dirty="0">
              <a:solidFill>
                <a:schemeClr val="bg1">
                  <a:lumMod val="50000"/>
                </a:schemeClr>
              </a:solidFill>
              <a:latin typeface="+mn-lt"/>
              <a:ea typeface="+mn-ea"/>
              <a:cs typeface="+mn-ea"/>
              <a:sym typeface="+mn-lt"/>
            </a:endParaRPr>
          </a:p>
        </p:txBody>
      </p:sp>
      <p:pic>
        <p:nvPicPr>
          <p:cNvPr id="33" name="图片 32"/>
          <p:cNvPicPr>
            <a:picLocks noChangeAspect="1"/>
          </p:cNvPicPr>
          <p:nvPr/>
        </p:nvPicPr>
        <p:blipFill>
          <a:blip r:embed="rId4" cstate="print">
            <a:extLst>
              <a:ext uri="{28A0092B-C50C-407E-A947-70E740481C1C}">
                <a14:useLocalDpi xmlns:a14="http://schemas.microsoft.com/office/drawing/2010/main" val="0"/>
              </a:ext>
            </a:extLst>
          </a:blip>
          <a:stretch>
            <a:fillRect/>
          </a:stretch>
        </p:blipFill>
        <p:spPr>
          <a:xfrm>
            <a:off x="7068351" y="65112"/>
            <a:ext cx="2027658" cy="450591"/>
          </a:xfrm>
          <a:prstGeom prst="rect">
            <a:avLst/>
          </a:prstGeom>
        </p:spPr>
      </p:pic>
    </p:spTree>
    <p:custDataLst>
      <p:tags r:id="rId1"/>
    </p:custDataLst>
    <p:extLst>
      <p:ext uri="{BB962C8B-B14F-4D97-AF65-F5344CB8AC3E}">
        <p14:creationId xmlns:p14="http://schemas.microsoft.com/office/powerpoint/2010/main" val="1619364920"/>
      </p:ext>
    </p:extLst>
  </p:cSld>
  <p:clrMapOvr>
    <a:masterClrMapping/>
  </p:clrMapOvr>
  <mc:AlternateContent xmlns:mc="http://schemas.openxmlformats.org/markup-compatibility/2006" xmlns:p14="http://schemas.microsoft.com/office/powerpoint/2010/main">
    <mc:Choice Requires="p14">
      <p:transition spd="med" p14:dur="700" advClick="0" advTm="3000">
        <p:fade/>
      </p:transition>
    </mc:Choice>
    <mc:Fallback xmlns="">
      <p:transition spd="med" advClick="0" advTm="3000">
        <p:fade/>
      </p:transition>
    </mc:Fallback>
  </mc:AlternateContent>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49" presetClass="entr" presetSubtype="0" decel="10000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anim calcmode="lin" valueType="num">
                                      <p:cBhvr>
                                        <p:cTn id="7" dur="500" fill="hold"/>
                                        <p:tgtEl>
                                          <p:spTgt spid="5"/>
                                        </p:tgtEl>
                                        <p:attrNameLst>
                                          <p:attrName>ppt_w</p:attrName>
                                        </p:attrNameLst>
                                      </p:cBhvr>
                                      <p:tavLst>
                                        <p:tav tm="0">
                                          <p:val>
                                            <p:fltVal val="0"/>
                                          </p:val>
                                        </p:tav>
                                        <p:tav tm="100000">
                                          <p:val>
                                            <p:strVal val="#ppt_w"/>
                                          </p:val>
                                        </p:tav>
                                      </p:tavLst>
                                    </p:anim>
                                    <p:anim calcmode="lin" valueType="num">
                                      <p:cBhvr>
                                        <p:cTn id="8" dur="500" fill="hold"/>
                                        <p:tgtEl>
                                          <p:spTgt spid="5"/>
                                        </p:tgtEl>
                                        <p:attrNameLst>
                                          <p:attrName>ppt_h</p:attrName>
                                        </p:attrNameLst>
                                      </p:cBhvr>
                                      <p:tavLst>
                                        <p:tav tm="0">
                                          <p:val>
                                            <p:fltVal val="0"/>
                                          </p:val>
                                        </p:tav>
                                        <p:tav tm="100000">
                                          <p:val>
                                            <p:strVal val="#ppt_h"/>
                                          </p:val>
                                        </p:tav>
                                      </p:tavLst>
                                    </p:anim>
                                    <p:anim calcmode="lin" valueType="num">
                                      <p:cBhvr>
                                        <p:cTn id="9" dur="500" fill="hold"/>
                                        <p:tgtEl>
                                          <p:spTgt spid="5"/>
                                        </p:tgtEl>
                                        <p:attrNameLst>
                                          <p:attrName>style.rotation</p:attrName>
                                        </p:attrNameLst>
                                      </p:cBhvr>
                                      <p:tavLst>
                                        <p:tav tm="0">
                                          <p:val>
                                            <p:fltVal val="360"/>
                                          </p:val>
                                        </p:tav>
                                        <p:tav tm="100000">
                                          <p:val>
                                            <p:fltVal val="0"/>
                                          </p:val>
                                        </p:tav>
                                      </p:tavLst>
                                    </p:anim>
                                    <p:animEffect transition="in" filter="fade">
                                      <p:cBhvr>
                                        <p:cTn id="10" dur="500"/>
                                        <p:tgtEl>
                                          <p:spTgt spid="5"/>
                                        </p:tgtEl>
                                      </p:cBhvr>
                                    </p:animEffect>
                                  </p:childTnLst>
                                </p:cTn>
                              </p:par>
                            </p:childTnLst>
                          </p:cTn>
                        </p:par>
                      </p:childTnLst>
                    </p:cTn>
                  </p:par>
                  <p:par>
                    <p:cTn id="11" fill="hold">
                      <p:stCondLst>
                        <p:cond delay="indefinite"/>
                      </p:stCondLst>
                      <p:childTnLst>
                        <p:par>
                          <p:cTn id="12" fill="hold">
                            <p:stCondLst>
                              <p:cond delay="0"/>
                            </p:stCondLst>
                            <p:childTnLst>
                              <p:par>
                                <p:cTn id="13" presetID="53" presetClass="entr" presetSubtype="16" fill="hold" nodeType="clickEffect">
                                  <p:stCondLst>
                                    <p:cond delay="0"/>
                                  </p:stCondLst>
                                  <p:childTnLst>
                                    <p:set>
                                      <p:cBhvr>
                                        <p:cTn id="14" dur="1" fill="hold">
                                          <p:stCondLst>
                                            <p:cond delay="0"/>
                                          </p:stCondLst>
                                        </p:cTn>
                                        <p:tgtEl>
                                          <p:spTgt spid="31"/>
                                        </p:tgtEl>
                                        <p:attrNameLst>
                                          <p:attrName>style.visibility</p:attrName>
                                        </p:attrNameLst>
                                      </p:cBhvr>
                                      <p:to>
                                        <p:strVal val="visible"/>
                                      </p:to>
                                    </p:set>
                                    <p:anim calcmode="lin" valueType="num">
                                      <p:cBhvr>
                                        <p:cTn id="15" dur="500" fill="hold"/>
                                        <p:tgtEl>
                                          <p:spTgt spid="31"/>
                                        </p:tgtEl>
                                        <p:attrNameLst>
                                          <p:attrName>ppt_w</p:attrName>
                                        </p:attrNameLst>
                                      </p:cBhvr>
                                      <p:tavLst>
                                        <p:tav tm="0">
                                          <p:val>
                                            <p:fltVal val="0"/>
                                          </p:val>
                                        </p:tav>
                                        <p:tav tm="100000">
                                          <p:val>
                                            <p:strVal val="#ppt_w"/>
                                          </p:val>
                                        </p:tav>
                                      </p:tavLst>
                                    </p:anim>
                                    <p:anim calcmode="lin" valueType="num">
                                      <p:cBhvr>
                                        <p:cTn id="16" dur="500" fill="hold"/>
                                        <p:tgtEl>
                                          <p:spTgt spid="31"/>
                                        </p:tgtEl>
                                        <p:attrNameLst>
                                          <p:attrName>ppt_h</p:attrName>
                                        </p:attrNameLst>
                                      </p:cBhvr>
                                      <p:tavLst>
                                        <p:tav tm="0">
                                          <p:val>
                                            <p:fltVal val="0"/>
                                          </p:val>
                                        </p:tav>
                                        <p:tav tm="100000">
                                          <p:val>
                                            <p:strVal val="#ppt_h"/>
                                          </p:val>
                                        </p:tav>
                                      </p:tavLst>
                                    </p:anim>
                                    <p:animEffect transition="in" filter="fade">
                                      <p:cBhvr>
                                        <p:cTn id="17" dur="500"/>
                                        <p:tgtEl>
                                          <p:spTgt spid="3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tags/tag1.xml><?xml version="1.0" encoding="utf-8"?>
<p:tagLst xmlns:a="http://schemas.openxmlformats.org/drawingml/2006/main" xmlns:r="http://schemas.openxmlformats.org/officeDocument/2006/relationships" xmlns:p="http://schemas.openxmlformats.org/presentationml/2006/main">
  <p:tag name="ISPRING_PRESENTATION_TITLE" val="蓝色几何简约工作总结汇报述职报告PPT"/>
</p:tagLst>
</file>

<file path=ppt/tags/tag10.xml><?xml version="1.0" encoding="utf-8"?>
<p:tagLst xmlns:a="http://schemas.openxmlformats.org/drawingml/2006/main" xmlns:r="http://schemas.openxmlformats.org/officeDocument/2006/relationships" xmlns:p="http://schemas.openxmlformats.org/presentationml/2006/main">
  <p:tag name="ISLIDE.DIAGRAM" val="ce6f8d34-1c21-4112-badb-aa7f35049e0f"/>
</p:tagLst>
</file>

<file path=ppt/tags/tag2.xml><?xml version="1.0" encoding="utf-8"?>
<p:tagLst xmlns:a="http://schemas.openxmlformats.org/drawingml/2006/main" xmlns:r="http://schemas.openxmlformats.org/officeDocument/2006/relationships" xmlns:p="http://schemas.openxmlformats.org/presentationml/2006/main">
  <p:tag name="ISLIDE.DIAGRAM" val="28e89ca9-f2ca-4911-a1f7-c1b5636fcb71"/>
</p:tagLst>
</file>

<file path=ppt/tags/tag3.xml><?xml version="1.0" encoding="utf-8"?>
<p:tagLst xmlns:a="http://schemas.openxmlformats.org/drawingml/2006/main" xmlns:r="http://schemas.openxmlformats.org/officeDocument/2006/relationships" xmlns:p="http://schemas.openxmlformats.org/presentationml/2006/main">
  <p:tag name="ISLIDE.DIAGRAM" val="4de8c215-4c0f-4ba9-b0ad-9a86285734bc"/>
</p:tagLst>
</file>

<file path=ppt/tags/tag4.xml><?xml version="1.0" encoding="utf-8"?>
<p:tagLst xmlns:a="http://schemas.openxmlformats.org/drawingml/2006/main" xmlns:r="http://schemas.openxmlformats.org/officeDocument/2006/relationships" xmlns:p="http://schemas.openxmlformats.org/presentationml/2006/main">
  <p:tag name="ISLIDE.DIAGRAM" val="bdbb6025-9dd1-4e94-a4d0-2be18eb2e863"/>
</p:tagLst>
</file>

<file path=ppt/tags/tag5.xml><?xml version="1.0" encoding="utf-8"?>
<p:tagLst xmlns:a="http://schemas.openxmlformats.org/drawingml/2006/main" xmlns:r="http://schemas.openxmlformats.org/officeDocument/2006/relationships" xmlns:p="http://schemas.openxmlformats.org/presentationml/2006/main">
  <p:tag name="ISLIDE.DIAGRAM" val="709c4dc7-fa2f-410c-99f8-38ac09743093"/>
</p:tagLst>
</file>

<file path=ppt/tags/tag6.xml><?xml version="1.0" encoding="utf-8"?>
<p:tagLst xmlns:a="http://schemas.openxmlformats.org/drawingml/2006/main" xmlns:r="http://schemas.openxmlformats.org/officeDocument/2006/relationships" xmlns:p="http://schemas.openxmlformats.org/presentationml/2006/main">
  <p:tag name="ISLIDE.DIAGRAM" val="be5420e5-6686-4266-b588-b5e3cb0cf827"/>
</p:tagLst>
</file>

<file path=ppt/tags/tag7.xml><?xml version="1.0" encoding="utf-8"?>
<p:tagLst xmlns:a="http://schemas.openxmlformats.org/drawingml/2006/main" xmlns:r="http://schemas.openxmlformats.org/officeDocument/2006/relationships" xmlns:p="http://schemas.openxmlformats.org/presentationml/2006/main">
  <p:tag name="ISLIDE.DIAGRAM" val="f027321b-e93e-4907-a2ef-b9e91ff82059"/>
</p:tagLst>
</file>

<file path=ppt/tags/tag8.xml><?xml version="1.0" encoding="utf-8"?>
<p:tagLst xmlns:a="http://schemas.openxmlformats.org/drawingml/2006/main" xmlns:r="http://schemas.openxmlformats.org/officeDocument/2006/relationships" xmlns:p="http://schemas.openxmlformats.org/presentationml/2006/main">
  <p:tag name="ISLIDE.DIAGRAM" val="8a154d56-973d-4ed7-9a33-cd5e8bcf2ea3"/>
</p:tagLst>
</file>

<file path=ppt/tags/tag9.xml><?xml version="1.0" encoding="utf-8"?>
<p:tagLst xmlns:a="http://schemas.openxmlformats.org/drawingml/2006/main" xmlns:r="http://schemas.openxmlformats.org/officeDocument/2006/relationships" xmlns:p="http://schemas.openxmlformats.org/presentationml/2006/main">
  <p:tag name="ISLIDE.DIAGRAM" val="0116f723-e283-4113-8a08-19af2c3d42b7"/>
</p:tagLst>
</file>

<file path=ppt/theme/theme1.xml><?xml version="1.0" encoding="utf-8"?>
<a:theme xmlns:a="http://schemas.openxmlformats.org/drawingml/2006/main" name="第一PPT，www.1ppt.com">
  <a:themeElements>
    <a:clrScheme name="自定义 28">
      <a:dk1>
        <a:srgbClr val="000000"/>
      </a:dk1>
      <a:lt1>
        <a:srgbClr val="FFFFFF"/>
      </a:lt1>
      <a:dk2>
        <a:srgbClr val="778495"/>
      </a:dk2>
      <a:lt2>
        <a:srgbClr val="F0F0F0"/>
      </a:lt2>
      <a:accent1>
        <a:srgbClr val="76A6D7"/>
      </a:accent1>
      <a:accent2>
        <a:srgbClr val="37415C"/>
      </a:accent2>
      <a:accent3>
        <a:srgbClr val="76A6D7"/>
      </a:accent3>
      <a:accent4>
        <a:srgbClr val="37415C"/>
      </a:accent4>
      <a:accent5>
        <a:srgbClr val="76A6D7"/>
      </a:accent5>
      <a:accent6>
        <a:srgbClr val="37415C"/>
      </a:accent6>
      <a:hlink>
        <a:srgbClr val="76A6D7"/>
      </a:hlink>
      <a:folHlink>
        <a:srgbClr val="37415C"/>
      </a:folHlink>
    </a:clrScheme>
    <a:fontScheme name="h3y11ss5">
      <a:majorFont>
        <a:latin typeface="字魂59号-创粗黑"/>
        <a:ea typeface="字魂59号-创粗黑"/>
        <a:cs typeface=""/>
      </a:majorFont>
      <a:minorFont>
        <a:latin typeface="字魂59号-创粗黑"/>
        <a:ea typeface="字魂59号-创粗黑"/>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txDef>
      <a:spPr>
        <a:noFill/>
      </a:spPr>
      <a:bodyPr wrap="none" rtlCol="0">
        <a:spAutoFit/>
      </a:bodyPr>
      <a:lstStyle>
        <a:defPPr>
          <a:defRPr sz="1200" dirty="0" smtClean="0">
            <a:solidFill>
              <a:schemeClr val="tx1">
                <a:lumMod val="75000"/>
                <a:lumOff val="25000"/>
              </a:schemeClr>
            </a:solidFill>
            <a:latin typeface="微软雅黑" panose="020B0503020204020204" pitchFamily="34" charset="-122"/>
            <a:ea typeface="微软雅黑" panose="020B0503020204020204" pitchFamily="34" charset="-122"/>
          </a:defRPr>
        </a:defPPr>
      </a:lstStyle>
    </a:txDef>
  </a:objectDefaults>
  <a:extraClrSchemeLst/>
</a:theme>
</file>

<file path=ppt/theme/theme2.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主题​​">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1497</Words>
  <Application>Microsoft Office PowerPoint</Application>
  <PresentationFormat>全屏显示(16:9)</PresentationFormat>
  <Paragraphs>207</Paragraphs>
  <Slides>23</Slides>
  <Notes>23</Notes>
  <HiddenSlides>0</HiddenSlides>
  <MMClips>0</MMClips>
  <ScaleCrop>false</ScaleCrop>
  <HeadingPairs>
    <vt:vector size="6" baseType="variant">
      <vt:variant>
        <vt:lpstr>已用的字体</vt:lpstr>
      </vt:variant>
      <vt:variant>
        <vt:i4>4</vt:i4>
      </vt:variant>
      <vt:variant>
        <vt:lpstr>主题</vt:lpstr>
      </vt:variant>
      <vt:variant>
        <vt:i4>1</vt:i4>
      </vt:variant>
      <vt:variant>
        <vt:lpstr>幻灯片标题</vt:lpstr>
      </vt:variant>
      <vt:variant>
        <vt:i4>23</vt:i4>
      </vt:variant>
    </vt:vector>
  </HeadingPairs>
  <TitlesOfParts>
    <vt:vector size="28" baseType="lpstr">
      <vt:lpstr>微软雅黑</vt:lpstr>
      <vt:lpstr>字魂59号-创粗黑</vt:lpstr>
      <vt:lpstr>Arial</vt:lpstr>
      <vt:lpstr>Calibri</vt:lpstr>
      <vt:lpstr>第一PPT，www.1ppt.com</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蓝色几何简约工作总结汇报述职报告PPT</dc:title>
  <dc:creator>EiTin</dc:creator>
  <cp:keywords/>
  <cp:lastModifiedBy>1106786918@qq.com</cp:lastModifiedBy>
  <cp:revision>241</cp:revision>
  <dcterms:created xsi:type="dcterms:W3CDTF">2015-12-11T17:46:17Z</dcterms:created>
  <dcterms:modified xsi:type="dcterms:W3CDTF">2020-03-29T04:10:38Z</dcterms:modified>
</cp:coreProperties>
</file>