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  <p:sldId id="265" r:id="rId9"/>
    <p:sldId id="266" r:id="rId10"/>
    <p:sldId id="267" r:id="rId11"/>
    <p:sldId id="259" r:id="rId12"/>
    <p:sldId id="268" r:id="rId13"/>
    <p:sldId id="269" r:id="rId14"/>
    <p:sldId id="270" r:id="rId15"/>
    <p:sldId id="26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040D-11B7-4E5A-BB6E-A8437D502DEF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1A72-40BA-49FA-B796-2E389AB2F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978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982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682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7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794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168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777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623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3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38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1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51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0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02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84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6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4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46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41A72-40BA-49FA-B796-2E389AB2F1E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33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EF274-D6C1-4930-9376-5376D75D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B2C5A4-E8B9-4CDE-A3C7-A363413B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5A7A9-84B1-4248-B98F-DFBE4B94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FA2-6176-457D-8E98-EF44EDC4D8E8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3634E-02F5-4BD9-A140-71D88F9F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3B4447-BA37-4729-8801-8C48E6E4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9A81-A54E-4C6E-BC77-7AF665471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06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3E430-1DFD-4952-A83A-F455382C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CABE5-1A12-491E-ADF3-B596AE9FC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A28AD-5653-4AF5-B137-A19613CA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FA2-6176-457D-8E98-EF44EDC4D8E8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EAFED-E87D-40E1-A98A-C6675887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88FC6-3062-4706-9524-E3C34D3D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9A81-A54E-4C6E-BC77-7AF665471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77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98B80F-F14E-4D56-9116-95B5E1D31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971861-A6C9-4A30-B866-064742F56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8E69B-F2E7-4876-A4DA-32FA1FF5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FA2-6176-457D-8E98-EF44EDC4D8E8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B6869-A646-4A71-BC81-C5ABBEBD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15DE1-1E63-4805-9E86-FC2B94A1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9A81-A54E-4C6E-BC77-7AF665471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4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30256B8-7BD6-46FE-B60B-8CD3C4F26F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47800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C68B9E-F28D-40BB-857F-D0EDB0B742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15" y="-1"/>
            <a:ext cx="5938886" cy="685799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92A25DB-C991-43BD-A68A-78E4AB18D469}"/>
              </a:ext>
            </a:extLst>
          </p:cNvPr>
          <p:cNvSpPr/>
          <p:nvPr userDrawn="1"/>
        </p:nvSpPr>
        <p:spPr>
          <a:xfrm>
            <a:off x="5397500" y="-2"/>
            <a:ext cx="6794500" cy="685800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82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DEF13-E268-4D02-8CDD-16277335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F51A49-A3BA-4212-84FD-0088C9BE8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87637-F9D4-4D46-95D8-4FAE7060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FA2-6176-457D-8E98-EF44EDC4D8E8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7B8D8-6C4D-4A92-BE6E-D34E1702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1B07B-89C1-4FF0-B5CA-D6BA1DA2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9A81-A54E-4C6E-BC77-7AF665471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1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981E2-95FB-408C-9F3A-F993FF4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E7095-A2D3-4C06-BBF1-9137BD9A2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FB76F3-F09D-417D-B3FA-32C0E8D44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9B6383-3C87-4AEA-942D-EE00CF17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FA2-6176-457D-8E98-EF44EDC4D8E8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365DC-134B-404F-85DF-96AD9F8F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06305-E709-4DA6-BCD5-1B73139E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9A81-A54E-4C6E-BC77-7AF665471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0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521D7-0368-481F-95DF-8F484138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233C63-119A-49C7-9386-2B1AE2B8F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245DA8-CCFF-4E3F-B3A4-378F641F4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BC05C4-4991-4A15-B41B-C67B60160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56DEFF-7F47-46A8-8D62-1B7300032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F3E241-F268-478F-9F7F-C9966FB1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FA2-6176-457D-8E98-EF44EDC4D8E8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50CCE0-7C56-4744-9F28-46BBBA1F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E75DF5-8A35-4344-B940-E3876A60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9A81-A54E-4C6E-BC77-7AF665471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99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C61A6-6FA1-4383-B52A-6E516576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F6E679-264F-41A4-97C9-80AA8E54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FA2-6176-457D-8E98-EF44EDC4D8E8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86D918-9BF0-4F91-A879-AB4FB4A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9BB5D8-27B8-448B-98AC-BF01171F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9A81-A54E-4C6E-BC77-7AF665471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9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E7B4EE-F48D-4AF0-AA68-DC385B53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FA2-6176-457D-8E98-EF44EDC4D8E8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81B530-18F4-4468-9787-2301D7E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915CE-5130-4BC1-AC01-5E05F565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9A81-A54E-4C6E-BC77-7AF665471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3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FFB89-23E0-438C-BB24-CFE2DE43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84CF4-DADF-4FDE-B8B4-71158655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34BA4A-D240-4292-8C47-30622EB91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95770-60CE-4961-9BC8-0A4F2F07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FA2-6176-457D-8E98-EF44EDC4D8E8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AC19EA-4535-4C50-BA5A-D2615772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DBB00-AAE1-46D1-A865-9111D6D1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9A81-A54E-4C6E-BC77-7AF665471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FAEA2-AD08-4B04-97E4-A56DE1D8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456CF9-A720-4255-BABF-5545E5113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2C227-381A-4EEE-BFE7-BF97F227A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59DC54-107F-4E28-B4F6-E31B9892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A3FA2-6176-457D-8E98-EF44EDC4D8E8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D2198D-CED1-45FF-9E29-05AE4DD5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42F73-7566-4C46-BCBC-0D60C5D2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29A81-A54E-4C6E-BC77-7AF665471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6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5C5339-CD3A-44D1-87F3-4D29B2F1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11326-F14F-4026-8C22-0C28A0B6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1A25E-823E-41DE-B2FD-5F84393C8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A3FA2-6176-457D-8E98-EF44EDC4D8E8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13927-6352-40CE-AB7A-54F3FB7A4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478FA-9642-47C2-B331-7F01E5DE9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29A81-A54E-4C6E-BC77-7AF665471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1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56E13A-8A44-4F77-AF46-E472054933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412"/>
            <a:ext cx="12192000" cy="39855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2E2AB7-E31B-409E-A453-C5E527A7F3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85" y="2872443"/>
            <a:ext cx="5594751" cy="39855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6BF5F6-F92F-465B-902A-3150F0AF260A}"/>
              </a:ext>
            </a:extLst>
          </p:cNvPr>
          <p:cNvSpPr txBox="1"/>
          <p:nvPr/>
        </p:nvSpPr>
        <p:spPr>
          <a:xfrm>
            <a:off x="587222" y="3663145"/>
            <a:ext cx="697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哈尔滨工业大学</a:t>
            </a:r>
            <a:r>
              <a:rPr lang="en-US" altLang="zh-CN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PPT</a:t>
            </a:r>
            <a:r>
              <a: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模板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CA51F8-5573-4601-B7DB-5303E6200947}"/>
              </a:ext>
            </a:extLst>
          </p:cNvPr>
          <p:cNvSpPr txBox="1"/>
          <p:nvPr/>
        </p:nvSpPr>
        <p:spPr>
          <a:xfrm>
            <a:off x="587222" y="5454269"/>
            <a:ext cx="8150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汇报人：</a:t>
            </a:r>
            <a:r>
              <a:rPr lang="zh-CN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紫丁香文社 </a:t>
            </a:r>
            <a:endParaRPr lang="en-US" altLang="zh-CN" sz="2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汇报时间：</a:t>
            </a:r>
            <a:r>
              <a:rPr lang="zh-CN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Arial" panose="020B0604020202020204" pitchFamily="34" charset="0"/>
              </a:rPr>
              <a:t>公众号</a:t>
            </a:r>
            <a:r>
              <a:rPr lang="en-US" altLang="zh-CN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Arial" panose="020B0604020202020204" pitchFamily="34" charset="0"/>
              </a:rPr>
              <a:t>qq1689929593</a:t>
            </a:r>
            <a:endParaRPr lang="en-US" altLang="zh-CN" sz="2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4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BBEBB0-6629-4541-A489-EA2E24CC691B}"/>
              </a:ext>
            </a:extLst>
          </p:cNvPr>
          <p:cNvSpPr txBox="1"/>
          <p:nvPr/>
        </p:nvSpPr>
        <p:spPr>
          <a:xfrm>
            <a:off x="771513" y="476811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此处输入标题</a:t>
            </a:r>
          </a:p>
        </p:txBody>
      </p:sp>
      <p:sp>
        <p:nvSpPr>
          <p:cNvPr id="3" name="íṩļíḍè">
            <a:extLst>
              <a:ext uri="{FF2B5EF4-FFF2-40B4-BE49-F238E27FC236}">
                <a16:creationId xmlns:a16="http://schemas.microsoft.com/office/drawing/2014/main" id="{635DA8D1-B996-4243-9197-86A6B455859D}"/>
              </a:ext>
            </a:extLst>
          </p:cNvPr>
          <p:cNvSpPr/>
          <p:nvPr/>
        </p:nvSpPr>
        <p:spPr>
          <a:xfrm>
            <a:off x="4613274" y="3438524"/>
            <a:ext cx="4222747" cy="40957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47500" lnSpcReduction="20000"/>
          </a:bodyPr>
          <a:lstStyle/>
          <a:p>
            <a:pPr algn="ctr"/>
            <a:endParaRPr lang="zh-CN" altLang="en-US"/>
          </a:p>
        </p:txBody>
      </p:sp>
      <p:sp>
        <p:nvSpPr>
          <p:cNvPr id="5" name="ïsḷîďê">
            <a:extLst>
              <a:ext uri="{FF2B5EF4-FFF2-40B4-BE49-F238E27FC236}">
                <a16:creationId xmlns:a16="http://schemas.microsoft.com/office/drawing/2014/main" id="{AAF28CD2-78F1-4F6A-8E11-CD0789CD2A90}"/>
              </a:ext>
            </a:extLst>
          </p:cNvPr>
          <p:cNvSpPr/>
          <p:nvPr/>
        </p:nvSpPr>
        <p:spPr>
          <a:xfrm>
            <a:off x="4613274" y="2710567"/>
            <a:ext cx="2996049" cy="727957"/>
          </a:xfrm>
          <a:custGeom>
            <a:avLst/>
            <a:gdLst>
              <a:gd name="connsiteX0" fmla="*/ 2805546 w 2996049"/>
              <a:gd name="connsiteY0" fmla="*/ 0 h 727957"/>
              <a:gd name="connsiteX1" fmla="*/ 2996049 w 2996049"/>
              <a:gd name="connsiteY1" fmla="*/ 208844 h 727957"/>
              <a:gd name="connsiteX2" fmla="*/ 2892425 w 2996049"/>
              <a:gd name="connsiteY2" fmla="*/ 208844 h 727957"/>
              <a:gd name="connsiteX3" fmla="*/ 2892425 w 2996049"/>
              <a:gd name="connsiteY3" fmla="*/ 477926 h 727957"/>
              <a:gd name="connsiteX4" fmla="*/ 2642394 w 2996049"/>
              <a:gd name="connsiteY4" fmla="*/ 727957 h 727957"/>
              <a:gd name="connsiteX5" fmla="*/ 0 w 2996049"/>
              <a:gd name="connsiteY5" fmla="*/ 727957 h 727957"/>
              <a:gd name="connsiteX6" fmla="*/ 0 w 2996049"/>
              <a:gd name="connsiteY6" fmla="*/ 637469 h 727957"/>
              <a:gd name="connsiteX7" fmla="*/ 0 w 2996049"/>
              <a:gd name="connsiteY7" fmla="*/ 546981 h 727957"/>
              <a:gd name="connsiteX8" fmla="*/ 2642394 w 2996049"/>
              <a:gd name="connsiteY8" fmla="*/ 546981 h 727957"/>
              <a:gd name="connsiteX9" fmla="*/ 2711448 w 2996049"/>
              <a:gd name="connsiteY9" fmla="*/ 477927 h 727957"/>
              <a:gd name="connsiteX10" fmla="*/ 2711448 w 2996049"/>
              <a:gd name="connsiteY10" fmla="*/ 208844 h 727957"/>
              <a:gd name="connsiteX11" fmla="*/ 2615043 w 2996049"/>
              <a:gd name="connsiteY11" fmla="*/ 208844 h 72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6049" h="727957">
                <a:moveTo>
                  <a:pt x="2805546" y="0"/>
                </a:moveTo>
                <a:lnTo>
                  <a:pt x="2996049" y="208844"/>
                </a:lnTo>
                <a:lnTo>
                  <a:pt x="2892425" y="208844"/>
                </a:lnTo>
                <a:lnTo>
                  <a:pt x="2892425" y="477926"/>
                </a:lnTo>
                <a:cubicBezTo>
                  <a:pt x="2892425" y="616014"/>
                  <a:pt x="2780482" y="727957"/>
                  <a:pt x="2642394" y="727957"/>
                </a:cubicBezTo>
                <a:lnTo>
                  <a:pt x="0" y="727957"/>
                </a:lnTo>
                <a:lnTo>
                  <a:pt x="0" y="637469"/>
                </a:lnTo>
                <a:lnTo>
                  <a:pt x="0" y="546981"/>
                </a:lnTo>
                <a:lnTo>
                  <a:pt x="2642394" y="546981"/>
                </a:lnTo>
                <a:cubicBezTo>
                  <a:pt x="2680531" y="546981"/>
                  <a:pt x="2711448" y="516064"/>
                  <a:pt x="2711448" y="477927"/>
                </a:cubicBezTo>
                <a:lnTo>
                  <a:pt x="2711448" y="208844"/>
                </a:lnTo>
                <a:lnTo>
                  <a:pt x="2615043" y="2088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ïSlide">
            <a:extLst>
              <a:ext uri="{FF2B5EF4-FFF2-40B4-BE49-F238E27FC236}">
                <a16:creationId xmlns:a16="http://schemas.microsoft.com/office/drawing/2014/main" id="{823C6D72-5F11-4D62-BF7C-7D132B5C9768}"/>
              </a:ext>
            </a:extLst>
          </p:cNvPr>
          <p:cNvGrpSpPr/>
          <p:nvPr/>
        </p:nvGrpSpPr>
        <p:grpSpPr>
          <a:xfrm>
            <a:off x="4784677" y="1791570"/>
            <a:ext cx="3741178" cy="918997"/>
            <a:chOff x="6774647" y="1598678"/>
            <a:chExt cx="3741178" cy="918997"/>
          </a:xfrm>
        </p:grpSpPr>
        <p:sp>
          <p:nvSpPr>
            <p:cNvPr id="7" name="ïṥľïḓé">
              <a:extLst>
                <a:ext uri="{FF2B5EF4-FFF2-40B4-BE49-F238E27FC236}">
                  <a16:creationId xmlns:a16="http://schemas.microsoft.com/office/drawing/2014/main" id="{617BFFD3-0F32-4C34-A7D5-1786504BCE72}"/>
                </a:ext>
              </a:extLst>
            </p:cNvPr>
            <p:cNvSpPr/>
            <p:nvPr/>
          </p:nvSpPr>
          <p:spPr bwMode="auto">
            <a:xfrm>
              <a:off x="6774647" y="1986277"/>
              <a:ext cx="3741178" cy="531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……</a:t>
              </a:r>
            </a:p>
          </p:txBody>
        </p:sp>
        <p:sp>
          <p:nvSpPr>
            <p:cNvPr id="8" name="ís1ïḍè">
              <a:extLst>
                <a:ext uri="{FF2B5EF4-FFF2-40B4-BE49-F238E27FC236}">
                  <a16:creationId xmlns:a16="http://schemas.microsoft.com/office/drawing/2014/main" id="{7520601A-C220-41D4-8E8A-FFA97E85B700}"/>
                </a:ext>
              </a:extLst>
            </p:cNvPr>
            <p:cNvSpPr txBox="1"/>
            <p:nvPr/>
          </p:nvSpPr>
          <p:spPr bwMode="auto">
            <a:xfrm>
              <a:off x="6774647" y="1598678"/>
              <a:ext cx="374117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/>
                <a:t>01.</a:t>
              </a:r>
              <a:r>
                <a:rPr lang="zh-CN" altLang="en-US" sz="2000" b="1" dirty="0"/>
                <a:t>在此输入标题</a:t>
              </a:r>
              <a:endParaRPr lang="en-US" altLang="zh-CN" sz="2000" b="1" dirty="0"/>
            </a:p>
          </p:txBody>
        </p:sp>
      </p:grpSp>
      <p:grpSp>
        <p:nvGrpSpPr>
          <p:cNvPr id="9" name="ïŝḻiḓè">
            <a:extLst>
              <a:ext uri="{FF2B5EF4-FFF2-40B4-BE49-F238E27FC236}">
                <a16:creationId xmlns:a16="http://schemas.microsoft.com/office/drawing/2014/main" id="{C6148330-62C4-4223-8A59-4E0EE248B8E4}"/>
              </a:ext>
            </a:extLst>
          </p:cNvPr>
          <p:cNvGrpSpPr/>
          <p:nvPr/>
        </p:nvGrpSpPr>
        <p:grpSpPr>
          <a:xfrm>
            <a:off x="8836020" y="3087366"/>
            <a:ext cx="3076580" cy="1111889"/>
            <a:chOff x="8802254" y="3108260"/>
            <a:chExt cx="2716645" cy="1111889"/>
          </a:xfrm>
        </p:grpSpPr>
        <p:sp>
          <p:nvSpPr>
            <p:cNvPr id="10" name="ïṧ1íḍè">
              <a:extLst>
                <a:ext uri="{FF2B5EF4-FFF2-40B4-BE49-F238E27FC236}">
                  <a16:creationId xmlns:a16="http://schemas.microsoft.com/office/drawing/2014/main" id="{A3D19F05-7CF6-4A26-AFF9-D815B07276B0}"/>
                </a:ext>
              </a:extLst>
            </p:cNvPr>
            <p:cNvSpPr/>
            <p:nvPr/>
          </p:nvSpPr>
          <p:spPr bwMode="auto">
            <a:xfrm>
              <a:off x="8802254" y="3495858"/>
              <a:ext cx="2716645" cy="72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……</a:t>
              </a:r>
            </a:p>
          </p:txBody>
        </p:sp>
        <p:sp>
          <p:nvSpPr>
            <p:cNvPr id="11" name="iṡḻiḑè">
              <a:extLst>
                <a:ext uri="{FF2B5EF4-FFF2-40B4-BE49-F238E27FC236}">
                  <a16:creationId xmlns:a16="http://schemas.microsoft.com/office/drawing/2014/main" id="{1B5298A6-EC41-4EA5-A2B8-720572AAD509}"/>
                </a:ext>
              </a:extLst>
            </p:cNvPr>
            <p:cNvSpPr txBox="1"/>
            <p:nvPr/>
          </p:nvSpPr>
          <p:spPr bwMode="auto">
            <a:xfrm>
              <a:off x="8802254" y="3108260"/>
              <a:ext cx="2716645" cy="38759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02.</a:t>
              </a:r>
              <a:r>
                <a:rPr lang="zh-CN" altLang="en-US" sz="2000" b="1" dirty="0"/>
                <a:t>在此输入标题</a:t>
              </a:r>
              <a:endParaRPr lang="en-US" altLang="zh-CN" sz="2000" b="1" dirty="0"/>
            </a:p>
          </p:txBody>
        </p:sp>
      </p:grpSp>
      <p:grpSp>
        <p:nvGrpSpPr>
          <p:cNvPr id="12" name="işļíďê">
            <a:extLst>
              <a:ext uri="{FF2B5EF4-FFF2-40B4-BE49-F238E27FC236}">
                <a16:creationId xmlns:a16="http://schemas.microsoft.com/office/drawing/2014/main" id="{80A1282F-9EDF-411F-B598-0168E464F3B3}"/>
              </a:ext>
            </a:extLst>
          </p:cNvPr>
          <p:cNvGrpSpPr/>
          <p:nvPr/>
        </p:nvGrpSpPr>
        <p:grpSpPr>
          <a:xfrm>
            <a:off x="4784677" y="4576056"/>
            <a:ext cx="3741178" cy="918997"/>
            <a:chOff x="4562380" y="4622822"/>
            <a:chExt cx="3741178" cy="918997"/>
          </a:xfrm>
        </p:grpSpPr>
        <p:sp>
          <p:nvSpPr>
            <p:cNvPr id="13" name="iṥľîḑé">
              <a:extLst>
                <a:ext uri="{FF2B5EF4-FFF2-40B4-BE49-F238E27FC236}">
                  <a16:creationId xmlns:a16="http://schemas.microsoft.com/office/drawing/2014/main" id="{6C64DFBB-3CAB-4FC0-BED1-A2DF0A5D06F0}"/>
                </a:ext>
              </a:extLst>
            </p:cNvPr>
            <p:cNvSpPr/>
            <p:nvPr/>
          </p:nvSpPr>
          <p:spPr bwMode="auto">
            <a:xfrm>
              <a:off x="4562380" y="5010421"/>
              <a:ext cx="3741178" cy="531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……</a:t>
              </a:r>
            </a:p>
          </p:txBody>
        </p:sp>
        <p:sp>
          <p:nvSpPr>
            <p:cNvPr id="14" name="ïṣľídê">
              <a:extLst>
                <a:ext uri="{FF2B5EF4-FFF2-40B4-BE49-F238E27FC236}">
                  <a16:creationId xmlns:a16="http://schemas.microsoft.com/office/drawing/2014/main" id="{D2A46CEA-D717-490C-9C76-E904F9EE36CF}"/>
                </a:ext>
              </a:extLst>
            </p:cNvPr>
            <p:cNvSpPr txBox="1"/>
            <p:nvPr/>
          </p:nvSpPr>
          <p:spPr bwMode="auto">
            <a:xfrm>
              <a:off x="4562380" y="4622822"/>
              <a:ext cx="374117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2000" b="1" dirty="0"/>
                <a:t>03.</a:t>
              </a:r>
              <a:r>
                <a:rPr lang="zh-CN" altLang="en-US" sz="2000" b="1" dirty="0"/>
                <a:t>在此输入标题</a:t>
              </a:r>
              <a:endParaRPr lang="en-US" altLang="zh-CN" sz="2000" b="1" dirty="0"/>
            </a:p>
          </p:txBody>
        </p:sp>
      </p:grpSp>
      <p:sp>
        <p:nvSpPr>
          <p:cNvPr id="15" name="iṩļïḓe">
            <a:extLst>
              <a:ext uri="{FF2B5EF4-FFF2-40B4-BE49-F238E27FC236}">
                <a16:creationId xmlns:a16="http://schemas.microsoft.com/office/drawing/2014/main" id="{5F2614EE-1405-40B3-A6DC-833726A82B2C}"/>
              </a:ext>
            </a:extLst>
          </p:cNvPr>
          <p:cNvSpPr/>
          <p:nvPr/>
        </p:nvSpPr>
        <p:spPr>
          <a:xfrm flipV="1">
            <a:off x="4613275" y="3848099"/>
            <a:ext cx="2996049" cy="727957"/>
          </a:xfrm>
          <a:custGeom>
            <a:avLst/>
            <a:gdLst>
              <a:gd name="connsiteX0" fmla="*/ 2805546 w 2996049"/>
              <a:gd name="connsiteY0" fmla="*/ 0 h 727957"/>
              <a:gd name="connsiteX1" fmla="*/ 2996049 w 2996049"/>
              <a:gd name="connsiteY1" fmla="*/ 208844 h 727957"/>
              <a:gd name="connsiteX2" fmla="*/ 2892425 w 2996049"/>
              <a:gd name="connsiteY2" fmla="*/ 208844 h 727957"/>
              <a:gd name="connsiteX3" fmla="*/ 2892425 w 2996049"/>
              <a:gd name="connsiteY3" fmla="*/ 477926 h 727957"/>
              <a:gd name="connsiteX4" fmla="*/ 2642394 w 2996049"/>
              <a:gd name="connsiteY4" fmla="*/ 727957 h 727957"/>
              <a:gd name="connsiteX5" fmla="*/ 0 w 2996049"/>
              <a:gd name="connsiteY5" fmla="*/ 727957 h 727957"/>
              <a:gd name="connsiteX6" fmla="*/ 0 w 2996049"/>
              <a:gd name="connsiteY6" fmla="*/ 637469 h 727957"/>
              <a:gd name="connsiteX7" fmla="*/ 0 w 2996049"/>
              <a:gd name="connsiteY7" fmla="*/ 546981 h 727957"/>
              <a:gd name="connsiteX8" fmla="*/ 2642394 w 2996049"/>
              <a:gd name="connsiteY8" fmla="*/ 546981 h 727957"/>
              <a:gd name="connsiteX9" fmla="*/ 2711448 w 2996049"/>
              <a:gd name="connsiteY9" fmla="*/ 477927 h 727957"/>
              <a:gd name="connsiteX10" fmla="*/ 2711448 w 2996049"/>
              <a:gd name="connsiteY10" fmla="*/ 208844 h 727957"/>
              <a:gd name="connsiteX11" fmla="*/ 2615043 w 2996049"/>
              <a:gd name="connsiteY11" fmla="*/ 208844 h 72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6049" h="727957">
                <a:moveTo>
                  <a:pt x="2805546" y="0"/>
                </a:moveTo>
                <a:lnTo>
                  <a:pt x="2996049" y="208844"/>
                </a:lnTo>
                <a:lnTo>
                  <a:pt x="2892425" y="208844"/>
                </a:lnTo>
                <a:lnTo>
                  <a:pt x="2892425" y="477926"/>
                </a:lnTo>
                <a:cubicBezTo>
                  <a:pt x="2892425" y="616014"/>
                  <a:pt x="2780482" y="727957"/>
                  <a:pt x="2642394" y="727957"/>
                </a:cubicBezTo>
                <a:lnTo>
                  <a:pt x="0" y="727957"/>
                </a:lnTo>
                <a:lnTo>
                  <a:pt x="0" y="637469"/>
                </a:lnTo>
                <a:lnTo>
                  <a:pt x="0" y="546981"/>
                </a:lnTo>
                <a:lnTo>
                  <a:pt x="2642394" y="546981"/>
                </a:lnTo>
                <a:cubicBezTo>
                  <a:pt x="2680531" y="546981"/>
                  <a:pt x="2711448" y="516064"/>
                  <a:pt x="2711448" y="477927"/>
                </a:cubicBezTo>
                <a:lnTo>
                  <a:pt x="2711448" y="208844"/>
                </a:lnTo>
                <a:lnTo>
                  <a:pt x="2615043" y="2088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E226D67-7AC8-44D5-85E0-71421CCA73F4}"/>
              </a:ext>
            </a:extLst>
          </p:cNvPr>
          <p:cNvGrpSpPr/>
          <p:nvPr/>
        </p:nvGrpSpPr>
        <p:grpSpPr>
          <a:xfrm>
            <a:off x="1295400" y="2834408"/>
            <a:ext cx="3317875" cy="1617808"/>
            <a:chOff x="901700" y="2834408"/>
            <a:chExt cx="3317875" cy="1617808"/>
          </a:xfrm>
        </p:grpSpPr>
        <p:sp>
          <p:nvSpPr>
            <p:cNvPr id="17" name="ïṧ1ïḍé">
              <a:extLst>
                <a:ext uri="{FF2B5EF4-FFF2-40B4-BE49-F238E27FC236}">
                  <a16:creationId xmlns:a16="http://schemas.microsoft.com/office/drawing/2014/main" id="{1A71FB18-B4CA-4832-952B-B6DF44B5FD5D}"/>
                </a:ext>
              </a:extLst>
            </p:cNvPr>
            <p:cNvSpPr/>
            <p:nvPr/>
          </p:nvSpPr>
          <p:spPr>
            <a:xfrm>
              <a:off x="901700" y="3133724"/>
              <a:ext cx="3317875" cy="1019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íṧļíḍê">
              <a:extLst>
                <a:ext uri="{FF2B5EF4-FFF2-40B4-BE49-F238E27FC236}">
                  <a16:creationId xmlns:a16="http://schemas.microsoft.com/office/drawing/2014/main" id="{9B84FAEB-D127-4867-A6A0-A551C58D62BD}"/>
                </a:ext>
              </a:extLst>
            </p:cNvPr>
            <p:cNvSpPr/>
            <p:nvPr/>
          </p:nvSpPr>
          <p:spPr>
            <a:xfrm>
              <a:off x="1300884" y="2834408"/>
              <a:ext cx="1617808" cy="16178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sz="2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ísḷíďe">
              <a:extLst>
                <a:ext uri="{FF2B5EF4-FFF2-40B4-BE49-F238E27FC236}">
                  <a16:creationId xmlns:a16="http://schemas.microsoft.com/office/drawing/2014/main" id="{CAB165A0-699E-4960-90E5-57A4B3A411E1}"/>
                </a:ext>
              </a:extLst>
            </p:cNvPr>
            <p:cNvSpPr/>
            <p:nvPr/>
          </p:nvSpPr>
          <p:spPr bwMode="auto">
            <a:xfrm>
              <a:off x="1679576" y="3202173"/>
              <a:ext cx="860424" cy="882278"/>
            </a:xfrm>
            <a:custGeom>
              <a:avLst/>
              <a:gdLst>
                <a:gd name="connsiteX0" fmla="*/ 329497 w 352368"/>
                <a:gd name="connsiteY0" fmla="*/ 243145 h 361318"/>
                <a:gd name="connsiteX1" fmla="*/ 341302 w 352368"/>
                <a:gd name="connsiteY1" fmla="*/ 243145 h 361318"/>
                <a:gd name="connsiteX2" fmla="*/ 350155 w 352368"/>
                <a:gd name="connsiteY2" fmla="*/ 249048 h 361318"/>
                <a:gd name="connsiteX3" fmla="*/ 350155 w 352368"/>
                <a:gd name="connsiteY3" fmla="*/ 260852 h 361318"/>
                <a:gd name="connsiteX4" fmla="*/ 282280 w 352368"/>
                <a:gd name="connsiteY4" fmla="*/ 331678 h 361318"/>
                <a:gd name="connsiteX5" fmla="*/ 270476 w 352368"/>
                <a:gd name="connsiteY5" fmla="*/ 331678 h 361318"/>
                <a:gd name="connsiteX6" fmla="*/ 217356 w 352368"/>
                <a:gd name="connsiteY6" fmla="*/ 290363 h 361318"/>
                <a:gd name="connsiteX7" fmla="*/ 214405 w 352368"/>
                <a:gd name="connsiteY7" fmla="*/ 281510 h 361318"/>
                <a:gd name="connsiteX8" fmla="*/ 223258 w 352368"/>
                <a:gd name="connsiteY8" fmla="*/ 272656 h 361318"/>
                <a:gd name="connsiteX9" fmla="*/ 232112 w 352368"/>
                <a:gd name="connsiteY9" fmla="*/ 269705 h 361318"/>
                <a:gd name="connsiteX10" fmla="*/ 267525 w 352368"/>
                <a:gd name="connsiteY10" fmla="*/ 296265 h 361318"/>
                <a:gd name="connsiteX11" fmla="*/ 279329 w 352368"/>
                <a:gd name="connsiteY11" fmla="*/ 293314 h 361318"/>
                <a:gd name="connsiteX12" fmla="*/ 329497 w 352368"/>
                <a:gd name="connsiteY12" fmla="*/ 243145 h 361318"/>
                <a:gd name="connsiteX13" fmla="*/ 157616 w 352368"/>
                <a:gd name="connsiteY13" fmla="*/ 0 h 361318"/>
                <a:gd name="connsiteX14" fmla="*/ 252780 w 352368"/>
                <a:gd name="connsiteY14" fmla="*/ 44425 h 361318"/>
                <a:gd name="connsiteX15" fmla="*/ 309284 w 352368"/>
                <a:gd name="connsiteY15" fmla="*/ 50348 h 361318"/>
                <a:gd name="connsiteX16" fmla="*/ 318205 w 352368"/>
                <a:gd name="connsiteY16" fmla="*/ 59233 h 361318"/>
                <a:gd name="connsiteX17" fmla="*/ 318205 w 352368"/>
                <a:gd name="connsiteY17" fmla="*/ 162890 h 361318"/>
                <a:gd name="connsiteX18" fmla="*/ 312257 w 352368"/>
                <a:gd name="connsiteY18" fmla="*/ 198429 h 361318"/>
                <a:gd name="connsiteX19" fmla="*/ 306310 w 352368"/>
                <a:gd name="connsiteY19" fmla="*/ 204352 h 361318"/>
                <a:gd name="connsiteX20" fmla="*/ 282519 w 352368"/>
                <a:gd name="connsiteY20" fmla="*/ 201391 h 361318"/>
                <a:gd name="connsiteX21" fmla="*/ 196276 w 352368"/>
                <a:gd name="connsiteY21" fmla="*/ 287278 h 361318"/>
                <a:gd name="connsiteX22" fmla="*/ 208172 w 352368"/>
                <a:gd name="connsiteY22" fmla="*/ 331702 h 361318"/>
                <a:gd name="connsiteX23" fmla="*/ 208172 w 352368"/>
                <a:gd name="connsiteY23" fmla="*/ 337625 h 361318"/>
                <a:gd name="connsiteX24" fmla="*/ 157616 w 352368"/>
                <a:gd name="connsiteY24" fmla="*/ 361318 h 361318"/>
                <a:gd name="connsiteX25" fmla="*/ 0 w 352368"/>
                <a:gd name="connsiteY25" fmla="*/ 162890 h 361318"/>
                <a:gd name="connsiteX26" fmla="*/ 2974 w 352368"/>
                <a:gd name="connsiteY26" fmla="*/ 56271 h 361318"/>
                <a:gd name="connsiteX27" fmla="*/ 8922 w 352368"/>
                <a:gd name="connsiteY27" fmla="*/ 47386 h 361318"/>
                <a:gd name="connsiteX28" fmla="*/ 77321 w 352368"/>
                <a:gd name="connsiteY28" fmla="*/ 44425 h 361318"/>
                <a:gd name="connsiteX29" fmla="*/ 157616 w 352368"/>
                <a:gd name="connsiteY29" fmla="*/ 0 h 36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52368" h="361318">
                  <a:moveTo>
                    <a:pt x="329497" y="243145"/>
                  </a:moveTo>
                  <a:cubicBezTo>
                    <a:pt x="332449" y="240194"/>
                    <a:pt x="338351" y="240194"/>
                    <a:pt x="341302" y="243145"/>
                  </a:cubicBezTo>
                  <a:cubicBezTo>
                    <a:pt x="350155" y="249048"/>
                    <a:pt x="350155" y="249048"/>
                    <a:pt x="350155" y="249048"/>
                  </a:cubicBezTo>
                  <a:cubicBezTo>
                    <a:pt x="353106" y="251999"/>
                    <a:pt x="353106" y="257901"/>
                    <a:pt x="350155" y="260852"/>
                  </a:cubicBezTo>
                  <a:lnTo>
                    <a:pt x="282280" y="331678"/>
                  </a:lnTo>
                  <a:cubicBezTo>
                    <a:pt x="279329" y="334629"/>
                    <a:pt x="273427" y="334629"/>
                    <a:pt x="270476" y="331678"/>
                  </a:cubicBezTo>
                  <a:cubicBezTo>
                    <a:pt x="217356" y="290363"/>
                    <a:pt x="217356" y="290363"/>
                    <a:pt x="217356" y="290363"/>
                  </a:cubicBezTo>
                  <a:cubicBezTo>
                    <a:pt x="214405" y="290363"/>
                    <a:pt x="211454" y="284461"/>
                    <a:pt x="214405" y="281510"/>
                  </a:cubicBezTo>
                  <a:cubicBezTo>
                    <a:pt x="223258" y="272656"/>
                    <a:pt x="223258" y="272656"/>
                    <a:pt x="223258" y="272656"/>
                  </a:cubicBezTo>
                  <a:cubicBezTo>
                    <a:pt x="223258" y="266754"/>
                    <a:pt x="229161" y="266754"/>
                    <a:pt x="232112" y="269705"/>
                  </a:cubicBezTo>
                  <a:cubicBezTo>
                    <a:pt x="267525" y="296265"/>
                    <a:pt x="267525" y="296265"/>
                    <a:pt x="267525" y="296265"/>
                  </a:cubicBezTo>
                  <a:cubicBezTo>
                    <a:pt x="270476" y="299216"/>
                    <a:pt x="276378" y="299216"/>
                    <a:pt x="279329" y="293314"/>
                  </a:cubicBezTo>
                  <a:cubicBezTo>
                    <a:pt x="329497" y="243145"/>
                    <a:pt x="329497" y="243145"/>
                    <a:pt x="329497" y="243145"/>
                  </a:cubicBezTo>
                  <a:close/>
                  <a:moveTo>
                    <a:pt x="157616" y="0"/>
                  </a:moveTo>
                  <a:cubicBezTo>
                    <a:pt x="172485" y="0"/>
                    <a:pt x="211146" y="32578"/>
                    <a:pt x="252780" y="44425"/>
                  </a:cubicBezTo>
                  <a:cubicBezTo>
                    <a:pt x="270623" y="50348"/>
                    <a:pt x="291440" y="50348"/>
                    <a:pt x="309284" y="50348"/>
                  </a:cubicBezTo>
                  <a:cubicBezTo>
                    <a:pt x="312257" y="50348"/>
                    <a:pt x="318205" y="50348"/>
                    <a:pt x="318205" y="59233"/>
                  </a:cubicBezTo>
                  <a:cubicBezTo>
                    <a:pt x="318205" y="59233"/>
                    <a:pt x="318205" y="162890"/>
                    <a:pt x="318205" y="162890"/>
                  </a:cubicBezTo>
                  <a:cubicBezTo>
                    <a:pt x="318205" y="174736"/>
                    <a:pt x="315231" y="186582"/>
                    <a:pt x="312257" y="198429"/>
                  </a:cubicBezTo>
                  <a:cubicBezTo>
                    <a:pt x="312257" y="201391"/>
                    <a:pt x="309284" y="204352"/>
                    <a:pt x="306310" y="204352"/>
                  </a:cubicBezTo>
                  <a:cubicBezTo>
                    <a:pt x="300362" y="201391"/>
                    <a:pt x="291440" y="201391"/>
                    <a:pt x="282519" y="201391"/>
                  </a:cubicBezTo>
                  <a:cubicBezTo>
                    <a:pt x="234937" y="201391"/>
                    <a:pt x="196276" y="239892"/>
                    <a:pt x="196276" y="287278"/>
                  </a:cubicBezTo>
                  <a:cubicBezTo>
                    <a:pt x="196276" y="302086"/>
                    <a:pt x="199250" y="319856"/>
                    <a:pt x="208172" y="331702"/>
                  </a:cubicBezTo>
                  <a:cubicBezTo>
                    <a:pt x="208172" y="334664"/>
                    <a:pt x="211146" y="334664"/>
                    <a:pt x="208172" y="337625"/>
                  </a:cubicBezTo>
                  <a:cubicBezTo>
                    <a:pt x="184381" y="355395"/>
                    <a:pt x="169511" y="361318"/>
                    <a:pt x="157616" y="361318"/>
                  </a:cubicBezTo>
                  <a:cubicBezTo>
                    <a:pt x="127877" y="361318"/>
                    <a:pt x="0" y="266546"/>
                    <a:pt x="0" y="162890"/>
                  </a:cubicBezTo>
                  <a:cubicBezTo>
                    <a:pt x="0" y="162890"/>
                    <a:pt x="2974" y="59233"/>
                    <a:pt x="2974" y="56271"/>
                  </a:cubicBezTo>
                  <a:cubicBezTo>
                    <a:pt x="2974" y="47386"/>
                    <a:pt x="5948" y="47386"/>
                    <a:pt x="8922" y="47386"/>
                  </a:cubicBezTo>
                  <a:cubicBezTo>
                    <a:pt x="29739" y="50348"/>
                    <a:pt x="53530" y="50348"/>
                    <a:pt x="77321" y="44425"/>
                  </a:cubicBezTo>
                  <a:cubicBezTo>
                    <a:pt x="118955" y="32578"/>
                    <a:pt x="145720" y="0"/>
                    <a:pt x="157616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888" y="0"/>
            <a:ext cx="2229296" cy="6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5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56E13A-8A44-4F77-AF46-E472054933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855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2E2AB7-E31B-409E-A453-C5E527A7F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72443"/>
            <a:ext cx="5594751" cy="39855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6BF5F6-F92F-465B-902A-3150F0AF260A}"/>
              </a:ext>
            </a:extLst>
          </p:cNvPr>
          <p:cNvSpPr txBox="1"/>
          <p:nvPr/>
        </p:nvSpPr>
        <p:spPr>
          <a:xfrm>
            <a:off x="3955445" y="3966972"/>
            <a:ext cx="4281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自我评估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7D4664-0FFC-4075-83CB-0377FDA3D757}"/>
              </a:ext>
            </a:extLst>
          </p:cNvPr>
          <p:cNvGrpSpPr/>
          <p:nvPr/>
        </p:nvGrpSpPr>
        <p:grpSpPr>
          <a:xfrm>
            <a:off x="2209240" y="1257586"/>
            <a:ext cx="2298700" cy="2298700"/>
            <a:chOff x="2209240" y="1257586"/>
            <a:chExt cx="2298700" cy="229870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037C823-8B44-4C2E-AE51-678B41AC5118}"/>
                </a:ext>
              </a:extLst>
            </p:cNvPr>
            <p:cNvSpPr/>
            <p:nvPr/>
          </p:nvSpPr>
          <p:spPr>
            <a:xfrm>
              <a:off x="2209240" y="1257586"/>
              <a:ext cx="2298700" cy="2298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1CA51F8-5573-4601-B7DB-5303E6200947}"/>
                </a:ext>
              </a:extLst>
            </p:cNvPr>
            <p:cNvSpPr txBox="1"/>
            <p:nvPr/>
          </p:nvSpPr>
          <p:spPr>
            <a:xfrm>
              <a:off x="2286094" y="1668272"/>
              <a:ext cx="21449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0" b="1" dirty="0">
                  <a:solidFill>
                    <a:schemeClr val="bg1"/>
                  </a:solidFill>
                </a:rPr>
                <a:t>03</a:t>
              </a:r>
              <a:endParaRPr lang="zh-CN" altLang="en-US" sz="9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F63F2B-A7DF-4D67-9CB6-8E0A70FE2627}"/>
              </a:ext>
            </a:extLst>
          </p:cNvPr>
          <p:cNvGrpSpPr/>
          <p:nvPr/>
        </p:nvGrpSpPr>
        <p:grpSpPr>
          <a:xfrm>
            <a:off x="3358590" y="3145600"/>
            <a:ext cx="5328210" cy="2025543"/>
            <a:chOff x="3358590" y="3145600"/>
            <a:chExt cx="5328210" cy="202554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409563C-B0AF-4379-AF76-CB20226C36D8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3358590" y="3145600"/>
              <a:ext cx="0" cy="20255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438DE19-E7D7-4E47-A53D-DB838F20E9EE}"/>
                </a:ext>
              </a:extLst>
            </p:cNvPr>
            <p:cNvCxnSpPr>
              <a:cxnSpLocks/>
            </p:cNvCxnSpPr>
            <p:nvPr/>
          </p:nvCxnSpPr>
          <p:spPr>
            <a:xfrm>
              <a:off x="3358590" y="5171143"/>
              <a:ext cx="532821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77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BBEBB0-6629-4541-A489-EA2E24CC691B}"/>
              </a:ext>
            </a:extLst>
          </p:cNvPr>
          <p:cNvSpPr txBox="1"/>
          <p:nvPr/>
        </p:nvSpPr>
        <p:spPr>
          <a:xfrm>
            <a:off x="771513" y="476811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此处输入标题</a:t>
            </a:r>
          </a:p>
        </p:txBody>
      </p:sp>
      <p:grpSp>
        <p:nvGrpSpPr>
          <p:cNvPr id="3" name="îṥḻíḑè">
            <a:extLst>
              <a:ext uri="{FF2B5EF4-FFF2-40B4-BE49-F238E27FC236}">
                <a16:creationId xmlns:a16="http://schemas.microsoft.com/office/drawing/2014/main" id="{9A89BAF1-AD81-44EC-B569-9B0F55181E2D}"/>
              </a:ext>
            </a:extLst>
          </p:cNvPr>
          <p:cNvGrpSpPr/>
          <p:nvPr/>
        </p:nvGrpSpPr>
        <p:grpSpPr>
          <a:xfrm>
            <a:off x="1958700" y="1778006"/>
            <a:ext cx="2810783" cy="2306896"/>
            <a:chOff x="1051523" y="1744298"/>
            <a:chExt cx="2810783" cy="2306896"/>
          </a:xfrm>
        </p:grpSpPr>
        <p:grpSp>
          <p:nvGrpSpPr>
            <p:cNvPr id="5" name="íSḷïḋe">
              <a:extLst>
                <a:ext uri="{FF2B5EF4-FFF2-40B4-BE49-F238E27FC236}">
                  <a16:creationId xmlns:a16="http://schemas.microsoft.com/office/drawing/2014/main" id="{3015AF7D-50D6-4AE3-B30D-7D45BF5F8878}"/>
                </a:ext>
              </a:extLst>
            </p:cNvPr>
            <p:cNvGrpSpPr/>
            <p:nvPr/>
          </p:nvGrpSpPr>
          <p:grpSpPr>
            <a:xfrm>
              <a:off x="1051523" y="1744298"/>
              <a:ext cx="944955" cy="944955"/>
              <a:chOff x="1617178" y="1793190"/>
              <a:chExt cx="944955" cy="944955"/>
            </a:xfrm>
          </p:grpSpPr>
          <p:grpSp>
            <p:nvGrpSpPr>
              <p:cNvPr id="10" name="iSļiḓè">
                <a:extLst>
                  <a:ext uri="{FF2B5EF4-FFF2-40B4-BE49-F238E27FC236}">
                    <a16:creationId xmlns:a16="http://schemas.microsoft.com/office/drawing/2014/main" id="{33F8980F-C829-4AA5-9786-961CD9D7BB5B}"/>
                  </a:ext>
                </a:extLst>
              </p:cNvPr>
              <p:cNvGrpSpPr/>
              <p:nvPr/>
            </p:nvGrpSpPr>
            <p:grpSpPr>
              <a:xfrm>
                <a:off x="1617178" y="1793190"/>
                <a:ext cx="944955" cy="944955"/>
                <a:chOff x="1666913" y="1381201"/>
                <a:chExt cx="1352474" cy="1352474"/>
              </a:xfrm>
            </p:grpSpPr>
            <p:sp>
              <p:nvSpPr>
                <p:cNvPr id="12" name="ïŝļíḓè">
                  <a:extLst>
                    <a:ext uri="{FF2B5EF4-FFF2-40B4-BE49-F238E27FC236}">
                      <a16:creationId xmlns:a16="http://schemas.microsoft.com/office/drawing/2014/main" id="{1BB34D22-66DE-4FC6-A293-001127C45AD1}"/>
                    </a:ext>
                  </a:extLst>
                </p:cNvPr>
                <p:cNvSpPr/>
                <p:nvPr/>
              </p:nvSpPr>
              <p:spPr>
                <a:xfrm>
                  <a:off x="1771650" y="1485938"/>
                  <a:ext cx="1143000" cy="11430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lnSpcReduction="10000"/>
                </a:bodyPr>
                <a:lstStyle/>
                <a:p>
                  <a:pPr algn="ctr"/>
                  <a:endParaRPr lang="zh-CN" altLang="en-US" sz="3200" b="1" i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ïṥḷîďe">
                  <a:extLst>
                    <a:ext uri="{FF2B5EF4-FFF2-40B4-BE49-F238E27FC236}">
                      <a16:creationId xmlns:a16="http://schemas.microsoft.com/office/drawing/2014/main" id="{F2DD09BE-9BAA-47D4-8116-6C065C46FEEA}"/>
                    </a:ext>
                  </a:extLst>
                </p:cNvPr>
                <p:cNvSpPr/>
                <p:nvPr/>
              </p:nvSpPr>
              <p:spPr>
                <a:xfrm>
                  <a:off x="1666913" y="1381201"/>
                  <a:ext cx="1352474" cy="1352474"/>
                </a:xfrm>
                <a:prstGeom prst="ellipse">
                  <a:avLst/>
                </a:prstGeom>
                <a:noFill/>
                <a:ln w="3175">
                  <a:solidFill>
                    <a:schemeClr val="accent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/>
                <a:p>
                  <a:pPr algn="ctr"/>
                  <a:endParaRPr lang="zh-CN" altLang="en-US" sz="3200" b="1" i="1" dirty="0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" name="ïşlïdé">
                <a:extLst>
                  <a:ext uri="{FF2B5EF4-FFF2-40B4-BE49-F238E27FC236}">
                    <a16:creationId xmlns:a16="http://schemas.microsoft.com/office/drawing/2014/main" id="{A420D094-3D1F-4182-A602-236A69AF4C8E}"/>
                  </a:ext>
                </a:extLst>
              </p:cNvPr>
              <p:cNvSpPr/>
              <p:nvPr/>
            </p:nvSpPr>
            <p:spPr bwMode="auto">
              <a:xfrm>
                <a:off x="1875163" y="2068791"/>
                <a:ext cx="428982" cy="393750"/>
              </a:xfrm>
              <a:custGeom>
                <a:avLst/>
                <a:gdLst>
                  <a:gd name="connsiteX0" fmla="*/ 93434 w 608426"/>
                  <a:gd name="connsiteY0" fmla="*/ 245427 h 558455"/>
                  <a:gd name="connsiteX1" fmla="*/ 105418 w 608426"/>
                  <a:gd name="connsiteY1" fmla="*/ 251565 h 558455"/>
                  <a:gd name="connsiteX2" fmla="*/ 184086 w 608426"/>
                  <a:gd name="connsiteY2" fmla="*/ 358669 h 558455"/>
                  <a:gd name="connsiteX3" fmla="*/ 185315 w 608426"/>
                  <a:gd name="connsiteY3" fmla="*/ 374167 h 558455"/>
                  <a:gd name="connsiteX4" fmla="*/ 172101 w 608426"/>
                  <a:gd name="connsiteY4" fmla="*/ 382300 h 558455"/>
                  <a:gd name="connsiteX5" fmla="*/ 139835 w 608426"/>
                  <a:gd name="connsiteY5" fmla="*/ 382300 h 558455"/>
                  <a:gd name="connsiteX6" fmla="*/ 139835 w 608426"/>
                  <a:gd name="connsiteY6" fmla="*/ 543571 h 558455"/>
                  <a:gd name="connsiteX7" fmla="*/ 124931 w 608426"/>
                  <a:gd name="connsiteY7" fmla="*/ 558455 h 558455"/>
                  <a:gd name="connsiteX8" fmla="*/ 61936 w 608426"/>
                  <a:gd name="connsiteY8" fmla="*/ 558455 h 558455"/>
                  <a:gd name="connsiteX9" fmla="*/ 47186 w 608426"/>
                  <a:gd name="connsiteY9" fmla="*/ 543571 h 558455"/>
                  <a:gd name="connsiteX10" fmla="*/ 47186 w 608426"/>
                  <a:gd name="connsiteY10" fmla="*/ 382300 h 558455"/>
                  <a:gd name="connsiteX11" fmla="*/ 14766 w 608426"/>
                  <a:gd name="connsiteY11" fmla="*/ 382300 h 558455"/>
                  <a:gd name="connsiteX12" fmla="*/ 1552 w 608426"/>
                  <a:gd name="connsiteY12" fmla="*/ 374167 h 558455"/>
                  <a:gd name="connsiteX13" fmla="*/ 2935 w 608426"/>
                  <a:gd name="connsiteY13" fmla="*/ 358669 h 558455"/>
                  <a:gd name="connsiteX14" fmla="*/ 81603 w 608426"/>
                  <a:gd name="connsiteY14" fmla="*/ 251565 h 558455"/>
                  <a:gd name="connsiteX15" fmla="*/ 93434 w 608426"/>
                  <a:gd name="connsiteY15" fmla="*/ 245427 h 558455"/>
                  <a:gd name="connsiteX16" fmla="*/ 259204 w 608426"/>
                  <a:gd name="connsiteY16" fmla="*/ 157855 h 558455"/>
                  <a:gd name="connsiteX17" fmla="*/ 271035 w 608426"/>
                  <a:gd name="connsiteY17" fmla="*/ 163839 h 558455"/>
                  <a:gd name="connsiteX18" fmla="*/ 349703 w 608426"/>
                  <a:gd name="connsiteY18" fmla="*/ 271085 h 558455"/>
                  <a:gd name="connsiteX19" fmla="*/ 351086 w 608426"/>
                  <a:gd name="connsiteY19" fmla="*/ 286581 h 558455"/>
                  <a:gd name="connsiteX20" fmla="*/ 337872 w 608426"/>
                  <a:gd name="connsiteY20" fmla="*/ 294559 h 558455"/>
                  <a:gd name="connsiteX21" fmla="*/ 305452 w 608426"/>
                  <a:gd name="connsiteY21" fmla="*/ 294559 h 558455"/>
                  <a:gd name="connsiteX22" fmla="*/ 305452 w 608426"/>
                  <a:gd name="connsiteY22" fmla="*/ 543572 h 558455"/>
                  <a:gd name="connsiteX23" fmla="*/ 290702 w 608426"/>
                  <a:gd name="connsiteY23" fmla="*/ 558455 h 558455"/>
                  <a:gd name="connsiteX24" fmla="*/ 227707 w 608426"/>
                  <a:gd name="connsiteY24" fmla="*/ 558455 h 558455"/>
                  <a:gd name="connsiteX25" fmla="*/ 212803 w 608426"/>
                  <a:gd name="connsiteY25" fmla="*/ 543572 h 558455"/>
                  <a:gd name="connsiteX26" fmla="*/ 212803 w 608426"/>
                  <a:gd name="connsiteY26" fmla="*/ 294559 h 558455"/>
                  <a:gd name="connsiteX27" fmla="*/ 180537 w 608426"/>
                  <a:gd name="connsiteY27" fmla="*/ 294559 h 558455"/>
                  <a:gd name="connsiteX28" fmla="*/ 167323 w 608426"/>
                  <a:gd name="connsiteY28" fmla="*/ 286581 h 558455"/>
                  <a:gd name="connsiteX29" fmla="*/ 168552 w 608426"/>
                  <a:gd name="connsiteY29" fmla="*/ 271085 h 558455"/>
                  <a:gd name="connsiteX30" fmla="*/ 247220 w 608426"/>
                  <a:gd name="connsiteY30" fmla="*/ 163839 h 558455"/>
                  <a:gd name="connsiteX31" fmla="*/ 259204 w 608426"/>
                  <a:gd name="connsiteY31" fmla="*/ 157855 h 558455"/>
                  <a:gd name="connsiteX32" fmla="*/ 446012 w 608426"/>
                  <a:gd name="connsiteY32" fmla="*/ 156011 h 558455"/>
                  <a:gd name="connsiteX33" fmla="*/ 451390 w 608426"/>
                  <a:gd name="connsiteY33" fmla="*/ 159693 h 558455"/>
                  <a:gd name="connsiteX34" fmla="*/ 490572 w 608426"/>
                  <a:gd name="connsiteY34" fmla="*/ 267094 h 558455"/>
                  <a:gd name="connsiteX35" fmla="*/ 503787 w 608426"/>
                  <a:gd name="connsiteY35" fmla="*/ 267094 h 558455"/>
                  <a:gd name="connsiteX36" fmla="*/ 542969 w 608426"/>
                  <a:gd name="connsiteY36" fmla="*/ 159693 h 558455"/>
                  <a:gd name="connsiteX37" fmla="*/ 550191 w 608426"/>
                  <a:gd name="connsiteY37" fmla="*/ 156165 h 558455"/>
                  <a:gd name="connsiteX38" fmla="*/ 568783 w 608426"/>
                  <a:gd name="connsiteY38" fmla="*/ 161841 h 558455"/>
                  <a:gd name="connsiteX39" fmla="*/ 568937 w 608426"/>
                  <a:gd name="connsiteY39" fmla="*/ 161995 h 558455"/>
                  <a:gd name="connsiteX40" fmla="*/ 608426 w 608426"/>
                  <a:gd name="connsiteY40" fmla="*/ 216462 h 558455"/>
                  <a:gd name="connsiteX41" fmla="*/ 608426 w 608426"/>
                  <a:gd name="connsiteY41" fmla="*/ 330306 h 558455"/>
                  <a:gd name="connsiteX42" fmla="*/ 607504 w 608426"/>
                  <a:gd name="connsiteY42" fmla="*/ 333375 h 558455"/>
                  <a:gd name="connsiteX43" fmla="*/ 566632 w 608426"/>
                  <a:gd name="connsiteY43" fmla="*/ 395514 h 558455"/>
                  <a:gd name="connsiteX44" fmla="*/ 566632 w 608426"/>
                  <a:gd name="connsiteY44" fmla="*/ 552625 h 558455"/>
                  <a:gd name="connsiteX45" fmla="*/ 560793 w 608426"/>
                  <a:gd name="connsiteY45" fmla="*/ 558455 h 558455"/>
                  <a:gd name="connsiteX46" fmla="*/ 433566 w 608426"/>
                  <a:gd name="connsiteY46" fmla="*/ 558455 h 558455"/>
                  <a:gd name="connsiteX47" fmla="*/ 427727 w 608426"/>
                  <a:gd name="connsiteY47" fmla="*/ 552625 h 558455"/>
                  <a:gd name="connsiteX48" fmla="*/ 427727 w 608426"/>
                  <a:gd name="connsiteY48" fmla="*/ 395514 h 558455"/>
                  <a:gd name="connsiteX49" fmla="*/ 386855 w 608426"/>
                  <a:gd name="connsiteY49" fmla="*/ 333375 h 558455"/>
                  <a:gd name="connsiteX50" fmla="*/ 385933 w 608426"/>
                  <a:gd name="connsiteY50" fmla="*/ 330306 h 558455"/>
                  <a:gd name="connsiteX51" fmla="*/ 385933 w 608426"/>
                  <a:gd name="connsiteY51" fmla="*/ 216769 h 558455"/>
                  <a:gd name="connsiteX52" fmla="*/ 425730 w 608426"/>
                  <a:gd name="connsiteY52" fmla="*/ 161841 h 558455"/>
                  <a:gd name="connsiteX53" fmla="*/ 446012 w 608426"/>
                  <a:gd name="connsiteY53" fmla="*/ 156011 h 558455"/>
                  <a:gd name="connsiteX54" fmla="*/ 487387 w 608426"/>
                  <a:gd name="connsiteY54" fmla="*/ 148470 h 558455"/>
                  <a:gd name="connsiteX55" fmla="*/ 507184 w 608426"/>
                  <a:gd name="connsiteY55" fmla="*/ 148470 h 558455"/>
                  <a:gd name="connsiteX56" fmla="*/ 514244 w 608426"/>
                  <a:gd name="connsiteY56" fmla="*/ 151386 h 558455"/>
                  <a:gd name="connsiteX57" fmla="*/ 515472 w 608426"/>
                  <a:gd name="connsiteY57" fmla="*/ 162281 h 558455"/>
                  <a:gd name="connsiteX58" fmla="*/ 504882 w 608426"/>
                  <a:gd name="connsiteY58" fmla="*/ 178239 h 558455"/>
                  <a:gd name="connsiteX59" fmla="*/ 509793 w 608426"/>
                  <a:gd name="connsiteY59" fmla="*/ 220131 h 558455"/>
                  <a:gd name="connsiteX60" fmla="*/ 499971 w 608426"/>
                  <a:gd name="connsiteY60" fmla="*/ 246064 h 558455"/>
                  <a:gd name="connsiteX61" fmla="*/ 494446 w 608426"/>
                  <a:gd name="connsiteY61" fmla="*/ 246064 h 558455"/>
                  <a:gd name="connsiteX62" fmla="*/ 484624 w 608426"/>
                  <a:gd name="connsiteY62" fmla="*/ 220131 h 558455"/>
                  <a:gd name="connsiteX63" fmla="*/ 489689 w 608426"/>
                  <a:gd name="connsiteY63" fmla="*/ 178239 h 558455"/>
                  <a:gd name="connsiteX64" fmla="*/ 478946 w 608426"/>
                  <a:gd name="connsiteY64" fmla="*/ 162281 h 558455"/>
                  <a:gd name="connsiteX65" fmla="*/ 480173 w 608426"/>
                  <a:gd name="connsiteY65" fmla="*/ 151386 h 558455"/>
                  <a:gd name="connsiteX66" fmla="*/ 487387 w 608426"/>
                  <a:gd name="connsiteY66" fmla="*/ 148470 h 558455"/>
                  <a:gd name="connsiteX67" fmla="*/ 497215 w 608426"/>
                  <a:gd name="connsiteY67" fmla="*/ 0 h 558455"/>
                  <a:gd name="connsiteX68" fmla="*/ 562488 w 608426"/>
                  <a:gd name="connsiteY68" fmla="*/ 65203 h 558455"/>
                  <a:gd name="connsiteX69" fmla="*/ 497215 w 608426"/>
                  <a:gd name="connsiteY69" fmla="*/ 130406 h 558455"/>
                  <a:gd name="connsiteX70" fmla="*/ 431942 w 608426"/>
                  <a:gd name="connsiteY70" fmla="*/ 65203 h 558455"/>
                  <a:gd name="connsiteX71" fmla="*/ 497215 w 608426"/>
                  <a:gd name="connsiteY71" fmla="*/ 0 h 55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608426" h="558455">
                    <a:moveTo>
                      <a:pt x="93434" y="245427"/>
                    </a:moveTo>
                    <a:cubicBezTo>
                      <a:pt x="98197" y="245427"/>
                      <a:pt x="102653" y="247729"/>
                      <a:pt x="105418" y="251565"/>
                    </a:cubicBezTo>
                    <a:lnTo>
                      <a:pt x="184086" y="358669"/>
                    </a:lnTo>
                    <a:cubicBezTo>
                      <a:pt x="187312" y="363273"/>
                      <a:pt x="187927" y="369257"/>
                      <a:pt x="185315" y="374167"/>
                    </a:cubicBezTo>
                    <a:cubicBezTo>
                      <a:pt x="182857" y="379078"/>
                      <a:pt x="177786" y="382300"/>
                      <a:pt x="172101" y="382300"/>
                    </a:cubicBezTo>
                    <a:lnTo>
                      <a:pt x="139835" y="382300"/>
                    </a:lnTo>
                    <a:lnTo>
                      <a:pt x="139835" y="543571"/>
                    </a:lnTo>
                    <a:cubicBezTo>
                      <a:pt x="139835" y="551703"/>
                      <a:pt x="133228" y="558455"/>
                      <a:pt x="124931" y="558455"/>
                    </a:cubicBezTo>
                    <a:lnTo>
                      <a:pt x="61936" y="558455"/>
                    </a:lnTo>
                    <a:cubicBezTo>
                      <a:pt x="53793" y="558455"/>
                      <a:pt x="47186" y="551703"/>
                      <a:pt x="47186" y="543571"/>
                    </a:cubicBezTo>
                    <a:lnTo>
                      <a:pt x="47186" y="382300"/>
                    </a:lnTo>
                    <a:lnTo>
                      <a:pt x="14766" y="382300"/>
                    </a:lnTo>
                    <a:cubicBezTo>
                      <a:pt x="9235" y="382300"/>
                      <a:pt x="4164" y="379078"/>
                      <a:pt x="1552" y="374167"/>
                    </a:cubicBezTo>
                    <a:cubicBezTo>
                      <a:pt x="-906" y="369257"/>
                      <a:pt x="-445" y="363273"/>
                      <a:pt x="2935" y="358669"/>
                    </a:cubicBezTo>
                    <a:lnTo>
                      <a:pt x="81603" y="251565"/>
                    </a:lnTo>
                    <a:cubicBezTo>
                      <a:pt x="84368" y="247729"/>
                      <a:pt x="88824" y="245427"/>
                      <a:pt x="93434" y="245427"/>
                    </a:cubicBezTo>
                    <a:close/>
                    <a:moveTo>
                      <a:pt x="259204" y="157855"/>
                    </a:moveTo>
                    <a:cubicBezTo>
                      <a:pt x="263814" y="157855"/>
                      <a:pt x="268270" y="160156"/>
                      <a:pt x="271035" y="163839"/>
                    </a:cubicBezTo>
                    <a:lnTo>
                      <a:pt x="349703" y="271085"/>
                    </a:lnTo>
                    <a:cubicBezTo>
                      <a:pt x="353083" y="275534"/>
                      <a:pt x="353544" y="281518"/>
                      <a:pt x="351086" y="286581"/>
                    </a:cubicBezTo>
                    <a:cubicBezTo>
                      <a:pt x="348474" y="291491"/>
                      <a:pt x="343403" y="294559"/>
                      <a:pt x="337872" y="294559"/>
                    </a:cubicBezTo>
                    <a:lnTo>
                      <a:pt x="305452" y="294559"/>
                    </a:lnTo>
                    <a:lnTo>
                      <a:pt x="305452" y="543572"/>
                    </a:lnTo>
                    <a:cubicBezTo>
                      <a:pt x="305452" y="551704"/>
                      <a:pt x="298845" y="558455"/>
                      <a:pt x="290702" y="558455"/>
                    </a:cubicBezTo>
                    <a:lnTo>
                      <a:pt x="227707" y="558455"/>
                    </a:lnTo>
                    <a:cubicBezTo>
                      <a:pt x="219410" y="558455"/>
                      <a:pt x="212803" y="551704"/>
                      <a:pt x="212803" y="543572"/>
                    </a:cubicBezTo>
                    <a:lnTo>
                      <a:pt x="212803" y="294559"/>
                    </a:lnTo>
                    <a:lnTo>
                      <a:pt x="180537" y="294559"/>
                    </a:lnTo>
                    <a:cubicBezTo>
                      <a:pt x="174852" y="294559"/>
                      <a:pt x="169781" y="291491"/>
                      <a:pt x="167323" y="286581"/>
                    </a:cubicBezTo>
                    <a:cubicBezTo>
                      <a:pt x="164711" y="281518"/>
                      <a:pt x="165326" y="275534"/>
                      <a:pt x="168552" y="271085"/>
                    </a:cubicBezTo>
                    <a:lnTo>
                      <a:pt x="247220" y="163839"/>
                    </a:lnTo>
                    <a:cubicBezTo>
                      <a:pt x="249985" y="160156"/>
                      <a:pt x="254441" y="157855"/>
                      <a:pt x="259204" y="157855"/>
                    </a:cubicBezTo>
                    <a:close/>
                    <a:moveTo>
                      <a:pt x="446012" y="156011"/>
                    </a:moveTo>
                    <a:cubicBezTo>
                      <a:pt x="448317" y="156011"/>
                      <a:pt x="450468" y="157392"/>
                      <a:pt x="451390" y="159693"/>
                    </a:cubicBezTo>
                    <a:lnTo>
                      <a:pt x="490572" y="267094"/>
                    </a:lnTo>
                    <a:cubicBezTo>
                      <a:pt x="492877" y="273231"/>
                      <a:pt x="501636" y="273231"/>
                      <a:pt x="503787" y="267094"/>
                    </a:cubicBezTo>
                    <a:lnTo>
                      <a:pt x="542969" y="159693"/>
                    </a:lnTo>
                    <a:cubicBezTo>
                      <a:pt x="544044" y="156778"/>
                      <a:pt x="547271" y="155244"/>
                      <a:pt x="550191" y="156165"/>
                    </a:cubicBezTo>
                    <a:lnTo>
                      <a:pt x="568783" y="161841"/>
                    </a:lnTo>
                    <a:lnTo>
                      <a:pt x="568937" y="161995"/>
                    </a:lnTo>
                    <a:cubicBezTo>
                      <a:pt x="592446" y="169666"/>
                      <a:pt x="608426" y="191607"/>
                      <a:pt x="608426" y="216462"/>
                    </a:cubicBezTo>
                    <a:lnTo>
                      <a:pt x="608426" y="330306"/>
                    </a:lnTo>
                    <a:cubicBezTo>
                      <a:pt x="608426" y="331380"/>
                      <a:pt x="608119" y="332454"/>
                      <a:pt x="607504" y="333375"/>
                    </a:cubicBezTo>
                    <a:lnTo>
                      <a:pt x="566632" y="395514"/>
                    </a:lnTo>
                    <a:lnTo>
                      <a:pt x="566632" y="552625"/>
                    </a:lnTo>
                    <a:cubicBezTo>
                      <a:pt x="566632" y="555847"/>
                      <a:pt x="564020" y="558455"/>
                      <a:pt x="560793" y="558455"/>
                    </a:cubicBezTo>
                    <a:lnTo>
                      <a:pt x="433566" y="558455"/>
                    </a:lnTo>
                    <a:cubicBezTo>
                      <a:pt x="430339" y="558455"/>
                      <a:pt x="427727" y="555847"/>
                      <a:pt x="427727" y="552625"/>
                    </a:cubicBezTo>
                    <a:lnTo>
                      <a:pt x="427727" y="395514"/>
                    </a:lnTo>
                    <a:lnTo>
                      <a:pt x="386855" y="333375"/>
                    </a:lnTo>
                    <a:cubicBezTo>
                      <a:pt x="386240" y="332454"/>
                      <a:pt x="385933" y="331380"/>
                      <a:pt x="385933" y="330306"/>
                    </a:cubicBezTo>
                    <a:lnTo>
                      <a:pt x="385933" y="216769"/>
                    </a:lnTo>
                    <a:cubicBezTo>
                      <a:pt x="385933" y="191760"/>
                      <a:pt x="401913" y="169820"/>
                      <a:pt x="425730" y="161841"/>
                    </a:cubicBezTo>
                    <a:cubicBezTo>
                      <a:pt x="425730" y="161841"/>
                      <a:pt x="445398" y="156011"/>
                      <a:pt x="446012" y="156011"/>
                    </a:cubicBezTo>
                    <a:close/>
                    <a:moveTo>
                      <a:pt x="487387" y="148470"/>
                    </a:moveTo>
                    <a:lnTo>
                      <a:pt x="507184" y="148470"/>
                    </a:lnTo>
                    <a:cubicBezTo>
                      <a:pt x="509793" y="148470"/>
                      <a:pt x="512402" y="149544"/>
                      <a:pt x="514244" y="151386"/>
                    </a:cubicBezTo>
                    <a:cubicBezTo>
                      <a:pt x="517007" y="154455"/>
                      <a:pt x="517467" y="158905"/>
                      <a:pt x="515472" y="162281"/>
                    </a:cubicBezTo>
                    <a:lnTo>
                      <a:pt x="504882" y="178239"/>
                    </a:lnTo>
                    <a:lnTo>
                      <a:pt x="509793" y="220131"/>
                    </a:lnTo>
                    <a:lnTo>
                      <a:pt x="499971" y="246064"/>
                    </a:lnTo>
                    <a:cubicBezTo>
                      <a:pt x="499050" y="248673"/>
                      <a:pt x="495367" y="248673"/>
                      <a:pt x="494446" y="246064"/>
                    </a:cubicBezTo>
                    <a:lnTo>
                      <a:pt x="484624" y="220131"/>
                    </a:lnTo>
                    <a:lnTo>
                      <a:pt x="489689" y="178239"/>
                    </a:lnTo>
                    <a:lnTo>
                      <a:pt x="478946" y="162281"/>
                    </a:lnTo>
                    <a:cubicBezTo>
                      <a:pt x="477104" y="158905"/>
                      <a:pt x="477411" y="154455"/>
                      <a:pt x="480173" y="151386"/>
                    </a:cubicBezTo>
                    <a:cubicBezTo>
                      <a:pt x="482015" y="149544"/>
                      <a:pt x="484624" y="148470"/>
                      <a:pt x="487387" y="148470"/>
                    </a:cubicBezTo>
                    <a:close/>
                    <a:moveTo>
                      <a:pt x="497215" y="0"/>
                    </a:moveTo>
                    <a:cubicBezTo>
                      <a:pt x="533264" y="0"/>
                      <a:pt x="562488" y="29192"/>
                      <a:pt x="562488" y="65203"/>
                    </a:cubicBezTo>
                    <a:cubicBezTo>
                      <a:pt x="562488" y="101214"/>
                      <a:pt x="533264" y="130406"/>
                      <a:pt x="497215" y="130406"/>
                    </a:cubicBezTo>
                    <a:cubicBezTo>
                      <a:pt x="461166" y="130406"/>
                      <a:pt x="431942" y="101214"/>
                      <a:pt x="431942" y="65203"/>
                    </a:cubicBezTo>
                    <a:cubicBezTo>
                      <a:pt x="431942" y="29192"/>
                      <a:pt x="461166" y="0"/>
                      <a:pt x="4972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iṣľiḍe">
              <a:extLst>
                <a:ext uri="{FF2B5EF4-FFF2-40B4-BE49-F238E27FC236}">
                  <a16:creationId xmlns:a16="http://schemas.microsoft.com/office/drawing/2014/main" id="{C6DFDA91-062F-4C3B-A935-DD8EB4DF265A}"/>
                </a:ext>
              </a:extLst>
            </p:cNvPr>
            <p:cNvGrpSpPr/>
            <p:nvPr/>
          </p:nvGrpSpPr>
          <p:grpSpPr>
            <a:xfrm>
              <a:off x="1738490" y="3014792"/>
              <a:ext cx="2123816" cy="1036402"/>
              <a:chOff x="2502722" y="2648359"/>
              <a:chExt cx="2621539" cy="1036402"/>
            </a:xfrm>
          </p:grpSpPr>
          <p:sp>
            <p:nvSpPr>
              <p:cNvPr id="8" name="iṣľîḓê">
                <a:extLst>
                  <a:ext uri="{FF2B5EF4-FFF2-40B4-BE49-F238E27FC236}">
                    <a16:creationId xmlns:a16="http://schemas.microsoft.com/office/drawing/2014/main" id="{6EC9AA6B-2115-4A4C-8203-62EF98B9D244}"/>
                  </a:ext>
                </a:extLst>
              </p:cNvPr>
              <p:cNvSpPr txBox="1"/>
              <p:nvPr/>
            </p:nvSpPr>
            <p:spPr bwMode="auto">
              <a:xfrm>
                <a:off x="2502722" y="2648359"/>
                <a:ext cx="2621539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cs typeface="+mn-ea"/>
                    <a:sym typeface="+mn-lt"/>
                  </a:rPr>
                  <a:t>此处输入标题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9" name="ïSliḍè">
                <a:extLst>
                  <a:ext uri="{FF2B5EF4-FFF2-40B4-BE49-F238E27FC236}">
                    <a16:creationId xmlns:a16="http://schemas.microsoft.com/office/drawing/2014/main" id="{B50D3339-9D2A-40DB-B634-927355A16A7A}"/>
                  </a:ext>
                </a:extLst>
              </p:cNvPr>
              <p:cNvSpPr/>
              <p:nvPr/>
            </p:nvSpPr>
            <p:spPr bwMode="auto">
              <a:xfrm>
                <a:off x="2502722" y="3077439"/>
                <a:ext cx="2621539" cy="60732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肘形连接符 56">
              <a:extLst>
                <a:ext uri="{FF2B5EF4-FFF2-40B4-BE49-F238E27FC236}">
                  <a16:creationId xmlns:a16="http://schemas.microsoft.com/office/drawing/2014/main" id="{803170C4-28E1-4830-BABE-F77748D5200E}"/>
                </a:ext>
              </a:extLst>
            </p:cNvPr>
            <p:cNvCxnSpPr>
              <a:stCxn id="13" idx="4"/>
              <a:endCxn id="8" idx="1"/>
            </p:cNvCxnSpPr>
            <p:nvPr/>
          </p:nvCxnSpPr>
          <p:spPr>
            <a:xfrm rot="16200000" flipH="1">
              <a:off x="1361204" y="2852045"/>
              <a:ext cx="540081" cy="214491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íslíḓe">
            <a:extLst>
              <a:ext uri="{FF2B5EF4-FFF2-40B4-BE49-F238E27FC236}">
                <a16:creationId xmlns:a16="http://schemas.microsoft.com/office/drawing/2014/main" id="{4A199320-517B-423D-908A-E91B38424EBC}"/>
              </a:ext>
            </a:extLst>
          </p:cNvPr>
          <p:cNvGrpSpPr/>
          <p:nvPr/>
        </p:nvGrpSpPr>
        <p:grpSpPr>
          <a:xfrm>
            <a:off x="4399182" y="1778005"/>
            <a:ext cx="2772112" cy="2306897"/>
            <a:chOff x="3537891" y="1744297"/>
            <a:chExt cx="2772112" cy="2306897"/>
          </a:xfrm>
        </p:grpSpPr>
        <p:grpSp>
          <p:nvGrpSpPr>
            <p:cNvPr id="15" name="îṧḷîḓe">
              <a:extLst>
                <a:ext uri="{FF2B5EF4-FFF2-40B4-BE49-F238E27FC236}">
                  <a16:creationId xmlns:a16="http://schemas.microsoft.com/office/drawing/2014/main" id="{207B413F-5B71-4B7B-9048-3494D0B0D0CF}"/>
                </a:ext>
              </a:extLst>
            </p:cNvPr>
            <p:cNvGrpSpPr/>
            <p:nvPr/>
          </p:nvGrpSpPr>
          <p:grpSpPr>
            <a:xfrm>
              <a:off x="4186187" y="3014792"/>
              <a:ext cx="2123816" cy="1036402"/>
              <a:chOff x="2502722" y="2648359"/>
              <a:chExt cx="2621539" cy="1036402"/>
            </a:xfrm>
          </p:grpSpPr>
          <p:sp>
            <p:nvSpPr>
              <p:cNvPr id="21" name="işḷîďé">
                <a:extLst>
                  <a:ext uri="{FF2B5EF4-FFF2-40B4-BE49-F238E27FC236}">
                    <a16:creationId xmlns:a16="http://schemas.microsoft.com/office/drawing/2014/main" id="{E839F240-3867-4545-B50D-5F6EDE861D30}"/>
                  </a:ext>
                </a:extLst>
              </p:cNvPr>
              <p:cNvSpPr txBox="1"/>
              <p:nvPr/>
            </p:nvSpPr>
            <p:spPr bwMode="auto">
              <a:xfrm>
                <a:off x="2502722" y="2648359"/>
                <a:ext cx="2621539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cs typeface="+mn-ea"/>
                    <a:sym typeface="+mn-lt"/>
                  </a:rPr>
                  <a:t>此处输入标题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22" name="ïṣļîḓè">
                <a:extLst>
                  <a:ext uri="{FF2B5EF4-FFF2-40B4-BE49-F238E27FC236}">
                    <a16:creationId xmlns:a16="http://schemas.microsoft.com/office/drawing/2014/main" id="{7FAF856C-F6B0-4025-9EFD-AB40FE209012}"/>
                  </a:ext>
                </a:extLst>
              </p:cNvPr>
              <p:cNvSpPr/>
              <p:nvPr/>
            </p:nvSpPr>
            <p:spPr bwMode="auto">
              <a:xfrm>
                <a:off x="2502722" y="3077439"/>
                <a:ext cx="2621539" cy="60732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íŝļíḍè">
              <a:extLst>
                <a:ext uri="{FF2B5EF4-FFF2-40B4-BE49-F238E27FC236}">
                  <a16:creationId xmlns:a16="http://schemas.microsoft.com/office/drawing/2014/main" id="{297AE090-810F-4EC6-A4D9-F2CBF03C3AF6}"/>
                </a:ext>
              </a:extLst>
            </p:cNvPr>
            <p:cNvGrpSpPr/>
            <p:nvPr/>
          </p:nvGrpSpPr>
          <p:grpSpPr>
            <a:xfrm>
              <a:off x="3537891" y="1744297"/>
              <a:ext cx="944954" cy="944954"/>
              <a:chOff x="3537891" y="1744297"/>
              <a:chExt cx="944954" cy="944954"/>
            </a:xfrm>
          </p:grpSpPr>
          <p:sp>
            <p:nvSpPr>
              <p:cNvPr id="18" name="iśļîḍè">
                <a:extLst>
                  <a:ext uri="{FF2B5EF4-FFF2-40B4-BE49-F238E27FC236}">
                    <a16:creationId xmlns:a16="http://schemas.microsoft.com/office/drawing/2014/main" id="{D65F784C-B2B4-4E5D-A349-EFF81F4A3C2F}"/>
                  </a:ext>
                </a:extLst>
              </p:cNvPr>
              <p:cNvSpPr/>
              <p:nvPr/>
            </p:nvSpPr>
            <p:spPr>
              <a:xfrm>
                <a:off x="3611069" y="1817475"/>
                <a:ext cx="798598" cy="79859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 algn="ctr"/>
                <a:endParaRPr lang="zh-CN" altLang="en-US" sz="3200" b="1" i="1" dirty="0">
                  <a:cs typeface="+mn-ea"/>
                  <a:sym typeface="+mn-lt"/>
                </a:endParaRPr>
              </a:p>
            </p:txBody>
          </p:sp>
          <p:sp>
            <p:nvSpPr>
              <p:cNvPr id="19" name="işľiḍé">
                <a:extLst>
                  <a:ext uri="{FF2B5EF4-FFF2-40B4-BE49-F238E27FC236}">
                    <a16:creationId xmlns:a16="http://schemas.microsoft.com/office/drawing/2014/main" id="{EF1F287D-36E3-4E07-9459-6BBE996F3492}"/>
                  </a:ext>
                </a:extLst>
              </p:cNvPr>
              <p:cNvSpPr/>
              <p:nvPr/>
            </p:nvSpPr>
            <p:spPr>
              <a:xfrm>
                <a:off x="3537891" y="1744297"/>
                <a:ext cx="944954" cy="944954"/>
              </a:xfrm>
              <a:prstGeom prst="ellipse">
                <a:avLst/>
              </a:prstGeom>
              <a:noFill/>
              <a:ln w="31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sz="3200" b="1" i="1" dirty="0">
                  <a:cs typeface="+mn-ea"/>
                  <a:sym typeface="+mn-lt"/>
                </a:endParaRPr>
              </a:p>
            </p:txBody>
          </p:sp>
          <p:sp>
            <p:nvSpPr>
              <p:cNvPr id="20" name="isḻîḍê">
                <a:extLst>
                  <a:ext uri="{FF2B5EF4-FFF2-40B4-BE49-F238E27FC236}">
                    <a16:creationId xmlns:a16="http://schemas.microsoft.com/office/drawing/2014/main" id="{D6ED304E-F16A-4CEC-88DC-4EA1876A2309}"/>
                  </a:ext>
                </a:extLst>
              </p:cNvPr>
              <p:cNvSpPr/>
              <p:nvPr/>
            </p:nvSpPr>
            <p:spPr bwMode="auto">
              <a:xfrm>
                <a:off x="3802001" y="2034380"/>
                <a:ext cx="416736" cy="364788"/>
              </a:xfrm>
              <a:custGeom>
                <a:avLst/>
                <a:gdLst>
                  <a:gd name="T0" fmla="*/ 215 w 406"/>
                  <a:gd name="T1" fmla="*/ 162 h 356"/>
                  <a:gd name="T2" fmla="*/ 157 w 406"/>
                  <a:gd name="T3" fmla="*/ 102 h 356"/>
                  <a:gd name="T4" fmla="*/ 19 w 406"/>
                  <a:gd name="T5" fmla="*/ 242 h 356"/>
                  <a:gd name="T6" fmla="*/ 0 w 406"/>
                  <a:gd name="T7" fmla="*/ 224 h 356"/>
                  <a:gd name="T8" fmla="*/ 157 w 406"/>
                  <a:gd name="T9" fmla="*/ 64 h 356"/>
                  <a:gd name="T10" fmla="*/ 216 w 406"/>
                  <a:gd name="T11" fmla="*/ 124 h 356"/>
                  <a:gd name="T12" fmla="*/ 315 w 406"/>
                  <a:gd name="T13" fmla="*/ 28 h 356"/>
                  <a:gd name="T14" fmla="*/ 287 w 406"/>
                  <a:gd name="T15" fmla="*/ 0 h 356"/>
                  <a:gd name="T16" fmla="*/ 362 w 406"/>
                  <a:gd name="T17" fmla="*/ 0 h 356"/>
                  <a:gd name="T18" fmla="*/ 362 w 406"/>
                  <a:gd name="T19" fmla="*/ 74 h 356"/>
                  <a:gd name="T20" fmla="*/ 334 w 406"/>
                  <a:gd name="T21" fmla="*/ 47 h 356"/>
                  <a:gd name="T22" fmla="*/ 215 w 406"/>
                  <a:gd name="T23" fmla="*/ 162 h 356"/>
                  <a:gd name="T24" fmla="*/ 66 w 406"/>
                  <a:gd name="T25" fmla="*/ 356 h 356"/>
                  <a:gd name="T26" fmla="*/ 156 w 406"/>
                  <a:gd name="T27" fmla="*/ 356 h 356"/>
                  <a:gd name="T28" fmla="*/ 156 w 406"/>
                  <a:gd name="T29" fmla="*/ 230 h 356"/>
                  <a:gd name="T30" fmla="*/ 66 w 406"/>
                  <a:gd name="T31" fmla="*/ 230 h 356"/>
                  <a:gd name="T32" fmla="*/ 66 w 406"/>
                  <a:gd name="T33" fmla="*/ 356 h 356"/>
                  <a:gd name="T34" fmla="*/ 191 w 406"/>
                  <a:gd name="T35" fmla="*/ 356 h 356"/>
                  <a:gd name="T36" fmla="*/ 281 w 406"/>
                  <a:gd name="T37" fmla="*/ 356 h 356"/>
                  <a:gd name="T38" fmla="*/ 281 w 406"/>
                  <a:gd name="T39" fmla="*/ 190 h 356"/>
                  <a:gd name="T40" fmla="*/ 191 w 406"/>
                  <a:gd name="T41" fmla="*/ 190 h 356"/>
                  <a:gd name="T42" fmla="*/ 191 w 406"/>
                  <a:gd name="T43" fmla="*/ 356 h 356"/>
                  <a:gd name="T44" fmla="*/ 316 w 406"/>
                  <a:gd name="T45" fmla="*/ 106 h 356"/>
                  <a:gd name="T46" fmla="*/ 316 w 406"/>
                  <a:gd name="T47" fmla="*/ 356 h 356"/>
                  <a:gd name="T48" fmla="*/ 406 w 406"/>
                  <a:gd name="T49" fmla="*/ 356 h 356"/>
                  <a:gd name="T50" fmla="*/ 406 w 406"/>
                  <a:gd name="T51" fmla="*/ 106 h 356"/>
                  <a:gd name="T52" fmla="*/ 316 w 406"/>
                  <a:gd name="T53" fmla="*/ 10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06" h="356">
                    <a:moveTo>
                      <a:pt x="215" y="162"/>
                    </a:moveTo>
                    <a:lnTo>
                      <a:pt x="157" y="102"/>
                    </a:lnTo>
                    <a:lnTo>
                      <a:pt x="19" y="242"/>
                    </a:lnTo>
                    <a:lnTo>
                      <a:pt x="0" y="224"/>
                    </a:lnTo>
                    <a:lnTo>
                      <a:pt x="157" y="64"/>
                    </a:lnTo>
                    <a:lnTo>
                      <a:pt x="216" y="124"/>
                    </a:lnTo>
                    <a:lnTo>
                      <a:pt x="315" y="28"/>
                    </a:lnTo>
                    <a:lnTo>
                      <a:pt x="287" y="0"/>
                    </a:lnTo>
                    <a:lnTo>
                      <a:pt x="362" y="0"/>
                    </a:lnTo>
                    <a:lnTo>
                      <a:pt x="362" y="74"/>
                    </a:lnTo>
                    <a:lnTo>
                      <a:pt x="334" y="47"/>
                    </a:lnTo>
                    <a:lnTo>
                      <a:pt x="215" y="162"/>
                    </a:lnTo>
                    <a:close/>
                    <a:moveTo>
                      <a:pt x="66" y="356"/>
                    </a:moveTo>
                    <a:lnTo>
                      <a:pt x="156" y="356"/>
                    </a:lnTo>
                    <a:lnTo>
                      <a:pt x="156" y="230"/>
                    </a:lnTo>
                    <a:lnTo>
                      <a:pt x="66" y="230"/>
                    </a:lnTo>
                    <a:lnTo>
                      <a:pt x="66" y="356"/>
                    </a:lnTo>
                    <a:close/>
                    <a:moveTo>
                      <a:pt x="191" y="356"/>
                    </a:moveTo>
                    <a:lnTo>
                      <a:pt x="281" y="356"/>
                    </a:lnTo>
                    <a:lnTo>
                      <a:pt x="281" y="190"/>
                    </a:lnTo>
                    <a:lnTo>
                      <a:pt x="191" y="190"/>
                    </a:lnTo>
                    <a:lnTo>
                      <a:pt x="191" y="356"/>
                    </a:lnTo>
                    <a:close/>
                    <a:moveTo>
                      <a:pt x="316" y="106"/>
                    </a:moveTo>
                    <a:lnTo>
                      <a:pt x="316" y="356"/>
                    </a:lnTo>
                    <a:lnTo>
                      <a:pt x="406" y="356"/>
                    </a:lnTo>
                    <a:lnTo>
                      <a:pt x="406" y="106"/>
                    </a:lnTo>
                    <a:lnTo>
                      <a:pt x="316" y="1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7" name="肘形连接符 58">
              <a:extLst>
                <a:ext uri="{FF2B5EF4-FFF2-40B4-BE49-F238E27FC236}">
                  <a16:creationId xmlns:a16="http://schemas.microsoft.com/office/drawing/2014/main" id="{10D1756D-8EE6-492C-A5B3-D232304A8BA2}"/>
                </a:ext>
              </a:extLst>
            </p:cNvPr>
            <p:cNvCxnSpPr>
              <a:stCxn id="19" idx="4"/>
              <a:endCxn id="21" idx="1"/>
            </p:cNvCxnSpPr>
            <p:nvPr/>
          </p:nvCxnSpPr>
          <p:spPr>
            <a:xfrm rot="16200000" flipH="1">
              <a:off x="3828237" y="2871381"/>
              <a:ext cx="540081" cy="175819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ïśḻíde">
            <a:extLst>
              <a:ext uri="{FF2B5EF4-FFF2-40B4-BE49-F238E27FC236}">
                <a16:creationId xmlns:a16="http://schemas.microsoft.com/office/drawing/2014/main" id="{18009246-B140-4758-8E25-FA9DC55744E2}"/>
              </a:ext>
            </a:extLst>
          </p:cNvPr>
          <p:cNvGrpSpPr/>
          <p:nvPr/>
        </p:nvGrpSpPr>
        <p:grpSpPr>
          <a:xfrm>
            <a:off x="6800992" y="1778005"/>
            <a:ext cx="2733440" cy="2306897"/>
            <a:chOff x="6024260" y="1744297"/>
            <a:chExt cx="2733440" cy="2306897"/>
          </a:xfrm>
        </p:grpSpPr>
        <p:grpSp>
          <p:nvGrpSpPr>
            <p:cNvPr id="24" name="isľîďê">
              <a:extLst>
                <a:ext uri="{FF2B5EF4-FFF2-40B4-BE49-F238E27FC236}">
                  <a16:creationId xmlns:a16="http://schemas.microsoft.com/office/drawing/2014/main" id="{1AF0FE55-5033-4554-B603-10E02F56AB2C}"/>
                </a:ext>
              </a:extLst>
            </p:cNvPr>
            <p:cNvGrpSpPr/>
            <p:nvPr/>
          </p:nvGrpSpPr>
          <p:grpSpPr>
            <a:xfrm>
              <a:off x="6633884" y="3014792"/>
              <a:ext cx="2123816" cy="1036402"/>
              <a:chOff x="2502722" y="2648359"/>
              <a:chExt cx="2621539" cy="1036402"/>
            </a:xfrm>
          </p:grpSpPr>
          <p:sp>
            <p:nvSpPr>
              <p:cNvPr id="30" name="iṧ1íḍê">
                <a:extLst>
                  <a:ext uri="{FF2B5EF4-FFF2-40B4-BE49-F238E27FC236}">
                    <a16:creationId xmlns:a16="http://schemas.microsoft.com/office/drawing/2014/main" id="{402090D9-6D9C-4473-8934-4F99F35025C9}"/>
                  </a:ext>
                </a:extLst>
              </p:cNvPr>
              <p:cNvSpPr txBox="1"/>
              <p:nvPr/>
            </p:nvSpPr>
            <p:spPr bwMode="auto">
              <a:xfrm>
                <a:off x="2502722" y="2648359"/>
                <a:ext cx="2621539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cs typeface="+mn-ea"/>
                    <a:sym typeface="+mn-lt"/>
                  </a:rPr>
                  <a:t>此处输入标题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31" name="í$1ïďè">
                <a:extLst>
                  <a:ext uri="{FF2B5EF4-FFF2-40B4-BE49-F238E27FC236}">
                    <a16:creationId xmlns:a16="http://schemas.microsoft.com/office/drawing/2014/main" id="{9979C076-3420-489C-AC1A-C2C57311378B}"/>
                  </a:ext>
                </a:extLst>
              </p:cNvPr>
              <p:cNvSpPr/>
              <p:nvPr/>
            </p:nvSpPr>
            <p:spPr bwMode="auto">
              <a:xfrm>
                <a:off x="2502722" y="3077439"/>
                <a:ext cx="2621539" cy="60732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íṩ1ïďè">
              <a:extLst>
                <a:ext uri="{FF2B5EF4-FFF2-40B4-BE49-F238E27FC236}">
                  <a16:creationId xmlns:a16="http://schemas.microsoft.com/office/drawing/2014/main" id="{9CB20487-486A-41D5-8E46-C682374DAF1C}"/>
                </a:ext>
              </a:extLst>
            </p:cNvPr>
            <p:cNvGrpSpPr/>
            <p:nvPr/>
          </p:nvGrpSpPr>
          <p:grpSpPr>
            <a:xfrm>
              <a:off x="6024260" y="1744297"/>
              <a:ext cx="944954" cy="944954"/>
              <a:chOff x="6024260" y="1744297"/>
              <a:chExt cx="944954" cy="944954"/>
            </a:xfrm>
          </p:grpSpPr>
          <p:sp>
            <p:nvSpPr>
              <p:cNvPr id="27" name="ïṣḻïḑè">
                <a:extLst>
                  <a:ext uri="{FF2B5EF4-FFF2-40B4-BE49-F238E27FC236}">
                    <a16:creationId xmlns:a16="http://schemas.microsoft.com/office/drawing/2014/main" id="{7493B888-B47E-4948-990A-82B187D79A74}"/>
                  </a:ext>
                </a:extLst>
              </p:cNvPr>
              <p:cNvSpPr/>
              <p:nvPr/>
            </p:nvSpPr>
            <p:spPr>
              <a:xfrm>
                <a:off x="6097438" y="1817475"/>
                <a:ext cx="798598" cy="79859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 algn="ctr"/>
                <a:endParaRPr lang="zh-CN" altLang="en-US" sz="3200" b="1" i="1" dirty="0">
                  <a:cs typeface="+mn-ea"/>
                  <a:sym typeface="+mn-lt"/>
                </a:endParaRPr>
              </a:p>
            </p:txBody>
          </p:sp>
          <p:sp>
            <p:nvSpPr>
              <p:cNvPr id="28" name="i$ļïďè">
                <a:extLst>
                  <a:ext uri="{FF2B5EF4-FFF2-40B4-BE49-F238E27FC236}">
                    <a16:creationId xmlns:a16="http://schemas.microsoft.com/office/drawing/2014/main" id="{DF9C7AB4-6C9B-477A-98CF-935FD3E8D175}"/>
                  </a:ext>
                </a:extLst>
              </p:cNvPr>
              <p:cNvSpPr/>
              <p:nvPr/>
            </p:nvSpPr>
            <p:spPr>
              <a:xfrm>
                <a:off x="6024260" y="1744297"/>
                <a:ext cx="944954" cy="944954"/>
              </a:xfrm>
              <a:prstGeom prst="ellipse">
                <a:avLst/>
              </a:prstGeom>
              <a:noFill/>
              <a:ln w="3175">
                <a:solidFill>
                  <a:schemeClr val="accent3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sz="3200" b="1" i="1" dirty="0">
                  <a:cs typeface="+mn-ea"/>
                  <a:sym typeface="+mn-lt"/>
                </a:endParaRPr>
              </a:p>
            </p:txBody>
          </p:sp>
          <p:sp>
            <p:nvSpPr>
              <p:cNvPr id="29" name="ïşļiḍê">
                <a:extLst>
                  <a:ext uri="{FF2B5EF4-FFF2-40B4-BE49-F238E27FC236}">
                    <a16:creationId xmlns:a16="http://schemas.microsoft.com/office/drawing/2014/main" id="{41F336C0-3EFF-4849-BC1A-08D228D3EA04}"/>
                  </a:ext>
                </a:extLst>
              </p:cNvPr>
              <p:cNvSpPr/>
              <p:nvPr/>
            </p:nvSpPr>
            <p:spPr bwMode="auto">
              <a:xfrm>
                <a:off x="6262431" y="2043433"/>
                <a:ext cx="468612" cy="346682"/>
              </a:xfrm>
              <a:custGeom>
                <a:avLst/>
                <a:gdLst>
                  <a:gd name="T0" fmla="*/ 278945 h 440259"/>
                  <a:gd name="T1" fmla="*/ 278945 h 440259"/>
                  <a:gd name="T2" fmla="*/ 278945 h 440259"/>
                  <a:gd name="T3" fmla="*/ 278945 h 440259"/>
                  <a:gd name="T4" fmla="*/ 278945 h 440259"/>
                  <a:gd name="T5" fmla="*/ 278945 h 440259"/>
                  <a:gd name="T6" fmla="*/ 278945 h 440259"/>
                  <a:gd name="T7" fmla="*/ 278945 h 440259"/>
                  <a:gd name="T8" fmla="*/ 278945 h 440259"/>
                  <a:gd name="T9" fmla="*/ 278945 h 440259"/>
                  <a:gd name="T10" fmla="*/ 278945 h 440259"/>
                  <a:gd name="T11" fmla="*/ 278945 h 440259"/>
                  <a:gd name="T12" fmla="*/ 278945 h 440259"/>
                  <a:gd name="T13" fmla="*/ 278945 h 440259"/>
                  <a:gd name="T14" fmla="*/ 278945 h 440259"/>
                  <a:gd name="T15" fmla="*/ 278945 h 440259"/>
                  <a:gd name="T16" fmla="*/ 278945 h 440259"/>
                  <a:gd name="T17" fmla="*/ 278945 h 440259"/>
                  <a:gd name="T18" fmla="*/ 278945 h 440259"/>
                  <a:gd name="T19" fmla="*/ 278945 h 440259"/>
                  <a:gd name="T20" fmla="*/ 278945 h 440259"/>
                  <a:gd name="T21" fmla="*/ 278945 h 440259"/>
                  <a:gd name="T22" fmla="*/ 278945 h 440259"/>
                  <a:gd name="T23" fmla="*/ 278945 h 440259"/>
                  <a:gd name="T24" fmla="*/ 278945 h 440259"/>
                  <a:gd name="T25" fmla="*/ 278945 h 440259"/>
                  <a:gd name="T26" fmla="*/ 278945 h 440259"/>
                  <a:gd name="T27" fmla="*/ 278945 h 440259"/>
                  <a:gd name="T28" fmla="*/ 278945 h 440259"/>
                  <a:gd name="T29" fmla="*/ 278945 h 440259"/>
                  <a:gd name="T30" fmla="*/ 88862 h 440259"/>
                  <a:gd name="T31" fmla="*/ 88862 h 440259"/>
                  <a:gd name="T32" fmla="*/ 278945 h 440259"/>
                  <a:gd name="T33" fmla="*/ 278945 h 440259"/>
                  <a:gd name="T34" fmla="*/ 278945 h 440259"/>
                  <a:gd name="T35" fmla="*/ 278945 h 440259"/>
                  <a:gd name="T36" fmla="*/ 278945 h 440259"/>
                  <a:gd name="T37" fmla="*/ 278945 h 440259"/>
                  <a:gd name="T38" fmla="*/ 278945 h 440259"/>
                  <a:gd name="T39" fmla="*/ 278945 h 440259"/>
                  <a:gd name="T40" fmla="*/ 278945 h 440259"/>
                  <a:gd name="T41" fmla="*/ 278945 h 440259"/>
                  <a:gd name="T42" fmla="*/ 278945 h 440259"/>
                  <a:gd name="T43" fmla="*/ 278945 h 440259"/>
                  <a:gd name="T44" fmla="*/ 278945 h 440259"/>
                  <a:gd name="T45" fmla="*/ 278945 h 440259"/>
                  <a:gd name="T46" fmla="*/ 278945 h 440259"/>
                  <a:gd name="T47" fmla="*/ 278945 h 440259"/>
                  <a:gd name="T48" fmla="*/ 278945 h 440259"/>
                  <a:gd name="T49" fmla="*/ 278945 h 440259"/>
                  <a:gd name="T50" fmla="*/ 278945 h 440259"/>
                  <a:gd name="T51" fmla="*/ 278945 h 440259"/>
                  <a:gd name="T52" fmla="*/ 278945 h 440259"/>
                  <a:gd name="T53" fmla="*/ 278945 h 440259"/>
                  <a:gd name="T54" fmla="*/ 278945 h 440259"/>
                  <a:gd name="T55" fmla="*/ 278945 h 440259"/>
                  <a:gd name="T56" fmla="*/ 278945 h 440259"/>
                  <a:gd name="T57" fmla="*/ 278945 h 440259"/>
                  <a:gd name="T58" fmla="*/ 278945 h 440259"/>
                  <a:gd name="T59" fmla="*/ 278945 h 440259"/>
                  <a:gd name="T60" fmla="*/ 278945 h 440259"/>
                  <a:gd name="T61" fmla="*/ 278945 h 440259"/>
                  <a:gd name="T62" fmla="*/ 278945 h 440259"/>
                  <a:gd name="T63" fmla="*/ 278945 h 440259"/>
                  <a:gd name="T64" fmla="*/ 278945 h 440259"/>
                  <a:gd name="T65" fmla="*/ 278945 h 440259"/>
                  <a:gd name="T66" fmla="*/ 278945 h 440259"/>
                  <a:gd name="T67" fmla="*/ 278945 h 440259"/>
                  <a:gd name="T68" fmla="*/ 278945 h 440259"/>
                  <a:gd name="T69" fmla="*/ 278945 h 440259"/>
                  <a:gd name="T70" fmla="*/ 278945 h 440259"/>
                  <a:gd name="T71" fmla="*/ 278945 h 440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608" h="4896">
                    <a:moveTo>
                      <a:pt x="6608" y="638"/>
                    </a:moveTo>
                    <a:lnTo>
                      <a:pt x="6608" y="2638"/>
                    </a:lnTo>
                    <a:cubicBezTo>
                      <a:pt x="6608" y="2638"/>
                      <a:pt x="6180" y="2723"/>
                      <a:pt x="6092" y="2734"/>
                    </a:cubicBezTo>
                    <a:cubicBezTo>
                      <a:pt x="6004" y="2745"/>
                      <a:pt x="5728" y="2834"/>
                      <a:pt x="5528" y="2642"/>
                    </a:cubicBezTo>
                    <a:cubicBezTo>
                      <a:pt x="5219" y="2346"/>
                      <a:pt x="4122" y="1254"/>
                      <a:pt x="4122" y="1254"/>
                    </a:cubicBezTo>
                    <a:cubicBezTo>
                      <a:pt x="4122" y="1254"/>
                      <a:pt x="3932" y="1069"/>
                      <a:pt x="3629" y="1229"/>
                    </a:cubicBezTo>
                    <a:cubicBezTo>
                      <a:pt x="3350" y="1376"/>
                      <a:pt x="2936" y="1592"/>
                      <a:pt x="2764" y="1675"/>
                    </a:cubicBezTo>
                    <a:cubicBezTo>
                      <a:pt x="2437" y="1849"/>
                      <a:pt x="2167" y="1574"/>
                      <a:pt x="2167" y="1364"/>
                    </a:cubicBezTo>
                    <a:cubicBezTo>
                      <a:pt x="2167" y="1201"/>
                      <a:pt x="2269" y="1090"/>
                      <a:pt x="2414" y="1009"/>
                    </a:cubicBezTo>
                    <a:cubicBezTo>
                      <a:pt x="2808" y="770"/>
                      <a:pt x="3637" y="305"/>
                      <a:pt x="3983" y="121"/>
                    </a:cubicBezTo>
                    <a:cubicBezTo>
                      <a:pt x="4193" y="9"/>
                      <a:pt x="4344" y="0"/>
                      <a:pt x="4633" y="243"/>
                    </a:cubicBezTo>
                    <a:cubicBezTo>
                      <a:pt x="4988" y="541"/>
                      <a:pt x="5304" y="814"/>
                      <a:pt x="5304" y="814"/>
                    </a:cubicBezTo>
                    <a:cubicBezTo>
                      <a:pt x="5304" y="814"/>
                      <a:pt x="5407" y="900"/>
                      <a:pt x="5571" y="865"/>
                    </a:cubicBezTo>
                    <a:cubicBezTo>
                      <a:pt x="5975" y="780"/>
                      <a:pt x="6608" y="638"/>
                      <a:pt x="6608" y="638"/>
                    </a:cubicBezTo>
                    <a:close/>
                    <a:moveTo>
                      <a:pt x="2241" y="4027"/>
                    </a:moveTo>
                    <a:cubicBezTo>
                      <a:pt x="2294" y="3891"/>
                      <a:pt x="2277" y="3738"/>
                      <a:pt x="2175" y="3633"/>
                    </a:cubicBezTo>
                    <a:cubicBezTo>
                      <a:pt x="2083" y="3540"/>
                      <a:pt x="1950" y="3515"/>
                      <a:pt x="1822" y="3544"/>
                    </a:cubicBezTo>
                    <a:cubicBezTo>
                      <a:pt x="1858" y="3418"/>
                      <a:pt x="1838" y="3283"/>
                      <a:pt x="1746" y="3188"/>
                    </a:cubicBezTo>
                    <a:cubicBezTo>
                      <a:pt x="1654" y="3095"/>
                      <a:pt x="1521" y="3070"/>
                      <a:pt x="1394" y="3099"/>
                    </a:cubicBezTo>
                    <a:cubicBezTo>
                      <a:pt x="1429" y="2973"/>
                      <a:pt x="1409" y="2838"/>
                      <a:pt x="1317" y="2744"/>
                    </a:cubicBezTo>
                    <a:cubicBezTo>
                      <a:pt x="1173" y="2596"/>
                      <a:pt x="924" y="2602"/>
                      <a:pt x="760" y="2758"/>
                    </a:cubicBezTo>
                    <a:cubicBezTo>
                      <a:pt x="597" y="2915"/>
                      <a:pt x="492" y="3198"/>
                      <a:pt x="638" y="3365"/>
                    </a:cubicBezTo>
                    <a:cubicBezTo>
                      <a:pt x="783" y="3531"/>
                      <a:pt x="950" y="3430"/>
                      <a:pt x="1077" y="3401"/>
                    </a:cubicBezTo>
                    <a:cubicBezTo>
                      <a:pt x="1042" y="3527"/>
                      <a:pt x="936" y="3645"/>
                      <a:pt x="1066" y="3810"/>
                    </a:cubicBezTo>
                    <a:cubicBezTo>
                      <a:pt x="1197" y="3975"/>
                      <a:pt x="1378" y="3875"/>
                      <a:pt x="1506" y="3846"/>
                    </a:cubicBezTo>
                    <a:cubicBezTo>
                      <a:pt x="1470" y="3972"/>
                      <a:pt x="1369" y="4101"/>
                      <a:pt x="1494" y="4254"/>
                    </a:cubicBezTo>
                    <a:cubicBezTo>
                      <a:pt x="1621" y="4408"/>
                      <a:pt x="1829" y="4326"/>
                      <a:pt x="1966" y="4283"/>
                    </a:cubicBezTo>
                    <a:cubicBezTo>
                      <a:pt x="1913" y="4419"/>
                      <a:pt x="1799" y="4566"/>
                      <a:pt x="1945" y="4730"/>
                    </a:cubicBezTo>
                    <a:cubicBezTo>
                      <a:pt x="2090" y="4896"/>
                      <a:pt x="2426" y="4819"/>
                      <a:pt x="2590" y="4663"/>
                    </a:cubicBezTo>
                    <a:cubicBezTo>
                      <a:pt x="2753" y="4506"/>
                      <a:pt x="2769" y="4258"/>
                      <a:pt x="2625" y="4110"/>
                    </a:cubicBezTo>
                    <a:cubicBezTo>
                      <a:pt x="2526" y="4008"/>
                      <a:pt x="2378" y="3985"/>
                      <a:pt x="2241" y="4027"/>
                    </a:cubicBezTo>
                    <a:close/>
                    <a:moveTo>
                      <a:pt x="5233" y="2987"/>
                    </a:moveTo>
                    <a:cubicBezTo>
                      <a:pt x="4047" y="1802"/>
                      <a:pt x="4605" y="2359"/>
                      <a:pt x="3967" y="1720"/>
                    </a:cubicBezTo>
                    <a:cubicBezTo>
                      <a:pt x="3967" y="1720"/>
                      <a:pt x="3775" y="1529"/>
                      <a:pt x="3523" y="1640"/>
                    </a:cubicBezTo>
                    <a:cubicBezTo>
                      <a:pt x="3346" y="1718"/>
                      <a:pt x="3117" y="1824"/>
                      <a:pt x="2945" y="1905"/>
                    </a:cubicBezTo>
                    <a:cubicBezTo>
                      <a:pt x="2757" y="2004"/>
                      <a:pt x="2621" y="2034"/>
                      <a:pt x="2557" y="2034"/>
                    </a:cubicBezTo>
                    <a:cubicBezTo>
                      <a:pt x="2192" y="2031"/>
                      <a:pt x="1896" y="1738"/>
                      <a:pt x="1896" y="1373"/>
                    </a:cubicBezTo>
                    <a:cubicBezTo>
                      <a:pt x="1896" y="1137"/>
                      <a:pt x="2022" y="931"/>
                      <a:pt x="2209" y="814"/>
                    </a:cubicBezTo>
                    <a:cubicBezTo>
                      <a:pt x="2472" y="632"/>
                      <a:pt x="3078" y="310"/>
                      <a:pt x="3078" y="310"/>
                    </a:cubicBezTo>
                    <a:cubicBezTo>
                      <a:pt x="3078" y="310"/>
                      <a:pt x="2894" y="76"/>
                      <a:pt x="2489" y="76"/>
                    </a:cubicBezTo>
                    <a:cubicBezTo>
                      <a:pt x="2085" y="76"/>
                      <a:pt x="1240" y="629"/>
                      <a:pt x="1240" y="629"/>
                    </a:cubicBezTo>
                    <a:cubicBezTo>
                      <a:pt x="1240" y="629"/>
                      <a:pt x="1000" y="783"/>
                      <a:pt x="659" y="644"/>
                    </a:cubicBezTo>
                    <a:lnTo>
                      <a:pt x="0" y="415"/>
                    </a:lnTo>
                    <a:lnTo>
                      <a:pt x="0" y="2704"/>
                    </a:lnTo>
                    <a:cubicBezTo>
                      <a:pt x="0" y="2704"/>
                      <a:pt x="188" y="2758"/>
                      <a:pt x="357" y="2827"/>
                    </a:cubicBezTo>
                    <a:cubicBezTo>
                      <a:pt x="395" y="2719"/>
                      <a:pt x="457" y="2618"/>
                      <a:pt x="542" y="2535"/>
                    </a:cubicBezTo>
                    <a:cubicBezTo>
                      <a:pt x="822" y="2268"/>
                      <a:pt x="1287" y="2265"/>
                      <a:pt x="1542" y="2528"/>
                    </a:cubicBezTo>
                    <a:cubicBezTo>
                      <a:pt x="1619" y="2608"/>
                      <a:pt x="1673" y="2703"/>
                      <a:pt x="1700" y="2808"/>
                    </a:cubicBezTo>
                    <a:cubicBezTo>
                      <a:pt x="1803" y="2840"/>
                      <a:pt x="1896" y="2896"/>
                      <a:pt x="1971" y="2973"/>
                    </a:cubicBezTo>
                    <a:cubicBezTo>
                      <a:pt x="2048" y="3053"/>
                      <a:pt x="2101" y="3148"/>
                      <a:pt x="2129" y="3253"/>
                    </a:cubicBezTo>
                    <a:cubicBezTo>
                      <a:pt x="2231" y="3285"/>
                      <a:pt x="2324" y="3341"/>
                      <a:pt x="2399" y="3418"/>
                    </a:cubicBezTo>
                    <a:cubicBezTo>
                      <a:pt x="2484" y="3505"/>
                      <a:pt x="2540" y="3611"/>
                      <a:pt x="2566" y="3725"/>
                    </a:cubicBezTo>
                    <a:cubicBezTo>
                      <a:pt x="2674" y="3756"/>
                      <a:pt x="2771" y="3814"/>
                      <a:pt x="2849" y="3894"/>
                    </a:cubicBezTo>
                    <a:cubicBezTo>
                      <a:pt x="3002" y="4051"/>
                      <a:pt x="3056" y="4265"/>
                      <a:pt x="3023" y="4471"/>
                    </a:cubicBezTo>
                    <a:cubicBezTo>
                      <a:pt x="3024" y="4471"/>
                      <a:pt x="3024" y="4471"/>
                      <a:pt x="3024" y="4472"/>
                    </a:cubicBezTo>
                    <a:cubicBezTo>
                      <a:pt x="3027" y="4475"/>
                      <a:pt x="3119" y="4578"/>
                      <a:pt x="3177" y="4636"/>
                    </a:cubicBezTo>
                    <a:cubicBezTo>
                      <a:pt x="3290" y="4749"/>
                      <a:pt x="3475" y="4749"/>
                      <a:pt x="3588" y="4636"/>
                    </a:cubicBezTo>
                    <a:cubicBezTo>
                      <a:pt x="3700" y="4523"/>
                      <a:pt x="3701" y="4339"/>
                      <a:pt x="3588" y="4225"/>
                    </a:cubicBezTo>
                    <a:cubicBezTo>
                      <a:pt x="3584" y="4221"/>
                      <a:pt x="3180" y="3799"/>
                      <a:pt x="3213" y="3766"/>
                    </a:cubicBezTo>
                    <a:cubicBezTo>
                      <a:pt x="3245" y="3734"/>
                      <a:pt x="3759" y="4269"/>
                      <a:pt x="3769" y="4279"/>
                    </a:cubicBezTo>
                    <a:cubicBezTo>
                      <a:pt x="3882" y="4391"/>
                      <a:pt x="4066" y="4391"/>
                      <a:pt x="4179" y="4279"/>
                    </a:cubicBezTo>
                    <a:cubicBezTo>
                      <a:pt x="4292" y="4166"/>
                      <a:pt x="4292" y="3981"/>
                      <a:pt x="4179" y="3868"/>
                    </a:cubicBezTo>
                    <a:cubicBezTo>
                      <a:pt x="4174" y="3863"/>
                      <a:pt x="4151" y="3841"/>
                      <a:pt x="4142" y="3832"/>
                    </a:cubicBezTo>
                    <a:cubicBezTo>
                      <a:pt x="4142" y="3832"/>
                      <a:pt x="3632" y="3378"/>
                      <a:pt x="3671" y="3339"/>
                    </a:cubicBezTo>
                    <a:cubicBezTo>
                      <a:pt x="3710" y="3300"/>
                      <a:pt x="4343" y="3891"/>
                      <a:pt x="4345" y="3891"/>
                    </a:cubicBezTo>
                    <a:cubicBezTo>
                      <a:pt x="4458" y="3993"/>
                      <a:pt x="4634" y="3992"/>
                      <a:pt x="4743" y="3883"/>
                    </a:cubicBezTo>
                    <a:cubicBezTo>
                      <a:pt x="4850" y="3776"/>
                      <a:pt x="4852" y="3608"/>
                      <a:pt x="4758" y="3494"/>
                    </a:cubicBezTo>
                    <a:cubicBezTo>
                      <a:pt x="4756" y="3488"/>
                      <a:pt x="4275" y="2986"/>
                      <a:pt x="4312" y="2948"/>
                    </a:cubicBezTo>
                    <a:cubicBezTo>
                      <a:pt x="4351" y="2910"/>
                      <a:pt x="4826" y="3400"/>
                      <a:pt x="4827" y="3401"/>
                    </a:cubicBezTo>
                    <a:cubicBezTo>
                      <a:pt x="4940" y="3513"/>
                      <a:pt x="5124" y="3513"/>
                      <a:pt x="5238" y="3401"/>
                    </a:cubicBezTo>
                    <a:cubicBezTo>
                      <a:pt x="5350" y="3288"/>
                      <a:pt x="5350" y="3103"/>
                      <a:pt x="5238" y="2990"/>
                    </a:cubicBezTo>
                    <a:cubicBezTo>
                      <a:pt x="5236" y="2989"/>
                      <a:pt x="5234" y="2988"/>
                      <a:pt x="5233" y="298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lnSpcReduction="10000"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26" name="肘形连接符 60">
              <a:extLst>
                <a:ext uri="{FF2B5EF4-FFF2-40B4-BE49-F238E27FC236}">
                  <a16:creationId xmlns:a16="http://schemas.microsoft.com/office/drawing/2014/main" id="{BDABBAF0-D477-4E4E-B7A4-4CB4372BB0AB}"/>
                </a:ext>
              </a:extLst>
            </p:cNvPr>
            <p:cNvCxnSpPr>
              <a:stCxn id="28" idx="4"/>
              <a:endCxn id="30" idx="1"/>
            </p:cNvCxnSpPr>
            <p:nvPr/>
          </p:nvCxnSpPr>
          <p:spPr>
            <a:xfrm rot="16200000" flipH="1">
              <a:off x="6295270" y="2890717"/>
              <a:ext cx="540081" cy="137147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islîḋè">
            <a:extLst>
              <a:ext uri="{FF2B5EF4-FFF2-40B4-BE49-F238E27FC236}">
                <a16:creationId xmlns:a16="http://schemas.microsoft.com/office/drawing/2014/main" id="{26D4590B-7BEF-440B-BAF7-7BF1371F9A88}"/>
              </a:ext>
            </a:extLst>
          </p:cNvPr>
          <p:cNvGrpSpPr/>
          <p:nvPr/>
        </p:nvGrpSpPr>
        <p:grpSpPr>
          <a:xfrm>
            <a:off x="9164131" y="1778005"/>
            <a:ext cx="2694768" cy="2306897"/>
            <a:chOff x="8510630" y="1744297"/>
            <a:chExt cx="2694768" cy="2306897"/>
          </a:xfrm>
        </p:grpSpPr>
        <p:grpSp>
          <p:nvGrpSpPr>
            <p:cNvPr id="33" name="îṥlîḓê">
              <a:extLst>
                <a:ext uri="{FF2B5EF4-FFF2-40B4-BE49-F238E27FC236}">
                  <a16:creationId xmlns:a16="http://schemas.microsoft.com/office/drawing/2014/main" id="{481AF3FE-244C-4385-9DB4-E157CBEE4BBF}"/>
                </a:ext>
              </a:extLst>
            </p:cNvPr>
            <p:cNvGrpSpPr/>
            <p:nvPr/>
          </p:nvGrpSpPr>
          <p:grpSpPr>
            <a:xfrm>
              <a:off x="9081582" y="3014792"/>
              <a:ext cx="2123816" cy="1036402"/>
              <a:chOff x="2502722" y="2648359"/>
              <a:chExt cx="2621539" cy="1036402"/>
            </a:xfrm>
          </p:grpSpPr>
          <p:sp>
            <p:nvSpPr>
              <p:cNvPr id="39" name="î$lïḑê">
                <a:extLst>
                  <a:ext uri="{FF2B5EF4-FFF2-40B4-BE49-F238E27FC236}">
                    <a16:creationId xmlns:a16="http://schemas.microsoft.com/office/drawing/2014/main" id="{C49C6C4C-C453-4CD4-9EB5-84999DFC4112}"/>
                  </a:ext>
                </a:extLst>
              </p:cNvPr>
              <p:cNvSpPr txBox="1"/>
              <p:nvPr/>
            </p:nvSpPr>
            <p:spPr bwMode="auto">
              <a:xfrm>
                <a:off x="2502722" y="2648359"/>
                <a:ext cx="2621539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cs typeface="+mn-ea"/>
                    <a:sym typeface="+mn-lt"/>
                  </a:rPr>
                  <a:t>此处输入标题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40" name="íŝḷîḍe">
                <a:extLst>
                  <a:ext uri="{FF2B5EF4-FFF2-40B4-BE49-F238E27FC236}">
                    <a16:creationId xmlns:a16="http://schemas.microsoft.com/office/drawing/2014/main" id="{0F5BFA9E-46E9-4C57-9D04-FE2C0184C44D}"/>
                  </a:ext>
                </a:extLst>
              </p:cNvPr>
              <p:cNvSpPr/>
              <p:nvPr/>
            </p:nvSpPr>
            <p:spPr bwMode="auto">
              <a:xfrm>
                <a:off x="2502722" y="3077439"/>
                <a:ext cx="2621539" cy="60732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ïṥliḍe">
              <a:extLst>
                <a:ext uri="{FF2B5EF4-FFF2-40B4-BE49-F238E27FC236}">
                  <a16:creationId xmlns:a16="http://schemas.microsoft.com/office/drawing/2014/main" id="{077848B3-54FB-48EF-8323-6EBD045D8E78}"/>
                </a:ext>
              </a:extLst>
            </p:cNvPr>
            <p:cNvGrpSpPr/>
            <p:nvPr/>
          </p:nvGrpSpPr>
          <p:grpSpPr>
            <a:xfrm>
              <a:off x="8510630" y="1744297"/>
              <a:ext cx="944954" cy="944954"/>
              <a:chOff x="8510630" y="1744297"/>
              <a:chExt cx="944954" cy="944954"/>
            </a:xfrm>
          </p:grpSpPr>
          <p:sp>
            <p:nvSpPr>
              <p:cNvPr id="36" name="íṩ1ïḋé">
                <a:extLst>
                  <a:ext uri="{FF2B5EF4-FFF2-40B4-BE49-F238E27FC236}">
                    <a16:creationId xmlns:a16="http://schemas.microsoft.com/office/drawing/2014/main" id="{92E6A13F-0758-4C58-8605-83BAFB95D43E}"/>
                  </a:ext>
                </a:extLst>
              </p:cNvPr>
              <p:cNvSpPr/>
              <p:nvPr/>
            </p:nvSpPr>
            <p:spPr>
              <a:xfrm>
                <a:off x="8583808" y="1817475"/>
                <a:ext cx="798598" cy="7985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lnSpcReduction="10000"/>
              </a:bodyPr>
              <a:lstStyle/>
              <a:p>
                <a:pPr algn="ctr"/>
                <a:endParaRPr lang="zh-CN" altLang="en-US" sz="3200" b="1" i="1" dirty="0">
                  <a:cs typeface="+mn-ea"/>
                  <a:sym typeface="+mn-lt"/>
                </a:endParaRPr>
              </a:p>
            </p:txBody>
          </p:sp>
          <p:sp>
            <p:nvSpPr>
              <p:cNvPr id="37" name="ïśļíḑe">
                <a:extLst>
                  <a:ext uri="{FF2B5EF4-FFF2-40B4-BE49-F238E27FC236}">
                    <a16:creationId xmlns:a16="http://schemas.microsoft.com/office/drawing/2014/main" id="{54FB7D42-24D8-47BB-BF74-4157B2B9B58F}"/>
                  </a:ext>
                </a:extLst>
              </p:cNvPr>
              <p:cNvSpPr/>
              <p:nvPr/>
            </p:nvSpPr>
            <p:spPr>
              <a:xfrm>
                <a:off x="8510630" y="1744297"/>
                <a:ext cx="944954" cy="944954"/>
              </a:xfrm>
              <a:prstGeom prst="ellipse">
                <a:avLst/>
              </a:prstGeom>
              <a:noFill/>
              <a:ln w="3175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 sz="3200" b="1" i="1" dirty="0">
                  <a:cs typeface="+mn-ea"/>
                  <a:sym typeface="+mn-lt"/>
                </a:endParaRPr>
              </a:p>
            </p:txBody>
          </p:sp>
          <p:sp>
            <p:nvSpPr>
              <p:cNvPr id="38" name="isḻîḋé">
                <a:extLst>
                  <a:ext uri="{FF2B5EF4-FFF2-40B4-BE49-F238E27FC236}">
                    <a16:creationId xmlns:a16="http://schemas.microsoft.com/office/drawing/2014/main" id="{BA394A6E-634A-4A41-94B6-BC94FD4F5AA7}"/>
                  </a:ext>
                </a:extLst>
              </p:cNvPr>
              <p:cNvSpPr/>
              <p:nvPr/>
            </p:nvSpPr>
            <p:spPr bwMode="auto">
              <a:xfrm>
                <a:off x="8791371" y="2025328"/>
                <a:ext cx="383472" cy="382894"/>
              </a:xfrm>
              <a:custGeom>
                <a:avLst/>
                <a:gdLst>
                  <a:gd name="connsiteX0" fmla="*/ 402120 w 607639"/>
                  <a:gd name="connsiteY0" fmla="*/ 85874 h 606722"/>
                  <a:gd name="connsiteX1" fmla="*/ 607639 w 607639"/>
                  <a:gd name="connsiteY1" fmla="*/ 342965 h 606722"/>
                  <a:gd name="connsiteX2" fmla="*/ 343375 w 607639"/>
                  <a:gd name="connsiteY2" fmla="*/ 606722 h 606722"/>
                  <a:gd name="connsiteX3" fmla="*/ 85965 w 607639"/>
                  <a:gd name="connsiteY3" fmla="*/ 401529 h 606722"/>
                  <a:gd name="connsiteX4" fmla="*/ 91128 w 607639"/>
                  <a:gd name="connsiteY4" fmla="*/ 379223 h 606722"/>
                  <a:gd name="connsiteX5" fmla="*/ 111777 w 607639"/>
                  <a:gd name="connsiteY5" fmla="*/ 369270 h 606722"/>
                  <a:gd name="connsiteX6" fmla="*/ 369811 w 607639"/>
                  <a:gd name="connsiteY6" fmla="*/ 369270 h 606722"/>
                  <a:gd name="connsiteX7" fmla="*/ 369811 w 607639"/>
                  <a:gd name="connsiteY7" fmla="*/ 111645 h 606722"/>
                  <a:gd name="connsiteX8" fmla="*/ 379779 w 607639"/>
                  <a:gd name="connsiteY8" fmla="*/ 91028 h 606722"/>
                  <a:gd name="connsiteX9" fmla="*/ 402120 w 607639"/>
                  <a:gd name="connsiteY9" fmla="*/ 85874 h 606722"/>
                  <a:gd name="connsiteX10" fmla="*/ 290615 w 607639"/>
                  <a:gd name="connsiteY10" fmla="*/ 0 h 606722"/>
                  <a:gd name="connsiteX11" fmla="*/ 317051 w 607639"/>
                  <a:gd name="connsiteY11" fmla="*/ 26394 h 606722"/>
                  <a:gd name="connsiteX12" fmla="*/ 317051 w 607639"/>
                  <a:gd name="connsiteY12" fmla="*/ 290163 h 606722"/>
                  <a:gd name="connsiteX13" fmla="*/ 290615 w 607639"/>
                  <a:gd name="connsiteY13" fmla="*/ 316557 h 606722"/>
                  <a:gd name="connsiteX14" fmla="*/ 26436 w 607639"/>
                  <a:gd name="connsiteY14" fmla="*/ 316557 h 606722"/>
                  <a:gd name="connsiteX15" fmla="*/ 0 w 607639"/>
                  <a:gd name="connsiteY15" fmla="*/ 290163 h 606722"/>
                  <a:gd name="connsiteX16" fmla="*/ 290615 w 607639"/>
                  <a:gd name="connsiteY16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7639" h="606722">
                    <a:moveTo>
                      <a:pt x="402120" y="85874"/>
                    </a:moveTo>
                    <a:cubicBezTo>
                      <a:pt x="523082" y="113333"/>
                      <a:pt x="607639" y="218996"/>
                      <a:pt x="607639" y="342965"/>
                    </a:cubicBezTo>
                    <a:cubicBezTo>
                      <a:pt x="607639" y="488352"/>
                      <a:pt x="489081" y="606722"/>
                      <a:pt x="343375" y="606722"/>
                    </a:cubicBezTo>
                    <a:cubicBezTo>
                      <a:pt x="219388" y="606722"/>
                      <a:pt x="113469" y="522299"/>
                      <a:pt x="85965" y="401529"/>
                    </a:cubicBezTo>
                    <a:cubicBezTo>
                      <a:pt x="84185" y="393708"/>
                      <a:pt x="86054" y="385533"/>
                      <a:pt x="91128" y="379223"/>
                    </a:cubicBezTo>
                    <a:cubicBezTo>
                      <a:pt x="96112" y="373002"/>
                      <a:pt x="103767" y="369270"/>
                      <a:pt x="111777" y="369270"/>
                    </a:cubicBezTo>
                    <a:lnTo>
                      <a:pt x="369811" y="369270"/>
                    </a:lnTo>
                    <a:lnTo>
                      <a:pt x="369811" y="111645"/>
                    </a:lnTo>
                    <a:cubicBezTo>
                      <a:pt x="369811" y="103647"/>
                      <a:pt x="373549" y="96004"/>
                      <a:pt x="379779" y="91028"/>
                    </a:cubicBezTo>
                    <a:cubicBezTo>
                      <a:pt x="386099" y="86051"/>
                      <a:pt x="394377" y="84185"/>
                      <a:pt x="402120" y="85874"/>
                    </a:cubicBezTo>
                    <a:close/>
                    <a:moveTo>
                      <a:pt x="290615" y="0"/>
                    </a:moveTo>
                    <a:cubicBezTo>
                      <a:pt x="305213" y="0"/>
                      <a:pt x="317051" y="11820"/>
                      <a:pt x="317051" y="26394"/>
                    </a:cubicBezTo>
                    <a:lnTo>
                      <a:pt x="317051" y="290163"/>
                    </a:lnTo>
                    <a:cubicBezTo>
                      <a:pt x="317051" y="304737"/>
                      <a:pt x="305213" y="316557"/>
                      <a:pt x="290615" y="316557"/>
                    </a:cubicBezTo>
                    <a:lnTo>
                      <a:pt x="26436" y="316557"/>
                    </a:lnTo>
                    <a:cubicBezTo>
                      <a:pt x="11838" y="316557"/>
                      <a:pt x="0" y="304737"/>
                      <a:pt x="0" y="290163"/>
                    </a:cubicBezTo>
                    <a:cubicBezTo>
                      <a:pt x="0" y="130196"/>
                      <a:pt x="130399" y="0"/>
                      <a:pt x="2906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35" name="肘形连接符 62">
              <a:extLst>
                <a:ext uri="{FF2B5EF4-FFF2-40B4-BE49-F238E27FC236}">
                  <a16:creationId xmlns:a16="http://schemas.microsoft.com/office/drawing/2014/main" id="{6DF9FDE3-0F27-4A30-822D-F05B8AC3DDBA}"/>
                </a:ext>
              </a:extLst>
            </p:cNvPr>
            <p:cNvCxnSpPr>
              <a:stCxn id="37" idx="4"/>
              <a:endCxn id="39" idx="1"/>
            </p:cNvCxnSpPr>
            <p:nvPr/>
          </p:nvCxnSpPr>
          <p:spPr>
            <a:xfrm rot="16200000" flipH="1">
              <a:off x="8781466" y="2890890"/>
              <a:ext cx="540081" cy="136800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E14043A-1D10-4A54-AAAA-C2551A30AF36}"/>
              </a:ext>
            </a:extLst>
          </p:cNvPr>
          <p:cNvGrpSpPr/>
          <p:nvPr/>
        </p:nvGrpSpPr>
        <p:grpSpPr>
          <a:xfrm>
            <a:off x="2645667" y="4154208"/>
            <a:ext cx="9025633" cy="1397744"/>
            <a:chOff x="2645667" y="4154208"/>
            <a:chExt cx="9025633" cy="1397744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6D63A27-1E37-4705-A4BB-2635D5C8A696}"/>
                </a:ext>
              </a:extLst>
            </p:cNvPr>
            <p:cNvCxnSpPr/>
            <p:nvPr/>
          </p:nvCxnSpPr>
          <p:spPr>
            <a:xfrm>
              <a:off x="2753617" y="4324064"/>
              <a:ext cx="8917683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iş1idé">
              <a:extLst>
                <a:ext uri="{FF2B5EF4-FFF2-40B4-BE49-F238E27FC236}">
                  <a16:creationId xmlns:a16="http://schemas.microsoft.com/office/drawing/2014/main" id="{3120A888-4C41-4D65-96FA-16FB070BD1BA}"/>
                </a:ext>
              </a:extLst>
            </p:cNvPr>
            <p:cNvGrpSpPr/>
            <p:nvPr/>
          </p:nvGrpSpPr>
          <p:grpSpPr>
            <a:xfrm>
              <a:off x="2645667" y="4154208"/>
              <a:ext cx="5899466" cy="1397744"/>
              <a:chOff x="2819021" y="731754"/>
              <a:chExt cx="5899465" cy="1397744"/>
            </a:xfrm>
          </p:grpSpPr>
          <p:sp>
            <p:nvSpPr>
              <p:cNvPr id="44" name="íśḷíḋê">
                <a:extLst>
                  <a:ext uri="{FF2B5EF4-FFF2-40B4-BE49-F238E27FC236}">
                    <a16:creationId xmlns:a16="http://schemas.microsoft.com/office/drawing/2014/main" id="{03D7BB3E-53BC-42F2-A1B9-C2423939C4D3}"/>
                  </a:ext>
                </a:extLst>
              </p:cNvPr>
              <p:cNvSpPr txBox="1"/>
              <p:nvPr/>
            </p:nvSpPr>
            <p:spPr>
              <a:xfrm>
                <a:off x="2819028" y="731754"/>
                <a:ext cx="5899458" cy="7373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buSzPct val="25000"/>
                </a:pPr>
                <a:r>
                  <a:rPr lang="zh-CN" altLang="en-US" sz="2000" b="1" dirty="0">
                    <a:cs typeface="+mn-ea"/>
                    <a:sym typeface="+mn-lt"/>
                  </a:rPr>
                  <a:t>此处输入标题</a:t>
                </a:r>
                <a:endParaRPr lang="en-US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45" name="is1ïḑê">
                <a:extLst>
                  <a:ext uri="{FF2B5EF4-FFF2-40B4-BE49-F238E27FC236}">
                    <a16:creationId xmlns:a16="http://schemas.microsoft.com/office/drawing/2014/main" id="{273C54AB-1CAB-4BB4-8C38-3A401BEF80A4}"/>
                  </a:ext>
                </a:extLst>
              </p:cNvPr>
              <p:cNvSpPr txBox="1"/>
              <p:nvPr/>
            </p:nvSpPr>
            <p:spPr>
              <a:xfrm>
                <a:off x="2819021" y="1469070"/>
                <a:ext cx="5899460" cy="6604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996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BBEBB0-6629-4541-A489-EA2E24CC691B}"/>
              </a:ext>
            </a:extLst>
          </p:cNvPr>
          <p:cNvSpPr txBox="1"/>
          <p:nvPr/>
        </p:nvSpPr>
        <p:spPr>
          <a:xfrm>
            <a:off x="771513" y="476811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此处输入标题</a:t>
            </a:r>
          </a:p>
        </p:txBody>
      </p:sp>
      <p:grpSp>
        <p:nvGrpSpPr>
          <p:cNvPr id="3" name="iṧḻîḑe">
            <a:extLst>
              <a:ext uri="{FF2B5EF4-FFF2-40B4-BE49-F238E27FC236}">
                <a16:creationId xmlns:a16="http://schemas.microsoft.com/office/drawing/2014/main" id="{48D77675-3D79-4A03-81E2-257C9798E0C6}"/>
              </a:ext>
            </a:extLst>
          </p:cNvPr>
          <p:cNvGrpSpPr/>
          <p:nvPr/>
        </p:nvGrpSpPr>
        <p:grpSpPr>
          <a:xfrm>
            <a:off x="2333749" y="3223970"/>
            <a:ext cx="5145117" cy="1037258"/>
            <a:chOff x="5087477" y="3270950"/>
            <a:chExt cx="5145117" cy="1037258"/>
          </a:xfrm>
        </p:grpSpPr>
        <p:grpSp>
          <p:nvGrpSpPr>
            <p:cNvPr id="5" name="ïsľïḋè">
              <a:extLst>
                <a:ext uri="{FF2B5EF4-FFF2-40B4-BE49-F238E27FC236}">
                  <a16:creationId xmlns:a16="http://schemas.microsoft.com/office/drawing/2014/main" id="{AC092D51-7327-4E73-8CC1-18F1C26C84D9}"/>
                </a:ext>
              </a:extLst>
            </p:cNvPr>
            <p:cNvGrpSpPr/>
            <p:nvPr/>
          </p:nvGrpSpPr>
          <p:grpSpPr>
            <a:xfrm>
              <a:off x="5087477" y="3316670"/>
              <a:ext cx="736602" cy="736602"/>
              <a:chOff x="7410513" y="3216848"/>
              <a:chExt cx="736602" cy="736602"/>
            </a:xfrm>
          </p:grpSpPr>
          <p:sp>
            <p:nvSpPr>
              <p:cNvPr id="9" name="íṩ1îḑè">
                <a:extLst>
                  <a:ext uri="{FF2B5EF4-FFF2-40B4-BE49-F238E27FC236}">
                    <a16:creationId xmlns:a16="http://schemas.microsoft.com/office/drawing/2014/main" id="{2FA7E9C9-5736-4872-BFC1-93E8EB18D283}"/>
                  </a:ext>
                </a:extLst>
              </p:cNvPr>
              <p:cNvSpPr/>
              <p:nvPr/>
            </p:nvSpPr>
            <p:spPr>
              <a:xfrm>
                <a:off x="7410513" y="3216848"/>
                <a:ext cx="736602" cy="7366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îSlïdê">
                <a:extLst>
                  <a:ext uri="{FF2B5EF4-FFF2-40B4-BE49-F238E27FC236}">
                    <a16:creationId xmlns:a16="http://schemas.microsoft.com/office/drawing/2014/main" id="{FE20C345-B6B8-44A9-9EAB-F5787D9463B1}"/>
                  </a:ext>
                </a:extLst>
              </p:cNvPr>
              <p:cNvSpPr/>
              <p:nvPr/>
            </p:nvSpPr>
            <p:spPr bwMode="auto">
              <a:xfrm>
                <a:off x="7601375" y="3407979"/>
                <a:ext cx="354878" cy="354340"/>
              </a:xfrm>
              <a:custGeom>
                <a:avLst/>
                <a:gdLst>
                  <a:gd name="connsiteX0" fmla="*/ 377627 w 607991"/>
                  <a:gd name="connsiteY0" fmla="*/ 294539 h 607074"/>
                  <a:gd name="connsiteX1" fmla="*/ 294976 w 607991"/>
                  <a:gd name="connsiteY1" fmla="*/ 377063 h 607074"/>
                  <a:gd name="connsiteX2" fmla="*/ 377627 w 607991"/>
                  <a:gd name="connsiteY2" fmla="*/ 459588 h 607074"/>
                  <a:gd name="connsiteX3" fmla="*/ 460355 w 607991"/>
                  <a:gd name="connsiteY3" fmla="*/ 377063 h 607074"/>
                  <a:gd name="connsiteX4" fmla="*/ 377627 w 607991"/>
                  <a:gd name="connsiteY4" fmla="*/ 294539 h 607074"/>
                  <a:gd name="connsiteX5" fmla="*/ 359653 w 607991"/>
                  <a:gd name="connsiteY5" fmla="*/ 147129 h 607074"/>
                  <a:gd name="connsiteX6" fmla="*/ 395678 w 607991"/>
                  <a:gd name="connsiteY6" fmla="*/ 147129 h 607074"/>
                  <a:gd name="connsiteX7" fmla="*/ 423869 w 607991"/>
                  <a:gd name="connsiteY7" fmla="*/ 175277 h 607074"/>
                  <a:gd name="connsiteX8" fmla="*/ 423869 w 607991"/>
                  <a:gd name="connsiteY8" fmla="*/ 197288 h 607074"/>
                  <a:gd name="connsiteX9" fmla="*/ 435698 w 607991"/>
                  <a:gd name="connsiteY9" fmla="*/ 212474 h 607074"/>
                  <a:gd name="connsiteX10" fmla="*/ 453212 w 607991"/>
                  <a:gd name="connsiteY10" fmla="*/ 219760 h 607074"/>
                  <a:gd name="connsiteX11" fmla="*/ 460970 w 607991"/>
                  <a:gd name="connsiteY11" fmla="*/ 221447 h 607074"/>
                  <a:gd name="connsiteX12" fmla="*/ 472185 w 607991"/>
                  <a:gd name="connsiteY12" fmla="*/ 217459 h 607074"/>
                  <a:gd name="connsiteX13" fmla="*/ 487931 w 607991"/>
                  <a:gd name="connsiteY13" fmla="*/ 201737 h 607074"/>
                  <a:gd name="connsiteX14" fmla="*/ 507826 w 607991"/>
                  <a:gd name="connsiteY14" fmla="*/ 193530 h 607074"/>
                  <a:gd name="connsiteX15" fmla="*/ 527798 w 607991"/>
                  <a:gd name="connsiteY15" fmla="*/ 201737 h 607074"/>
                  <a:gd name="connsiteX16" fmla="*/ 553300 w 607991"/>
                  <a:gd name="connsiteY16" fmla="*/ 227200 h 607074"/>
                  <a:gd name="connsiteX17" fmla="*/ 553300 w 607991"/>
                  <a:gd name="connsiteY17" fmla="*/ 267005 h 607074"/>
                  <a:gd name="connsiteX18" fmla="*/ 537553 w 607991"/>
                  <a:gd name="connsiteY18" fmla="*/ 282727 h 607074"/>
                  <a:gd name="connsiteX19" fmla="*/ 535249 w 607991"/>
                  <a:gd name="connsiteY19" fmla="*/ 301671 h 607074"/>
                  <a:gd name="connsiteX20" fmla="*/ 542546 w 607991"/>
                  <a:gd name="connsiteY20" fmla="*/ 319158 h 607074"/>
                  <a:gd name="connsiteX21" fmla="*/ 557755 w 607991"/>
                  <a:gd name="connsiteY21" fmla="*/ 330969 h 607074"/>
                  <a:gd name="connsiteX22" fmla="*/ 579800 w 607991"/>
                  <a:gd name="connsiteY22" fmla="*/ 330969 h 607074"/>
                  <a:gd name="connsiteX23" fmla="*/ 607991 w 607991"/>
                  <a:gd name="connsiteY23" fmla="*/ 359116 h 607074"/>
                  <a:gd name="connsiteX24" fmla="*/ 607991 w 607991"/>
                  <a:gd name="connsiteY24" fmla="*/ 395087 h 607074"/>
                  <a:gd name="connsiteX25" fmla="*/ 579800 w 607991"/>
                  <a:gd name="connsiteY25" fmla="*/ 423234 h 607074"/>
                  <a:gd name="connsiteX26" fmla="*/ 557755 w 607991"/>
                  <a:gd name="connsiteY26" fmla="*/ 423234 h 607074"/>
                  <a:gd name="connsiteX27" fmla="*/ 542546 w 607991"/>
                  <a:gd name="connsiteY27" fmla="*/ 435045 h 607074"/>
                  <a:gd name="connsiteX28" fmla="*/ 535249 w 607991"/>
                  <a:gd name="connsiteY28" fmla="*/ 452532 h 607074"/>
                  <a:gd name="connsiteX29" fmla="*/ 537630 w 607991"/>
                  <a:gd name="connsiteY29" fmla="*/ 471476 h 607074"/>
                  <a:gd name="connsiteX30" fmla="*/ 553300 w 607991"/>
                  <a:gd name="connsiteY30" fmla="*/ 487199 h 607074"/>
                  <a:gd name="connsiteX31" fmla="*/ 553300 w 607991"/>
                  <a:gd name="connsiteY31" fmla="*/ 527004 h 607074"/>
                  <a:gd name="connsiteX32" fmla="*/ 527798 w 607991"/>
                  <a:gd name="connsiteY32" fmla="*/ 552467 h 607074"/>
                  <a:gd name="connsiteX33" fmla="*/ 507826 w 607991"/>
                  <a:gd name="connsiteY33" fmla="*/ 560750 h 607074"/>
                  <a:gd name="connsiteX34" fmla="*/ 487931 w 607991"/>
                  <a:gd name="connsiteY34" fmla="*/ 552467 h 607074"/>
                  <a:gd name="connsiteX35" fmla="*/ 472261 w 607991"/>
                  <a:gd name="connsiteY35" fmla="*/ 536821 h 607074"/>
                  <a:gd name="connsiteX36" fmla="*/ 460970 w 607991"/>
                  <a:gd name="connsiteY36" fmla="*/ 532756 h 607074"/>
                  <a:gd name="connsiteX37" fmla="*/ 453212 w 607991"/>
                  <a:gd name="connsiteY37" fmla="*/ 534443 h 607074"/>
                  <a:gd name="connsiteX38" fmla="*/ 435698 w 607991"/>
                  <a:gd name="connsiteY38" fmla="*/ 541729 h 607074"/>
                  <a:gd name="connsiteX39" fmla="*/ 423869 w 607991"/>
                  <a:gd name="connsiteY39" fmla="*/ 556915 h 607074"/>
                  <a:gd name="connsiteX40" fmla="*/ 423869 w 607991"/>
                  <a:gd name="connsiteY40" fmla="*/ 578927 h 607074"/>
                  <a:gd name="connsiteX41" fmla="*/ 395678 w 607991"/>
                  <a:gd name="connsiteY41" fmla="*/ 607074 h 607074"/>
                  <a:gd name="connsiteX42" fmla="*/ 359653 w 607991"/>
                  <a:gd name="connsiteY42" fmla="*/ 607074 h 607074"/>
                  <a:gd name="connsiteX43" fmla="*/ 331462 w 607991"/>
                  <a:gd name="connsiteY43" fmla="*/ 578927 h 607074"/>
                  <a:gd name="connsiteX44" fmla="*/ 331462 w 607991"/>
                  <a:gd name="connsiteY44" fmla="*/ 556915 h 607074"/>
                  <a:gd name="connsiteX45" fmla="*/ 319633 w 607991"/>
                  <a:gd name="connsiteY45" fmla="*/ 541729 h 607074"/>
                  <a:gd name="connsiteX46" fmla="*/ 302119 w 607991"/>
                  <a:gd name="connsiteY46" fmla="*/ 534443 h 607074"/>
                  <a:gd name="connsiteX47" fmla="*/ 294361 w 607991"/>
                  <a:gd name="connsiteY47" fmla="*/ 532756 h 607074"/>
                  <a:gd name="connsiteX48" fmla="*/ 283146 w 607991"/>
                  <a:gd name="connsiteY48" fmla="*/ 536821 h 607074"/>
                  <a:gd name="connsiteX49" fmla="*/ 267400 w 607991"/>
                  <a:gd name="connsiteY49" fmla="*/ 552467 h 607074"/>
                  <a:gd name="connsiteX50" fmla="*/ 247505 w 607991"/>
                  <a:gd name="connsiteY50" fmla="*/ 560750 h 607074"/>
                  <a:gd name="connsiteX51" fmla="*/ 227533 w 607991"/>
                  <a:gd name="connsiteY51" fmla="*/ 552467 h 607074"/>
                  <a:gd name="connsiteX52" fmla="*/ 202031 w 607991"/>
                  <a:gd name="connsiteY52" fmla="*/ 527004 h 607074"/>
                  <a:gd name="connsiteX53" fmla="*/ 202031 w 607991"/>
                  <a:gd name="connsiteY53" fmla="*/ 487199 h 607074"/>
                  <a:gd name="connsiteX54" fmla="*/ 217701 w 607991"/>
                  <a:gd name="connsiteY54" fmla="*/ 471476 h 607074"/>
                  <a:gd name="connsiteX55" fmla="*/ 220082 w 607991"/>
                  <a:gd name="connsiteY55" fmla="*/ 452532 h 607074"/>
                  <a:gd name="connsiteX56" fmla="*/ 212785 w 607991"/>
                  <a:gd name="connsiteY56" fmla="*/ 435045 h 607074"/>
                  <a:gd name="connsiteX57" fmla="*/ 197576 w 607991"/>
                  <a:gd name="connsiteY57" fmla="*/ 423234 h 607074"/>
                  <a:gd name="connsiteX58" fmla="*/ 175531 w 607991"/>
                  <a:gd name="connsiteY58" fmla="*/ 423234 h 607074"/>
                  <a:gd name="connsiteX59" fmla="*/ 147340 w 607991"/>
                  <a:gd name="connsiteY59" fmla="*/ 395087 h 607074"/>
                  <a:gd name="connsiteX60" fmla="*/ 147340 w 607991"/>
                  <a:gd name="connsiteY60" fmla="*/ 359116 h 607074"/>
                  <a:gd name="connsiteX61" fmla="*/ 175531 w 607991"/>
                  <a:gd name="connsiteY61" fmla="*/ 330969 h 607074"/>
                  <a:gd name="connsiteX62" fmla="*/ 197576 w 607991"/>
                  <a:gd name="connsiteY62" fmla="*/ 330969 h 607074"/>
                  <a:gd name="connsiteX63" fmla="*/ 212785 w 607991"/>
                  <a:gd name="connsiteY63" fmla="*/ 319158 h 607074"/>
                  <a:gd name="connsiteX64" fmla="*/ 220082 w 607991"/>
                  <a:gd name="connsiteY64" fmla="*/ 301671 h 607074"/>
                  <a:gd name="connsiteX65" fmla="*/ 217701 w 607991"/>
                  <a:gd name="connsiteY65" fmla="*/ 282727 h 607074"/>
                  <a:gd name="connsiteX66" fmla="*/ 202031 w 607991"/>
                  <a:gd name="connsiteY66" fmla="*/ 267005 h 607074"/>
                  <a:gd name="connsiteX67" fmla="*/ 193735 w 607991"/>
                  <a:gd name="connsiteY67" fmla="*/ 247141 h 607074"/>
                  <a:gd name="connsiteX68" fmla="*/ 202031 w 607991"/>
                  <a:gd name="connsiteY68" fmla="*/ 227200 h 607074"/>
                  <a:gd name="connsiteX69" fmla="*/ 227533 w 607991"/>
                  <a:gd name="connsiteY69" fmla="*/ 201737 h 607074"/>
                  <a:gd name="connsiteX70" fmla="*/ 247505 w 607991"/>
                  <a:gd name="connsiteY70" fmla="*/ 193530 h 607074"/>
                  <a:gd name="connsiteX71" fmla="*/ 267400 w 607991"/>
                  <a:gd name="connsiteY71" fmla="*/ 201737 h 607074"/>
                  <a:gd name="connsiteX72" fmla="*/ 283070 w 607991"/>
                  <a:gd name="connsiteY72" fmla="*/ 217383 h 607074"/>
                  <a:gd name="connsiteX73" fmla="*/ 294361 w 607991"/>
                  <a:gd name="connsiteY73" fmla="*/ 221447 h 607074"/>
                  <a:gd name="connsiteX74" fmla="*/ 302119 w 607991"/>
                  <a:gd name="connsiteY74" fmla="*/ 219760 h 607074"/>
                  <a:gd name="connsiteX75" fmla="*/ 319633 w 607991"/>
                  <a:gd name="connsiteY75" fmla="*/ 212474 h 607074"/>
                  <a:gd name="connsiteX76" fmla="*/ 331462 w 607991"/>
                  <a:gd name="connsiteY76" fmla="*/ 197288 h 607074"/>
                  <a:gd name="connsiteX77" fmla="*/ 331462 w 607991"/>
                  <a:gd name="connsiteY77" fmla="*/ 175277 h 607074"/>
                  <a:gd name="connsiteX78" fmla="*/ 359653 w 607991"/>
                  <a:gd name="connsiteY78" fmla="*/ 147129 h 607074"/>
                  <a:gd name="connsiteX79" fmla="*/ 119929 w 607991"/>
                  <a:gd name="connsiteY79" fmla="*/ 83135 h 607074"/>
                  <a:gd name="connsiteX80" fmla="*/ 83282 w 607991"/>
                  <a:gd name="connsiteY80" fmla="*/ 119717 h 607074"/>
                  <a:gd name="connsiteX81" fmla="*/ 119929 w 607991"/>
                  <a:gd name="connsiteY81" fmla="*/ 156223 h 607074"/>
                  <a:gd name="connsiteX82" fmla="*/ 156499 w 607991"/>
                  <a:gd name="connsiteY82" fmla="*/ 119717 h 607074"/>
                  <a:gd name="connsiteX83" fmla="*/ 119929 w 607991"/>
                  <a:gd name="connsiteY83" fmla="*/ 83135 h 607074"/>
                  <a:gd name="connsiteX84" fmla="*/ 110863 w 607991"/>
                  <a:gd name="connsiteY84" fmla="*/ 0 h 607074"/>
                  <a:gd name="connsiteX85" fmla="*/ 128918 w 607991"/>
                  <a:gd name="connsiteY85" fmla="*/ 0 h 607074"/>
                  <a:gd name="connsiteX86" fmla="*/ 147741 w 607991"/>
                  <a:gd name="connsiteY86" fmla="*/ 18790 h 607074"/>
                  <a:gd name="connsiteX87" fmla="*/ 147741 w 607991"/>
                  <a:gd name="connsiteY87" fmla="*/ 29834 h 607074"/>
                  <a:gd name="connsiteX88" fmla="*/ 150507 w 607991"/>
                  <a:gd name="connsiteY88" fmla="*/ 32978 h 607074"/>
                  <a:gd name="connsiteX89" fmla="*/ 159726 w 607991"/>
                  <a:gd name="connsiteY89" fmla="*/ 36813 h 607074"/>
                  <a:gd name="connsiteX90" fmla="*/ 161570 w 607991"/>
                  <a:gd name="connsiteY90" fmla="*/ 37196 h 607074"/>
                  <a:gd name="connsiteX91" fmla="*/ 163875 w 607991"/>
                  <a:gd name="connsiteY91" fmla="*/ 36583 h 607074"/>
                  <a:gd name="connsiteX92" fmla="*/ 171711 w 607991"/>
                  <a:gd name="connsiteY92" fmla="*/ 28683 h 607074"/>
                  <a:gd name="connsiteX93" fmla="*/ 185002 w 607991"/>
                  <a:gd name="connsiteY93" fmla="*/ 23238 h 607074"/>
                  <a:gd name="connsiteX94" fmla="*/ 198294 w 607991"/>
                  <a:gd name="connsiteY94" fmla="*/ 28683 h 607074"/>
                  <a:gd name="connsiteX95" fmla="*/ 211047 w 607991"/>
                  <a:gd name="connsiteY95" fmla="*/ 41414 h 607074"/>
                  <a:gd name="connsiteX96" fmla="*/ 211047 w 607991"/>
                  <a:gd name="connsiteY96" fmla="*/ 67950 h 607074"/>
                  <a:gd name="connsiteX97" fmla="*/ 203211 w 607991"/>
                  <a:gd name="connsiteY97" fmla="*/ 75849 h 607074"/>
                  <a:gd name="connsiteX98" fmla="*/ 202903 w 607991"/>
                  <a:gd name="connsiteY98" fmla="*/ 79914 h 607074"/>
                  <a:gd name="connsiteX99" fmla="*/ 206822 w 607991"/>
                  <a:gd name="connsiteY99" fmla="*/ 89117 h 607074"/>
                  <a:gd name="connsiteX100" fmla="*/ 209972 w 607991"/>
                  <a:gd name="connsiteY100" fmla="*/ 91878 h 607074"/>
                  <a:gd name="connsiteX101" fmla="*/ 220958 w 607991"/>
                  <a:gd name="connsiteY101" fmla="*/ 91878 h 607074"/>
                  <a:gd name="connsiteX102" fmla="*/ 239781 w 607991"/>
                  <a:gd name="connsiteY102" fmla="*/ 110668 h 607074"/>
                  <a:gd name="connsiteX103" fmla="*/ 239781 w 607991"/>
                  <a:gd name="connsiteY103" fmla="*/ 128691 h 607074"/>
                  <a:gd name="connsiteX104" fmla="*/ 220958 w 607991"/>
                  <a:gd name="connsiteY104" fmla="*/ 147480 h 607074"/>
                  <a:gd name="connsiteX105" fmla="*/ 209972 w 607991"/>
                  <a:gd name="connsiteY105" fmla="*/ 147480 h 607074"/>
                  <a:gd name="connsiteX106" fmla="*/ 206822 w 607991"/>
                  <a:gd name="connsiteY106" fmla="*/ 150241 h 607074"/>
                  <a:gd name="connsiteX107" fmla="*/ 202903 w 607991"/>
                  <a:gd name="connsiteY107" fmla="*/ 159444 h 607074"/>
                  <a:gd name="connsiteX108" fmla="*/ 203211 w 607991"/>
                  <a:gd name="connsiteY108" fmla="*/ 163586 h 607074"/>
                  <a:gd name="connsiteX109" fmla="*/ 211047 w 607991"/>
                  <a:gd name="connsiteY109" fmla="*/ 171408 h 607074"/>
                  <a:gd name="connsiteX110" fmla="*/ 211047 w 607991"/>
                  <a:gd name="connsiteY110" fmla="*/ 197944 h 607074"/>
                  <a:gd name="connsiteX111" fmla="*/ 198294 w 607991"/>
                  <a:gd name="connsiteY111" fmla="*/ 210675 h 607074"/>
                  <a:gd name="connsiteX112" fmla="*/ 185002 w 607991"/>
                  <a:gd name="connsiteY112" fmla="*/ 216197 h 607074"/>
                  <a:gd name="connsiteX113" fmla="*/ 171711 w 607991"/>
                  <a:gd name="connsiteY113" fmla="*/ 210675 h 607074"/>
                  <a:gd name="connsiteX114" fmla="*/ 163875 w 607991"/>
                  <a:gd name="connsiteY114" fmla="*/ 202852 h 607074"/>
                  <a:gd name="connsiteX115" fmla="*/ 161570 w 607991"/>
                  <a:gd name="connsiteY115" fmla="*/ 202239 h 607074"/>
                  <a:gd name="connsiteX116" fmla="*/ 159726 w 607991"/>
                  <a:gd name="connsiteY116" fmla="*/ 202546 h 607074"/>
                  <a:gd name="connsiteX117" fmla="*/ 150507 w 607991"/>
                  <a:gd name="connsiteY117" fmla="*/ 206457 h 607074"/>
                  <a:gd name="connsiteX118" fmla="*/ 147741 w 607991"/>
                  <a:gd name="connsiteY118" fmla="*/ 209601 h 607074"/>
                  <a:gd name="connsiteX119" fmla="*/ 147741 w 607991"/>
                  <a:gd name="connsiteY119" fmla="*/ 220568 h 607074"/>
                  <a:gd name="connsiteX120" fmla="*/ 128918 w 607991"/>
                  <a:gd name="connsiteY120" fmla="*/ 239358 h 607074"/>
                  <a:gd name="connsiteX121" fmla="*/ 110863 w 607991"/>
                  <a:gd name="connsiteY121" fmla="*/ 239358 h 607074"/>
                  <a:gd name="connsiteX122" fmla="*/ 92117 w 607991"/>
                  <a:gd name="connsiteY122" fmla="*/ 220568 h 607074"/>
                  <a:gd name="connsiteX123" fmla="*/ 92117 w 607991"/>
                  <a:gd name="connsiteY123" fmla="*/ 209601 h 607074"/>
                  <a:gd name="connsiteX124" fmla="*/ 89274 w 607991"/>
                  <a:gd name="connsiteY124" fmla="*/ 206457 h 607074"/>
                  <a:gd name="connsiteX125" fmla="*/ 80055 w 607991"/>
                  <a:gd name="connsiteY125" fmla="*/ 202546 h 607074"/>
                  <a:gd name="connsiteX126" fmla="*/ 78211 w 607991"/>
                  <a:gd name="connsiteY126" fmla="*/ 202239 h 607074"/>
                  <a:gd name="connsiteX127" fmla="*/ 75983 w 607991"/>
                  <a:gd name="connsiteY127" fmla="*/ 202852 h 607074"/>
                  <a:gd name="connsiteX128" fmla="*/ 68070 w 607991"/>
                  <a:gd name="connsiteY128" fmla="*/ 210675 h 607074"/>
                  <a:gd name="connsiteX129" fmla="*/ 54779 w 607991"/>
                  <a:gd name="connsiteY129" fmla="*/ 216197 h 607074"/>
                  <a:gd name="connsiteX130" fmla="*/ 41487 w 607991"/>
                  <a:gd name="connsiteY130" fmla="*/ 210675 h 607074"/>
                  <a:gd name="connsiteX131" fmla="*/ 28734 w 607991"/>
                  <a:gd name="connsiteY131" fmla="*/ 197944 h 607074"/>
                  <a:gd name="connsiteX132" fmla="*/ 23279 w 607991"/>
                  <a:gd name="connsiteY132" fmla="*/ 184676 h 607074"/>
                  <a:gd name="connsiteX133" fmla="*/ 28734 w 607991"/>
                  <a:gd name="connsiteY133" fmla="*/ 171408 h 607074"/>
                  <a:gd name="connsiteX134" fmla="*/ 36570 w 607991"/>
                  <a:gd name="connsiteY134" fmla="*/ 163586 h 607074"/>
                  <a:gd name="connsiteX135" fmla="*/ 36878 w 607991"/>
                  <a:gd name="connsiteY135" fmla="*/ 159444 h 607074"/>
                  <a:gd name="connsiteX136" fmla="*/ 33036 w 607991"/>
                  <a:gd name="connsiteY136" fmla="*/ 150241 h 607074"/>
                  <a:gd name="connsiteX137" fmla="*/ 29886 w 607991"/>
                  <a:gd name="connsiteY137" fmla="*/ 147480 h 607074"/>
                  <a:gd name="connsiteX138" fmla="*/ 18823 w 607991"/>
                  <a:gd name="connsiteY138" fmla="*/ 147480 h 607074"/>
                  <a:gd name="connsiteX139" fmla="*/ 0 w 607991"/>
                  <a:gd name="connsiteY139" fmla="*/ 128691 h 607074"/>
                  <a:gd name="connsiteX140" fmla="*/ 0 w 607991"/>
                  <a:gd name="connsiteY140" fmla="*/ 110668 h 607074"/>
                  <a:gd name="connsiteX141" fmla="*/ 18823 w 607991"/>
                  <a:gd name="connsiteY141" fmla="*/ 91955 h 607074"/>
                  <a:gd name="connsiteX142" fmla="*/ 29886 w 607991"/>
                  <a:gd name="connsiteY142" fmla="*/ 91955 h 607074"/>
                  <a:gd name="connsiteX143" fmla="*/ 33036 w 607991"/>
                  <a:gd name="connsiteY143" fmla="*/ 89194 h 607074"/>
                  <a:gd name="connsiteX144" fmla="*/ 36878 w 607991"/>
                  <a:gd name="connsiteY144" fmla="*/ 79914 h 607074"/>
                  <a:gd name="connsiteX145" fmla="*/ 36570 w 607991"/>
                  <a:gd name="connsiteY145" fmla="*/ 75849 h 607074"/>
                  <a:gd name="connsiteX146" fmla="*/ 28734 w 607991"/>
                  <a:gd name="connsiteY146" fmla="*/ 67950 h 607074"/>
                  <a:gd name="connsiteX147" fmla="*/ 28734 w 607991"/>
                  <a:gd name="connsiteY147" fmla="*/ 41414 h 607074"/>
                  <a:gd name="connsiteX148" fmla="*/ 41487 w 607991"/>
                  <a:gd name="connsiteY148" fmla="*/ 28683 h 607074"/>
                  <a:gd name="connsiteX149" fmla="*/ 54779 w 607991"/>
                  <a:gd name="connsiteY149" fmla="*/ 23238 h 607074"/>
                  <a:gd name="connsiteX150" fmla="*/ 68070 w 607991"/>
                  <a:gd name="connsiteY150" fmla="*/ 28683 h 607074"/>
                  <a:gd name="connsiteX151" fmla="*/ 75983 w 607991"/>
                  <a:gd name="connsiteY151" fmla="*/ 36583 h 607074"/>
                  <a:gd name="connsiteX152" fmla="*/ 78211 w 607991"/>
                  <a:gd name="connsiteY152" fmla="*/ 37196 h 607074"/>
                  <a:gd name="connsiteX153" fmla="*/ 80055 w 607991"/>
                  <a:gd name="connsiteY153" fmla="*/ 36813 h 607074"/>
                  <a:gd name="connsiteX154" fmla="*/ 89351 w 607991"/>
                  <a:gd name="connsiteY154" fmla="*/ 32978 h 607074"/>
                  <a:gd name="connsiteX155" fmla="*/ 92117 w 607991"/>
                  <a:gd name="connsiteY155" fmla="*/ 29834 h 607074"/>
                  <a:gd name="connsiteX156" fmla="*/ 92117 w 607991"/>
                  <a:gd name="connsiteY156" fmla="*/ 18790 h 607074"/>
                  <a:gd name="connsiteX157" fmla="*/ 110863 w 607991"/>
                  <a:gd name="connsiteY157" fmla="*/ 0 h 60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07991" h="607074">
                    <a:moveTo>
                      <a:pt x="377627" y="294539"/>
                    </a:moveTo>
                    <a:cubicBezTo>
                      <a:pt x="332077" y="294539"/>
                      <a:pt x="294976" y="331583"/>
                      <a:pt x="294976" y="377063"/>
                    </a:cubicBezTo>
                    <a:cubicBezTo>
                      <a:pt x="294976" y="422621"/>
                      <a:pt x="332077" y="459588"/>
                      <a:pt x="377627" y="459588"/>
                    </a:cubicBezTo>
                    <a:cubicBezTo>
                      <a:pt x="423254" y="459588"/>
                      <a:pt x="460355" y="422621"/>
                      <a:pt x="460355" y="377063"/>
                    </a:cubicBezTo>
                    <a:cubicBezTo>
                      <a:pt x="460355" y="331583"/>
                      <a:pt x="423254" y="294539"/>
                      <a:pt x="377627" y="294539"/>
                    </a:cubicBezTo>
                    <a:close/>
                    <a:moveTo>
                      <a:pt x="359653" y="147129"/>
                    </a:moveTo>
                    <a:lnTo>
                      <a:pt x="395678" y="147129"/>
                    </a:lnTo>
                    <a:cubicBezTo>
                      <a:pt x="411271" y="147129"/>
                      <a:pt x="423869" y="159707"/>
                      <a:pt x="423869" y="175277"/>
                    </a:cubicBezTo>
                    <a:lnTo>
                      <a:pt x="423869" y="197288"/>
                    </a:lnTo>
                    <a:cubicBezTo>
                      <a:pt x="423869" y="203270"/>
                      <a:pt x="429323" y="210173"/>
                      <a:pt x="435698" y="212474"/>
                    </a:cubicBezTo>
                    <a:cubicBezTo>
                      <a:pt x="441613" y="214545"/>
                      <a:pt x="447527" y="216999"/>
                      <a:pt x="453212" y="219760"/>
                    </a:cubicBezTo>
                    <a:cubicBezTo>
                      <a:pt x="455516" y="220834"/>
                      <a:pt x="458205" y="221447"/>
                      <a:pt x="460970" y="221447"/>
                    </a:cubicBezTo>
                    <a:cubicBezTo>
                      <a:pt x="465502" y="221447"/>
                      <a:pt x="469727" y="219913"/>
                      <a:pt x="472185" y="217459"/>
                    </a:cubicBezTo>
                    <a:lnTo>
                      <a:pt x="487931" y="201737"/>
                    </a:lnTo>
                    <a:cubicBezTo>
                      <a:pt x="493232" y="196445"/>
                      <a:pt x="500298" y="193530"/>
                      <a:pt x="507826" y="193530"/>
                    </a:cubicBezTo>
                    <a:cubicBezTo>
                      <a:pt x="515431" y="193530"/>
                      <a:pt x="522498" y="196445"/>
                      <a:pt x="527798" y="201737"/>
                    </a:cubicBezTo>
                    <a:lnTo>
                      <a:pt x="553300" y="227200"/>
                    </a:lnTo>
                    <a:cubicBezTo>
                      <a:pt x="564284" y="238167"/>
                      <a:pt x="564284" y="256037"/>
                      <a:pt x="553300" y="267005"/>
                    </a:cubicBezTo>
                    <a:lnTo>
                      <a:pt x="537553" y="282727"/>
                    </a:lnTo>
                    <a:cubicBezTo>
                      <a:pt x="533405" y="286946"/>
                      <a:pt x="532253" y="295612"/>
                      <a:pt x="535249" y="301671"/>
                    </a:cubicBezTo>
                    <a:cubicBezTo>
                      <a:pt x="538014" y="307347"/>
                      <a:pt x="540472" y="313252"/>
                      <a:pt x="542546" y="319158"/>
                    </a:cubicBezTo>
                    <a:cubicBezTo>
                      <a:pt x="544850" y="325524"/>
                      <a:pt x="551764" y="330969"/>
                      <a:pt x="557755" y="330969"/>
                    </a:cubicBezTo>
                    <a:lnTo>
                      <a:pt x="579800" y="330969"/>
                    </a:lnTo>
                    <a:cubicBezTo>
                      <a:pt x="595317" y="330969"/>
                      <a:pt x="607991" y="343547"/>
                      <a:pt x="607991" y="359116"/>
                    </a:cubicBezTo>
                    <a:lnTo>
                      <a:pt x="607991" y="395087"/>
                    </a:lnTo>
                    <a:cubicBezTo>
                      <a:pt x="607991" y="410656"/>
                      <a:pt x="595394" y="423234"/>
                      <a:pt x="579800" y="423234"/>
                    </a:cubicBezTo>
                    <a:lnTo>
                      <a:pt x="557755" y="423234"/>
                    </a:lnTo>
                    <a:cubicBezTo>
                      <a:pt x="551764" y="423234"/>
                      <a:pt x="544850" y="428680"/>
                      <a:pt x="542546" y="435045"/>
                    </a:cubicBezTo>
                    <a:cubicBezTo>
                      <a:pt x="540472" y="440951"/>
                      <a:pt x="538014" y="446857"/>
                      <a:pt x="535249" y="452532"/>
                    </a:cubicBezTo>
                    <a:cubicBezTo>
                      <a:pt x="532330" y="458591"/>
                      <a:pt x="533405" y="467258"/>
                      <a:pt x="537630" y="471476"/>
                    </a:cubicBezTo>
                    <a:lnTo>
                      <a:pt x="553300" y="487199"/>
                    </a:lnTo>
                    <a:cubicBezTo>
                      <a:pt x="564284" y="498166"/>
                      <a:pt x="564284" y="516036"/>
                      <a:pt x="553300" y="527004"/>
                    </a:cubicBezTo>
                    <a:lnTo>
                      <a:pt x="527798" y="552467"/>
                    </a:lnTo>
                    <a:cubicBezTo>
                      <a:pt x="522498" y="557759"/>
                      <a:pt x="515431" y="560750"/>
                      <a:pt x="507826" y="560750"/>
                    </a:cubicBezTo>
                    <a:cubicBezTo>
                      <a:pt x="500298" y="560750"/>
                      <a:pt x="493232" y="557759"/>
                      <a:pt x="487931" y="552467"/>
                    </a:cubicBezTo>
                    <a:lnTo>
                      <a:pt x="472261" y="536821"/>
                    </a:lnTo>
                    <a:cubicBezTo>
                      <a:pt x="469727" y="534290"/>
                      <a:pt x="465502" y="532756"/>
                      <a:pt x="460970" y="532756"/>
                    </a:cubicBezTo>
                    <a:cubicBezTo>
                      <a:pt x="458205" y="532756"/>
                      <a:pt x="455439" y="533369"/>
                      <a:pt x="453212" y="534443"/>
                    </a:cubicBezTo>
                    <a:cubicBezTo>
                      <a:pt x="447527" y="537204"/>
                      <a:pt x="441613" y="539658"/>
                      <a:pt x="435698" y="541729"/>
                    </a:cubicBezTo>
                    <a:cubicBezTo>
                      <a:pt x="429323" y="544030"/>
                      <a:pt x="423869" y="550933"/>
                      <a:pt x="423869" y="556915"/>
                    </a:cubicBezTo>
                    <a:lnTo>
                      <a:pt x="423869" y="578927"/>
                    </a:lnTo>
                    <a:cubicBezTo>
                      <a:pt x="423869" y="594496"/>
                      <a:pt x="411271" y="607074"/>
                      <a:pt x="395678" y="607074"/>
                    </a:cubicBezTo>
                    <a:lnTo>
                      <a:pt x="359653" y="607074"/>
                    </a:lnTo>
                    <a:cubicBezTo>
                      <a:pt x="344060" y="607074"/>
                      <a:pt x="331462" y="594496"/>
                      <a:pt x="331462" y="578927"/>
                    </a:cubicBezTo>
                    <a:lnTo>
                      <a:pt x="331462" y="556915"/>
                    </a:lnTo>
                    <a:cubicBezTo>
                      <a:pt x="331462" y="550933"/>
                      <a:pt x="326008" y="544030"/>
                      <a:pt x="319633" y="541729"/>
                    </a:cubicBezTo>
                    <a:cubicBezTo>
                      <a:pt x="313718" y="539658"/>
                      <a:pt x="307804" y="537204"/>
                      <a:pt x="302119" y="534443"/>
                    </a:cubicBezTo>
                    <a:cubicBezTo>
                      <a:pt x="299892" y="533369"/>
                      <a:pt x="297203" y="532756"/>
                      <a:pt x="294361" y="532756"/>
                    </a:cubicBezTo>
                    <a:cubicBezTo>
                      <a:pt x="289829" y="532756"/>
                      <a:pt x="285681" y="534290"/>
                      <a:pt x="283146" y="536821"/>
                    </a:cubicBezTo>
                    <a:lnTo>
                      <a:pt x="267400" y="552467"/>
                    </a:lnTo>
                    <a:cubicBezTo>
                      <a:pt x="262099" y="557759"/>
                      <a:pt x="255033" y="560750"/>
                      <a:pt x="247505" y="560750"/>
                    </a:cubicBezTo>
                    <a:cubicBezTo>
                      <a:pt x="239977" y="560750"/>
                      <a:pt x="232834" y="557759"/>
                      <a:pt x="227533" y="552467"/>
                    </a:cubicBezTo>
                    <a:lnTo>
                      <a:pt x="202031" y="527004"/>
                    </a:lnTo>
                    <a:cubicBezTo>
                      <a:pt x="191047" y="516036"/>
                      <a:pt x="191047" y="498166"/>
                      <a:pt x="202031" y="487199"/>
                    </a:cubicBezTo>
                    <a:lnTo>
                      <a:pt x="217701" y="471476"/>
                    </a:lnTo>
                    <a:cubicBezTo>
                      <a:pt x="221926" y="467258"/>
                      <a:pt x="223001" y="458591"/>
                      <a:pt x="220082" y="452532"/>
                    </a:cubicBezTo>
                    <a:cubicBezTo>
                      <a:pt x="217317" y="446780"/>
                      <a:pt x="214859" y="440951"/>
                      <a:pt x="212785" y="435045"/>
                    </a:cubicBezTo>
                    <a:cubicBezTo>
                      <a:pt x="210481" y="428603"/>
                      <a:pt x="203568" y="423234"/>
                      <a:pt x="197576" y="423234"/>
                    </a:cubicBezTo>
                    <a:lnTo>
                      <a:pt x="175531" y="423234"/>
                    </a:lnTo>
                    <a:cubicBezTo>
                      <a:pt x="159937" y="423234"/>
                      <a:pt x="147340" y="410579"/>
                      <a:pt x="147340" y="395087"/>
                    </a:cubicBezTo>
                    <a:lnTo>
                      <a:pt x="147340" y="359116"/>
                    </a:lnTo>
                    <a:cubicBezTo>
                      <a:pt x="147340" y="343547"/>
                      <a:pt x="159937" y="330969"/>
                      <a:pt x="175531" y="330969"/>
                    </a:cubicBezTo>
                    <a:lnTo>
                      <a:pt x="197576" y="330969"/>
                    </a:lnTo>
                    <a:cubicBezTo>
                      <a:pt x="203568" y="330969"/>
                      <a:pt x="210481" y="325524"/>
                      <a:pt x="212785" y="319158"/>
                    </a:cubicBezTo>
                    <a:cubicBezTo>
                      <a:pt x="214859" y="313252"/>
                      <a:pt x="217317" y="307347"/>
                      <a:pt x="220082" y="301671"/>
                    </a:cubicBezTo>
                    <a:cubicBezTo>
                      <a:pt x="223001" y="295612"/>
                      <a:pt x="221926" y="286946"/>
                      <a:pt x="217701" y="282727"/>
                    </a:cubicBezTo>
                    <a:lnTo>
                      <a:pt x="202031" y="267005"/>
                    </a:lnTo>
                    <a:cubicBezTo>
                      <a:pt x="196731" y="261713"/>
                      <a:pt x="193735" y="254657"/>
                      <a:pt x="193735" y="247141"/>
                    </a:cubicBezTo>
                    <a:cubicBezTo>
                      <a:pt x="193735" y="239624"/>
                      <a:pt x="196731" y="232492"/>
                      <a:pt x="202031" y="227200"/>
                    </a:cubicBezTo>
                    <a:lnTo>
                      <a:pt x="227533" y="201737"/>
                    </a:lnTo>
                    <a:cubicBezTo>
                      <a:pt x="232834" y="196445"/>
                      <a:pt x="239977" y="193530"/>
                      <a:pt x="247505" y="193530"/>
                    </a:cubicBezTo>
                    <a:cubicBezTo>
                      <a:pt x="255033" y="193530"/>
                      <a:pt x="262099" y="196445"/>
                      <a:pt x="267400" y="201737"/>
                    </a:cubicBezTo>
                    <a:lnTo>
                      <a:pt x="283070" y="217383"/>
                    </a:lnTo>
                    <a:cubicBezTo>
                      <a:pt x="285604" y="219913"/>
                      <a:pt x="289829" y="221447"/>
                      <a:pt x="294361" y="221447"/>
                    </a:cubicBezTo>
                    <a:cubicBezTo>
                      <a:pt x="297126" y="221447"/>
                      <a:pt x="299892" y="220834"/>
                      <a:pt x="302119" y="219760"/>
                    </a:cubicBezTo>
                    <a:cubicBezTo>
                      <a:pt x="307804" y="216999"/>
                      <a:pt x="313718" y="214545"/>
                      <a:pt x="319633" y="212474"/>
                    </a:cubicBezTo>
                    <a:cubicBezTo>
                      <a:pt x="326008" y="210173"/>
                      <a:pt x="331462" y="203270"/>
                      <a:pt x="331462" y="197288"/>
                    </a:cubicBezTo>
                    <a:lnTo>
                      <a:pt x="331462" y="175277"/>
                    </a:lnTo>
                    <a:cubicBezTo>
                      <a:pt x="331462" y="159707"/>
                      <a:pt x="344060" y="147129"/>
                      <a:pt x="359653" y="147129"/>
                    </a:cubicBezTo>
                    <a:close/>
                    <a:moveTo>
                      <a:pt x="119929" y="83135"/>
                    </a:moveTo>
                    <a:cubicBezTo>
                      <a:pt x="99723" y="83135"/>
                      <a:pt x="83282" y="99547"/>
                      <a:pt x="83282" y="119717"/>
                    </a:cubicBezTo>
                    <a:cubicBezTo>
                      <a:pt x="83282" y="139888"/>
                      <a:pt x="99723" y="156223"/>
                      <a:pt x="119929" y="156223"/>
                    </a:cubicBezTo>
                    <a:cubicBezTo>
                      <a:pt x="140135" y="156223"/>
                      <a:pt x="156499" y="139888"/>
                      <a:pt x="156499" y="119717"/>
                    </a:cubicBezTo>
                    <a:cubicBezTo>
                      <a:pt x="156499" y="99547"/>
                      <a:pt x="140135" y="83135"/>
                      <a:pt x="119929" y="83135"/>
                    </a:cubicBezTo>
                    <a:close/>
                    <a:moveTo>
                      <a:pt x="110863" y="0"/>
                    </a:moveTo>
                    <a:lnTo>
                      <a:pt x="128918" y="0"/>
                    </a:lnTo>
                    <a:cubicBezTo>
                      <a:pt x="139290" y="0"/>
                      <a:pt x="147741" y="8436"/>
                      <a:pt x="147741" y="18790"/>
                    </a:cubicBezTo>
                    <a:lnTo>
                      <a:pt x="147741" y="29834"/>
                    </a:lnTo>
                    <a:cubicBezTo>
                      <a:pt x="147741" y="30677"/>
                      <a:pt x="148970" y="32441"/>
                      <a:pt x="150507" y="32978"/>
                    </a:cubicBezTo>
                    <a:cubicBezTo>
                      <a:pt x="153580" y="34052"/>
                      <a:pt x="156730" y="35355"/>
                      <a:pt x="159726" y="36813"/>
                    </a:cubicBezTo>
                    <a:cubicBezTo>
                      <a:pt x="160187" y="37043"/>
                      <a:pt x="160878" y="37196"/>
                      <a:pt x="161570" y="37196"/>
                    </a:cubicBezTo>
                    <a:cubicBezTo>
                      <a:pt x="162799" y="37196"/>
                      <a:pt x="163644" y="36813"/>
                      <a:pt x="163875" y="36583"/>
                    </a:cubicBezTo>
                    <a:lnTo>
                      <a:pt x="171711" y="28683"/>
                    </a:lnTo>
                    <a:cubicBezTo>
                      <a:pt x="175245" y="25155"/>
                      <a:pt x="180009" y="23238"/>
                      <a:pt x="185002" y="23238"/>
                    </a:cubicBezTo>
                    <a:cubicBezTo>
                      <a:pt x="189996" y="23238"/>
                      <a:pt x="194760" y="25155"/>
                      <a:pt x="198294" y="28683"/>
                    </a:cubicBezTo>
                    <a:lnTo>
                      <a:pt x="211047" y="41414"/>
                    </a:lnTo>
                    <a:cubicBezTo>
                      <a:pt x="218346" y="48777"/>
                      <a:pt x="218346" y="60664"/>
                      <a:pt x="211047" y="67950"/>
                    </a:cubicBezTo>
                    <a:lnTo>
                      <a:pt x="203211" y="75849"/>
                    </a:lnTo>
                    <a:cubicBezTo>
                      <a:pt x="202596" y="76386"/>
                      <a:pt x="202212" y="78533"/>
                      <a:pt x="202903" y="79914"/>
                    </a:cubicBezTo>
                    <a:cubicBezTo>
                      <a:pt x="204363" y="82905"/>
                      <a:pt x="205669" y="86049"/>
                      <a:pt x="206822" y="89117"/>
                    </a:cubicBezTo>
                    <a:cubicBezTo>
                      <a:pt x="207359" y="90651"/>
                      <a:pt x="209127" y="91878"/>
                      <a:pt x="209972" y="91878"/>
                    </a:cubicBezTo>
                    <a:lnTo>
                      <a:pt x="220958" y="91878"/>
                    </a:lnTo>
                    <a:cubicBezTo>
                      <a:pt x="231330" y="91878"/>
                      <a:pt x="239781" y="100314"/>
                      <a:pt x="239781" y="110668"/>
                    </a:cubicBezTo>
                    <a:lnTo>
                      <a:pt x="239781" y="128691"/>
                    </a:lnTo>
                    <a:cubicBezTo>
                      <a:pt x="239781" y="139044"/>
                      <a:pt x="231330" y="147480"/>
                      <a:pt x="220958" y="147480"/>
                    </a:cubicBezTo>
                    <a:lnTo>
                      <a:pt x="209972" y="147480"/>
                    </a:lnTo>
                    <a:cubicBezTo>
                      <a:pt x="209127" y="147480"/>
                      <a:pt x="207359" y="148707"/>
                      <a:pt x="206822" y="150241"/>
                    </a:cubicBezTo>
                    <a:cubicBezTo>
                      <a:pt x="205669" y="153309"/>
                      <a:pt x="204363" y="156453"/>
                      <a:pt x="202903" y="159444"/>
                    </a:cubicBezTo>
                    <a:cubicBezTo>
                      <a:pt x="202212" y="160825"/>
                      <a:pt x="202596" y="162972"/>
                      <a:pt x="203211" y="163586"/>
                    </a:cubicBezTo>
                    <a:lnTo>
                      <a:pt x="211047" y="171408"/>
                    </a:lnTo>
                    <a:cubicBezTo>
                      <a:pt x="218346" y="178694"/>
                      <a:pt x="218346" y="190658"/>
                      <a:pt x="211047" y="197944"/>
                    </a:cubicBezTo>
                    <a:lnTo>
                      <a:pt x="198294" y="210675"/>
                    </a:lnTo>
                    <a:cubicBezTo>
                      <a:pt x="194760" y="214203"/>
                      <a:pt x="189996" y="216197"/>
                      <a:pt x="185002" y="216197"/>
                    </a:cubicBezTo>
                    <a:cubicBezTo>
                      <a:pt x="180009" y="216197"/>
                      <a:pt x="175245" y="214203"/>
                      <a:pt x="171711" y="210675"/>
                    </a:cubicBezTo>
                    <a:lnTo>
                      <a:pt x="163875" y="202852"/>
                    </a:lnTo>
                    <a:cubicBezTo>
                      <a:pt x="163644" y="202622"/>
                      <a:pt x="162799" y="202239"/>
                      <a:pt x="161570" y="202239"/>
                    </a:cubicBezTo>
                    <a:cubicBezTo>
                      <a:pt x="160878" y="202239"/>
                      <a:pt x="160187" y="202316"/>
                      <a:pt x="159726" y="202546"/>
                    </a:cubicBezTo>
                    <a:cubicBezTo>
                      <a:pt x="156730" y="204003"/>
                      <a:pt x="153580" y="205307"/>
                      <a:pt x="150507" y="206457"/>
                    </a:cubicBezTo>
                    <a:cubicBezTo>
                      <a:pt x="148970" y="206994"/>
                      <a:pt x="147741" y="208758"/>
                      <a:pt x="147741" y="209601"/>
                    </a:cubicBezTo>
                    <a:lnTo>
                      <a:pt x="147741" y="220568"/>
                    </a:lnTo>
                    <a:cubicBezTo>
                      <a:pt x="147741" y="230922"/>
                      <a:pt x="139290" y="239358"/>
                      <a:pt x="128918" y="239358"/>
                    </a:cubicBezTo>
                    <a:lnTo>
                      <a:pt x="110863" y="239358"/>
                    </a:lnTo>
                    <a:cubicBezTo>
                      <a:pt x="100491" y="239358"/>
                      <a:pt x="92117" y="230922"/>
                      <a:pt x="92117" y="220568"/>
                    </a:cubicBezTo>
                    <a:lnTo>
                      <a:pt x="92117" y="209601"/>
                    </a:lnTo>
                    <a:cubicBezTo>
                      <a:pt x="92117" y="208758"/>
                      <a:pt x="90811" y="206917"/>
                      <a:pt x="89274" y="206457"/>
                    </a:cubicBezTo>
                    <a:cubicBezTo>
                      <a:pt x="86201" y="205307"/>
                      <a:pt x="83051" y="204003"/>
                      <a:pt x="80055" y="202546"/>
                    </a:cubicBezTo>
                    <a:cubicBezTo>
                      <a:pt x="79594" y="202316"/>
                      <a:pt x="78903" y="202239"/>
                      <a:pt x="78211" y="202239"/>
                    </a:cubicBezTo>
                    <a:cubicBezTo>
                      <a:pt x="77059" y="202239"/>
                      <a:pt x="76214" y="202622"/>
                      <a:pt x="75983" y="202852"/>
                    </a:cubicBezTo>
                    <a:lnTo>
                      <a:pt x="68070" y="210675"/>
                    </a:lnTo>
                    <a:cubicBezTo>
                      <a:pt x="64536" y="214203"/>
                      <a:pt x="59849" y="216197"/>
                      <a:pt x="54779" y="216197"/>
                    </a:cubicBezTo>
                    <a:cubicBezTo>
                      <a:pt x="49785" y="216197"/>
                      <a:pt x="45021" y="214203"/>
                      <a:pt x="41487" y="210675"/>
                    </a:cubicBezTo>
                    <a:lnTo>
                      <a:pt x="28734" y="197944"/>
                    </a:lnTo>
                    <a:cubicBezTo>
                      <a:pt x="25200" y="194416"/>
                      <a:pt x="23279" y="189661"/>
                      <a:pt x="23279" y="184676"/>
                    </a:cubicBezTo>
                    <a:cubicBezTo>
                      <a:pt x="23279" y="179691"/>
                      <a:pt x="25200" y="174936"/>
                      <a:pt x="28734" y="171408"/>
                    </a:cubicBezTo>
                    <a:lnTo>
                      <a:pt x="36570" y="163586"/>
                    </a:lnTo>
                    <a:cubicBezTo>
                      <a:pt x="37185" y="162972"/>
                      <a:pt x="37569" y="160825"/>
                      <a:pt x="36878" y="159444"/>
                    </a:cubicBezTo>
                    <a:cubicBezTo>
                      <a:pt x="35418" y="156453"/>
                      <a:pt x="34112" y="153386"/>
                      <a:pt x="33036" y="150241"/>
                    </a:cubicBezTo>
                    <a:cubicBezTo>
                      <a:pt x="32498" y="148707"/>
                      <a:pt x="30654" y="147480"/>
                      <a:pt x="29886" y="147480"/>
                    </a:cubicBezTo>
                    <a:lnTo>
                      <a:pt x="18823" y="147480"/>
                    </a:lnTo>
                    <a:cubicBezTo>
                      <a:pt x="8451" y="147480"/>
                      <a:pt x="0" y="139044"/>
                      <a:pt x="0" y="128691"/>
                    </a:cubicBezTo>
                    <a:lnTo>
                      <a:pt x="0" y="110668"/>
                    </a:lnTo>
                    <a:cubicBezTo>
                      <a:pt x="0" y="100314"/>
                      <a:pt x="8451" y="91955"/>
                      <a:pt x="18823" y="91955"/>
                    </a:cubicBezTo>
                    <a:lnTo>
                      <a:pt x="29886" y="91955"/>
                    </a:lnTo>
                    <a:cubicBezTo>
                      <a:pt x="30654" y="91955"/>
                      <a:pt x="32498" y="90651"/>
                      <a:pt x="33036" y="89194"/>
                    </a:cubicBezTo>
                    <a:cubicBezTo>
                      <a:pt x="34112" y="86049"/>
                      <a:pt x="35418" y="82905"/>
                      <a:pt x="36878" y="79914"/>
                    </a:cubicBezTo>
                    <a:cubicBezTo>
                      <a:pt x="37569" y="78533"/>
                      <a:pt x="37185" y="76386"/>
                      <a:pt x="36570" y="75849"/>
                    </a:cubicBezTo>
                    <a:lnTo>
                      <a:pt x="28734" y="67950"/>
                    </a:lnTo>
                    <a:cubicBezTo>
                      <a:pt x="21435" y="60664"/>
                      <a:pt x="21435" y="48777"/>
                      <a:pt x="28734" y="41414"/>
                    </a:cubicBezTo>
                    <a:lnTo>
                      <a:pt x="41487" y="28683"/>
                    </a:lnTo>
                    <a:cubicBezTo>
                      <a:pt x="45021" y="25155"/>
                      <a:pt x="49785" y="23238"/>
                      <a:pt x="54779" y="23238"/>
                    </a:cubicBezTo>
                    <a:cubicBezTo>
                      <a:pt x="59849" y="23238"/>
                      <a:pt x="64536" y="25155"/>
                      <a:pt x="68070" y="28683"/>
                    </a:cubicBezTo>
                    <a:lnTo>
                      <a:pt x="75983" y="36583"/>
                    </a:lnTo>
                    <a:cubicBezTo>
                      <a:pt x="76214" y="36813"/>
                      <a:pt x="77059" y="37196"/>
                      <a:pt x="78211" y="37196"/>
                    </a:cubicBezTo>
                    <a:cubicBezTo>
                      <a:pt x="78903" y="37196"/>
                      <a:pt x="79594" y="37043"/>
                      <a:pt x="80055" y="36813"/>
                    </a:cubicBezTo>
                    <a:cubicBezTo>
                      <a:pt x="83051" y="35355"/>
                      <a:pt x="86201" y="34052"/>
                      <a:pt x="89351" y="32978"/>
                    </a:cubicBezTo>
                    <a:cubicBezTo>
                      <a:pt x="90811" y="32441"/>
                      <a:pt x="92117" y="30677"/>
                      <a:pt x="92117" y="29834"/>
                    </a:cubicBezTo>
                    <a:lnTo>
                      <a:pt x="92117" y="18790"/>
                    </a:lnTo>
                    <a:cubicBezTo>
                      <a:pt x="92117" y="8436"/>
                      <a:pt x="100491" y="0"/>
                      <a:pt x="1108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î$lidê">
              <a:extLst>
                <a:ext uri="{FF2B5EF4-FFF2-40B4-BE49-F238E27FC236}">
                  <a16:creationId xmlns:a16="http://schemas.microsoft.com/office/drawing/2014/main" id="{3D5453A9-C6EB-4114-B410-B951EB0C0611}"/>
                </a:ext>
              </a:extLst>
            </p:cNvPr>
            <p:cNvGrpSpPr/>
            <p:nvPr/>
          </p:nvGrpSpPr>
          <p:grpSpPr>
            <a:xfrm>
              <a:off x="5915519" y="3270950"/>
              <a:ext cx="4317075" cy="1037258"/>
              <a:chOff x="5824079" y="3316670"/>
              <a:chExt cx="4317075" cy="1037258"/>
            </a:xfrm>
          </p:grpSpPr>
          <p:sp>
            <p:nvSpPr>
              <p:cNvPr id="7" name="ïṣḷídè">
                <a:extLst>
                  <a:ext uri="{FF2B5EF4-FFF2-40B4-BE49-F238E27FC236}">
                    <a16:creationId xmlns:a16="http://schemas.microsoft.com/office/drawing/2014/main" id="{DED6B671-2D2E-4D7D-BBB0-5E0B92D9B61B}"/>
                  </a:ext>
                </a:extLst>
              </p:cNvPr>
              <p:cNvSpPr txBox="1"/>
              <p:nvPr/>
            </p:nvSpPr>
            <p:spPr bwMode="auto">
              <a:xfrm>
                <a:off x="5824079" y="3316670"/>
                <a:ext cx="431707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cs typeface="+mn-ea"/>
                    <a:sym typeface="+mn-lt"/>
                  </a:rPr>
                  <a:t>此处输入标题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8" name="î$ľiḓé">
                <a:extLst>
                  <a:ext uri="{FF2B5EF4-FFF2-40B4-BE49-F238E27FC236}">
                    <a16:creationId xmlns:a16="http://schemas.microsoft.com/office/drawing/2014/main" id="{2297FD87-A9FE-4485-A68D-0891DA90DDA0}"/>
                  </a:ext>
                </a:extLst>
              </p:cNvPr>
              <p:cNvSpPr/>
              <p:nvPr/>
            </p:nvSpPr>
            <p:spPr bwMode="auto">
              <a:xfrm>
                <a:off x="5825624" y="3758476"/>
                <a:ext cx="4315530" cy="595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" name="ïṥḷïḓè">
            <a:extLst>
              <a:ext uri="{FF2B5EF4-FFF2-40B4-BE49-F238E27FC236}">
                <a16:creationId xmlns:a16="http://schemas.microsoft.com/office/drawing/2014/main" id="{7D018F29-4719-4CB2-B88B-0054D6F7241F}"/>
              </a:ext>
            </a:extLst>
          </p:cNvPr>
          <p:cNvGrpSpPr/>
          <p:nvPr/>
        </p:nvGrpSpPr>
        <p:grpSpPr>
          <a:xfrm>
            <a:off x="2333749" y="4840540"/>
            <a:ext cx="5145117" cy="1037258"/>
            <a:chOff x="5087477" y="4817998"/>
            <a:chExt cx="5145117" cy="1037258"/>
          </a:xfrm>
        </p:grpSpPr>
        <p:grpSp>
          <p:nvGrpSpPr>
            <p:cNvPr id="12" name="íṧliďé">
              <a:extLst>
                <a:ext uri="{FF2B5EF4-FFF2-40B4-BE49-F238E27FC236}">
                  <a16:creationId xmlns:a16="http://schemas.microsoft.com/office/drawing/2014/main" id="{E940AE3E-3A25-4F99-ABA8-AF78B9CFCCAA}"/>
                </a:ext>
              </a:extLst>
            </p:cNvPr>
            <p:cNvGrpSpPr/>
            <p:nvPr/>
          </p:nvGrpSpPr>
          <p:grpSpPr>
            <a:xfrm>
              <a:off x="5087477" y="4863718"/>
              <a:ext cx="736602" cy="736602"/>
              <a:chOff x="6730810" y="4625974"/>
              <a:chExt cx="736602" cy="736602"/>
            </a:xfrm>
          </p:grpSpPr>
          <p:sp>
            <p:nvSpPr>
              <p:cNvPr id="16" name="ï$lîḓé">
                <a:extLst>
                  <a:ext uri="{FF2B5EF4-FFF2-40B4-BE49-F238E27FC236}">
                    <a16:creationId xmlns:a16="http://schemas.microsoft.com/office/drawing/2014/main" id="{9D686567-B8B9-4353-927D-AD5D7CEF5EF8}"/>
                  </a:ext>
                </a:extLst>
              </p:cNvPr>
              <p:cNvSpPr/>
              <p:nvPr/>
            </p:nvSpPr>
            <p:spPr>
              <a:xfrm>
                <a:off x="6730810" y="4625974"/>
                <a:ext cx="736602" cy="73660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îṣḻïdé">
                <a:extLst>
                  <a:ext uri="{FF2B5EF4-FFF2-40B4-BE49-F238E27FC236}">
                    <a16:creationId xmlns:a16="http://schemas.microsoft.com/office/drawing/2014/main" id="{AF0BA1DD-FACF-4E8A-9A85-B8A8ED523133}"/>
                  </a:ext>
                </a:extLst>
              </p:cNvPr>
              <p:cNvSpPr/>
              <p:nvPr/>
            </p:nvSpPr>
            <p:spPr bwMode="auto">
              <a:xfrm>
                <a:off x="6910713" y="4806948"/>
                <a:ext cx="376796" cy="374654"/>
              </a:xfrm>
              <a:custGeom>
                <a:avLst/>
                <a:gdLst>
                  <a:gd name="T0" fmla="*/ 3682 w 4808"/>
                  <a:gd name="T1" fmla="*/ 2763 h 4789"/>
                  <a:gd name="T2" fmla="*/ 3420 w 4808"/>
                  <a:gd name="T3" fmla="*/ 2703 h 4789"/>
                  <a:gd name="T4" fmla="*/ 3026 w 4808"/>
                  <a:gd name="T5" fmla="*/ 2392 h 4789"/>
                  <a:gd name="T6" fmla="*/ 2818 w 4808"/>
                  <a:gd name="T7" fmla="*/ 2517 h 4789"/>
                  <a:gd name="T8" fmla="*/ 3219 w 4808"/>
                  <a:gd name="T9" fmla="*/ 1876 h 4789"/>
                  <a:gd name="T10" fmla="*/ 3609 w 4808"/>
                  <a:gd name="T11" fmla="*/ 1953 h 4789"/>
                  <a:gd name="T12" fmla="*/ 4553 w 4808"/>
                  <a:gd name="T13" fmla="*/ 720 h 4789"/>
                  <a:gd name="T14" fmla="*/ 4388 w 4808"/>
                  <a:gd name="T15" fmla="*/ 680 h 4789"/>
                  <a:gd name="T16" fmla="*/ 3872 w 4808"/>
                  <a:gd name="T17" fmla="*/ 1161 h 4789"/>
                  <a:gd name="T18" fmla="*/ 3859 w 4808"/>
                  <a:gd name="T19" fmla="*/ 1160 h 4789"/>
                  <a:gd name="T20" fmla="*/ 3491 w 4808"/>
                  <a:gd name="T21" fmla="*/ 1099 h 4789"/>
                  <a:gd name="T22" fmla="*/ 3432 w 4808"/>
                  <a:gd name="T23" fmla="*/ 731 h 4789"/>
                  <a:gd name="T24" fmla="*/ 3454 w 4808"/>
                  <a:gd name="T25" fmla="*/ 658 h 4789"/>
                  <a:gd name="T26" fmla="*/ 3938 w 4808"/>
                  <a:gd name="T27" fmla="*/ 104 h 4789"/>
                  <a:gd name="T28" fmla="*/ 3609 w 4808"/>
                  <a:gd name="T29" fmla="*/ 0 h 4789"/>
                  <a:gd name="T30" fmla="*/ 2710 w 4808"/>
                  <a:gd name="T31" fmla="*/ 1369 h 4789"/>
                  <a:gd name="T32" fmla="*/ 1300 w 4808"/>
                  <a:gd name="T33" fmla="*/ 999 h 4789"/>
                  <a:gd name="T34" fmla="*/ 1309 w 4808"/>
                  <a:gd name="T35" fmla="*/ 892 h 4789"/>
                  <a:gd name="T36" fmla="*/ 865 w 4808"/>
                  <a:gd name="T37" fmla="*/ 294 h 4789"/>
                  <a:gd name="T38" fmla="*/ 665 w 4808"/>
                  <a:gd name="T39" fmla="*/ 298 h 4789"/>
                  <a:gd name="T40" fmla="*/ 278 w 4808"/>
                  <a:gd name="T41" fmla="*/ 787 h 4789"/>
                  <a:gd name="T42" fmla="*/ 630 w 4808"/>
                  <a:gd name="T43" fmla="*/ 1163 h 4789"/>
                  <a:gd name="T44" fmla="*/ 926 w 4808"/>
                  <a:gd name="T45" fmla="*/ 1291 h 4789"/>
                  <a:gd name="T46" fmla="*/ 1018 w 4808"/>
                  <a:gd name="T47" fmla="*/ 1282 h 4789"/>
                  <a:gd name="T48" fmla="*/ 1485 w 4808"/>
                  <a:gd name="T49" fmla="*/ 2594 h 4789"/>
                  <a:gd name="T50" fmla="*/ 1037 w 4808"/>
                  <a:gd name="T51" fmla="*/ 2572 h 4789"/>
                  <a:gd name="T52" fmla="*/ 92 w 4808"/>
                  <a:gd name="T53" fmla="*/ 3809 h 4789"/>
                  <a:gd name="T54" fmla="*/ 186 w 4808"/>
                  <a:gd name="T55" fmla="*/ 3882 h 4789"/>
                  <a:gd name="T56" fmla="*/ 727 w 4808"/>
                  <a:gd name="T57" fmla="*/ 3384 h 4789"/>
                  <a:gd name="T58" fmla="*/ 789 w 4808"/>
                  <a:gd name="T59" fmla="*/ 3371 h 4789"/>
                  <a:gd name="T60" fmla="*/ 796 w 4808"/>
                  <a:gd name="T61" fmla="*/ 3372 h 4789"/>
                  <a:gd name="T62" fmla="*/ 1218 w 4808"/>
                  <a:gd name="T63" fmla="*/ 3798 h 4789"/>
                  <a:gd name="T64" fmla="*/ 1192 w 4808"/>
                  <a:gd name="T65" fmla="*/ 3873 h 4789"/>
                  <a:gd name="T66" fmla="*/ 707 w 4808"/>
                  <a:gd name="T67" fmla="*/ 4427 h 4789"/>
                  <a:gd name="T68" fmla="*/ 1037 w 4808"/>
                  <a:gd name="T69" fmla="*/ 4531 h 4789"/>
                  <a:gd name="T70" fmla="*/ 2016 w 4808"/>
                  <a:gd name="T71" fmla="*/ 3551 h 4789"/>
                  <a:gd name="T72" fmla="*/ 1994 w 4808"/>
                  <a:gd name="T73" fmla="*/ 3103 h 4789"/>
                  <a:gd name="T74" fmla="*/ 2535 w 4808"/>
                  <a:gd name="T75" fmla="*/ 2799 h 4789"/>
                  <a:gd name="T76" fmla="*/ 2410 w 4808"/>
                  <a:gd name="T77" fmla="*/ 3007 h 4789"/>
                  <a:gd name="T78" fmla="*/ 2721 w 4808"/>
                  <a:gd name="T79" fmla="*/ 3401 h 4789"/>
                  <a:gd name="T80" fmla="*/ 2781 w 4808"/>
                  <a:gd name="T81" fmla="*/ 3663 h 4789"/>
                  <a:gd name="T82" fmla="*/ 4013 w 4808"/>
                  <a:gd name="T83" fmla="*/ 4789 h 4789"/>
                  <a:gd name="T84" fmla="*/ 4734 w 4808"/>
                  <a:gd name="T85" fmla="*/ 4173 h 4789"/>
                  <a:gd name="T86" fmla="*/ 4734 w 4808"/>
                  <a:gd name="T87" fmla="*/ 3815 h 4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808" h="4789">
                    <a:moveTo>
                      <a:pt x="4734" y="3815"/>
                    </a:moveTo>
                    <a:lnTo>
                      <a:pt x="3682" y="2763"/>
                    </a:lnTo>
                    <a:cubicBezTo>
                      <a:pt x="3634" y="2715"/>
                      <a:pt x="3570" y="2689"/>
                      <a:pt x="3502" y="2689"/>
                    </a:cubicBezTo>
                    <a:cubicBezTo>
                      <a:pt x="3474" y="2689"/>
                      <a:pt x="3446" y="2694"/>
                      <a:pt x="3420" y="2703"/>
                    </a:cubicBezTo>
                    <a:lnTo>
                      <a:pt x="3167" y="2450"/>
                    </a:lnTo>
                    <a:cubicBezTo>
                      <a:pt x="3130" y="2413"/>
                      <a:pt x="3079" y="2392"/>
                      <a:pt x="3026" y="2392"/>
                    </a:cubicBezTo>
                    <a:cubicBezTo>
                      <a:pt x="2972" y="2392"/>
                      <a:pt x="2922" y="2413"/>
                      <a:pt x="2884" y="2450"/>
                    </a:cubicBezTo>
                    <a:lnTo>
                      <a:pt x="2818" y="2517"/>
                    </a:lnTo>
                    <a:lnTo>
                      <a:pt x="2699" y="2398"/>
                    </a:lnTo>
                    <a:lnTo>
                      <a:pt x="3219" y="1876"/>
                    </a:lnTo>
                    <a:cubicBezTo>
                      <a:pt x="3340" y="1928"/>
                      <a:pt x="3472" y="1953"/>
                      <a:pt x="3609" y="1953"/>
                    </a:cubicBezTo>
                    <a:lnTo>
                      <a:pt x="3609" y="1953"/>
                    </a:lnTo>
                    <a:cubicBezTo>
                      <a:pt x="3870" y="1953"/>
                      <a:pt x="4116" y="1854"/>
                      <a:pt x="4301" y="1669"/>
                    </a:cubicBezTo>
                    <a:cubicBezTo>
                      <a:pt x="4549" y="1421"/>
                      <a:pt x="4646" y="1059"/>
                      <a:pt x="4553" y="720"/>
                    </a:cubicBezTo>
                    <a:cubicBezTo>
                      <a:pt x="4542" y="678"/>
                      <a:pt x="4502" y="648"/>
                      <a:pt x="4459" y="648"/>
                    </a:cubicBezTo>
                    <a:cubicBezTo>
                      <a:pt x="4441" y="648"/>
                      <a:pt x="4413" y="654"/>
                      <a:pt x="4388" y="680"/>
                    </a:cubicBezTo>
                    <a:cubicBezTo>
                      <a:pt x="4384" y="683"/>
                      <a:pt x="4034" y="1030"/>
                      <a:pt x="3918" y="1146"/>
                    </a:cubicBezTo>
                    <a:cubicBezTo>
                      <a:pt x="3906" y="1159"/>
                      <a:pt x="3885" y="1161"/>
                      <a:pt x="3872" y="1161"/>
                    </a:cubicBezTo>
                    <a:cubicBezTo>
                      <a:pt x="3864" y="1161"/>
                      <a:pt x="3859" y="1160"/>
                      <a:pt x="3859" y="1160"/>
                    </a:cubicBezTo>
                    <a:lnTo>
                      <a:pt x="3859" y="1160"/>
                    </a:lnTo>
                    <a:lnTo>
                      <a:pt x="3851" y="1159"/>
                    </a:lnTo>
                    <a:cubicBezTo>
                      <a:pt x="3707" y="1146"/>
                      <a:pt x="3535" y="1119"/>
                      <a:pt x="3491" y="1099"/>
                    </a:cubicBezTo>
                    <a:cubicBezTo>
                      <a:pt x="3470" y="1055"/>
                      <a:pt x="3445" y="879"/>
                      <a:pt x="3432" y="733"/>
                    </a:cubicBezTo>
                    <a:lnTo>
                      <a:pt x="3432" y="731"/>
                    </a:lnTo>
                    <a:lnTo>
                      <a:pt x="3429" y="727"/>
                    </a:lnTo>
                    <a:cubicBezTo>
                      <a:pt x="3428" y="720"/>
                      <a:pt x="3425" y="687"/>
                      <a:pt x="3454" y="658"/>
                    </a:cubicBezTo>
                    <a:cubicBezTo>
                      <a:pt x="3574" y="538"/>
                      <a:pt x="3905" y="204"/>
                      <a:pt x="3908" y="201"/>
                    </a:cubicBezTo>
                    <a:cubicBezTo>
                      <a:pt x="3936" y="173"/>
                      <a:pt x="3947" y="138"/>
                      <a:pt x="3938" y="104"/>
                    </a:cubicBezTo>
                    <a:cubicBezTo>
                      <a:pt x="3927" y="64"/>
                      <a:pt x="3893" y="42"/>
                      <a:pt x="3865" y="34"/>
                    </a:cubicBezTo>
                    <a:cubicBezTo>
                      <a:pt x="3782" y="11"/>
                      <a:pt x="3695" y="0"/>
                      <a:pt x="3609" y="0"/>
                    </a:cubicBezTo>
                    <a:cubicBezTo>
                      <a:pt x="3347" y="0"/>
                      <a:pt x="3101" y="102"/>
                      <a:pt x="2916" y="287"/>
                    </a:cubicBezTo>
                    <a:cubicBezTo>
                      <a:pt x="2624" y="579"/>
                      <a:pt x="2555" y="1011"/>
                      <a:pt x="2710" y="1369"/>
                    </a:cubicBezTo>
                    <a:lnTo>
                      <a:pt x="2190" y="1889"/>
                    </a:lnTo>
                    <a:lnTo>
                      <a:pt x="1300" y="999"/>
                    </a:lnTo>
                    <a:cubicBezTo>
                      <a:pt x="1300" y="998"/>
                      <a:pt x="1299" y="998"/>
                      <a:pt x="1299" y="997"/>
                    </a:cubicBezTo>
                    <a:cubicBezTo>
                      <a:pt x="1307" y="963"/>
                      <a:pt x="1311" y="928"/>
                      <a:pt x="1309" y="892"/>
                    </a:cubicBezTo>
                    <a:cubicBezTo>
                      <a:pt x="1305" y="788"/>
                      <a:pt x="1260" y="689"/>
                      <a:pt x="1182" y="611"/>
                    </a:cubicBezTo>
                    <a:lnTo>
                      <a:pt x="865" y="294"/>
                    </a:lnTo>
                    <a:cubicBezTo>
                      <a:pt x="858" y="288"/>
                      <a:pt x="821" y="253"/>
                      <a:pt x="766" y="253"/>
                    </a:cubicBezTo>
                    <a:cubicBezTo>
                      <a:pt x="740" y="253"/>
                      <a:pt x="702" y="261"/>
                      <a:pt x="665" y="298"/>
                    </a:cubicBezTo>
                    <a:lnTo>
                      <a:pt x="318" y="645"/>
                    </a:lnTo>
                    <a:cubicBezTo>
                      <a:pt x="277" y="685"/>
                      <a:pt x="263" y="737"/>
                      <a:pt x="278" y="787"/>
                    </a:cubicBezTo>
                    <a:cubicBezTo>
                      <a:pt x="288" y="820"/>
                      <a:pt x="308" y="842"/>
                      <a:pt x="314" y="848"/>
                    </a:cubicBezTo>
                    <a:lnTo>
                      <a:pt x="630" y="1163"/>
                    </a:lnTo>
                    <a:cubicBezTo>
                      <a:pt x="712" y="1246"/>
                      <a:pt x="817" y="1291"/>
                      <a:pt x="926" y="1291"/>
                    </a:cubicBezTo>
                    <a:lnTo>
                      <a:pt x="926" y="1291"/>
                    </a:lnTo>
                    <a:cubicBezTo>
                      <a:pt x="957" y="1291"/>
                      <a:pt x="987" y="1287"/>
                      <a:pt x="1016" y="1280"/>
                    </a:cubicBezTo>
                    <a:cubicBezTo>
                      <a:pt x="1017" y="1281"/>
                      <a:pt x="1017" y="1281"/>
                      <a:pt x="1018" y="1282"/>
                    </a:cubicBezTo>
                    <a:lnTo>
                      <a:pt x="1907" y="2171"/>
                    </a:lnTo>
                    <a:lnTo>
                      <a:pt x="1485" y="2594"/>
                    </a:lnTo>
                    <a:cubicBezTo>
                      <a:pt x="1466" y="2613"/>
                      <a:pt x="1449" y="2634"/>
                      <a:pt x="1435" y="2656"/>
                    </a:cubicBezTo>
                    <a:cubicBezTo>
                      <a:pt x="1311" y="2601"/>
                      <a:pt x="1176" y="2572"/>
                      <a:pt x="1037" y="2572"/>
                    </a:cubicBezTo>
                    <a:cubicBezTo>
                      <a:pt x="775" y="2572"/>
                      <a:pt x="529" y="2674"/>
                      <a:pt x="344" y="2859"/>
                    </a:cubicBezTo>
                    <a:cubicBezTo>
                      <a:pt x="96" y="3106"/>
                      <a:pt x="0" y="3471"/>
                      <a:pt x="92" y="3809"/>
                    </a:cubicBezTo>
                    <a:cubicBezTo>
                      <a:pt x="103" y="3852"/>
                      <a:pt x="143" y="3882"/>
                      <a:pt x="186" y="3882"/>
                    </a:cubicBezTo>
                    <a:lnTo>
                      <a:pt x="186" y="3882"/>
                    </a:lnTo>
                    <a:cubicBezTo>
                      <a:pt x="204" y="3882"/>
                      <a:pt x="232" y="3877"/>
                      <a:pt x="258" y="3851"/>
                    </a:cubicBezTo>
                    <a:cubicBezTo>
                      <a:pt x="261" y="3847"/>
                      <a:pt x="611" y="3500"/>
                      <a:pt x="727" y="3384"/>
                    </a:cubicBezTo>
                    <a:cubicBezTo>
                      <a:pt x="740" y="3372"/>
                      <a:pt x="762" y="3370"/>
                      <a:pt x="774" y="3370"/>
                    </a:cubicBezTo>
                    <a:cubicBezTo>
                      <a:pt x="783" y="3370"/>
                      <a:pt x="789" y="3371"/>
                      <a:pt x="789" y="3371"/>
                    </a:cubicBezTo>
                    <a:lnTo>
                      <a:pt x="789" y="3371"/>
                    </a:lnTo>
                    <a:lnTo>
                      <a:pt x="796" y="3372"/>
                    </a:lnTo>
                    <a:cubicBezTo>
                      <a:pt x="940" y="3385"/>
                      <a:pt x="1113" y="3411"/>
                      <a:pt x="1157" y="3431"/>
                    </a:cubicBezTo>
                    <a:cubicBezTo>
                      <a:pt x="1178" y="3475"/>
                      <a:pt x="1205" y="3652"/>
                      <a:pt x="1218" y="3798"/>
                    </a:cubicBezTo>
                    <a:lnTo>
                      <a:pt x="1219" y="3805"/>
                    </a:lnTo>
                    <a:cubicBezTo>
                      <a:pt x="1219" y="3805"/>
                      <a:pt x="1223" y="3842"/>
                      <a:pt x="1192" y="3873"/>
                    </a:cubicBezTo>
                    <a:cubicBezTo>
                      <a:pt x="1072" y="3993"/>
                      <a:pt x="741" y="4327"/>
                      <a:pt x="738" y="4330"/>
                    </a:cubicBezTo>
                    <a:cubicBezTo>
                      <a:pt x="710" y="4358"/>
                      <a:pt x="699" y="4393"/>
                      <a:pt x="707" y="4427"/>
                    </a:cubicBezTo>
                    <a:cubicBezTo>
                      <a:pt x="718" y="4467"/>
                      <a:pt x="752" y="4489"/>
                      <a:pt x="780" y="4497"/>
                    </a:cubicBezTo>
                    <a:cubicBezTo>
                      <a:pt x="864" y="4519"/>
                      <a:pt x="950" y="4531"/>
                      <a:pt x="1037" y="4531"/>
                    </a:cubicBezTo>
                    <a:cubicBezTo>
                      <a:pt x="1298" y="4531"/>
                      <a:pt x="1544" y="4429"/>
                      <a:pt x="1729" y="4244"/>
                    </a:cubicBezTo>
                    <a:cubicBezTo>
                      <a:pt x="1914" y="4059"/>
                      <a:pt x="2016" y="3813"/>
                      <a:pt x="2016" y="3551"/>
                    </a:cubicBezTo>
                    <a:cubicBezTo>
                      <a:pt x="2016" y="3412"/>
                      <a:pt x="1987" y="3277"/>
                      <a:pt x="1932" y="3153"/>
                    </a:cubicBezTo>
                    <a:cubicBezTo>
                      <a:pt x="1954" y="3139"/>
                      <a:pt x="1975" y="3122"/>
                      <a:pt x="1994" y="3103"/>
                    </a:cubicBezTo>
                    <a:lnTo>
                      <a:pt x="2417" y="2681"/>
                    </a:lnTo>
                    <a:lnTo>
                      <a:pt x="2535" y="2799"/>
                    </a:lnTo>
                    <a:lnTo>
                      <a:pt x="2469" y="2866"/>
                    </a:lnTo>
                    <a:cubicBezTo>
                      <a:pt x="2431" y="2904"/>
                      <a:pt x="2410" y="2954"/>
                      <a:pt x="2410" y="3007"/>
                    </a:cubicBezTo>
                    <a:cubicBezTo>
                      <a:pt x="2410" y="3061"/>
                      <a:pt x="2431" y="3111"/>
                      <a:pt x="2469" y="3149"/>
                    </a:cubicBezTo>
                    <a:lnTo>
                      <a:pt x="2721" y="3401"/>
                    </a:lnTo>
                    <a:cubicBezTo>
                      <a:pt x="2712" y="3427"/>
                      <a:pt x="2707" y="3455"/>
                      <a:pt x="2707" y="3484"/>
                    </a:cubicBezTo>
                    <a:cubicBezTo>
                      <a:pt x="2707" y="3552"/>
                      <a:pt x="2734" y="3615"/>
                      <a:pt x="2781" y="3663"/>
                    </a:cubicBezTo>
                    <a:lnTo>
                      <a:pt x="3834" y="4715"/>
                    </a:lnTo>
                    <a:cubicBezTo>
                      <a:pt x="3881" y="4763"/>
                      <a:pt x="3945" y="4789"/>
                      <a:pt x="4013" y="4789"/>
                    </a:cubicBezTo>
                    <a:cubicBezTo>
                      <a:pt x="4081" y="4789"/>
                      <a:pt x="4144" y="4763"/>
                      <a:pt x="4192" y="4715"/>
                    </a:cubicBezTo>
                    <a:lnTo>
                      <a:pt x="4734" y="4173"/>
                    </a:lnTo>
                    <a:cubicBezTo>
                      <a:pt x="4782" y="4126"/>
                      <a:pt x="4808" y="4062"/>
                      <a:pt x="4808" y="3994"/>
                    </a:cubicBezTo>
                    <a:cubicBezTo>
                      <a:pt x="4808" y="3926"/>
                      <a:pt x="4782" y="3863"/>
                      <a:pt x="4734" y="38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ïṩliḍé">
              <a:extLst>
                <a:ext uri="{FF2B5EF4-FFF2-40B4-BE49-F238E27FC236}">
                  <a16:creationId xmlns:a16="http://schemas.microsoft.com/office/drawing/2014/main" id="{C029B52A-262A-4174-BCB4-CF695D3DBB6C}"/>
                </a:ext>
              </a:extLst>
            </p:cNvPr>
            <p:cNvGrpSpPr/>
            <p:nvPr/>
          </p:nvGrpSpPr>
          <p:grpSpPr>
            <a:xfrm>
              <a:off x="5915519" y="4817998"/>
              <a:ext cx="4317075" cy="1037258"/>
              <a:chOff x="5788682" y="5198443"/>
              <a:chExt cx="4317075" cy="1037258"/>
            </a:xfrm>
          </p:grpSpPr>
          <p:sp>
            <p:nvSpPr>
              <p:cNvPr id="14" name="iṡlïḍê">
                <a:extLst>
                  <a:ext uri="{FF2B5EF4-FFF2-40B4-BE49-F238E27FC236}">
                    <a16:creationId xmlns:a16="http://schemas.microsoft.com/office/drawing/2014/main" id="{C3261066-E03C-4A17-A046-07B36C451205}"/>
                  </a:ext>
                </a:extLst>
              </p:cNvPr>
              <p:cNvSpPr txBox="1"/>
              <p:nvPr/>
            </p:nvSpPr>
            <p:spPr bwMode="auto">
              <a:xfrm>
                <a:off x="5788682" y="5198443"/>
                <a:ext cx="431707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cs typeface="+mn-ea"/>
                    <a:sym typeface="+mn-lt"/>
                  </a:rPr>
                  <a:t>此处输入标题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15" name="îṣļïḓè">
                <a:extLst>
                  <a:ext uri="{FF2B5EF4-FFF2-40B4-BE49-F238E27FC236}">
                    <a16:creationId xmlns:a16="http://schemas.microsoft.com/office/drawing/2014/main" id="{5F9D203D-B81D-4C3D-B3D9-A0A370B8222F}"/>
                  </a:ext>
                </a:extLst>
              </p:cNvPr>
              <p:cNvSpPr/>
              <p:nvPr/>
            </p:nvSpPr>
            <p:spPr bwMode="auto">
              <a:xfrm>
                <a:off x="5790227" y="5640249"/>
                <a:ext cx="4315530" cy="595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ïSḷîḑè">
            <a:extLst>
              <a:ext uri="{FF2B5EF4-FFF2-40B4-BE49-F238E27FC236}">
                <a16:creationId xmlns:a16="http://schemas.microsoft.com/office/drawing/2014/main" id="{801354BE-D8C4-4A54-829E-B4280CAA380F}"/>
              </a:ext>
            </a:extLst>
          </p:cNvPr>
          <p:cNvGrpSpPr/>
          <p:nvPr/>
        </p:nvGrpSpPr>
        <p:grpSpPr>
          <a:xfrm>
            <a:off x="2333749" y="1607402"/>
            <a:ext cx="5145117" cy="1037258"/>
            <a:chOff x="1388653" y="1432878"/>
            <a:chExt cx="5145117" cy="1037258"/>
          </a:xfrm>
        </p:grpSpPr>
        <p:grpSp>
          <p:nvGrpSpPr>
            <p:cNvPr id="19" name="ïśḷïde">
              <a:extLst>
                <a:ext uri="{FF2B5EF4-FFF2-40B4-BE49-F238E27FC236}">
                  <a16:creationId xmlns:a16="http://schemas.microsoft.com/office/drawing/2014/main" id="{1556D310-C85D-47A2-8DBD-87A106818FAA}"/>
                </a:ext>
              </a:extLst>
            </p:cNvPr>
            <p:cNvGrpSpPr/>
            <p:nvPr/>
          </p:nvGrpSpPr>
          <p:grpSpPr>
            <a:xfrm>
              <a:off x="2216695" y="1432878"/>
              <a:ext cx="4317075" cy="1037258"/>
              <a:chOff x="5824079" y="3316670"/>
              <a:chExt cx="4317075" cy="1037258"/>
            </a:xfrm>
          </p:grpSpPr>
          <p:sp>
            <p:nvSpPr>
              <p:cNvPr id="23" name="îṡḻíḍé">
                <a:extLst>
                  <a:ext uri="{FF2B5EF4-FFF2-40B4-BE49-F238E27FC236}">
                    <a16:creationId xmlns:a16="http://schemas.microsoft.com/office/drawing/2014/main" id="{ACCB7526-A4F4-435E-8E5E-2E7C6C885251}"/>
                  </a:ext>
                </a:extLst>
              </p:cNvPr>
              <p:cNvSpPr txBox="1"/>
              <p:nvPr/>
            </p:nvSpPr>
            <p:spPr bwMode="auto">
              <a:xfrm>
                <a:off x="5824079" y="3316670"/>
                <a:ext cx="431707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cs typeface="+mn-ea"/>
                    <a:sym typeface="+mn-lt"/>
                  </a:rPr>
                  <a:t>此处输入标题</a:t>
                </a:r>
                <a:endParaRPr lang="en-US" altLang="zh-CN" sz="2000" b="1" dirty="0">
                  <a:cs typeface="+mn-ea"/>
                  <a:sym typeface="+mn-lt"/>
                </a:endParaRPr>
              </a:p>
            </p:txBody>
          </p:sp>
          <p:sp>
            <p:nvSpPr>
              <p:cNvPr id="24" name="îśḷîḑè">
                <a:extLst>
                  <a:ext uri="{FF2B5EF4-FFF2-40B4-BE49-F238E27FC236}">
                    <a16:creationId xmlns:a16="http://schemas.microsoft.com/office/drawing/2014/main" id="{171FD1C0-B553-4FA5-8B32-E7E7A882369F}"/>
                  </a:ext>
                </a:extLst>
              </p:cNvPr>
              <p:cNvSpPr/>
              <p:nvPr/>
            </p:nvSpPr>
            <p:spPr bwMode="auto">
              <a:xfrm>
                <a:off x="5825624" y="3758476"/>
                <a:ext cx="4315530" cy="5954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cs typeface="+mn-ea"/>
                  <a:sym typeface="+mn-lt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iṧ1îdé">
              <a:extLst>
                <a:ext uri="{FF2B5EF4-FFF2-40B4-BE49-F238E27FC236}">
                  <a16:creationId xmlns:a16="http://schemas.microsoft.com/office/drawing/2014/main" id="{8AC80296-32F4-4D74-9738-E7643F52CEE4}"/>
                </a:ext>
              </a:extLst>
            </p:cNvPr>
            <p:cNvGrpSpPr/>
            <p:nvPr/>
          </p:nvGrpSpPr>
          <p:grpSpPr>
            <a:xfrm>
              <a:off x="1388653" y="1478598"/>
              <a:ext cx="736602" cy="736602"/>
              <a:chOff x="1388653" y="1478598"/>
              <a:chExt cx="736602" cy="736602"/>
            </a:xfrm>
          </p:grpSpPr>
          <p:sp>
            <p:nvSpPr>
              <p:cNvPr id="21" name="iSľîḍè">
                <a:extLst>
                  <a:ext uri="{FF2B5EF4-FFF2-40B4-BE49-F238E27FC236}">
                    <a16:creationId xmlns:a16="http://schemas.microsoft.com/office/drawing/2014/main" id="{4AAA3DD4-F68D-4515-8476-42BA7DB31893}"/>
                  </a:ext>
                </a:extLst>
              </p:cNvPr>
              <p:cNvSpPr/>
              <p:nvPr/>
            </p:nvSpPr>
            <p:spPr>
              <a:xfrm>
                <a:off x="1388653" y="1478598"/>
                <a:ext cx="736602" cy="73660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ïsľiḋé">
                <a:extLst>
                  <a:ext uri="{FF2B5EF4-FFF2-40B4-BE49-F238E27FC236}">
                    <a16:creationId xmlns:a16="http://schemas.microsoft.com/office/drawing/2014/main" id="{CC0FD934-11A5-490A-BAD1-51E04C86B3BE}"/>
                  </a:ext>
                </a:extLst>
              </p:cNvPr>
              <p:cNvSpPr/>
              <p:nvPr/>
            </p:nvSpPr>
            <p:spPr bwMode="auto">
              <a:xfrm>
                <a:off x="1579515" y="1669729"/>
                <a:ext cx="354878" cy="35434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578649" h="594741">
                    <a:moveTo>
                      <a:pt x="411175" y="315251"/>
                    </a:moveTo>
                    <a:cubicBezTo>
                      <a:pt x="392328" y="315251"/>
                      <a:pt x="373301" y="322420"/>
                      <a:pt x="358940" y="336757"/>
                    </a:cubicBezTo>
                    <a:cubicBezTo>
                      <a:pt x="330220" y="365432"/>
                      <a:pt x="330220" y="411311"/>
                      <a:pt x="358940" y="439986"/>
                    </a:cubicBezTo>
                    <a:cubicBezTo>
                      <a:pt x="387661" y="468660"/>
                      <a:pt x="435049" y="468660"/>
                      <a:pt x="462333" y="439986"/>
                    </a:cubicBezTo>
                    <a:cubicBezTo>
                      <a:pt x="491053" y="411311"/>
                      <a:pt x="491053" y="365432"/>
                      <a:pt x="462333" y="336757"/>
                    </a:cubicBezTo>
                    <a:cubicBezTo>
                      <a:pt x="448691" y="322420"/>
                      <a:pt x="430023" y="315251"/>
                      <a:pt x="411175" y="315251"/>
                    </a:cubicBezTo>
                    <a:close/>
                    <a:moveTo>
                      <a:pt x="410816" y="276182"/>
                    </a:moveTo>
                    <a:cubicBezTo>
                      <a:pt x="439716" y="276182"/>
                      <a:pt x="468795" y="287293"/>
                      <a:pt x="491053" y="309516"/>
                    </a:cubicBezTo>
                    <a:cubicBezTo>
                      <a:pt x="525517" y="342492"/>
                      <a:pt x="532697" y="394106"/>
                      <a:pt x="514029" y="435685"/>
                    </a:cubicBezTo>
                    <a:lnTo>
                      <a:pt x="578649" y="500203"/>
                    </a:lnTo>
                    <a:lnTo>
                      <a:pt x="522645" y="556118"/>
                    </a:lnTo>
                    <a:lnTo>
                      <a:pt x="458025" y="491600"/>
                    </a:lnTo>
                    <a:cubicBezTo>
                      <a:pt x="416381" y="510239"/>
                      <a:pt x="366121" y="503070"/>
                      <a:pt x="331656" y="468660"/>
                    </a:cubicBezTo>
                    <a:cubicBezTo>
                      <a:pt x="287140" y="424215"/>
                      <a:pt x="287140" y="352528"/>
                      <a:pt x="331656" y="309516"/>
                    </a:cubicBezTo>
                    <a:cubicBezTo>
                      <a:pt x="353197" y="287293"/>
                      <a:pt x="381917" y="276182"/>
                      <a:pt x="410816" y="276182"/>
                    </a:cubicBezTo>
                    <a:close/>
                    <a:moveTo>
                      <a:pt x="134949" y="20001"/>
                    </a:moveTo>
                    <a:lnTo>
                      <a:pt x="134949" y="144835"/>
                    </a:lnTo>
                    <a:lnTo>
                      <a:pt x="17242" y="144835"/>
                    </a:lnTo>
                    <a:close/>
                    <a:moveTo>
                      <a:pt x="172278" y="0"/>
                    </a:moveTo>
                    <a:lnTo>
                      <a:pt x="480943" y="0"/>
                    </a:lnTo>
                    <a:lnTo>
                      <a:pt x="480943" y="276591"/>
                    </a:lnTo>
                    <a:cubicBezTo>
                      <a:pt x="460844" y="263693"/>
                      <a:pt x="436438" y="256527"/>
                      <a:pt x="410596" y="256527"/>
                    </a:cubicBezTo>
                    <a:cubicBezTo>
                      <a:pt x="381883" y="256527"/>
                      <a:pt x="354606" y="265126"/>
                      <a:pt x="331636" y="282323"/>
                    </a:cubicBezTo>
                    <a:lnTo>
                      <a:pt x="81832" y="282323"/>
                    </a:lnTo>
                    <a:lnTo>
                      <a:pt x="81832" y="322450"/>
                    </a:lnTo>
                    <a:lnTo>
                      <a:pt x="295744" y="322450"/>
                    </a:lnTo>
                    <a:cubicBezTo>
                      <a:pt x="288566" y="335348"/>
                      <a:pt x="282823" y="351112"/>
                      <a:pt x="279952" y="366877"/>
                    </a:cubicBezTo>
                    <a:lnTo>
                      <a:pt x="81832" y="366877"/>
                    </a:lnTo>
                    <a:lnTo>
                      <a:pt x="81832" y="407004"/>
                    </a:lnTo>
                    <a:lnTo>
                      <a:pt x="279952" y="407004"/>
                    </a:lnTo>
                    <a:cubicBezTo>
                      <a:pt x="281388" y="422768"/>
                      <a:pt x="287130" y="438532"/>
                      <a:pt x="294309" y="451430"/>
                    </a:cubicBezTo>
                    <a:lnTo>
                      <a:pt x="81832" y="451430"/>
                    </a:lnTo>
                    <a:lnTo>
                      <a:pt x="81832" y="491557"/>
                    </a:lnTo>
                    <a:lnTo>
                      <a:pt x="327329" y="491557"/>
                    </a:lnTo>
                    <a:cubicBezTo>
                      <a:pt x="350299" y="511621"/>
                      <a:pt x="380448" y="521653"/>
                      <a:pt x="410596" y="521653"/>
                    </a:cubicBezTo>
                    <a:cubicBezTo>
                      <a:pt x="424953" y="521653"/>
                      <a:pt x="439309" y="518786"/>
                      <a:pt x="453666" y="514487"/>
                    </a:cubicBezTo>
                    <a:lnTo>
                      <a:pt x="480943" y="543149"/>
                    </a:lnTo>
                    <a:lnTo>
                      <a:pt x="480943" y="594741"/>
                    </a:lnTo>
                    <a:lnTo>
                      <a:pt x="0" y="594741"/>
                    </a:lnTo>
                    <a:lnTo>
                      <a:pt x="0" y="180572"/>
                    </a:lnTo>
                    <a:lnTo>
                      <a:pt x="172278" y="18057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 lnSpcReduction="10000"/>
              </a:bodyPr>
              <a:lstStyle/>
              <a:p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067236C-A9C5-4C83-A462-56D3418F112C}"/>
              </a:ext>
            </a:extLst>
          </p:cNvPr>
          <p:cNvGrpSpPr/>
          <p:nvPr/>
        </p:nvGrpSpPr>
        <p:grpSpPr>
          <a:xfrm>
            <a:off x="2333749" y="2198593"/>
            <a:ext cx="9381102" cy="3411104"/>
            <a:chOff x="2333749" y="2198593"/>
            <a:chExt cx="9381102" cy="3411104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2862EA8-B19B-46A3-9012-3573899D0FC9}"/>
                </a:ext>
              </a:extLst>
            </p:cNvPr>
            <p:cNvGrpSpPr/>
            <p:nvPr/>
          </p:nvGrpSpPr>
          <p:grpSpPr>
            <a:xfrm>
              <a:off x="7641845" y="2198593"/>
              <a:ext cx="4073006" cy="3411104"/>
              <a:chOff x="7586650" y="1361126"/>
              <a:chExt cx="5605601" cy="4694638"/>
            </a:xfrm>
          </p:grpSpPr>
          <p:sp>
            <p:nvSpPr>
              <p:cNvPr id="29" name="ïsḻíḑè">
                <a:extLst>
                  <a:ext uri="{FF2B5EF4-FFF2-40B4-BE49-F238E27FC236}">
                    <a16:creationId xmlns:a16="http://schemas.microsoft.com/office/drawing/2014/main" id="{5EAE5042-F91D-47D4-BD60-BF80E963E292}"/>
                  </a:ext>
                </a:extLst>
              </p:cNvPr>
              <p:cNvSpPr/>
              <p:nvPr/>
            </p:nvSpPr>
            <p:spPr>
              <a:xfrm>
                <a:off x="7586650" y="2216633"/>
                <a:ext cx="4039423" cy="38391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502" y="312"/>
                    </a:moveTo>
                    <a:lnTo>
                      <a:pt x="0" y="21600"/>
                    </a:lnTo>
                    <a:lnTo>
                      <a:pt x="19825" y="21600"/>
                    </a:lnTo>
                    <a:lnTo>
                      <a:pt x="21600" y="8365"/>
                    </a:lnTo>
                    <a:lnTo>
                      <a:pt x="13389" y="0"/>
                    </a:lnTo>
                    <a:lnTo>
                      <a:pt x="12502" y="312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0"/>
                      <a:lumOff val="100000"/>
                    </a:schemeClr>
                  </a:gs>
                  <a:gs pos="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îšḻíde">
                <a:extLst>
                  <a:ext uri="{FF2B5EF4-FFF2-40B4-BE49-F238E27FC236}">
                    <a16:creationId xmlns:a16="http://schemas.microsoft.com/office/drawing/2014/main" id="{8508DEE0-CD05-4F09-A9A9-404207A881D7}"/>
                  </a:ext>
                </a:extLst>
              </p:cNvPr>
              <p:cNvSpPr/>
              <p:nvPr/>
            </p:nvSpPr>
            <p:spPr>
              <a:xfrm rot="2400000" flipH="1">
                <a:off x="10252321" y="1361126"/>
                <a:ext cx="2223992" cy="1838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6" extrusionOk="0">
                    <a:moveTo>
                      <a:pt x="8539" y="0"/>
                    </a:moveTo>
                    <a:cubicBezTo>
                      <a:pt x="7743" y="0"/>
                      <a:pt x="7352" y="-4"/>
                      <a:pt x="6929" y="158"/>
                    </a:cubicBezTo>
                    <a:cubicBezTo>
                      <a:pt x="6467" y="362"/>
                      <a:pt x="6097" y="808"/>
                      <a:pt x="5929" y="1367"/>
                    </a:cubicBezTo>
                    <a:cubicBezTo>
                      <a:pt x="5795" y="1879"/>
                      <a:pt x="5799" y="2348"/>
                      <a:pt x="5799" y="3296"/>
                    </a:cubicBezTo>
                    <a:lnTo>
                      <a:pt x="5799" y="12533"/>
                    </a:lnTo>
                    <a:cubicBezTo>
                      <a:pt x="5799" y="12654"/>
                      <a:pt x="5813" y="12673"/>
                      <a:pt x="5813" y="12779"/>
                    </a:cubicBezTo>
                    <a:cubicBezTo>
                      <a:pt x="4771" y="13411"/>
                      <a:pt x="3784" y="14199"/>
                      <a:pt x="2914" y="15250"/>
                    </a:cubicBezTo>
                    <a:cubicBezTo>
                      <a:pt x="1414" y="17064"/>
                      <a:pt x="467" y="19274"/>
                      <a:pt x="0" y="21596"/>
                    </a:cubicBezTo>
                    <a:lnTo>
                      <a:pt x="21600" y="21596"/>
                    </a:lnTo>
                    <a:cubicBezTo>
                      <a:pt x="21133" y="19274"/>
                      <a:pt x="20186" y="17064"/>
                      <a:pt x="18686" y="15250"/>
                    </a:cubicBezTo>
                    <a:cubicBezTo>
                      <a:pt x="17816" y="14199"/>
                      <a:pt x="16815" y="13411"/>
                      <a:pt x="15772" y="12779"/>
                    </a:cubicBezTo>
                    <a:cubicBezTo>
                      <a:pt x="15773" y="12680"/>
                      <a:pt x="15787" y="12662"/>
                      <a:pt x="15787" y="12551"/>
                    </a:cubicBezTo>
                    <a:lnTo>
                      <a:pt x="15787" y="3313"/>
                    </a:lnTo>
                    <a:cubicBezTo>
                      <a:pt x="15787" y="2351"/>
                      <a:pt x="15790" y="1879"/>
                      <a:pt x="15656" y="1367"/>
                    </a:cubicBezTo>
                    <a:cubicBezTo>
                      <a:pt x="15488" y="808"/>
                      <a:pt x="15119" y="362"/>
                      <a:pt x="14656" y="158"/>
                    </a:cubicBezTo>
                    <a:cubicBezTo>
                      <a:pt x="14233" y="-4"/>
                      <a:pt x="13831" y="0"/>
                      <a:pt x="13047" y="0"/>
                    </a:cubicBezTo>
                    <a:lnTo>
                      <a:pt x="8539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ïṧliďé">
                <a:extLst>
                  <a:ext uri="{FF2B5EF4-FFF2-40B4-BE49-F238E27FC236}">
                    <a16:creationId xmlns:a16="http://schemas.microsoft.com/office/drawing/2014/main" id="{74657FA3-872E-455E-AE07-21B426CCDDAD}"/>
                  </a:ext>
                </a:extLst>
              </p:cNvPr>
              <p:cNvSpPr/>
              <p:nvPr/>
            </p:nvSpPr>
            <p:spPr>
              <a:xfrm rot="2400000" flipH="1">
                <a:off x="10942789" y="2072776"/>
                <a:ext cx="1028410" cy="19702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 fontScale="25000" lnSpcReduction="20000"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îṣḷîďe">
                <a:extLst>
                  <a:ext uri="{FF2B5EF4-FFF2-40B4-BE49-F238E27FC236}">
                    <a16:creationId xmlns:a16="http://schemas.microsoft.com/office/drawing/2014/main" id="{FBA5EF69-1615-4277-AF07-0534A9E573C1}"/>
                  </a:ext>
                </a:extLst>
              </p:cNvPr>
              <p:cNvSpPr/>
              <p:nvPr/>
            </p:nvSpPr>
            <p:spPr>
              <a:xfrm rot="2400000" flipH="1">
                <a:off x="10187530" y="2933058"/>
                <a:ext cx="886612" cy="4432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679" extrusionOk="0">
                    <a:moveTo>
                      <a:pt x="0" y="0"/>
                    </a:moveTo>
                    <a:cubicBezTo>
                      <a:pt x="0" y="5036"/>
                      <a:pt x="1055" y="10072"/>
                      <a:pt x="3164" y="13915"/>
                    </a:cubicBezTo>
                    <a:cubicBezTo>
                      <a:pt x="7381" y="21600"/>
                      <a:pt x="14219" y="21600"/>
                      <a:pt x="18436" y="13915"/>
                    </a:cubicBezTo>
                    <a:cubicBezTo>
                      <a:pt x="20545" y="10072"/>
                      <a:pt x="21600" y="5036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 fontScale="92500" lnSpcReduction="20000"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îsḷïďe">
                <a:extLst>
                  <a:ext uri="{FF2B5EF4-FFF2-40B4-BE49-F238E27FC236}">
                    <a16:creationId xmlns:a16="http://schemas.microsoft.com/office/drawing/2014/main" id="{DB84B31B-9A40-4738-8A4C-D4129F80A3A4}"/>
                  </a:ext>
                </a:extLst>
              </p:cNvPr>
              <p:cNvSpPr/>
              <p:nvPr/>
            </p:nvSpPr>
            <p:spPr>
              <a:xfrm>
                <a:off x="11901692" y="1998909"/>
                <a:ext cx="1290559" cy="40568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99" extrusionOk="0">
                    <a:moveTo>
                      <a:pt x="2178" y="1"/>
                    </a:moveTo>
                    <a:cubicBezTo>
                      <a:pt x="2059" y="-1"/>
                      <a:pt x="1940" y="0"/>
                      <a:pt x="1821" y="6"/>
                    </a:cubicBezTo>
                    <a:cubicBezTo>
                      <a:pt x="1424" y="26"/>
                      <a:pt x="1061" y="91"/>
                      <a:pt x="800" y="188"/>
                    </a:cubicBezTo>
                    <a:cubicBezTo>
                      <a:pt x="502" y="300"/>
                      <a:pt x="376" y="441"/>
                      <a:pt x="413" y="577"/>
                    </a:cubicBezTo>
                    <a:cubicBezTo>
                      <a:pt x="449" y="713"/>
                      <a:pt x="650" y="844"/>
                      <a:pt x="1004" y="939"/>
                    </a:cubicBezTo>
                    <a:cubicBezTo>
                      <a:pt x="5022" y="2011"/>
                      <a:pt x="9040" y="3084"/>
                      <a:pt x="13059" y="4156"/>
                    </a:cubicBezTo>
                    <a:cubicBezTo>
                      <a:pt x="13304" y="4222"/>
                      <a:pt x="13549" y="4287"/>
                      <a:pt x="13795" y="4353"/>
                    </a:cubicBezTo>
                    <a:cubicBezTo>
                      <a:pt x="14196" y="4461"/>
                      <a:pt x="14433" y="4619"/>
                      <a:pt x="14445" y="4787"/>
                    </a:cubicBezTo>
                    <a:cubicBezTo>
                      <a:pt x="14446" y="4796"/>
                      <a:pt x="14446" y="4805"/>
                      <a:pt x="14445" y="4814"/>
                    </a:cubicBezTo>
                    <a:cubicBezTo>
                      <a:pt x="14445" y="4866"/>
                      <a:pt x="14445" y="4917"/>
                      <a:pt x="14445" y="4968"/>
                    </a:cubicBezTo>
                    <a:cubicBezTo>
                      <a:pt x="14445" y="5020"/>
                      <a:pt x="14445" y="5071"/>
                      <a:pt x="14445" y="5122"/>
                    </a:cubicBezTo>
                    <a:cubicBezTo>
                      <a:pt x="14445" y="9950"/>
                      <a:pt x="14445" y="14778"/>
                      <a:pt x="14445" y="19606"/>
                    </a:cubicBezTo>
                    <a:lnTo>
                      <a:pt x="3135" y="19606"/>
                    </a:lnTo>
                    <a:cubicBezTo>
                      <a:pt x="3135" y="19606"/>
                      <a:pt x="2800" y="19605"/>
                      <a:pt x="2446" y="19615"/>
                    </a:cubicBezTo>
                    <a:cubicBezTo>
                      <a:pt x="1175" y="19660"/>
                      <a:pt x="174" y="19981"/>
                      <a:pt x="34" y="20385"/>
                    </a:cubicBezTo>
                    <a:cubicBezTo>
                      <a:pt x="0" y="20498"/>
                      <a:pt x="0" y="20602"/>
                      <a:pt x="0" y="20602"/>
                    </a:cubicBezTo>
                    <a:cubicBezTo>
                      <a:pt x="0" y="20602"/>
                      <a:pt x="0" y="20707"/>
                      <a:pt x="34" y="20820"/>
                    </a:cubicBezTo>
                    <a:cubicBezTo>
                      <a:pt x="174" y="21224"/>
                      <a:pt x="1175" y="21544"/>
                      <a:pt x="2446" y="21588"/>
                    </a:cubicBezTo>
                    <a:cubicBezTo>
                      <a:pt x="2800" y="21599"/>
                      <a:pt x="3135" y="21599"/>
                      <a:pt x="3135" y="21599"/>
                    </a:cubicBezTo>
                    <a:lnTo>
                      <a:pt x="21600" y="21599"/>
                    </a:lnTo>
                    <a:lnTo>
                      <a:pt x="21600" y="19606"/>
                    </a:lnTo>
                    <a:lnTo>
                      <a:pt x="17797" y="19606"/>
                    </a:lnTo>
                    <a:lnTo>
                      <a:pt x="17797" y="4500"/>
                    </a:lnTo>
                    <a:cubicBezTo>
                      <a:pt x="17813" y="4404"/>
                      <a:pt x="17786" y="4309"/>
                      <a:pt x="17721" y="4216"/>
                    </a:cubicBezTo>
                    <a:cubicBezTo>
                      <a:pt x="17676" y="4153"/>
                      <a:pt x="17614" y="4090"/>
                      <a:pt x="17517" y="4033"/>
                    </a:cubicBezTo>
                    <a:cubicBezTo>
                      <a:pt x="17392" y="3961"/>
                      <a:pt x="17214" y="3901"/>
                      <a:pt x="17032" y="3842"/>
                    </a:cubicBezTo>
                    <a:cubicBezTo>
                      <a:pt x="16818" y="3774"/>
                      <a:pt x="16597" y="3709"/>
                      <a:pt x="16364" y="3648"/>
                    </a:cubicBezTo>
                    <a:cubicBezTo>
                      <a:pt x="16188" y="3601"/>
                      <a:pt x="16013" y="3553"/>
                      <a:pt x="15836" y="3506"/>
                    </a:cubicBezTo>
                    <a:cubicBezTo>
                      <a:pt x="11612" y="2377"/>
                      <a:pt x="7385" y="1250"/>
                      <a:pt x="3160" y="121"/>
                    </a:cubicBezTo>
                    <a:cubicBezTo>
                      <a:pt x="2878" y="49"/>
                      <a:pt x="2535" y="7"/>
                      <a:pt x="2178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924092D-6EE9-4B44-A204-FE90E52AB177}"/>
                </a:ext>
              </a:extLst>
            </p:cNvPr>
            <p:cNvCxnSpPr/>
            <p:nvPr/>
          </p:nvCxnSpPr>
          <p:spPr>
            <a:xfrm>
              <a:off x="2333749" y="2934315"/>
              <a:ext cx="45432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5636016-DDA3-41E5-9FD6-729DD162D1A1}"/>
                </a:ext>
              </a:extLst>
            </p:cNvPr>
            <p:cNvCxnSpPr/>
            <p:nvPr/>
          </p:nvCxnSpPr>
          <p:spPr>
            <a:xfrm>
              <a:off x="2333749" y="4550883"/>
              <a:ext cx="4544646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078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BBEBB0-6629-4541-A489-EA2E24CC691B}"/>
              </a:ext>
            </a:extLst>
          </p:cNvPr>
          <p:cNvSpPr txBox="1"/>
          <p:nvPr/>
        </p:nvSpPr>
        <p:spPr>
          <a:xfrm>
            <a:off x="771513" y="476811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此处输入标题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1FDA7DD-7DE6-4EBB-A8BA-2F64563B7510}"/>
              </a:ext>
            </a:extLst>
          </p:cNvPr>
          <p:cNvGrpSpPr/>
          <p:nvPr/>
        </p:nvGrpSpPr>
        <p:grpSpPr>
          <a:xfrm>
            <a:off x="2697508" y="1766860"/>
            <a:ext cx="2336110" cy="2252718"/>
            <a:chOff x="2697508" y="1766860"/>
            <a:chExt cx="2336110" cy="2252718"/>
          </a:xfrm>
        </p:grpSpPr>
        <p:grpSp>
          <p:nvGrpSpPr>
            <p:cNvPr id="5" name="îSḷïḑe">
              <a:extLst>
                <a:ext uri="{FF2B5EF4-FFF2-40B4-BE49-F238E27FC236}">
                  <a16:creationId xmlns:a16="http://schemas.microsoft.com/office/drawing/2014/main" id="{0BF034EE-B0CA-452C-B398-B11C2C9B53CA}"/>
                </a:ext>
              </a:extLst>
            </p:cNvPr>
            <p:cNvGrpSpPr/>
            <p:nvPr/>
          </p:nvGrpSpPr>
          <p:grpSpPr>
            <a:xfrm>
              <a:off x="3260726" y="1766860"/>
              <a:ext cx="1209674" cy="1209674"/>
              <a:chOff x="2447926" y="2528860"/>
              <a:chExt cx="1209674" cy="1209674"/>
            </a:xfrm>
          </p:grpSpPr>
          <p:sp>
            <p:nvSpPr>
              <p:cNvPr id="9" name="ïşļíḑe">
                <a:extLst>
                  <a:ext uri="{FF2B5EF4-FFF2-40B4-BE49-F238E27FC236}">
                    <a16:creationId xmlns:a16="http://schemas.microsoft.com/office/drawing/2014/main" id="{731D6055-A231-43F0-A25C-B2392C781BA6}"/>
                  </a:ext>
                </a:extLst>
              </p:cNvPr>
              <p:cNvSpPr/>
              <p:nvPr/>
            </p:nvSpPr>
            <p:spPr>
              <a:xfrm>
                <a:off x="2447926" y="2528860"/>
                <a:ext cx="1209674" cy="1209674"/>
              </a:xfrm>
              <a:prstGeom prst="ellipse">
                <a:avLst/>
              </a:prstGeom>
              <a:solidFill>
                <a:schemeClr val="accent1"/>
              </a:solidFill>
              <a:ln w="22225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800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îšļîde">
                <a:extLst>
                  <a:ext uri="{FF2B5EF4-FFF2-40B4-BE49-F238E27FC236}">
                    <a16:creationId xmlns:a16="http://schemas.microsoft.com/office/drawing/2014/main" id="{0ABD0660-6D89-404E-A456-A80F8275749C}"/>
                  </a:ext>
                </a:extLst>
              </p:cNvPr>
              <p:cNvSpPr/>
              <p:nvPr/>
            </p:nvSpPr>
            <p:spPr>
              <a:xfrm>
                <a:off x="2724151" y="2812026"/>
                <a:ext cx="657224" cy="643342"/>
              </a:xfrm>
              <a:custGeom>
                <a:avLst/>
                <a:gdLst>
                  <a:gd name="connsiteX0" fmla="*/ 503434 w 607215"/>
                  <a:gd name="connsiteY0" fmla="*/ 494203 h 594390"/>
                  <a:gd name="connsiteX1" fmla="*/ 501253 w 607215"/>
                  <a:gd name="connsiteY1" fmla="*/ 494385 h 594390"/>
                  <a:gd name="connsiteX2" fmla="*/ 485713 w 607215"/>
                  <a:gd name="connsiteY2" fmla="*/ 509086 h 594390"/>
                  <a:gd name="connsiteX3" fmla="*/ 491802 w 607215"/>
                  <a:gd name="connsiteY3" fmla="*/ 525603 h 594390"/>
                  <a:gd name="connsiteX4" fmla="*/ 487167 w 607215"/>
                  <a:gd name="connsiteY4" fmla="*/ 548199 h 594390"/>
                  <a:gd name="connsiteX5" fmla="*/ 491166 w 607215"/>
                  <a:gd name="connsiteY5" fmla="*/ 553009 h 594390"/>
                  <a:gd name="connsiteX6" fmla="*/ 503161 w 607215"/>
                  <a:gd name="connsiteY6" fmla="*/ 553009 h 594390"/>
                  <a:gd name="connsiteX7" fmla="*/ 515157 w 607215"/>
                  <a:gd name="connsiteY7" fmla="*/ 553009 h 594390"/>
                  <a:gd name="connsiteX8" fmla="*/ 519156 w 607215"/>
                  <a:gd name="connsiteY8" fmla="*/ 548199 h 594390"/>
                  <a:gd name="connsiteX9" fmla="*/ 514703 w 607215"/>
                  <a:gd name="connsiteY9" fmla="*/ 525784 h 594390"/>
                  <a:gd name="connsiteX10" fmla="*/ 521246 w 607215"/>
                  <a:gd name="connsiteY10" fmla="*/ 511990 h 594390"/>
                  <a:gd name="connsiteX11" fmla="*/ 503434 w 607215"/>
                  <a:gd name="connsiteY11" fmla="*/ 494203 h 594390"/>
                  <a:gd name="connsiteX12" fmla="*/ 503979 w 607215"/>
                  <a:gd name="connsiteY12" fmla="*/ 378590 h 594390"/>
                  <a:gd name="connsiteX13" fmla="*/ 499617 w 607215"/>
                  <a:gd name="connsiteY13" fmla="*/ 378771 h 594390"/>
                  <a:gd name="connsiteX14" fmla="*/ 458359 w 607215"/>
                  <a:gd name="connsiteY14" fmla="*/ 425507 h 594390"/>
                  <a:gd name="connsiteX15" fmla="*/ 458359 w 607215"/>
                  <a:gd name="connsiteY15" fmla="*/ 452368 h 594390"/>
                  <a:gd name="connsiteX16" fmla="*/ 549690 w 607215"/>
                  <a:gd name="connsiteY16" fmla="*/ 452368 h 594390"/>
                  <a:gd name="connsiteX17" fmla="*/ 549690 w 607215"/>
                  <a:gd name="connsiteY17" fmla="*/ 424146 h 594390"/>
                  <a:gd name="connsiteX18" fmla="*/ 503979 w 607215"/>
                  <a:gd name="connsiteY18" fmla="*/ 378590 h 594390"/>
                  <a:gd name="connsiteX19" fmla="*/ 503979 w 607215"/>
                  <a:gd name="connsiteY19" fmla="*/ 343107 h 594390"/>
                  <a:gd name="connsiteX20" fmla="*/ 585223 w 607215"/>
                  <a:gd name="connsiteY20" fmla="*/ 424146 h 594390"/>
                  <a:gd name="connsiteX21" fmla="*/ 585223 w 607215"/>
                  <a:gd name="connsiteY21" fmla="*/ 452368 h 594390"/>
                  <a:gd name="connsiteX22" fmla="*/ 585768 w 607215"/>
                  <a:gd name="connsiteY22" fmla="*/ 452368 h 594390"/>
                  <a:gd name="connsiteX23" fmla="*/ 607215 w 607215"/>
                  <a:gd name="connsiteY23" fmla="*/ 473876 h 594390"/>
                  <a:gd name="connsiteX24" fmla="*/ 607215 w 607215"/>
                  <a:gd name="connsiteY24" fmla="*/ 572973 h 594390"/>
                  <a:gd name="connsiteX25" fmla="*/ 585768 w 607215"/>
                  <a:gd name="connsiteY25" fmla="*/ 594390 h 594390"/>
                  <a:gd name="connsiteX26" fmla="*/ 420918 w 607215"/>
                  <a:gd name="connsiteY26" fmla="*/ 594390 h 594390"/>
                  <a:gd name="connsiteX27" fmla="*/ 399471 w 607215"/>
                  <a:gd name="connsiteY27" fmla="*/ 572973 h 594390"/>
                  <a:gd name="connsiteX28" fmla="*/ 399471 w 607215"/>
                  <a:gd name="connsiteY28" fmla="*/ 473876 h 594390"/>
                  <a:gd name="connsiteX29" fmla="*/ 420918 w 607215"/>
                  <a:gd name="connsiteY29" fmla="*/ 452459 h 594390"/>
                  <a:gd name="connsiteX30" fmla="*/ 422826 w 607215"/>
                  <a:gd name="connsiteY30" fmla="*/ 452459 h 594390"/>
                  <a:gd name="connsiteX31" fmla="*/ 422826 w 607215"/>
                  <a:gd name="connsiteY31" fmla="*/ 426233 h 594390"/>
                  <a:gd name="connsiteX32" fmla="*/ 500889 w 607215"/>
                  <a:gd name="connsiteY32" fmla="*/ 343198 h 594390"/>
                  <a:gd name="connsiteX33" fmla="*/ 503979 w 607215"/>
                  <a:gd name="connsiteY33" fmla="*/ 343107 h 594390"/>
                  <a:gd name="connsiteX34" fmla="*/ 277002 w 607215"/>
                  <a:gd name="connsiteY34" fmla="*/ 512 h 594390"/>
                  <a:gd name="connsiteX35" fmla="*/ 344162 w 607215"/>
                  <a:gd name="connsiteY35" fmla="*/ 14669 h 594390"/>
                  <a:gd name="connsiteX36" fmla="*/ 376879 w 607215"/>
                  <a:gd name="connsiteY36" fmla="*/ 45070 h 594390"/>
                  <a:gd name="connsiteX37" fmla="*/ 412867 w 607215"/>
                  <a:gd name="connsiteY37" fmla="*/ 159052 h 594390"/>
                  <a:gd name="connsiteX38" fmla="*/ 410414 w 607215"/>
                  <a:gd name="connsiteY38" fmla="*/ 169216 h 594390"/>
                  <a:gd name="connsiteX39" fmla="*/ 419956 w 607215"/>
                  <a:gd name="connsiteY39" fmla="*/ 217132 h 594390"/>
                  <a:gd name="connsiteX40" fmla="*/ 396872 w 607215"/>
                  <a:gd name="connsiteY40" fmla="*/ 257425 h 594390"/>
                  <a:gd name="connsiteX41" fmla="*/ 380605 w 607215"/>
                  <a:gd name="connsiteY41" fmla="*/ 301802 h 594390"/>
                  <a:gd name="connsiteX42" fmla="*/ 380605 w 607215"/>
                  <a:gd name="connsiteY42" fmla="*/ 357251 h 594390"/>
                  <a:gd name="connsiteX43" fmla="*/ 383513 w 607215"/>
                  <a:gd name="connsiteY43" fmla="*/ 361970 h 594390"/>
                  <a:gd name="connsiteX44" fmla="*/ 401962 w 607215"/>
                  <a:gd name="connsiteY44" fmla="*/ 371408 h 594390"/>
                  <a:gd name="connsiteX45" fmla="*/ 388511 w 607215"/>
                  <a:gd name="connsiteY45" fmla="*/ 426221 h 594390"/>
                  <a:gd name="connsiteX46" fmla="*/ 388511 w 607215"/>
                  <a:gd name="connsiteY46" fmla="*/ 428671 h 594390"/>
                  <a:gd name="connsiteX47" fmla="*/ 365064 w 607215"/>
                  <a:gd name="connsiteY47" fmla="*/ 473864 h 594390"/>
                  <a:gd name="connsiteX48" fmla="*/ 365064 w 607215"/>
                  <a:gd name="connsiteY48" fmla="*/ 572963 h 594390"/>
                  <a:gd name="connsiteX49" fmla="*/ 369063 w 607215"/>
                  <a:gd name="connsiteY49" fmla="*/ 593473 h 594390"/>
                  <a:gd name="connsiteX50" fmla="*/ 29082 w 607215"/>
                  <a:gd name="connsiteY50" fmla="*/ 593473 h 594390"/>
                  <a:gd name="connsiteX51" fmla="*/ 0 w 607215"/>
                  <a:gd name="connsiteY51" fmla="*/ 564433 h 594390"/>
                  <a:gd name="connsiteX52" fmla="*/ 0 w 607215"/>
                  <a:gd name="connsiteY52" fmla="*/ 512978 h 594390"/>
                  <a:gd name="connsiteX53" fmla="*/ 20993 w 607215"/>
                  <a:gd name="connsiteY53" fmla="*/ 468782 h 594390"/>
                  <a:gd name="connsiteX54" fmla="*/ 187849 w 607215"/>
                  <a:gd name="connsiteY54" fmla="*/ 361970 h 594390"/>
                  <a:gd name="connsiteX55" fmla="*/ 190757 w 607215"/>
                  <a:gd name="connsiteY55" fmla="*/ 357251 h 594390"/>
                  <a:gd name="connsiteX56" fmla="*/ 190757 w 607215"/>
                  <a:gd name="connsiteY56" fmla="*/ 301802 h 594390"/>
                  <a:gd name="connsiteX57" fmla="*/ 174489 w 607215"/>
                  <a:gd name="connsiteY57" fmla="*/ 257425 h 594390"/>
                  <a:gd name="connsiteX58" fmla="*/ 151315 w 607215"/>
                  <a:gd name="connsiteY58" fmla="*/ 217132 h 594390"/>
                  <a:gd name="connsiteX59" fmla="*/ 160403 w 607215"/>
                  <a:gd name="connsiteY59" fmla="*/ 169216 h 594390"/>
                  <a:gd name="connsiteX60" fmla="*/ 158040 w 607215"/>
                  <a:gd name="connsiteY60" fmla="*/ 159052 h 594390"/>
                  <a:gd name="connsiteX61" fmla="*/ 157767 w 607215"/>
                  <a:gd name="connsiteY61" fmla="*/ 103060 h 594390"/>
                  <a:gd name="connsiteX62" fmla="*/ 190484 w 607215"/>
                  <a:gd name="connsiteY62" fmla="*/ 45706 h 594390"/>
                  <a:gd name="connsiteX63" fmla="*/ 220747 w 607215"/>
                  <a:gd name="connsiteY63" fmla="*/ 20659 h 594390"/>
                  <a:gd name="connsiteX64" fmla="*/ 250192 w 607215"/>
                  <a:gd name="connsiteY64" fmla="*/ 5594 h 594390"/>
                  <a:gd name="connsiteX65" fmla="*/ 277002 w 607215"/>
                  <a:gd name="connsiteY65" fmla="*/ 512 h 594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607215" h="594390">
                    <a:moveTo>
                      <a:pt x="503434" y="494203"/>
                    </a:moveTo>
                    <a:cubicBezTo>
                      <a:pt x="502707" y="494203"/>
                      <a:pt x="501980" y="494203"/>
                      <a:pt x="501253" y="494385"/>
                    </a:cubicBezTo>
                    <a:cubicBezTo>
                      <a:pt x="493347" y="495292"/>
                      <a:pt x="486894" y="501373"/>
                      <a:pt x="485713" y="509086"/>
                    </a:cubicBezTo>
                    <a:cubicBezTo>
                      <a:pt x="484622" y="515620"/>
                      <a:pt x="487258" y="521700"/>
                      <a:pt x="491802" y="525603"/>
                    </a:cubicBezTo>
                    <a:lnTo>
                      <a:pt x="487167" y="548199"/>
                    </a:lnTo>
                    <a:cubicBezTo>
                      <a:pt x="486713" y="550740"/>
                      <a:pt x="488621" y="553009"/>
                      <a:pt x="491166" y="553009"/>
                    </a:cubicBezTo>
                    <a:lnTo>
                      <a:pt x="503161" y="553009"/>
                    </a:lnTo>
                    <a:lnTo>
                      <a:pt x="515157" y="553009"/>
                    </a:lnTo>
                    <a:cubicBezTo>
                      <a:pt x="517702" y="553009"/>
                      <a:pt x="519610" y="550740"/>
                      <a:pt x="519156" y="548199"/>
                    </a:cubicBezTo>
                    <a:lnTo>
                      <a:pt x="514703" y="525784"/>
                    </a:lnTo>
                    <a:cubicBezTo>
                      <a:pt x="518701" y="522517"/>
                      <a:pt x="521246" y="517617"/>
                      <a:pt x="521246" y="511990"/>
                    </a:cubicBezTo>
                    <a:cubicBezTo>
                      <a:pt x="521246" y="502189"/>
                      <a:pt x="513249" y="494203"/>
                      <a:pt x="503434" y="494203"/>
                    </a:cubicBezTo>
                    <a:close/>
                    <a:moveTo>
                      <a:pt x="503979" y="378590"/>
                    </a:moveTo>
                    <a:cubicBezTo>
                      <a:pt x="502525" y="378590"/>
                      <a:pt x="501071" y="378680"/>
                      <a:pt x="499617" y="378771"/>
                    </a:cubicBezTo>
                    <a:cubicBezTo>
                      <a:pt x="475898" y="380949"/>
                      <a:pt x="458359" y="401821"/>
                      <a:pt x="458359" y="425507"/>
                    </a:cubicBezTo>
                    <a:lnTo>
                      <a:pt x="458359" y="452368"/>
                    </a:lnTo>
                    <a:lnTo>
                      <a:pt x="549690" y="452368"/>
                    </a:lnTo>
                    <a:lnTo>
                      <a:pt x="549690" y="424146"/>
                    </a:lnTo>
                    <a:cubicBezTo>
                      <a:pt x="549690" y="399008"/>
                      <a:pt x="529243" y="378590"/>
                      <a:pt x="503979" y="378590"/>
                    </a:cubicBezTo>
                    <a:close/>
                    <a:moveTo>
                      <a:pt x="503979" y="343107"/>
                    </a:moveTo>
                    <a:cubicBezTo>
                      <a:pt x="548690" y="343107"/>
                      <a:pt x="585223" y="379406"/>
                      <a:pt x="585223" y="424146"/>
                    </a:cubicBezTo>
                    <a:lnTo>
                      <a:pt x="585223" y="452368"/>
                    </a:lnTo>
                    <a:lnTo>
                      <a:pt x="585768" y="452368"/>
                    </a:lnTo>
                    <a:cubicBezTo>
                      <a:pt x="597673" y="452368"/>
                      <a:pt x="607215" y="461897"/>
                      <a:pt x="607215" y="473876"/>
                    </a:cubicBezTo>
                    <a:lnTo>
                      <a:pt x="607215" y="572973"/>
                    </a:lnTo>
                    <a:cubicBezTo>
                      <a:pt x="607215" y="584861"/>
                      <a:pt x="597673" y="594390"/>
                      <a:pt x="585768" y="594390"/>
                    </a:cubicBezTo>
                    <a:lnTo>
                      <a:pt x="420918" y="594390"/>
                    </a:lnTo>
                    <a:cubicBezTo>
                      <a:pt x="409013" y="594390"/>
                      <a:pt x="399471" y="584861"/>
                      <a:pt x="399471" y="572973"/>
                    </a:cubicBezTo>
                    <a:lnTo>
                      <a:pt x="399471" y="473876"/>
                    </a:lnTo>
                    <a:cubicBezTo>
                      <a:pt x="399471" y="462078"/>
                      <a:pt x="409013" y="452459"/>
                      <a:pt x="420918" y="452459"/>
                    </a:cubicBezTo>
                    <a:lnTo>
                      <a:pt x="422826" y="452459"/>
                    </a:lnTo>
                    <a:lnTo>
                      <a:pt x="422826" y="426233"/>
                    </a:lnTo>
                    <a:cubicBezTo>
                      <a:pt x="422826" y="382310"/>
                      <a:pt x="456905" y="344922"/>
                      <a:pt x="500889" y="343198"/>
                    </a:cubicBezTo>
                    <a:cubicBezTo>
                      <a:pt x="501980" y="343107"/>
                      <a:pt x="502889" y="343107"/>
                      <a:pt x="503979" y="343107"/>
                    </a:cubicBezTo>
                    <a:close/>
                    <a:moveTo>
                      <a:pt x="277002" y="512"/>
                    </a:moveTo>
                    <a:cubicBezTo>
                      <a:pt x="306174" y="-2029"/>
                      <a:pt x="328258" y="5231"/>
                      <a:pt x="344162" y="14669"/>
                    </a:cubicBezTo>
                    <a:cubicBezTo>
                      <a:pt x="367882" y="27737"/>
                      <a:pt x="376879" y="45070"/>
                      <a:pt x="376879" y="45070"/>
                    </a:cubicBezTo>
                    <a:cubicBezTo>
                      <a:pt x="376879" y="45070"/>
                      <a:pt x="431134" y="48973"/>
                      <a:pt x="412867" y="159052"/>
                    </a:cubicBezTo>
                    <a:cubicBezTo>
                      <a:pt x="412231" y="162410"/>
                      <a:pt x="411413" y="165859"/>
                      <a:pt x="410414" y="169216"/>
                    </a:cubicBezTo>
                    <a:cubicBezTo>
                      <a:pt x="420683" y="169216"/>
                      <a:pt x="431225" y="177202"/>
                      <a:pt x="419956" y="217132"/>
                    </a:cubicBezTo>
                    <a:cubicBezTo>
                      <a:pt x="411231" y="248260"/>
                      <a:pt x="403052" y="256972"/>
                      <a:pt x="396872" y="257425"/>
                    </a:cubicBezTo>
                    <a:cubicBezTo>
                      <a:pt x="394691" y="271582"/>
                      <a:pt x="389238" y="287101"/>
                      <a:pt x="380605" y="301802"/>
                    </a:cubicBezTo>
                    <a:lnTo>
                      <a:pt x="380605" y="357251"/>
                    </a:lnTo>
                    <a:cubicBezTo>
                      <a:pt x="380605" y="359338"/>
                      <a:pt x="381695" y="361153"/>
                      <a:pt x="383513" y="361970"/>
                    </a:cubicBezTo>
                    <a:cubicBezTo>
                      <a:pt x="386876" y="363694"/>
                      <a:pt x="393328" y="366961"/>
                      <a:pt x="401962" y="371408"/>
                    </a:cubicBezTo>
                    <a:cubicBezTo>
                      <a:pt x="393237" y="388106"/>
                      <a:pt x="388511" y="406891"/>
                      <a:pt x="388511" y="426221"/>
                    </a:cubicBezTo>
                    <a:lnTo>
                      <a:pt x="388511" y="428671"/>
                    </a:lnTo>
                    <a:cubicBezTo>
                      <a:pt x="374334" y="438835"/>
                      <a:pt x="365064" y="455261"/>
                      <a:pt x="365064" y="473864"/>
                    </a:cubicBezTo>
                    <a:lnTo>
                      <a:pt x="365064" y="572963"/>
                    </a:lnTo>
                    <a:cubicBezTo>
                      <a:pt x="365064" y="580133"/>
                      <a:pt x="366519" y="587121"/>
                      <a:pt x="369063" y="593473"/>
                    </a:cubicBezTo>
                    <a:lnTo>
                      <a:pt x="29082" y="593473"/>
                    </a:lnTo>
                    <a:cubicBezTo>
                      <a:pt x="13087" y="593473"/>
                      <a:pt x="91" y="580405"/>
                      <a:pt x="0" y="564433"/>
                    </a:cubicBezTo>
                    <a:lnTo>
                      <a:pt x="0" y="512978"/>
                    </a:lnTo>
                    <a:cubicBezTo>
                      <a:pt x="0" y="495917"/>
                      <a:pt x="7725" y="479672"/>
                      <a:pt x="20993" y="468782"/>
                    </a:cubicBezTo>
                    <a:cubicBezTo>
                      <a:pt x="93697" y="409250"/>
                      <a:pt x="171945" y="369683"/>
                      <a:pt x="187849" y="361970"/>
                    </a:cubicBezTo>
                    <a:cubicBezTo>
                      <a:pt x="189666" y="360971"/>
                      <a:pt x="190757" y="359156"/>
                      <a:pt x="190757" y="357251"/>
                    </a:cubicBezTo>
                    <a:lnTo>
                      <a:pt x="190757" y="301802"/>
                    </a:lnTo>
                    <a:cubicBezTo>
                      <a:pt x="182123" y="287101"/>
                      <a:pt x="176670" y="271492"/>
                      <a:pt x="174489" y="257425"/>
                    </a:cubicBezTo>
                    <a:cubicBezTo>
                      <a:pt x="168310" y="256972"/>
                      <a:pt x="160221" y="248260"/>
                      <a:pt x="151315" y="217132"/>
                    </a:cubicBezTo>
                    <a:cubicBezTo>
                      <a:pt x="140228" y="177838"/>
                      <a:pt x="150224" y="169489"/>
                      <a:pt x="160403" y="169216"/>
                    </a:cubicBezTo>
                    <a:cubicBezTo>
                      <a:pt x="159494" y="165859"/>
                      <a:pt x="158585" y="162410"/>
                      <a:pt x="158040" y="159052"/>
                    </a:cubicBezTo>
                    <a:cubicBezTo>
                      <a:pt x="154132" y="139178"/>
                      <a:pt x="153133" y="120665"/>
                      <a:pt x="157767" y="103060"/>
                    </a:cubicBezTo>
                    <a:cubicBezTo>
                      <a:pt x="163311" y="79283"/>
                      <a:pt x="176034" y="60316"/>
                      <a:pt x="190484" y="45706"/>
                    </a:cubicBezTo>
                    <a:cubicBezTo>
                      <a:pt x="199572" y="35995"/>
                      <a:pt x="209842" y="27556"/>
                      <a:pt x="220747" y="20659"/>
                    </a:cubicBezTo>
                    <a:cubicBezTo>
                      <a:pt x="229653" y="14578"/>
                      <a:pt x="239559" y="9224"/>
                      <a:pt x="250192" y="5594"/>
                    </a:cubicBezTo>
                    <a:cubicBezTo>
                      <a:pt x="258553" y="2872"/>
                      <a:pt x="267550" y="1057"/>
                      <a:pt x="277002" y="51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ysDash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800" b="1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" name="ïṩḻiďê">
              <a:extLst>
                <a:ext uri="{FF2B5EF4-FFF2-40B4-BE49-F238E27FC236}">
                  <a16:creationId xmlns:a16="http://schemas.microsoft.com/office/drawing/2014/main" id="{A41645C4-F910-498D-A5C2-DDB83AFC12B1}"/>
                </a:ext>
              </a:extLst>
            </p:cNvPr>
            <p:cNvGrpSpPr/>
            <p:nvPr/>
          </p:nvGrpSpPr>
          <p:grpSpPr>
            <a:xfrm>
              <a:off x="2697508" y="3009872"/>
              <a:ext cx="2336110" cy="1009706"/>
              <a:chOff x="673100" y="1969213"/>
              <a:chExt cx="2336800" cy="1009706"/>
            </a:xfrm>
          </p:grpSpPr>
          <p:sp>
            <p:nvSpPr>
              <p:cNvPr id="7" name="îŝ1îḋe">
                <a:extLst>
                  <a:ext uri="{FF2B5EF4-FFF2-40B4-BE49-F238E27FC236}">
                    <a16:creationId xmlns:a16="http://schemas.microsoft.com/office/drawing/2014/main" id="{39DF9A31-1BBA-450E-AF81-DC7AA89524D9}"/>
                  </a:ext>
                </a:extLst>
              </p:cNvPr>
              <p:cNvSpPr txBox="1"/>
              <p:nvPr/>
            </p:nvSpPr>
            <p:spPr bwMode="auto">
              <a:xfrm>
                <a:off x="673100" y="1969213"/>
                <a:ext cx="2336800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</a:t>
                </a: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8" name="išḻídê">
                <a:extLst>
                  <a:ext uri="{FF2B5EF4-FFF2-40B4-BE49-F238E27FC236}">
                    <a16:creationId xmlns:a16="http://schemas.microsoft.com/office/drawing/2014/main" id="{94E9374A-A1DC-4C20-8461-B1E315450C6C}"/>
                  </a:ext>
                </a:extLst>
              </p:cNvPr>
              <p:cNvSpPr/>
              <p:nvPr/>
            </p:nvSpPr>
            <p:spPr bwMode="auto">
              <a:xfrm>
                <a:off x="673100" y="2398293"/>
                <a:ext cx="2336800" cy="5806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25A8633-B8C9-4FD8-B096-96CB147BF71A}"/>
              </a:ext>
            </a:extLst>
          </p:cNvPr>
          <p:cNvGrpSpPr/>
          <p:nvPr/>
        </p:nvGrpSpPr>
        <p:grpSpPr>
          <a:xfrm>
            <a:off x="1485900" y="4620837"/>
            <a:ext cx="10845800" cy="846940"/>
            <a:chOff x="1485900" y="4620837"/>
            <a:chExt cx="10845800" cy="846940"/>
          </a:xfrm>
        </p:grpSpPr>
        <p:sp>
          <p:nvSpPr>
            <p:cNvPr id="12" name="ïsḻïde">
              <a:extLst>
                <a:ext uri="{FF2B5EF4-FFF2-40B4-BE49-F238E27FC236}">
                  <a16:creationId xmlns:a16="http://schemas.microsoft.com/office/drawing/2014/main" id="{825F7339-9709-4DDB-AF11-CB096CA1AAEF}"/>
                </a:ext>
              </a:extLst>
            </p:cNvPr>
            <p:cNvSpPr txBox="1"/>
            <p:nvPr/>
          </p:nvSpPr>
          <p:spPr>
            <a:xfrm>
              <a:off x="1485900" y="4735138"/>
              <a:ext cx="10845800" cy="7326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ctr"/>
              <a:endParaRPr lang="en-US" altLang="zh-CN" sz="1600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AB27AE3-CEDC-44B1-AC17-180AF8149160}"/>
                </a:ext>
              </a:extLst>
            </p:cNvPr>
            <p:cNvCxnSpPr/>
            <p:nvPr/>
          </p:nvCxnSpPr>
          <p:spPr>
            <a:xfrm>
              <a:off x="5085384" y="4620837"/>
              <a:ext cx="3646832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693BE0C-8A0B-4589-9FD7-9F8B51F0DD8A}"/>
              </a:ext>
            </a:extLst>
          </p:cNvPr>
          <p:cNvGrpSpPr/>
          <p:nvPr/>
        </p:nvGrpSpPr>
        <p:grpSpPr>
          <a:xfrm>
            <a:off x="5200879" y="1766860"/>
            <a:ext cx="2875977" cy="2252718"/>
            <a:chOff x="5200879" y="1766860"/>
            <a:chExt cx="2875977" cy="2252718"/>
          </a:xfrm>
        </p:grpSpPr>
        <p:grpSp>
          <p:nvGrpSpPr>
            <p:cNvPr id="15" name="íŝḷïďê">
              <a:extLst>
                <a:ext uri="{FF2B5EF4-FFF2-40B4-BE49-F238E27FC236}">
                  <a16:creationId xmlns:a16="http://schemas.microsoft.com/office/drawing/2014/main" id="{B1150961-E491-4BB0-B4D1-E25BCFE5A055}"/>
                </a:ext>
              </a:extLst>
            </p:cNvPr>
            <p:cNvGrpSpPr/>
            <p:nvPr/>
          </p:nvGrpSpPr>
          <p:grpSpPr>
            <a:xfrm>
              <a:off x="6303963" y="1766860"/>
              <a:ext cx="1209674" cy="1209674"/>
              <a:chOff x="5491163" y="2528860"/>
              <a:chExt cx="1209674" cy="1209674"/>
            </a:xfrm>
          </p:grpSpPr>
          <p:sp>
            <p:nvSpPr>
              <p:cNvPr id="22" name="iSļiďe">
                <a:extLst>
                  <a:ext uri="{FF2B5EF4-FFF2-40B4-BE49-F238E27FC236}">
                    <a16:creationId xmlns:a16="http://schemas.microsoft.com/office/drawing/2014/main" id="{53894941-DD8F-4044-83F7-983001565FE2}"/>
                  </a:ext>
                </a:extLst>
              </p:cNvPr>
              <p:cNvSpPr/>
              <p:nvPr/>
            </p:nvSpPr>
            <p:spPr>
              <a:xfrm>
                <a:off x="5491163" y="2528860"/>
                <a:ext cx="1209674" cy="1209674"/>
              </a:xfrm>
              <a:prstGeom prst="ellipse">
                <a:avLst/>
              </a:prstGeom>
              <a:solidFill>
                <a:schemeClr val="accent2"/>
              </a:solidFill>
              <a:ln w="22225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800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3" name="íŝḷîḋê">
                <a:extLst>
                  <a:ext uri="{FF2B5EF4-FFF2-40B4-BE49-F238E27FC236}">
                    <a16:creationId xmlns:a16="http://schemas.microsoft.com/office/drawing/2014/main" id="{73BBD868-4A59-4FC5-9FED-12892BB40F98}"/>
                  </a:ext>
                </a:extLst>
              </p:cNvPr>
              <p:cNvSpPr/>
              <p:nvPr/>
            </p:nvSpPr>
            <p:spPr>
              <a:xfrm>
                <a:off x="5767388" y="2838008"/>
                <a:ext cx="657224" cy="591380"/>
              </a:xfrm>
              <a:custGeom>
                <a:avLst/>
                <a:gdLst>
                  <a:gd name="connsiteX0" fmla="*/ 465730 w 609191"/>
                  <a:gd name="connsiteY0" fmla="*/ 360460 h 548159"/>
                  <a:gd name="connsiteX1" fmla="*/ 465730 w 609191"/>
                  <a:gd name="connsiteY1" fmla="*/ 404898 h 548159"/>
                  <a:gd name="connsiteX2" fmla="*/ 421230 w 609191"/>
                  <a:gd name="connsiteY2" fmla="*/ 404898 h 548159"/>
                  <a:gd name="connsiteX3" fmla="*/ 421230 w 609191"/>
                  <a:gd name="connsiteY3" fmla="*/ 439197 h 548159"/>
                  <a:gd name="connsiteX4" fmla="*/ 465730 w 609191"/>
                  <a:gd name="connsiteY4" fmla="*/ 439197 h 548159"/>
                  <a:gd name="connsiteX5" fmla="*/ 465730 w 609191"/>
                  <a:gd name="connsiteY5" fmla="*/ 483635 h 548159"/>
                  <a:gd name="connsiteX6" fmla="*/ 499982 w 609191"/>
                  <a:gd name="connsiteY6" fmla="*/ 483635 h 548159"/>
                  <a:gd name="connsiteX7" fmla="*/ 499982 w 609191"/>
                  <a:gd name="connsiteY7" fmla="*/ 439197 h 548159"/>
                  <a:gd name="connsiteX8" fmla="*/ 544577 w 609191"/>
                  <a:gd name="connsiteY8" fmla="*/ 439197 h 548159"/>
                  <a:gd name="connsiteX9" fmla="*/ 544577 w 609191"/>
                  <a:gd name="connsiteY9" fmla="*/ 404898 h 548159"/>
                  <a:gd name="connsiteX10" fmla="*/ 499982 w 609191"/>
                  <a:gd name="connsiteY10" fmla="*/ 404898 h 548159"/>
                  <a:gd name="connsiteX11" fmla="*/ 499982 w 609191"/>
                  <a:gd name="connsiteY11" fmla="*/ 360460 h 548159"/>
                  <a:gd name="connsiteX12" fmla="*/ 482809 w 609191"/>
                  <a:gd name="connsiteY12" fmla="*/ 295746 h 548159"/>
                  <a:gd name="connsiteX13" fmla="*/ 609191 w 609191"/>
                  <a:gd name="connsiteY13" fmla="*/ 421953 h 548159"/>
                  <a:gd name="connsiteX14" fmla="*/ 482809 w 609191"/>
                  <a:gd name="connsiteY14" fmla="*/ 548159 h 548159"/>
                  <a:gd name="connsiteX15" fmla="*/ 356426 w 609191"/>
                  <a:gd name="connsiteY15" fmla="*/ 421953 h 548159"/>
                  <a:gd name="connsiteX16" fmla="*/ 482809 w 609191"/>
                  <a:gd name="connsiteY16" fmla="*/ 295746 h 548159"/>
                  <a:gd name="connsiteX17" fmla="*/ 256102 w 609191"/>
                  <a:gd name="connsiteY17" fmla="*/ 446 h 548159"/>
                  <a:gd name="connsiteX18" fmla="*/ 318064 w 609191"/>
                  <a:gd name="connsiteY18" fmla="*/ 13618 h 548159"/>
                  <a:gd name="connsiteX19" fmla="*/ 348333 w 609191"/>
                  <a:gd name="connsiteY19" fmla="*/ 41667 h 548159"/>
                  <a:gd name="connsiteX20" fmla="*/ 381544 w 609191"/>
                  <a:gd name="connsiteY20" fmla="*/ 146945 h 548159"/>
                  <a:gd name="connsiteX21" fmla="*/ 379267 w 609191"/>
                  <a:gd name="connsiteY21" fmla="*/ 156232 h 548159"/>
                  <a:gd name="connsiteX22" fmla="*/ 388186 w 609191"/>
                  <a:gd name="connsiteY22" fmla="*/ 200485 h 548159"/>
                  <a:gd name="connsiteX23" fmla="*/ 366742 w 609191"/>
                  <a:gd name="connsiteY23" fmla="*/ 237725 h 548159"/>
                  <a:gd name="connsiteX24" fmla="*/ 351749 w 609191"/>
                  <a:gd name="connsiteY24" fmla="*/ 278851 h 548159"/>
                  <a:gd name="connsiteX25" fmla="*/ 351749 w 609191"/>
                  <a:gd name="connsiteY25" fmla="*/ 322915 h 548159"/>
                  <a:gd name="connsiteX26" fmla="*/ 317969 w 609191"/>
                  <a:gd name="connsiteY26" fmla="*/ 422507 h 548159"/>
                  <a:gd name="connsiteX27" fmla="*/ 376800 w 609191"/>
                  <a:gd name="connsiteY27" fmla="*/ 548159 h 548159"/>
                  <a:gd name="connsiteX28" fmla="*/ 26853 w 609191"/>
                  <a:gd name="connsiteY28" fmla="*/ 548159 h 548159"/>
                  <a:gd name="connsiteX29" fmla="*/ 0 w 609191"/>
                  <a:gd name="connsiteY29" fmla="*/ 521437 h 548159"/>
                  <a:gd name="connsiteX30" fmla="*/ 0 w 609191"/>
                  <a:gd name="connsiteY30" fmla="*/ 473867 h 548159"/>
                  <a:gd name="connsiteX31" fmla="*/ 19452 w 609191"/>
                  <a:gd name="connsiteY31" fmla="*/ 433120 h 548159"/>
                  <a:gd name="connsiteX32" fmla="*/ 173740 w 609191"/>
                  <a:gd name="connsiteY32" fmla="*/ 334286 h 548159"/>
                  <a:gd name="connsiteX33" fmla="*/ 176586 w 609191"/>
                  <a:gd name="connsiteY33" fmla="*/ 330021 h 548159"/>
                  <a:gd name="connsiteX34" fmla="*/ 176586 w 609191"/>
                  <a:gd name="connsiteY34" fmla="*/ 278851 h 548159"/>
                  <a:gd name="connsiteX35" fmla="*/ 161594 w 609191"/>
                  <a:gd name="connsiteY35" fmla="*/ 237725 h 548159"/>
                  <a:gd name="connsiteX36" fmla="*/ 140149 w 609191"/>
                  <a:gd name="connsiteY36" fmla="*/ 200485 h 548159"/>
                  <a:gd name="connsiteX37" fmla="*/ 148499 w 609191"/>
                  <a:gd name="connsiteY37" fmla="*/ 156232 h 548159"/>
                  <a:gd name="connsiteX38" fmla="*/ 146222 w 609191"/>
                  <a:gd name="connsiteY38" fmla="*/ 146756 h 548159"/>
                  <a:gd name="connsiteX39" fmla="*/ 146032 w 609191"/>
                  <a:gd name="connsiteY39" fmla="*/ 95111 h 548159"/>
                  <a:gd name="connsiteX40" fmla="*/ 176207 w 609191"/>
                  <a:gd name="connsiteY40" fmla="*/ 42141 h 548159"/>
                  <a:gd name="connsiteX41" fmla="*/ 204199 w 609191"/>
                  <a:gd name="connsiteY41" fmla="*/ 19019 h 548159"/>
                  <a:gd name="connsiteX42" fmla="*/ 231431 w 609191"/>
                  <a:gd name="connsiteY42" fmla="*/ 5184 h 548159"/>
                  <a:gd name="connsiteX43" fmla="*/ 256102 w 609191"/>
                  <a:gd name="connsiteY43" fmla="*/ 446 h 54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609191" h="548159">
                    <a:moveTo>
                      <a:pt x="465730" y="360460"/>
                    </a:moveTo>
                    <a:lnTo>
                      <a:pt x="465730" y="404898"/>
                    </a:lnTo>
                    <a:lnTo>
                      <a:pt x="421230" y="404898"/>
                    </a:lnTo>
                    <a:lnTo>
                      <a:pt x="421230" y="439197"/>
                    </a:lnTo>
                    <a:lnTo>
                      <a:pt x="465730" y="439197"/>
                    </a:lnTo>
                    <a:lnTo>
                      <a:pt x="465730" y="483635"/>
                    </a:lnTo>
                    <a:lnTo>
                      <a:pt x="499982" y="483635"/>
                    </a:lnTo>
                    <a:lnTo>
                      <a:pt x="499982" y="439197"/>
                    </a:lnTo>
                    <a:lnTo>
                      <a:pt x="544577" y="439197"/>
                    </a:lnTo>
                    <a:lnTo>
                      <a:pt x="544577" y="404898"/>
                    </a:lnTo>
                    <a:lnTo>
                      <a:pt x="499982" y="404898"/>
                    </a:lnTo>
                    <a:lnTo>
                      <a:pt x="499982" y="360460"/>
                    </a:lnTo>
                    <a:close/>
                    <a:moveTo>
                      <a:pt x="482809" y="295746"/>
                    </a:moveTo>
                    <a:cubicBezTo>
                      <a:pt x="552642" y="295746"/>
                      <a:pt x="609191" y="352217"/>
                      <a:pt x="609191" y="421953"/>
                    </a:cubicBezTo>
                    <a:cubicBezTo>
                      <a:pt x="609191" y="491688"/>
                      <a:pt x="552642" y="548159"/>
                      <a:pt x="482809" y="548159"/>
                    </a:cubicBezTo>
                    <a:cubicBezTo>
                      <a:pt x="413071" y="548159"/>
                      <a:pt x="356426" y="491688"/>
                      <a:pt x="356426" y="421953"/>
                    </a:cubicBezTo>
                    <a:cubicBezTo>
                      <a:pt x="356426" y="352217"/>
                      <a:pt x="412976" y="295746"/>
                      <a:pt x="482809" y="295746"/>
                    </a:cubicBezTo>
                    <a:close/>
                    <a:moveTo>
                      <a:pt x="256102" y="446"/>
                    </a:moveTo>
                    <a:cubicBezTo>
                      <a:pt x="283050" y="-1828"/>
                      <a:pt x="303356" y="4900"/>
                      <a:pt x="318064" y="13618"/>
                    </a:cubicBezTo>
                    <a:cubicBezTo>
                      <a:pt x="339983" y="25747"/>
                      <a:pt x="348333" y="41667"/>
                      <a:pt x="348333" y="41667"/>
                    </a:cubicBezTo>
                    <a:cubicBezTo>
                      <a:pt x="348333" y="41667"/>
                      <a:pt x="398434" y="45173"/>
                      <a:pt x="381544" y="146945"/>
                    </a:cubicBezTo>
                    <a:cubicBezTo>
                      <a:pt x="380975" y="149978"/>
                      <a:pt x="380216" y="153105"/>
                      <a:pt x="379267" y="156232"/>
                    </a:cubicBezTo>
                    <a:cubicBezTo>
                      <a:pt x="388946" y="156232"/>
                      <a:pt x="398624" y="163623"/>
                      <a:pt x="388186" y="200485"/>
                    </a:cubicBezTo>
                    <a:cubicBezTo>
                      <a:pt x="380026" y="229292"/>
                      <a:pt x="372435" y="237251"/>
                      <a:pt x="366742" y="237725"/>
                    </a:cubicBezTo>
                    <a:cubicBezTo>
                      <a:pt x="364749" y="250802"/>
                      <a:pt x="359530" y="265206"/>
                      <a:pt x="351749" y="278851"/>
                    </a:cubicBezTo>
                    <a:lnTo>
                      <a:pt x="351749" y="322915"/>
                    </a:lnTo>
                    <a:cubicBezTo>
                      <a:pt x="330589" y="350584"/>
                      <a:pt x="317969" y="385077"/>
                      <a:pt x="317969" y="422507"/>
                    </a:cubicBezTo>
                    <a:cubicBezTo>
                      <a:pt x="317969" y="472920"/>
                      <a:pt x="340837" y="518120"/>
                      <a:pt x="376800" y="548159"/>
                    </a:cubicBezTo>
                    <a:lnTo>
                      <a:pt x="26853" y="548159"/>
                    </a:lnTo>
                    <a:cubicBezTo>
                      <a:pt x="12051" y="548159"/>
                      <a:pt x="0" y="536219"/>
                      <a:pt x="0" y="521437"/>
                    </a:cubicBezTo>
                    <a:lnTo>
                      <a:pt x="0" y="473867"/>
                    </a:lnTo>
                    <a:cubicBezTo>
                      <a:pt x="0" y="458137"/>
                      <a:pt x="7211" y="443070"/>
                      <a:pt x="19452" y="433120"/>
                    </a:cubicBezTo>
                    <a:cubicBezTo>
                      <a:pt x="86633" y="377970"/>
                      <a:pt x="159032" y="341487"/>
                      <a:pt x="173740" y="334286"/>
                    </a:cubicBezTo>
                    <a:cubicBezTo>
                      <a:pt x="175353" y="333528"/>
                      <a:pt x="176396" y="331917"/>
                      <a:pt x="176586" y="330021"/>
                    </a:cubicBezTo>
                    <a:lnTo>
                      <a:pt x="176586" y="278851"/>
                    </a:lnTo>
                    <a:cubicBezTo>
                      <a:pt x="168616" y="265206"/>
                      <a:pt x="163587" y="250802"/>
                      <a:pt x="161594" y="237725"/>
                    </a:cubicBezTo>
                    <a:cubicBezTo>
                      <a:pt x="155901" y="237251"/>
                      <a:pt x="148310" y="229197"/>
                      <a:pt x="140149" y="200485"/>
                    </a:cubicBezTo>
                    <a:cubicBezTo>
                      <a:pt x="129806" y="164192"/>
                      <a:pt x="139200" y="156516"/>
                      <a:pt x="148499" y="156232"/>
                    </a:cubicBezTo>
                    <a:cubicBezTo>
                      <a:pt x="147645" y="153105"/>
                      <a:pt x="146886" y="149978"/>
                      <a:pt x="146222" y="146756"/>
                    </a:cubicBezTo>
                    <a:cubicBezTo>
                      <a:pt x="142711" y="128467"/>
                      <a:pt x="141667" y="111410"/>
                      <a:pt x="146032" y="95111"/>
                    </a:cubicBezTo>
                    <a:cubicBezTo>
                      <a:pt x="151061" y="73222"/>
                      <a:pt x="162922" y="55691"/>
                      <a:pt x="176207" y="42141"/>
                    </a:cubicBezTo>
                    <a:cubicBezTo>
                      <a:pt x="184557" y="33233"/>
                      <a:pt x="194046" y="25463"/>
                      <a:pt x="204199" y="19019"/>
                    </a:cubicBezTo>
                    <a:cubicBezTo>
                      <a:pt x="212454" y="13334"/>
                      <a:pt x="221563" y="8406"/>
                      <a:pt x="231431" y="5184"/>
                    </a:cubicBezTo>
                    <a:cubicBezTo>
                      <a:pt x="239117" y="2626"/>
                      <a:pt x="247373" y="825"/>
                      <a:pt x="256102" y="446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ysDash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800" b="1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6" name="îṡḻíďé">
              <a:extLst>
                <a:ext uri="{FF2B5EF4-FFF2-40B4-BE49-F238E27FC236}">
                  <a16:creationId xmlns:a16="http://schemas.microsoft.com/office/drawing/2014/main" id="{7B24FD64-38B9-4E49-96F9-511314133C8E}"/>
                </a:ext>
              </a:extLst>
            </p:cNvPr>
            <p:cNvGrpSpPr/>
            <p:nvPr/>
          </p:nvGrpSpPr>
          <p:grpSpPr>
            <a:xfrm>
              <a:off x="5740746" y="3009872"/>
              <a:ext cx="2336110" cy="1009706"/>
              <a:chOff x="673100" y="1969213"/>
              <a:chExt cx="2336800" cy="1009706"/>
            </a:xfrm>
          </p:grpSpPr>
          <p:sp>
            <p:nvSpPr>
              <p:cNvPr id="20" name="iŝľidè">
                <a:extLst>
                  <a:ext uri="{FF2B5EF4-FFF2-40B4-BE49-F238E27FC236}">
                    <a16:creationId xmlns:a16="http://schemas.microsoft.com/office/drawing/2014/main" id="{6C9606F4-8EBB-487D-B97C-C987D48CC895}"/>
                  </a:ext>
                </a:extLst>
              </p:cNvPr>
              <p:cNvSpPr txBox="1"/>
              <p:nvPr/>
            </p:nvSpPr>
            <p:spPr bwMode="auto">
              <a:xfrm>
                <a:off x="673100" y="1969213"/>
                <a:ext cx="2336800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</a:t>
                </a: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21" name="íSlïdè">
                <a:extLst>
                  <a:ext uri="{FF2B5EF4-FFF2-40B4-BE49-F238E27FC236}">
                    <a16:creationId xmlns:a16="http://schemas.microsoft.com/office/drawing/2014/main" id="{63795C47-11A1-4DFE-A16E-F3BE489477A7}"/>
                  </a:ext>
                </a:extLst>
              </p:cNvPr>
              <p:cNvSpPr/>
              <p:nvPr/>
            </p:nvSpPr>
            <p:spPr bwMode="auto">
              <a:xfrm>
                <a:off x="673100" y="2398293"/>
                <a:ext cx="2336800" cy="5806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17" name="išḷïḍe">
              <a:extLst>
                <a:ext uri="{FF2B5EF4-FFF2-40B4-BE49-F238E27FC236}">
                  <a16:creationId xmlns:a16="http://schemas.microsoft.com/office/drawing/2014/main" id="{B6FEE60D-8BB1-432C-8F3D-2263320B9758}"/>
                </a:ext>
              </a:extLst>
            </p:cNvPr>
            <p:cNvGrpSpPr/>
            <p:nvPr/>
          </p:nvGrpSpPr>
          <p:grpSpPr>
            <a:xfrm>
              <a:off x="5200879" y="2200423"/>
              <a:ext cx="372619" cy="342549"/>
              <a:chOff x="4336251" y="2972151"/>
              <a:chExt cx="363146" cy="418749"/>
            </a:xfrm>
            <a:solidFill>
              <a:schemeClr val="bg1">
                <a:lumMod val="95000"/>
              </a:schemeClr>
            </a:solidFill>
          </p:grpSpPr>
          <p:sp>
            <p:nvSpPr>
              <p:cNvPr id="18" name="ïşḻíďê">
                <a:extLst>
                  <a:ext uri="{FF2B5EF4-FFF2-40B4-BE49-F238E27FC236}">
                    <a16:creationId xmlns:a16="http://schemas.microsoft.com/office/drawing/2014/main" id="{46BCF9C6-D066-4140-8D73-C06659863A4D}"/>
                  </a:ext>
                </a:extLst>
              </p:cNvPr>
              <p:cNvSpPr/>
              <p:nvPr/>
            </p:nvSpPr>
            <p:spPr>
              <a:xfrm>
                <a:off x="4336251" y="2972151"/>
                <a:ext cx="226217" cy="418749"/>
              </a:xfrm>
              <a:prstGeom prst="chevron">
                <a:avLst/>
              </a:prstGeom>
              <a:grpFill/>
              <a:ln w="19050">
                <a:noFill/>
                <a:prstDash val="sysDash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pPr algn="ctr" defTabSz="914354"/>
                <a:endParaRPr lang="zh-CN" altLang="en-US" sz="2800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ïśḻíḑé">
                <a:extLst>
                  <a:ext uri="{FF2B5EF4-FFF2-40B4-BE49-F238E27FC236}">
                    <a16:creationId xmlns:a16="http://schemas.microsoft.com/office/drawing/2014/main" id="{4328743C-9F7E-4747-A888-3A4E848C8DFB}"/>
                  </a:ext>
                </a:extLst>
              </p:cNvPr>
              <p:cNvSpPr/>
              <p:nvPr/>
            </p:nvSpPr>
            <p:spPr>
              <a:xfrm>
                <a:off x="4473180" y="2972151"/>
                <a:ext cx="226217" cy="418749"/>
              </a:xfrm>
              <a:prstGeom prst="chevron">
                <a:avLst/>
              </a:prstGeom>
              <a:grpFill/>
              <a:ln w="19050">
                <a:noFill/>
                <a:prstDash val="sysDash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pPr algn="ctr" defTabSz="914354"/>
                <a:endParaRPr lang="zh-CN" altLang="en-US" sz="2800" b="1" dirty="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D177AFF-5A0C-478A-83B7-9FAE7952833B}"/>
              </a:ext>
            </a:extLst>
          </p:cNvPr>
          <p:cNvGrpSpPr/>
          <p:nvPr/>
        </p:nvGrpSpPr>
        <p:grpSpPr>
          <a:xfrm>
            <a:off x="8244116" y="1766860"/>
            <a:ext cx="2875976" cy="2252718"/>
            <a:chOff x="8244116" y="1766860"/>
            <a:chExt cx="2875976" cy="2252718"/>
          </a:xfrm>
        </p:grpSpPr>
        <p:grpSp>
          <p:nvGrpSpPr>
            <p:cNvPr id="25" name="íšļïḋê">
              <a:extLst>
                <a:ext uri="{FF2B5EF4-FFF2-40B4-BE49-F238E27FC236}">
                  <a16:creationId xmlns:a16="http://schemas.microsoft.com/office/drawing/2014/main" id="{8FCDA23F-2189-40A1-AD46-9662CD584549}"/>
                </a:ext>
              </a:extLst>
            </p:cNvPr>
            <p:cNvGrpSpPr/>
            <p:nvPr/>
          </p:nvGrpSpPr>
          <p:grpSpPr>
            <a:xfrm>
              <a:off x="9347200" y="1766860"/>
              <a:ext cx="1209674" cy="1209674"/>
              <a:chOff x="8534400" y="2528860"/>
              <a:chExt cx="1209674" cy="1209674"/>
            </a:xfrm>
          </p:grpSpPr>
          <p:sp>
            <p:nvSpPr>
              <p:cNvPr id="32" name="îśḷîďe">
                <a:extLst>
                  <a:ext uri="{FF2B5EF4-FFF2-40B4-BE49-F238E27FC236}">
                    <a16:creationId xmlns:a16="http://schemas.microsoft.com/office/drawing/2014/main" id="{271B4EA0-6A52-43B3-AA22-CF7FF78C7855}"/>
                  </a:ext>
                </a:extLst>
              </p:cNvPr>
              <p:cNvSpPr/>
              <p:nvPr/>
            </p:nvSpPr>
            <p:spPr>
              <a:xfrm>
                <a:off x="8534400" y="2528860"/>
                <a:ext cx="1209674" cy="1209674"/>
              </a:xfrm>
              <a:prstGeom prst="ellipse">
                <a:avLst/>
              </a:prstGeom>
              <a:solidFill>
                <a:schemeClr val="accent3"/>
              </a:solidFill>
              <a:ln w="22225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800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3" name="iṣḻîdè">
                <a:extLst>
                  <a:ext uri="{FF2B5EF4-FFF2-40B4-BE49-F238E27FC236}">
                    <a16:creationId xmlns:a16="http://schemas.microsoft.com/office/drawing/2014/main" id="{A2DBD5AD-30AD-46A7-90A2-E332121E9D97}"/>
                  </a:ext>
                </a:extLst>
              </p:cNvPr>
              <p:cNvSpPr/>
              <p:nvPr/>
            </p:nvSpPr>
            <p:spPr>
              <a:xfrm>
                <a:off x="8810625" y="2837368"/>
                <a:ext cx="657224" cy="592660"/>
              </a:xfrm>
              <a:custGeom>
                <a:avLst/>
                <a:gdLst>
                  <a:gd name="connsiteX0" fmla="*/ 521432 w 608344"/>
                  <a:gd name="connsiteY0" fmla="*/ 370453 h 548582"/>
                  <a:gd name="connsiteX1" fmla="*/ 465737 w 608344"/>
                  <a:gd name="connsiteY1" fmla="*/ 425787 h 548582"/>
                  <a:gd name="connsiteX2" fmla="*/ 442491 w 608344"/>
                  <a:gd name="connsiteY2" fmla="*/ 402479 h 548582"/>
                  <a:gd name="connsiteX3" fmla="*/ 418201 w 608344"/>
                  <a:gd name="connsiteY3" fmla="*/ 426545 h 548582"/>
                  <a:gd name="connsiteX4" fmla="*/ 441447 w 608344"/>
                  <a:gd name="connsiteY4" fmla="*/ 449948 h 548582"/>
                  <a:gd name="connsiteX5" fmla="*/ 465642 w 608344"/>
                  <a:gd name="connsiteY5" fmla="*/ 474204 h 548582"/>
                  <a:gd name="connsiteX6" fmla="*/ 489932 w 608344"/>
                  <a:gd name="connsiteY6" fmla="*/ 450043 h 548582"/>
                  <a:gd name="connsiteX7" fmla="*/ 545532 w 608344"/>
                  <a:gd name="connsiteY7" fmla="*/ 394709 h 548582"/>
                  <a:gd name="connsiteX8" fmla="*/ 481962 w 608344"/>
                  <a:gd name="connsiteY8" fmla="*/ 296170 h 548582"/>
                  <a:gd name="connsiteX9" fmla="*/ 608344 w 608344"/>
                  <a:gd name="connsiteY9" fmla="*/ 422376 h 548582"/>
                  <a:gd name="connsiteX10" fmla="*/ 481962 w 608344"/>
                  <a:gd name="connsiteY10" fmla="*/ 548582 h 548582"/>
                  <a:gd name="connsiteX11" fmla="*/ 355579 w 608344"/>
                  <a:gd name="connsiteY11" fmla="*/ 422376 h 548582"/>
                  <a:gd name="connsiteX12" fmla="*/ 481962 w 608344"/>
                  <a:gd name="connsiteY12" fmla="*/ 296170 h 548582"/>
                  <a:gd name="connsiteX13" fmla="*/ 255835 w 608344"/>
                  <a:gd name="connsiteY13" fmla="*/ 446 h 548582"/>
                  <a:gd name="connsiteX14" fmla="*/ 317801 w 608344"/>
                  <a:gd name="connsiteY14" fmla="*/ 13616 h 548582"/>
                  <a:gd name="connsiteX15" fmla="*/ 348072 w 608344"/>
                  <a:gd name="connsiteY15" fmla="*/ 41661 h 548582"/>
                  <a:gd name="connsiteX16" fmla="*/ 381190 w 608344"/>
                  <a:gd name="connsiteY16" fmla="*/ 146831 h 548582"/>
                  <a:gd name="connsiteX17" fmla="*/ 378913 w 608344"/>
                  <a:gd name="connsiteY17" fmla="*/ 156211 h 548582"/>
                  <a:gd name="connsiteX18" fmla="*/ 387833 w 608344"/>
                  <a:gd name="connsiteY18" fmla="*/ 200458 h 548582"/>
                  <a:gd name="connsiteX19" fmla="*/ 366387 w 608344"/>
                  <a:gd name="connsiteY19" fmla="*/ 237694 h 548582"/>
                  <a:gd name="connsiteX20" fmla="*/ 351393 w 608344"/>
                  <a:gd name="connsiteY20" fmla="*/ 278720 h 548582"/>
                  <a:gd name="connsiteX21" fmla="*/ 351393 w 608344"/>
                  <a:gd name="connsiteY21" fmla="*/ 322873 h 548582"/>
                  <a:gd name="connsiteX22" fmla="*/ 317611 w 608344"/>
                  <a:gd name="connsiteY22" fmla="*/ 422358 h 548582"/>
                  <a:gd name="connsiteX23" fmla="*/ 376635 w 608344"/>
                  <a:gd name="connsiteY23" fmla="*/ 548088 h 548582"/>
                  <a:gd name="connsiteX24" fmla="*/ 26855 w 608344"/>
                  <a:gd name="connsiteY24" fmla="*/ 548088 h 548582"/>
                  <a:gd name="connsiteX25" fmla="*/ 0 w 608344"/>
                  <a:gd name="connsiteY25" fmla="*/ 521274 h 548582"/>
                  <a:gd name="connsiteX26" fmla="*/ 0 w 608344"/>
                  <a:gd name="connsiteY26" fmla="*/ 473806 h 548582"/>
                  <a:gd name="connsiteX27" fmla="*/ 19453 w 608344"/>
                  <a:gd name="connsiteY27" fmla="*/ 432969 h 548582"/>
                  <a:gd name="connsiteX28" fmla="*/ 173751 w 608344"/>
                  <a:gd name="connsiteY28" fmla="*/ 334242 h 548582"/>
                  <a:gd name="connsiteX29" fmla="*/ 176408 w 608344"/>
                  <a:gd name="connsiteY29" fmla="*/ 329884 h 548582"/>
                  <a:gd name="connsiteX30" fmla="*/ 176408 w 608344"/>
                  <a:gd name="connsiteY30" fmla="*/ 278720 h 548582"/>
                  <a:gd name="connsiteX31" fmla="*/ 161320 w 608344"/>
                  <a:gd name="connsiteY31" fmla="*/ 237694 h 548582"/>
                  <a:gd name="connsiteX32" fmla="*/ 139969 w 608344"/>
                  <a:gd name="connsiteY32" fmla="*/ 200458 h 548582"/>
                  <a:gd name="connsiteX33" fmla="*/ 148320 w 608344"/>
                  <a:gd name="connsiteY33" fmla="*/ 156211 h 548582"/>
                  <a:gd name="connsiteX34" fmla="*/ 146042 w 608344"/>
                  <a:gd name="connsiteY34" fmla="*/ 146736 h 548582"/>
                  <a:gd name="connsiteX35" fmla="*/ 145758 w 608344"/>
                  <a:gd name="connsiteY35" fmla="*/ 95099 h 548582"/>
                  <a:gd name="connsiteX36" fmla="*/ 176029 w 608344"/>
                  <a:gd name="connsiteY36" fmla="*/ 42135 h 548582"/>
                  <a:gd name="connsiteX37" fmla="*/ 203928 w 608344"/>
                  <a:gd name="connsiteY37" fmla="*/ 19017 h 548582"/>
                  <a:gd name="connsiteX38" fmla="*/ 231162 w 608344"/>
                  <a:gd name="connsiteY38" fmla="*/ 5089 h 548582"/>
                  <a:gd name="connsiteX39" fmla="*/ 255835 w 608344"/>
                  <a:gd name="connsiteY39" fmla="*/ 446 h 54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8344" h="548582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  <a:prstDash val="sysDash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800" b="1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6" name="išľíďê">
              <a:extLst>
                <a:ext uri="{FF2B5EF4-FFF2-40B4-BE49-F238E27FC236}">
                  <a16:creationId xmlns:a16="http://schemas.microsoft.com/office/drawing/2014/main" id="{2C7DA168-3937-4102-A543-DF13F97740D9}"/>
                </a:ext>
              </a:extLst>
            </p:cNvPr>
            <p:cNvGrpSpPr/>
            <p:nvPr/>
          </p:nvGrpSpPr>
          <p:grpSpPr>
            <a:xfrm>
              <a:off x="8783982" y="3009872"/>
              <a:ext cx="2336110" cy="1009706"/>
              <a:chOff x="673100" y="1969213"/>
              <a:chExt cx="2336800" cy="1009706"/>
            </a:xfrm>
          </p:grpSpPr>
          <p:sp>
            <p:nvSpPr>
              <p:cNvPr id="30" name="îṥḻíḋè">
                <a:extLst>
                  <a:ext uri="{FF2B5EF4-FFF2-40B4-BE49-F238E27FC236}">
                    <a16:creationId xmlns:a16="http://schemas.microsoft.com/office/drawing/2014/main" id="{145FDBF3-75B1-41E0-9C7B-9863A1EE0B7D}"/>
                  </a:ext>
                </a:extLst>
              </p:cNvPr>
              <p:cNvSpPr txBox="1"/>
              <p:nvPr/>
            </p:nvSpPr>
            <p:spPr bwMode="auto">
              <a:xfrm>
                <a:off x="673100" y="1969213"/>
                <a:ext cx="2336800" cy="42908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03.</a:t>
                </a: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31" name="íSļiḍé">
                <a:extLst>
                  <a:ext uri="{FF2B5EF4-FFF2-40B4-BE49-F238E27FC236}">
                    <a16:creationId xmlns:a16="http://schemas.microsoft.com/office/drawing/2014/main" id="{7EEBB906-B8F7-4047-9A02-933AB1B39C75}"/>
                  </a:ext>
                </a:extLst>
              </p:cNvPr>
              <p:cNvSpPr/>
              <p:nvPr/>
            </p:nvSpPr>
            <p:spPr bwMode="auto">
              <a:xfrm>
                <a:off x="673100" y="2398293"/>
                <a:ext cx="2336800" cy="58062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</p:grpSp>
        <p:grpSp>
          <p:nvGrpSpPr>
            <p:cNvPr id="27" name="îsḷïdê">
              <a:extLst>
                <a:ext uri="{FF2B5EF4-FFF2-40B4-BE49-F238E27FC236}">
                  <a16:creationId xmlns:a16="http://schemas.microsoft.com/office/drawing/2014/main" id="{ECD2B1A0-08B5-4A54-BFD9-DFF0100AF077}"/>
                </a:ext>
              </a:extLst>
            </p:cNvPr>
            <p:cNvGrpSpPr/>
            <p:nvPr/>
          </p:nvGrpSpPr>
          <p:grpSpPr>
            <a:xfrm>
              <a:off x="8244116" y="2200423"/>
              <a:ext cx="372619" cy="342549"/>
              <a:chOff x="4336251" y="2972151"/>
              <a:chExt cx="363146" cy="418749"/>
            </a:xfrm>
            <a:solidFill>
              <a:schemeClr val="bg1">
                <a:lumMod val="95000"/>
              </a:schemeClr>
            </a:solidFill>
          </p:grpSpPr>
          <p:sp>
            <p:nvSpPr>
              <p:cNvPr id="28" name="íṣḻîḍé">
                <a:extLst>
                  <a:ext uri="{FF2B5EF4-FFF2-40B4-BE49-F238E27FC236}">
                    <a16:creationId xmlns:a16="http://schemas.microsoft.com/office/drawing/2014/main" id="{625AD797-4431-4F1A-BC85-03AEC4BB90A6}"/>
                  </a:ext>
                </a:extLst>
              </p:cNvPr>
              <p:cNvSpPr/>
              <p:nvPr/>
            </p:nvSpPr>
            <p:spPr>
              <a:xfrm>
                <a:off x="4336251" y="2972151"/>
                <a:ext cx="226217" cy="418749"/>
              </a:xfrm>
              <a:prstGeom prst="chevron">
                <a:avLst/>
              </a:prstGeom>
              <a:grpFill/>
              <a:ln w="19050">
                <a:noFill/>
                <a:prstDash val="sysDash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pPr algn="ctr" defTabSz="914354"/>
                <a:endParaRPr lang="zh-CN" altLang="en-US" sz="2800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9" name="ïṥļïḑè">
                <a:extLst>
                  <a:ext uri="{FF2B5EF4-FFF2-40B4-BE49-F238E27FC236}">
                    <a16:creationId xmlns:a16="http://schemas.microsoft.com/office/drawing/2014/main" id="{AEF71F96-5045-4763-AC21-D099BBA2C16B}"/>
                  </a:ext>
                </a:extLst>
              </p:cNvPr>
              <p:cNvSpPr/>
              <p:nvPr/>
            </p:nvSpPr>
            <p:spPr>
              <a:xfrm>
                <a:off x="4473180" y="2972151"/>
                <a:ext cx="226217" cy="418749"/>
              </a:xfrm>
              <a:prstGeom prst="chevron">
                <a:avLst/>
              </a:prstGeom>
              <a:grpFill/>
              <a:ln w="19050">
                <a:noFill/>
                <a:prstDash val="sysDash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pPr algn="ctr" defTabSz="914354"/>
                <a:endParaRPr lang="zh-CN" altLang="en-US" sz="2800" b="1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40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56E13A-8A44-4F77-AF46-E472054933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855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2E2AB7-E31B-409E-A453-C5E527A7F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72443"/>
            <a:ext cx="5594751" cy="39855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6BF5F6-F92F-465B-902A-3150F0AF260A}"/>
              </a:ext>
            </a:extLst>
          </p:cNvPr>
          <p:cNvSpPr txBox="1"/>
          <p:nvPr/>
        </p:nvSpPr>
        <p:spPr>
          <a:xfrm>
            <a:off x="3955445" y="3966972"/>
            <a:ext cx="4281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后续规划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7D4664-0FFC-4075-83CB-0377FDA3D757}"/>
              </a:ext>
            </a:extLst>
          </p:cNvPr>
          <p:cNvGrpSpPr/>
          <p:nvPr/>
        </p:nvGrpSpPr>
        <p:grpSpPr>
          <a:xfrm>
            <a:off x="2209240" y="1257586"/>
            <a:ext cx="2298700" cy="2298700"/>
            <a:chOff x="2209240" y="1257586"/>
            <a:chExt cx="2298700" cy="229870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037C823-8B44-4C2E-AE51-678B41AC5118}"/>
                </a:ext>
              </a:extLst>
            </p:cNvPr>
            <p:cNvSpPr/>
            <p:nvPr/>
          </p:nvSpPr>
          <p:spPr>
            <a:xfrm>
              <a:off x="2209240" y="1257586"/>
              <a:ext cx="2298700" cy="2298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1CA51F8-5573-4601-B7DB-5303E6200947}"/>
                </a:ext>
              </a:extLst>
            </p:cNvPr>
            <p:cNvSpPr txBox="1"/>
            <p:nvPr/>
          </p:nvSpPr>
          <p:spPr>
            <a:xfrm>
              <a:off x="2286094" y="1668272"/>
              <a:ext cx="21449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0" b="1" dirty="0">
                  <a:solidFill>
                    <a:schemeClr val="bg1"/>
                  </a:solidFill>
                </a:rPr>
                <a:t>04</a:t>
              </a:r>
              <a:endParaRPr lang="zh-CN" altLang="en-US" sz="9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F63F2B-A7DF-4D67-9CB6-8E0A70FE2627}"/>
              </a:ext>
            </a:extLst>
          </p:cNvPr>
          <p:cNvGrpSpPr/>
          <p:nvPr/>
        </p:nvGrpSpPr>
        <p:grpSpPr>
          <a:xfrm>
            <a:off x="3358590" y="3145600"/>
            <a:ext cx="5328210" cy="2025543"/>
            <a:chOff x="3358590" y="3145600"/>
            <a:chExt cx="5328210" cy="202554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409563C-B0AF-4379-AF76-CB20226C36D8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3358590" y="3145600"/>
              <a:ext cx="0" cy="20255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438DE19-E7D7-4E47-A53D-DB838F20E9EE}"/>
                </a:ext>
              </a:extLst>
            </p:cNvPr>
            <p:cNvCxnSpPr>
              <a:cxnSpLocks/>
            </p:cNvCxnSpPr>
            <p:nvPr/>
          </p:nvCxnSpPr>
          <p:spPr>
            <a:xfrm>
              <a:off x="3358590" y="5171143"/>
              <a:ext cx="532821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37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BBEBB0-6629-4541-A489-EA2E24CC691B}"/>
              </a:ext>
            </a:extLst>
          </p:cNvPr>
          <p:cNvSpPr txBox="1"/>
          <p:nvPr/>
        </p:nvSpPr>
        <p:spPr>
          <a:xfrm>
            <a:off x="771513" y="476811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此处输入标题</a:t>
            </a:r>
          </a:p>
        </p:txBody>
      </p:sp>
      <p:sp>
        <p:nvSpPr>
          <p:cNvPr id="3" name="išľíḋé">
            <a:extLst>
              <a:ext uri="{FF2B5EF4-FFF2-40B4-BE49-F238E27FC236}">
                <a16:creationId xmlns:a16="http://schemas.microsoft.com/office/drawing/2014/main" id="{FFB722C8-4899-4957-AE00-45AB6C63C733}"/>
              </a:ext>
            </a:extLst>
          </p:cNvPr>
          <p:cNvSpPr/>
          <p:nvPr/>
        </p:nvSpPr>
        <p:spPr>
          <a:xfrm>
            <a:off x="5689479" y="2661103"/>
            <a:ext cx="1915536" cy="2021449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grpSp>
        <p:nvGrpSpPr>
          <p:cNvPr id="5" name="íSļïde">
            <a:extLst>
              <a:ext uri="{FF2B5EF4-FFF2-40B4-BE49-F238E27FC236}">
                <a16:creationId xmlns:a16="http://schemas.microsoft.com/office/drawing/2014/main" id="{03D58CA0-EAE8-44E9-8713-0F0A6ECF1696}"/>
              </a:ext>
            </a:extLst>
          </p:cNvPr>
          <p:cNvGrpSpPr/>
          <p:nvPr/>
        </p:nvGrpSpPr>
        <p:grpSpPr>
          <a:xfrm>
            <a:off x="1591347" y="2070265"/>
            <a:ext cx="2804192" cy="1381721"/>
            <a:chOff x="669925" y="1758275"/>
            <a:chExt cx="3167171" cy="1381721"/>
          </a:xfrm>
        </p:grpSpPr>
        <p:sp>
          <p:nvSpPr>
            <p:cNvPr id="6" name="ísľîḑê">
              <a:extLst>
                <a:ext uri="{FF2B5EF4-FFF2-40B4-BE49-F238E27FC236}">
                  <a16:creationId xmlns:a16="http://schemas.microsoft.com/office/drawing/2014/main" id="{285DDE53-1B18-4769-A3AC-487D78B0ED9A}"/>
                </a:ext>
              </a:extLst>
            </p:cNvPr>
            <p:cNvSpPr txBox="1"/>
            <p:nvPr/>
          </p:nvSpPr>
          <p:spPr>
            <a:xfrm>
              <a:off x="724445" y="2205039"/>
              <a:ext cx="3112651" cy="9349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600" dirty="0"/>
                <a:t>…...</a:t>
              </a:r>
              <a:endParaRPr lang="zh-CN" altLang="en-US" sz="1600" dirty="0"/>
            </a:p>
          </p:txBody>
        </p:sp>
        <p:sp>
          <p:nvSpPr>
            <p:cNvPr id="7" name="ïšḷîḍé">
              <a:extLst>
                <a:ext uri="{FF2B5EF4-FFF2-40B4-BE49-F238E27FC236}">
                  <a16:creationId xmlns:a16="http://schemas.microsoft.com/office/drawing/2014/main" id="{A2DAB410-DC95-4ACD-801E-C5BA6B780995}"/>
                </a:ext>
              </a:extLst>
            </p:cNvPr>
            <p:cNvSpPr/>
            <p:nvPr/>
          </p:nvSpPr>
          <p:spPr>
            <a:xfrm>
              <a:off x="669925" y="1758275"/>
              <a:ext cx="3112651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/>
              <a:r>
                <a:rPr lang="zh-CN" altLang="en-US" sz="2000" b="1" dirty="0"/>
                <a:t>此处输入标题</a:t>
              </a:r>
            </a:p>
          </p:txBody>
        </p:sp>
      </p:grpSp>
      <p:grpSp>
        <p:nvGrpSpPr>
          <p:cNvPr id="8" name="ïşľiḑê">
            <a:extLst>
              <a:ext uri="{FF2B5EF4-FFF2-40B4-BE49-F238E27FC236}">
                <a16:creationId xmlns:a16="http://schemas.microsoft.com/office/drawing/2014/main" id="{ED569D59-318E-4CF0-A211-5A3E38120311}"/>
              </a:ext>
            </a:extLst>
          </p:cNvPr>
          <p:cNvGrpSpPr/>
          <p:nvPr/>
        </p:nvGrpSpPr>
        <p:grpSpPr>
          <a:xfrm>
            <a:off x="9121108" y="3891668"/>
            <a:ext cx="2804192" cy="1381721"/>
            <a:chOff x="669925" y="1758275"/>
            <a:chExt cx="3167171" cy="1381721"/>
          </a:xfrm>
        </p:grpSpPr>
        <p:sp>
          <p:nvSpPr>
            <p:cNvPr id="9" name="iṡḷîďè">
              <a:extLst>
                <a:ext uri="{FF2B5EF4-FFF2-40B4-BE49-F238E27FC236}">
                  <a16:creationId xmlns:a16="http://schemas.microsoft.com/office/drawing/2014/main" id="{315EFD0D-CD23-4333-B412-A38F68E23A92}"/>
                </a:ext>
              </a:extLst>
            </p:cNvPr>
            <p:cNvSpPr txBox="1"/>
            <p:nvPr/>
          </p:nvSpPr>
          <p:spPr>
            <a:xfrm>
              <a:off x="724445" y="2205039"/>
              <a:ext cx="3112651" cy="9349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r">
                <a:lnSpc>
                  <a:spcPct val="130000"/>
                </a:lnSpc>
                <a:spcBef>
                  <a:spcPct val="0"/>
                </a:spcBef>
              </a:pPr>
              <a:r>
                <a:rPr lang="en-US" altLang="zh-CN" sz="1600" dirty="0"/>
                <a:t>…...</a:t>
              </a:r>
              <a:endParaRPr lang="zh-CN" altLang="en-US" sz="1600" dirty="0"/>
            </a:p>
          </p:txBody>
        </p:sp>
        <p:sp>
          <p:nvSpPr>
            <p:cNvPr id="10" name="îṩľíḑe">
              <a:extLst>
                <a:ext uri="{FF2B5EF4-FFF2-40B4-BE49-F238E27FC236}">
                  <a16:creationId xmlns:a16="http://schemas.microsoft.com/office/drawing/2014/main" id="{B8171362-7D6D-48CB-9A17-0BB84E6ECF3D}"/>
                </a:ext>
              </a:extLst>
            </p:cNvPr>
            <p:cNvSpPr/>
            <p:nvPr/>
          </p:nvSpPr>
          <p:spPr>
            <a:xfrm>
              <a:off x="669925" y="1758275"/>
              <a:ext cx="3112651" cy="4467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r"/>
              <a:r>
                <a:rPr lang="zh-CN" altLang="en-US" sz="2000" b="1" dirty="0"/>
                <a:t>此处输入标题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AF3EC2B-4C15-4CF2-BCBF-345E4015E36F}"/>
              </a:ext>
            </a:extLst>
          </p:cNvPr>
          <p:cNvGrpSpPr/>
          <p:nvPr/>
        </p:nvGrpSpPr>
        <p:grpSpPr>
          <a:xfrm>
            <a:off x="1589221" y="3988783"/>
            <a:ext cx="828849" cy="832471"/>
            <a:chOff x="1589221" y="3988783"/>
            <a:chExt cx="828849" cy="832471"/>
          </a:xfrm>
        </p:grpSpPr>
        <p:sp>
          <p:nvSpPr>
            <p:cNvPr id="12" name="iṩḷiḍé">
              <a:extLst>
                <a:ext uri="{FF2B5EF4-FFF2-40B4-BE49-F238E27FC236}">
                  <a16:creationId xmlns:a16="http://schemas.microsoft.com/office/drawing/2014/main" id="{482B950E-46FE-4E54-B2C4-F928F4FB89FE}"/>
                </a:ext>
              </a:extLst>
            </p:cNvPr>
            <p:cNvSpPr/>
            <p:nvPr/>
          </p:nvSpPr>
          <p:spPr bwMode="auto">
            <a:xfrm>
              <a:off x="1835905" y="3988783"/>
              <a:ext cx="335483" cy="365242"/>
            </a:xfrm>
            <a:custGeom>
              <a:avLst/>
              <a:gdLst>
                <a:gd name="connsiteX0" fmla="*/ 437277 w 581518"/>
                <a:gd name="connsiteY0" fmla="*/ 409440 h 599930"/>
                <a:gd name="connsiteX1" fmla="*/ 396550 w 581518"/>
                <a:gd name="connsiteY1" fmla="*/ 450118 h 599930"/>
                <a:gd name="connsiteX2" fmla="*/ 437277 w 581518"/>
                <a:gd name="connsiteY2" fmla="*/ 490795 h 599930"/>
                <a:gd name="connsiteX3" fmla="*/ 478005 w 581518"/>
                <a:gd name="connsiteY3" fmla="*/ 450118 h 599930"/>
                <a:gd name="connsiteX4" fmla="*/ 437277 w 581518"/>
                <a:gd name="connsiteY4" fmla="*/ 409440 h 599930"/>
                <a:gd name="connsiteX5" fmla="*/ 144240 w 581518"/>
                <a:gd name="connsiteY5" fmla="*/ 409440 h 599930"/>
                <a:gd name="connsiteX6" fmla="*/ 103513 w 581518"/>
                <a:gd name="connsiteY6" fmla="*/ 450118 h 599930"/>
                <a:gd name="connsiteX7" fmla="*/ 144240 w 581518"/>
                <a:gd name="connsiteY7" fmla="*/ 490795 h 599930"/>
                <a:gd name="connsiteX8" fmla="*/ 184967 w 581518"/>
                <a:gd name="connsiteY8" fmla="*/ 450118 h 599930"/>
                <a:gd name="connsiteX9" fmla="*/ 144240 w 581518"/>
                <a:gd name="connsiteY9" fmla="*/ 409440 h 599930"/>
                <a:gd name="connsiteX10" fmla="*/ 227681 w 581518"/>
                <a:gd name="connsiteY10" fmla="*/ 234825 h 599930"/>
                <a:gd name="connsiteX11" fmla="*/ 159140 w 581518"/>
                <a:gd name="connsiteY11" fmla="*/ 296337 h 599930"/>
                <a:gd name="connsiteX12" fmla="*/ 154173 w 581518"/>
                <a:gd name="connsiteY12" fmla="*/ 344952 h 599930"/>
                <a:gd name="connsiteX13" fmla="*/ 427344 w 581518"/>
                <a:gd name="connsiteY13" fmla="*/ 344952 h 599930"/>
                <a:gd name="connsiteX14" fmla="*/ 422377 w 581518"/>
                <a:gd name="connsiteY14" fmla="*/ 296337 h 599930"/>
                <a:gd name="connsiteX15" fmla="*/ 353836 w 581518"/>
                <a:gd name="connsiteY15" fmla="*/ 234825 h 599930"/>
                <a:gd name="connsiteX16" fmla="*/ 346883 w 581518"/>
                <a:gd name="connsiteY16" fmla="*/ 234825 h 599930"/>
                <a:gd name="connsiteX17" fmla="*/ 346883 w 581518"/>
                <a:gd name="connsiteY17" fmla="*/ 249707 h 599930"/>
                <a:gd name="connsiteX18" fmla="*/ 323042 w 581518"/>
                <a:gd name="connsiteY18" fmla="*/ 273518 h 599930"/>
                <a:gd name="connsiteX19" fmla="*/ 258475 w 581518"/>
                <a:gd name="connsiteY19" fmla="*/ 273518 h 599930"/>
                <a:gd name="connsiteX20" fmla="*/ 234634 w 581518"/>
                <a:gd name="connsiteY20" fmla="*/ 249707 h 599930"/>
                <a:gd name="connsiteX21" fmla="*/ 234634 w 581518"/>
                <a:gd name="connsiteY21" fmla="*/ 234825 h 599930"/>
                <a:gd name="connsiteX22" fmla="*/ 227681 w 581518"/>
                <a:gd name="connsiteY22" fmla="*/ 193155 h 599930"/>
                <a:gd name="connsiteX23" fmla="*/ 353836 w 581518"/>
                <a:gd name="connsiteY23" fmla="*/ 193155 h 599930"/>
                <a:gd name="connsiteX24" fmla="*/ 463105 w 581518"/>
                <a:gd name="connsiteY24" fmla="*/ 292369 h 599930"/>
                <a:gd name="connsiteX25" fmla="*/ 468071 w 581518"/>
                <a:gd name="connsiteY25" fmla="*/ 344952 h 599930"/>
                <a:gd name="connsiteX26" fmla="*/ 481978 w 581518"/>
                <a:gd name="connsiteY26" fmla="*/ 344952 h 599930"/>
                <a:gd name="connsiteX27" fmla="*/ 504825 w 581518"/>
                <a:gd name="connsiteY27" fmla="*/ 364794 h 599930"/>
                <a:gd name="connsiteX28" fmla="*/ 524692 w 581518"/>
                <a:gd name="connsiteY28" fmla="*/ 477898 h 599930"/>
                <a:gd name="connsiteX29" fmla="*/ 514759 w 581518"/>
                <a:gd name="connsiteY29" fmla="*/ 516591 h 599930"/>
                <a:gd name="connsiteX30" fmla="*/ 478998 w 581518"/>
                <a:gd name="connsiteY30" fmla="*/ 533457 h 599930"/>
                <a:gd name="connsiteX31" fmla="*/ 478998 w 581518"/>
                <a:gd name="connsiteY31" fmla="*/ 552308 h 599930"/>
                <a:gd name="connsiteX32" fmla="*/ 431317 w 581518"/>
                <a:gd name="connsiteY32" fmla="*/ 599930 h 599930"/>
                <a:gd name="connsiteX33" fmla="*/ 416417 w 581518"/>
                <a:gd name="connsiteY33" fmla="*/ 599930 h 599930"/>
                <a:gd name="connsiteX34" fmla="*/ 368736 w 581518"/>
                <a:gd name="connsiteY34" fmla="*/ 552308 h 599930"/>
                <a:gd name="connsiteX35" fmla="*/ 368736 w 581518"/>
                <a:gd name="connsiteY35" fmla="*/ 534449 h 599930"/>
                <a:gd name="connsiteX36" fmla="*/ 212781 w 581518"/>
                <a:gd name="connsiteY36" fmla="*/ 534449 h 599930"/>
                <a:gd name="connsiteX37" fmla="*/ 212781 w 581518"/>
                <a:gd name="connsiteY37" fmla="*/ 552308 h 599930"/>
                <a:gd name="connsiteX38" fmla="*/ 165100 w 581518"/>
                <a:gd name="connsiteY38" fmla="*/ 599930 h 599930"/>
                <a:gd name="connsiteX39" fmla="*/ 150200 w 581518"/>
                <a:gd name="connsiteY39" fmla="*/ 599930 h 599930"/>
                <a:gd name="connsiteX40" fmla="*/ 102519 w 581518"/>
                <a:gd name="connsiteY40" fmla="*/ 552308 h 599930"/>
                <a:gd name="connsiteX41" fmla="*/ 102519 w 581518"/>
                <a:gd name="connsiteY41" fmla="*/ 533457 h 599930"/>
                <a:gd name="connsiteX42" fmla="*/ 67752 w 581518"/>
                <a:gd name="connsiteY42" fmla="*/ 516591 h 599930"/>
                <a:gd name="connsiteX43" fmla="*/ 56825 w 581518"/>
                <a:gd name="connsiteY43" fmla="*/ 477898 h 599930"/>
                <a:gd name="connsiteX44" fmla="*/ 76692 w 581518"/>
                <a:gd name="connsiteY44" fmla="*/ 364794 h 599930"/>
                <a:gd name="connsiteX45" fmla="*/ 100532 w 581518"/>
                <a:gd name="connsiteY45" fmla="*/ 344952 h 599930"/>
                <a:gd name="connsiteX46" fmla="*/ 113446 w 581518"/>
                <a:gd name="connsiteY46" fmla="*/ 344952 h 599930"/>
                <a:gd name="connsiteX47" fmla="*/ 118413 w 581518"/>
                <a:gd name="connsiteY47" fmla="*/ 292369 h 599930"/>
                <a:gd name="connsiteX48" fmla="*/ 227681 w 581518"/>
                <a:gd name="connsiteY48" fmla="*/ 193155 h 599930"/>
                <a:gd name="connsiteX49" fmla="*/ 291256 w 581518"/>
                <a:gd name="connsiteY49" fmla="*/ 0 h 599930"/>
                <a:gd name="connsiteX50" fmla="*/ 324037 w 581518"/>
                <a:gd name="connsiteY50" fmla="*/ 9676 h 599930"/>
                <a:gd name="connsiteX51" fmla="*/ 566417 w 581518"/>
                <a:gd name="connsiteY51" fmla="*/ 167472 h 599930"/>
                <a:gd name="connsiteX52" fmla="*/ 576351 w 581518"/>
                <a:gd name="connsiteY52" fmla="*/ 213124 h 599930"/>
                <a:gd name="connsiteX53" fmla="*/ 548536 w 581518"/>
                <a:gd name="connsiteY53" fmla="*/ 228010 h 599930"/>
                <a:gd name="connsiteX54" fmla="*/ 530656 w 581518"/>
                <a:gd name="connsiteY54" fmla="*/ 223048 h 599930"/>
                <a:gd name="connsiteX55" fmla="*/ 291256 w 581518"/>
                <a:gd name="connsiteY55" fmla="*/ 66244 h 599930"/>
                <a:gd name="connsiteX56" fmla="*/ 50862 w 581518"/>
                <a:gd name="connsiteY56" fmla="*/ 223048 h 599930"/>
                <a:gd name="connsiteX57" fmla="*/ 5167 w 581518"/>
                <a:gd name="connsiteY57" fmla="*/ 213124 h 599930"/>
                <a:gd name="connsiteX58" fmla="*/ 15101 w 581518"/>
                <a:gd name="connsiteY58" fmla="*/ 168464 h 599930"/>
                <a:gd name="connsiteX59" fmla="*/ 258475 w 581518"/>
                <a:gd name="connsiteY59" fmla="*/ 9676 h 599930"/>
                <a:gd name="connsiteX60" fmla="*/ 291256 w 581518"/>
                <a:gd name="connsiteY60" fmla="*/ 0 h 59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81518" h="599930">
                  <a:moveTo>
                    <a:pt x="437277" y="409440"/>
                  </a:moveTo>
                  <a:cubicBezTo>
                    <a:pt x="415424" y="409440"/>
                    <a:pt x="396550" y="428291"/>
                    <a:pt x="396550" y="450118"/>
                  </a:cubicBezTo>
                  <a:cubicBezTo>
                    <a:pt x="396550" y="472937"/>
                    <a:pt x="415424" y="490795"/>
                    <a:pt x="437277" y="490795"/>
                  </a:cubicBezTo>
                  <a:cubicBezTo>
                    <a:pt x="460124" y="490795"/>
                    <a:pt x="478005" y="472937"/>
                    <a:pt x="478005" y="450118"/>
                  </a:cubicBezTo>
                  <a:cubicBezTo>
                    <a:pt x="478005" y="428291"/>
                    <a:pt x="460124" y="409440"/>
                    <a:pt x="437277" y="409440"/>
                  </a:cubicBezTo>
                  <a:close/>
                  <a:moveTo>
                    <a:pt x="144240" y="409440"/>
                  </a:moveTo>
                  <a:cubicBezTo>
                    <a:pt x="122386" y="409440"/>
                    <a:pt x="103513" y="428291"/>
                    <a:pt x="103513" y="450118"/>
                  </a:cubicBezTo>
                  <a:cubicBezTo>
                    <a:pt x="103513" y="472937"/>
                    <a:pt x="122386" y="490795"/>
                    <a:pt x="144240" y="490795"/>
                  </a:cubicBezTo>
                  <a:cubicBezTo>
                    <a:pt x="167087" y="490795"/>
                    <a:pt x="184967" y="472937"/>
                    <a:pt x="184967" y="450118"/>
                  </a:cubicBezTo>
                  <a:cubicBezTo>
                    <a:pt x="184967" y="428291"/>
                    <a:pt x="167087" y="409440"/>
                    <a:pt x="144240" y="409440"/>
                  </a:cubicBezTo>
                  <a:close/>
                  <a:moveTo>
                    <a:pt x="227681" y="234825"/>
                  </a:moveTo>
                  <a:cubicBezTo>
                    <a:pt x="191921" y="234825"/>
                    <a:pt x="163113" y="260620"/>
                    <a:pt x="159140" y="296337"/>
                  </a:cubicBezTo>
                  <a:lnTo>
                    <a:pt x="154173" y="344952"/>
                  </a:lnTo>
                  <a:lnTo>
                    <a:pt x="427344" y="344952"/>
                  </a:lnTo>
                  <a:lnTo>
                    <a:pt x="422377" y="296337"/>
                  </a:lnTo>
                  <a:cubicBezTo>
                    <a:pt x="419397" y="260620"/>
                    <a:pt x="389597" y="234825"/>
                    <a:pt x="353836" y="234825"/>
                  </a:cubicBezTo>
                  <a:lnTo>
                    <a:pt x="346883" y="234825"/>
                  </a:lnTo>
                  <a:lnTo>
                    <a:pt x="346883" y="249707"/>
                  </a:lnTo>
                  <a:cubicBezTo>
                    <a:pt x="346883" y="262605"/>
                    <a:pt x="335956" y="273518"/>
                    <a:pt x="323042" y="273518"/>
                  </a:cubicBezTo>
                  <a:lnTo>
                    <a:pt x="258475" y="273518"/>
                  </a:lnTo>
                  <a:cubicBezTo>
                    <a:pt x="245561" y="273518"/>
                    <a:pt x="234634" y="262605"/>
                    <a:pt x="234634" y="249707"/>
                  </a:cubicBezTo>
                  <a:lnTo>
                    <a:pt x="234634" y="234825"/>
                  </a:lnTo>
                  <a:close/>
                  <a:moveTo>
                    <a:pt x="227681" y="193155"/>
                  </a:moveTo>
                  <a:lnTo>
                    <a:pt x="353836" y="193155"/>
                  </a:lnTo>
                  <a:cubicBezTo>
                    <a:pt x="410457" y="193155"/>
                    <a:pt x="458138" y="235817"/>
                    <a:pt x="463105" y="292369"/>
                  </a:cubicBezTo>
                  <a:lnTo>
                    <a:pt x="468071" y="344952"/>
                  </a:lnTo>
                  <a:lnTo>
                    <a:pt x="481978" y="344952"/>
                  </a:lnTo>
                  <a:cubicBezTo>
                    <a:pt x="492905" y="344952"/>
                    <a:pt x="502838" y="353881"/>
                    <a:pt x="504825" y="364794"/>
                  </a:cubicBezTo>
                  <a:lnTo>
                    <a:pt x="524692" y="477898"/>
                  </a:lnTo>
                  <a:cubicBezTo>
                    <a:pt x="527672" y="491788"/>
                    <a:pt x="523699" y="505677"/>
                    <a:pt x="514759" y="516591"/>
                  </a:cubicBezTo>
                  <a:cubicBezTo>
                    <a:pt x="505818" y="527504"/>
                    <a:pt x="492905" y="533457"/>
                    <a:pt x="478998" y="533457"/>
                  </a:cubicBezTo>
                  <a:lnTo>
                    <a:pt x="478998" y="552308"/>
                  </a:lnTo>
                  <a:cubicBezTo>
                    <a:pt x="478998" y="579095"/>
                    <a:pt x="458138" y="599930"/>
                    <a:pt x="431317" y="599930"/>
                  </a:cubicBezTo>
                  <a:lnTo>
                    <a:pt x="416417" y="599930"/>
                  </a:lnTo>
                  <a:cubicBezTo>
                    <a:pt x="389597" y="599930"/>
                    <a:pt x="368736" y="579095"/>
                    <a:pt x="368736" y="552308"/>
                  </a:cubicBezTo>
                  <a:lnTo>
                    <a:pt x="368736" y="534449"/>
                  </a:lnTo>
                  <a:lnTo>
                    <a:pt x="212781" y="534449"/>
                  </a:lnTo>
                  <a:lnTo>
                    <a:pt x="212781" y="552308"/>
                  </a:lnTo>
                  <a:cubicBezTo>
                    <a:pt x="212781" y="579095"/>
                    <a:pt x="191921" y="599930"/>
                    <a:pt x="165100" y="599930"/>
                  </a:cubicBezTo>
                  <a:lnTo>
                    <a:pt x="150200" y="599930"/>
                  </a:lnTo>
                  <a:cubicBezTo>
                    <a:pt x="123379" y="599930"/>
                    <a:pt x="102519" y="579095"/>
                    <a:pt x="102519" y="552308"/>
                  </a:cubicBezTo>
                  <a:lnTo>
                    <a:pt x="102519" y="533457"/>
                  </a:lnTo>
                  <a:cubicBezTo>
                    <a:pt x="88612" y="533457"/>
                    <a:pt x="75699" y="527504"/>
                    <a:pt x="67752" y="516591"/>
                  </a:cubicBezTo>
                  <a:cubicBezTo>
                    <a:pt x="57819" y="505677"/>
                    <a:pt x="53845" y="491788"/>
                    <a:pt x="56825" y="477898"/>
                  </a:cubicBezTo>
                  <a:lnTo>
                    <a:pt x="76692" y="364794"/>
                  </a:lnTo>
                  <a:cubicBezTo>
                    <a:pt x="78679" y="353881"/>
                    <a:pt x="88612" y="344952"/>
                    <a:pt x="100532" y="344952"/>
                  </a:cubicBezTo>
                  <a:lnTo>
                    <a:pt x="113446" y="344952"/>
                  </a:lnTo>
                  <a:lnTo>
                    <a:pt x="118413" y="292369"/>
                  </a:lnTo>
                  <a:cubicBezTo>
                    <a:pt x="124373" y="235817"/>
                    <a:pt x="171060" y="193155"/>
                    <a:pt x="227681" y="193155"/>
                  </a:cubicBezTo>
                  <a:close/>
                  <a:moveTo>
                    <a:pt x="291256" y="0"/>
                  </a:moveTo>
                  <a:cubicBezTo>
                    <a:pt x="302680" y="0"/>
                    <a:pt x="314103" y="3226"/>
                    <a:pt x="324037" y="9676"/>
                  </a:cubicBezTo>
                  <a:lnTo>
                    <a:pt x="566417" y="167472"/>
                  </a:lnTo>
                  <a:cubicBezTo>
                    <a:pt x="581317" y="177396"/>
                    <a:pt x="586284" y="198237"/>
                    <a:pt x="576351" y="213124"/>
                  </a:cubicBezTo>
                  <a:cubicBezTo>
                    <a:pt x="570390" y="223048"/>
                    <a:pt x="559463" y="228010"/>
                    <a:pt x="548536" y="228010"/>
                  </a:cubicBezTo>
                  <a:cubicBezTo>
                    <a:pt x="542576" y="228010"/>
                    <a:pt x="536616" y="226025"/>
                    <a:pt x="530656" y="223048"/>
                  </a:cubicBezTo>
                  <a:lnTo>
                    <a:pt x="291256" y="66244"/>
                  </a:lnTo>
                  <a:lnTo>
                    <a:pt x="50862" y="223048"/>
                  </a:lnTo>
                  <a:cubicBezTo>
                    <a:pt x="35962" y="232972"/>
                    <a:pt x="15101" y="228010"/>
                    <a:pt x="5167" y="213124"/>
                  </a:cubicBezTo>
                  <a:cubicBezTo>
                    <a:pt x="-4766" y="198237"/>
                    <a:pt x="201" y="178388"/>
                    <a:pt x="15101" y="168464"/>
                  </a:cubicBezTo>
                  <a:lnTo>
                    <a:pt x="258475" y="9676"/>
                  </a:lnTo>
                  <a:cubicBezTo>
                    <a:pt x="268409" y="3226"/>
                    <a:pt x="279832" y="0"/>
                    <a:pt x="29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" name="îśļîdê">
              <a:extLst>
                <a:ext uri="{FF2B5EF4-FFF2-40B4-BE49-F238E27FC236}">
                  <a16:creationId xmlns:a16="http://schemas.microsoft.com/office/drawing/2014/main" id="{8BD2A8F4-68E3-4094-9BD4-EDADA285D678}"/>
                </a:ext>
              </a:extLst>
            </p:cNvPr>
            <p:cNvSpPr/>
            <p:nvPr/>
          </p:nvSpPr>
          <p:spPr>
            <a:xfrm>
              <a:off x="1589221" y="4420867"/>
              <a:ext cx="828849" cy="40038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1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此处输入标题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CF3E15D-C7C2-4086-AE9B-B5CB7F8B9EB8}"/>
              </a:ext>
            </a:extLst>
          </p:cNvPr>
          <p:cNvGrpSpPr/>
          <p:nvPr/>
        </p:nvGrpSpPr>
        <p:grpSpPr>
          <a:xfrm>
            <a:off x="2626367" y="4064326"/>
            <a:ext cx="828849" cy="756928"/>
            <a:chOff x="2626367" y="4064326"/>
            <a:chExt cx="828849" cy="756928"/>
          </a:xfrm>
        </p:grpSpPr>
        <p:sp>
          <p:nvSpPr>
            <p:cNvPr id="15" name="isľîḑé">
              <a:extLst>
                <a:ext uri="{FF2B5EF4-FFF2-40B4-BE49-F238E27FC236}">
                  <a16:creationId xmlns:a16="http://schemas.microsoft.com/office/drawing/2014/main" id="{55A0C48A-1896-4206-A48A-2353D51DAD8E}"/>
                </a:ext>
              </a:extLst>
            </p:cNvPr>
            <p:cNvSpPr/>
            <p:nvPr/>
          </p:nvSpPr>
          <p:spPr bwMode="auto">
            <a:xfrm>
              <a:off x="2867740" y="4064326"/>
              <a:ext cx="346105" cy="214156"/>
            </a:xfrm>
            <a:custGeom>
              <a:avLst/>
              <a:gdLst>
                <a:gd name="T0" fmla="*/ 263525 w 607614"/>
                <a:gd name="T1" fmla="*/ 263525 w 607614"/>
                <a:gd name="T2" fmla="*/ 485433 h 606761"/>
                <a:gd name="T3" fmla="*/ 485433 h 606761"/>
                <a:gd name="T4" fmla="*/ 485433 h 606761"/>
                <a:gd name="T5" fmla="*/ 485433 h 606761"/>
                <a:gd name="T6" fmla="*/ 485433 h 606761"/>
                <a:gd name="T7" fmla="*/ 485433 h 606761"/>
                <a:gd name="T8" fmla="*/ 485433 h 606761"/>
                <a:gd name="T9" fmla="*/ 485433 h 606761"/>
                <a:gd name="T10" fmla="*/ 485433 h 606761"/>
                <a:gd name="T11" fmla="*/ 485433 h 606761"/>
                <a:gd name="T12" fmla="*/ 485433 h 606761"/>
                <a:gd name="T13" fmla="*/ 485433 h 606761"/>
                <a:gd name="T14" fmla="*/ 485433 h 606761"/>
                <a:gd name="T15" fmla="*/ 485433 h 606761"/>
                <a:gd name="T16" fmla="*/ 485433 h 606761"/>
                <a:gd name="T17" fmla="*/ 485433 h 606761"/>
                <a:gd name="T18" fmla="*/ 485433 h 606761"/>
                <a:gd name="T19" fmla="*/ 485433 h 606761"/>
                <a:gd name="T20" fmla="*/ 485433 h 606761"/>
                <a:gd name="T21" fmla="*/ 485433 h 606761"/>
                <a:gd name="T22" fmla="*/ 485433 h 606761"/>
                <a:gd name="T23" fmla="*/ 485433 h 606761"/>
                <a:gd name="T24" fmla="*/ 485433 h 606761"/>
                <a:gd name="T25" fmla="*/ 485433 h 606761"/>
                <a:gd name="T26" fmla="*/ 485433 h 606761"/>
                <a:gd name="T27" fmla="*/ 485433 h 606761"/>
                <a:gd name="T28" fmla="*/ 485433 h 606761"/>
                <a:gd name="T29" fmla="*/ 485433 h 606761"/>
                <a:gd name="T30" fmla="*/ 485433 h 606761"/>
                <a:gd name="T31" fmla="*/ 485433 h 606761"/>
                <a:gd name="T32" fmla="*/ 485433 h 606761"/>
                <a:gd name="T33" fmla="*/ 485433 h 606761"/>
                <a:gd name="T34" fmla="*/ 485433 h 606761"/>
                <a:gd name="T35" fmla="*/ 485433 h 606761"/>
                <a:gd name="T36" fmla="*/ 485433 h 606761"/>
                <a:gd name="T37" fmla="*/ 485433 h 606761"/>
                <a:gd name="T38" fmla="*/ 485433 h 606761"/>
                <a:gd name="T39" fmla="*/ 485433 h 606761"/>
                <a:gd name="T40" fmla="*/ 485433 h 606761"/>
                <a:gd name="T41" fmla="*/ 485433 h 606761"/>
                <a:gd name="T42" fmla="*/ 485433 h 606761"/>
                <a:gd name="T43" fmla="*/ 485433 h 606761"/>
                <a:gd name="T44" fmla="*/ 485433 h 606761"/>
                <a:gd name="T45" fmla="*/ 485433 h 606761"/>
                <a:gd name="T46" fmla="*/ 485433 h 606761"/>
                <a:gd name="T47" fmla="*/ 485433 h 606761"/>
                <a:gd name="T48" fmla="*/ 485433 h 606761"/>
                <a:gd name="T49" fmla="*/ 485433 h 606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27" h="4009">
                  <a:moveTo>
                    <a:pt x="6028" y="0"/>
                  </a:moveTo>
                  <a:cubicBezTo>
                    <a:pt x="5587" y="0"/>
                    <a:pt x="5229" y="358"/>
                    <a:pt x="5229" y="799"/>
                  </a:cubicBezTo>
                  <a:cubicBezTo>
                    <a:pt x="5229" y="985"/>
                    <a:pt x="5293" y="1157"/>
                    <a:pt x="5401" y="1293"/>
                  </a:cubicBezTo>
                  <a:lnTo>
                    <a:pt x="4559" y="2460"/>
                  </a:lnTo>
                  <a:cubicBezTo>
                    <a:pt x="4387" y="2396"/>
                    <a:pt x="4191" y="2393"/>
                    <a:pt x="4010" y="2460"/>
                  </a:cubicBezTo>
                  <a:lnTo>
                    <a:pt x="3169" y="1293"/>
                  </a:lnTo>
                  <a:cubicBezTo>
                    <a:pt x="3276" y="1157"/>
                    <a:pt x="3341" y="985"/>
                    <a:pt x="3341" y="799"/>
                  </a:cubicBezTo>
                  <a:cubicBezTo>
                    <a:pt x="3341" y="358"/>
                    <a:pt x="2982" y="0"/>
                    <a:pt x="2542" y="0"/>
                  </a:cubicBezTo>
                  <a:cubicBezTo>
                    <a:pt x="2101" y="0"/>
                    <a:pt x="1743" y="358"/>
                    <a:pt x="1743" y="799"/>
                  </a:cubicBezTo>
                  <a:cubicBezTo>
                    <a:pt x="1743" y="985"/>
                    <a:pt x="1807" y="1157"/>
                    <a:pt x="1915" y="1293"/>
                  </a:cubicBezTo>
                  <a:lnTo>
                    <a:pt x="1073" y="2460"/>
                  </a:lnTo>
                  <a:cubicBezTo>
                    <a:pt x="554" y="2269"/>
                    <a:pt x="0" y="2656"/>
                    <a:pt x="0" y="3210"/>
                  </a:cubicBezTo>
                  <a:cubicBezTo>
                    <a:pt x="0" y="3650"/>
                    <a:pt x="358" y="4009"/>
                    <a:pt x="799" y="4009"/>
                  </a:cubicBezTo>
                  <a:cubicBezTo>
                    <a:pt x="1239" y="4009"/>
                    <a:pt x="1598" y="3650"/>
                    <a:pt x="1598" y="3210"/>
                  </a:cubicBezTo>
                  <a:cubicBezTo>
                    <a:pt x="1598" y="3023"/>
                    <a:pt x="1533" y="2852"/>
                    <a:pt x="1426" y="2716"/>
                  </a:cubicBezTo>
                  <a:lnTo>
                    <a:pt x="2267" y="1549"/>
                  </a:lnTo>
                  <a:cubicBezTo>
                    <a:pt x="2439" y="1612"/>
                    <a:pt x="2635" y="1615"/>
                    <a:pt x="2816" y="1549"/>
                  </a:cubicBezTo>
                  <a:lnTo>
                    <a:pt x="3658" y="2716"/>
                  </a:lnTo>
                  <a:cubicBezTo>
                    <a:pt x="3550" y="2852"/>
                    <a:pt x="3486" y="3023"/>
                    <a:pt x="3486" y="3210"/>
                  </a:cubicBezTo>
                  <a:cubicBezTo>
                    <a:pt x="3486" y="3650"/>
                    <a:pt x="3844" y="4009"/>
                    <a:pt x="4285" y="4009"/>
                  </a:cubicBezTo>
                  <a:cubicBezTo>
                    <a:pt x="4725" y="4009"/>
                    <a:pt x="5084" y="3650"/>
                    <a:pt x="5084" y="3210"/>
                  </a:cubicBezTo>
                  <a:cubicBezTo>
                    <a:pt x="5084" y="3023"/>
                    <a:pt x="5019" y="2852"/>
                    <a:pt x="4912" y="2716"/>
                  </a:cubicBezTo>
                  <a:lnTo>
                    <a:pt x="5753" y="1549"/>
                  </a:lnTo>
                  <a:cubicBezTo>
                    <a:pt x="6273" y="1740"/>
                    <a:pt x="6827" y="1353"/>
                    <a:pt x="6827" y="799"/>
                  </a:cubicBezTo>
                  <a:cubicBezTo>
                    <a:pt x="6827" y="358"/>
                    <a:pt x="6468" y="0"/>
                    <a:pt x="6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6" name="íş1iḓé">
              <a:extLst>
                <a:ext uri="{FF2B5EF4-FFF2-40B4-BE49-F238E27FC236}">
                  <a16:creationId xmlns:a16="http://schemas.microsoft.com/office/drawing/2014/main" id="{CE51820E-4F0D-4A6F-8E24-E964CB7001E8}"/>
                </a:ext>
              </a:extLst>
            </p:cNvPr>
            <p:cNvSpPr/>
            <p:nvPr/>
          </p:nvSpPr>
          <p:spPr>
            <a:xfrm>
              <a:off x="2626367" y="4420867"/>
              <a:ext cx="828849" cy="40038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1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此处输入标题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CE3A55C-94B2-4EC0-B9F0-0F235BB3DBCA}"/>
              </a:ext>
            </a:extLst>
          </p:cNvPr>
          <p:cNvGrpSpPr/>
          <p:nvPr/>
        </p:nvGrpSpPr>
        <p:grpSpPr>
          <a:xfrm>
            <a:off x="3663514" y="4010879"/>
            <a:ext cx="828849" cy="810375"/>
            <a:chOff x="3663514" y="4010879"/>
            <a:chExt cx="828849" cy="810375"/>
          </a:xfrm>
        </p:grpSpPr>
        <p:sp>
          <p:nvSpPr>
            <p:cNvPr id="18" name="îsļîḋè">
              <a:extLst>
                <a:ext uri="{FF2B5EF4-FFF2-40B4-BE49-F238E27FC236}">
                  <a16:creationId xmlns:a16="http://schemas.microsoft.com/office/drawing/2014/main" id="{C6BEA4D0-952C-4F11-9D2E-9C5B3706493A}"/>
                </a:ext>
              </a:extLst>
            </p:cNvPr>
            <p:cNvSpPr/>
            <p:nvPr/>
          </p:nvSpPr>
          <p:spPr bwMode="auto">
            <a:xfrm>
              <a:off x="3904886" y="4010879"/>
              <a:ext cx="346105" cy="321050"/>
            </a:xfrm>
            <a:custGeom>
              <a:avLst/>
              <a:gdLst>
                <a:gd name="connsiteX0" fmla="*/ 480038 w 609473"/>
                <a:gd name="connsiteY0" fmla="*/ 357010 h 535733"/>
                <a:gd name="connsiteX1" fmla="*/ 480038 w 609473"/>
                <a:gd name="connsiteY1" fmla="*/ 406500 h 535733"/>
                <a:gd name="connsiteX2" fmla="*/ 430471 w 609473"/>
                <a:gd name="connsiteY2" fmla="*/ 406500 h 535733"/>
                <a:gd name="connsiteX3" fmla="*/ 430471 w 609473"/>
                <a:gd name="connsiteY3" fmla="*/ 439368 h 535733"/>
                <a:gd name="connsiteX4" fmla="*/ 480038 w 609473"/>
                <a:gd name="connsiteY4" fmla="*/ 439368 h 535733"/>
                <a:gd name="connsiteX5" fmla="*/ 480038 w 609473"/>
                <a:gd name="connsiteY5" fmla="*/ 488951 h 535733"/>
                <a:gd name="connsiteX6" fmla="*/ 512958 w 609473"/>
                <a:gd name="connsiteY6" fmla="*/ 488951 h 535733"/>
                <a:gd name="connsiteX7" fmla="*/ 512958 w 609473"/>
                <a:gd name="connsiteY7" fmla="*/ 439368 h 535733"/>
                <a:gd name="connsiteX8" fmla="*/ 562618 w 609473"/>
                <a:gd name="connsiteY8" fmla="*/ 439368 h 535733"/>
                <a:gd name="connsiteX9" fmla="*/ 562618 w 609473"/>
                <a:gd name="connsiteY9" fmla="*/ 406500 h 535733"/>
                <a:gd name="connsiteX10" fmla="*/ 512958 w 609473"/>
                <a:gd name="connsiteY10" fmla="*/ 406500 h 535733"/>
                <a:gd name="connsiteX11" fmla="*/ 512958 w 609473"/>
                <a:gd name="connsiteY11" fmla="*/ 357010 h 535733"/>
                <a:gd name="connsiteX12" fmla="*/ 496498 w 609473"/>
                <a:gd name="connsiteY12" fmla="*/ 310135 h 535733"/>
                <a:gd name="connsiteX13" fmla="*/ 609473 w 609473"/>
                <a:gd name="connsiteY13" fmla="*/ 422934 h 535733"/>
                <a:gd name="connsiteX14" fmla="*/ 496498 w 609473"/>
                <a:gd name="connsiteY14" fmla="*/ 535733 h 535733"/>
                <a:gd name="connsiteX15" fmla="*/ 383523 w 609473"/>
                <a:gd name="connsiteY15" fmla="*/ 422934 h 535733"/>
                <a:gd name="connsiteX16" fmla="*/ 496498 w 609473"/>
                <a:gd name="connsiteY16" fmla="*/ 310135 h 535733"/>
                <a:gd name="connsiteX17" fmla="*/ 237429 w 609473"/>
                <a:gd name="connsiteY17" fmla="*/ 0 h 535733"/>
                <a:gd name="connsiteX18" fmla="*/ 248370 w 609473"/>
                <a:gd name="connsiteY18" fmla="*/ 0 h 535733"/>
                <a:gd name="connsiteX19" fmla="*/ 259311 w 609473"/>
                <a:gd name="connsiteY19" fmla="*/ 0 h 535733"/>
                <a:gd name="connsiteX20" fmla="*/ 351327 w 609473"/>
                <a:gd name="connsiteY20" fmla="*/ 91888 h 535733"/>
                <a:gd name="connsiteX21" fmla="*/ 351327 w 609473"/>
                <a:gd name="connsiteY21" fmla="*/ 193861 h 535733"/>
                <a:gd name="connsiteX22" fmla="*/ 330754 w 609473"/>
                <a:gd name="connsiteY22" fmla="*/ 232054 h 535733"/>
                <a:gd name="connsiteX23" fmla="*/ 330754 w 609473"/>
                <a:gd name="connsiteY23" fmla="*/ 330479 h 535733"/>
                <a:gd name="connsiteX24" fmla="*/ 333279 w 609473"/>
                <a:gd name="connsiteY24" fmla="*/ 334588 h 535733"/>
                <a:gd name="connsiteX25" fmla="*/ 367224 w 609473"/>
                <a:gd name="connsiteY25" fmla="*/ 352517 h 535733"/>
                <a:gd name="connsiteX26" fmla="*/ 349270 w 609473"/>
                <a:gd name="connsiteY26" fmla="*/ 422928 h 535733"/>
                <a:gd name="connsiteX27" fmla="*/ 392379 w 609473"/>
                <a:gd name="connsiteY27" fmla="*/ 526955 h 535733"/>
                <a:gd name="connsiteX28" fmla="*/ 402011 w 609473"/>
                <a:gd name="connsiteY28" fmla="*/ 535733 h 535733"/>
                <a:gd name="connsiteX29" fmla="*/ 248276 w 609473"/>
                <a:gd name="connsiteY29" fmla="*/ 535733 h 535733"/>
                <a:gd name="connsiteX30" fmla="*/ 0 w 609473"/>
                <a:gd name="connsiteY30" fmla="*/ 535733 h 535733"/>
                <a:gd name="connsiteX31" fmla="*/ 0 w 609473"/>
                <a:gd name="connsiteY31" fmla="*/ 465883 h 535733"/>
                <a:gd name="connsiteX32" fmla="*/ 17954 w 609473"/>
                <a:gd name="connsiteY32" fmla="*/ 427690 h 535733"/>
                <a:gd name="connsiteX33" fmla="*/ 163460 w 609473"/>
                <a:gd name="connsiteY33" fmla="*/ 334588 h 535733"/>
                <a:gd name="connsiteX34" fmla="*/ 165985 w 609473"/>
                <a:gd name="connsiteY34" fmla="*/ 330479 h 535733"/>
                <a:gd name="connsiteX35" fmla="*/ 165985 w 609473"/>
                <a:gd name="connsiteY35" fmla="*/ 232054 h 535733"/>
                <a:gd name="connsiteX36" fmla="*/ 145412 w 609473"/>
                <a:gd name="connsiteY36" fmla="*/ 193861 h 535733"/>
                <a:gd name="connsiteX37" fmla="*/ 145412 w 609473"/>
                <a:gd name="connsiteY37" fmla="*/ 91888 h 535733"/>
                <a:gd name="connsiteX38" fmla="*/ 237429 w 609473"/>
                <a:gd name="connsiteY38" fmla="*/ 0 h 53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9473" h="535733">
                  <a:moveTo>
                    <a:pt x="480038" y="357010"/>
                  </a:moveTo>
                  <a:lnTo>
                    <a:pt x="480038" y="406500"/>
                  </a:lnTo>
                  <a:lnTo>
                    <a:pt x="430471" y="406500"/>
                  </a:lnTo>
                  <a:lnTo>
                    <a:pt x="430471" y="439368"/>
                  </a:lnTo>
                  <a:lnTo>
                    <a:pt x="480038" y="439368"/>
                  </a:lnTo>
                  <a:lnTo>
                    <a:pt x="480038" y="488951"/>
                  </a:lnTo>
                  <a:lnTo>
                    <a:pt x="512958" y="488951"/>
                  </a:lnTo>
                  <a:lnTo>
                    <a:pt x="512958" y="439368"/>
                  </a:lnTo>
                  <a:lnTo>
                    <a:pt x="562618" y="439368"/>
                  </a:lnTo>
                  <a:lnTo>
                    <a:pt x="562618" y="406500"/>
                  </a:lnTo>
                  <a:lnTo>
                    <a:pt x="512958" y="406500"/>
                  </a:lnTo>
                  <a:lnTo>
                    <a:pt x="512958" y="357010"/>
                  </a:lnTo>
                  <a:close/>
                  <a:moveTo>
                    <a:pt x="496498" y="310135"/>
                  </a:moveTo>
                  <a:cubicBezTo>
                    <a:pt x="558971" y="310135"/>
                    <a:pt x="609473" y="360745"/>
                    <a:pt x="609473" y="422934"/>
                  </a:cubicBezTo>
                  <a:cubicBezTo>
                    <a:pt x="609473" y="485216"/>
                    <a:pt x="558877" y="535733"/>
                    <a:pt x="496498" y="535733"/>
                  </a:cubicBezTo>
                  <a:cubicBezTo>
                    <a:pt x="434212" y="535733"/>
                    <a:pt x="383523" y="485216"/>
                    <a:pt x="383523" y="422934"/>
                  </a:cubicBezTo>
                  <a:cubicBezTo>
                    <a:pt x="383523" y="360745"/>
                    <a:pt x="434212" y="310135"/>
                    <a:pt x="496498" y="310135"/>
                  </a:cubicBezTo>
                  <a:close/>
                  <a:moveTo>
                    <a:pt x="237429" y="0"/>
                  </a:moveTo>
                  <a:lnTo>
                    <a:pt x="248370" y="0"/>
                  </a:lnTo>
                  <a:lnTo>
                    <a:pt x="259311" y="0"/>
                  </a:lnTo>
                  <a:cubicBezTo>
                    <a:pt x="310182" y="0"/>
                    <a:pt x="351327" y="41181"/>
                    <a:pt x="351327" y="91888"/>
                  </a:cubicBezTo>
                  <a:lnTo>
                    <a:pt x="351327" y="193861"/>
                  </a:lnTo>
                  <a:cubicBezTo>
                    <a:pt x="351327" y="209829"/>
                    <a:pt x="343098" y="223837"/>
                    <a:pt x="330754" y="232054"/>
                  </a:cubicBezTo>
                  <a:lnTo>
                    <a:pt x="330754" y="330479"/>
                  </a:lnTo>
                  <a:cubicBezTo>
                    <a:pt x="330754" y="332160"/>
                    <a:pt x="331689" y="333841"/>
                    <a:pt x="333279" y="334588"/>
                  </a:cubicBezTo>
                  <a:cubicBezTo>
                    <a:pt x="338422" y="337016"/>
                    <a:pt x="350579" y="343179"/>
                    <a:pt x="367224" y="352517"/>
                  </a:cubicBezTo>
                  <a:cubicBezTo>
                    <a:pt x="355442" y="373902"/>
                    <a:pt x="349270" y="397901"/>
                    <a:pt x="349270" y="422928"/>
                  </a:cubicBezTo>
                  <a:cubicBezTo>
                    <a:pt x="349270" y="462148"/>
                    <a:pt x="364606" y="499127"/>
                    <a:pt x="392379" y="526955"/>
                  </a:cubicBezTo>
                  <a:cubicBezTo>
                    <a:pt x="395465" y="530037"/>
                    <a:pt x="398645" y="533025"/>
                    <a:pt x="402011" y="535733"/>
                  </a:cubicBezTo>
                  <a:lnTo>
                    <a:pt x="248276" y="535733"/>
                  </a:lnTo>
                  <a:lnTo>
                    <a:pt x="0" y="535733"/>
                  </a:lnTo>
                  <a:lnTo>
                    <a:pt x="0" y="465883"/>
                  </a:lnTo>
                  <a:cubicBezTo>
                    <a:pt x="0" y="451129"/>
                    <a:pt x="6452" y="437028"/>
                    <a:pt x="17954" y="427690"/>
                  </a:cubicBezTo>
                  <a:cubicBezTo>
                    <a:pt x="81169" y="375770"/>
                    <a:pt x="149340" y="341405"/>
                    <a:pt x="163460" y="334588"/>
                  </a:cubicBezTo>
                  <a:cubicBezTo>
                    <a:pt x="164956" y="333841"/>
                    <a:pt x="165985" y="332160"/>
                    <a:pt x="165985" y="330479"/>
                  </a:cubicBezTo>
                  <a:lnTo>
                    <a:pt x="165985" y="232054"/>
                  </a:lnTo>
                  <a:cubicBezTo>
                    <a:pt x="153641" y="223837"/>
                    <a:pt x="145412" y="209829"/>
                    <a:pt x="145412" y="193861"/>
                  </a:cubicBezTo>
                  <a:lnTo>
                    <a:pt x="145412" y="91888"/>
                  </a:lnTo>
                  <a:cubicBezTo>
                    <a:pt x="145412" y="41088"/>
                    <a:pt x="186651" y="0"/>
                    <a:pt x="237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íšļíḍe">
              <a:extLst>
                <a:ext uri="{FF2B5EF4-FFF2-40B4-BE49-F238E27FC236}">
                  <a16:creationId xmlns:a16="http://schemas.microsoft.com/office/drawing/2014/main" id="{BA0BACB9-14DA-438A-BD46-49C8D1FE7555}"/>
                </a:ext>
              </a:extLst>
            </p:cNvPr>
            <p:cNvSpPr/>
            <p:nvPr/>
          </p:nvSpPr>
          <p:spPr>
            <a:xfrm>
              <a:off x="3663514" y="4420867"/>
              <a:ext cx="828849" cy="40038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1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此处输入标题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FB3FE69-5196-4D13-A95C-2C71510CE44B}"/>
              </a:ext>
            </a:extLst>
          </p:cNvPr>
          <p:cNvGrpSpPr/>
          <p:nvPr/>
        </p:nvGrpSpPr>
        <p:grpSpPr>
          <a:xfrm>
            <a:off x="8970256" y="2755722"/>
            <a:ext cx="828849" cy="832471"/>
            <a:chOff x="8970256" y="2755722"/>
            <a:chExt cx="828849" cy="832471"/>
          </a:xfrm>
        </p:grpSpPr>
        <p:sp>
          <p:nvSpPr>
            <p:cNvPr id="21" name="iŝľïḋe">
              <a:extLst>
                <a:ext uri="{FF2B5EF4-FFF2-40B4-BE49-F238E27FC236}">
                  <a16:creationId xmlns:a16="http://schemas.microsoft.com/office/drawing/2014/main" id="{41924FFF-BFD8-4E18-89A9-4F22FD0B48C8}"/>
                </a:ext>
              </a:extLst>
            </p:cNvPr>
            <p:cNvSpPr/>
            <p:nvPr/>
          </p:nvSpPr>
          <p:spPr bwMode="auto">
            <a:xfrm>
              <a:off x="9216940" y="2755722"/>
              <a:ext cx="335483" cy="365242"/>
            </a:xfrm>
            <a:custGeom>
              <a:avLst/>
              <a:gdLst>
                <a:gd name="connsiteX0" fmla="*/ 437277 w 581518"/>
                <a:gd name="connsiteY0" fmla="*/ 409440 h 599930"/>
                <a:gd name="connsiteX1" fmla="*/ 396550 w 581518"/>
                <a:gd name="connsiteY1" fmla="*/ 450118 h 599930"/>
                <a:gd name="connsiteX2" fmla="*/ 437277 w 581518"/>
                <a:gd name="connsiteY2" fmla="*/ 490795 h 599930"/>
                <a:gd name="connsiteX3" fmla="*/ 478005 w 581518"/>
                <a:gd name="connsiteY3" fmla="*/ 450118 h 599930"/>
                <a:gd name="connsiteX4" fmla="*/ 437277 w 581518"/>
                <a:gd name="connsiteY4" fmla="*/ 409440 h 599930"/>
                <a:gd name="connsiteX5" fmla="*/ 144240 w 581518"/>
                <a:gd name="connsiteY5" fmla="*/ 409440 h 599930"/>
                <a:gd name="connsiteX6" fmla="*/ 103513 w 581518"/>
                <a:gd name="connsiteY6" fmla="*/ 450118 h 599930"/>
                <a:gd name="connsiteX7" fmla="*/ 144240 w 581518"/>
                <a:gd name="connsiteY7" fmla="*/ 490795 h 599930"/>
                <a:gd name="connsiteX8" fmla="*/ 184967 w 581518"/>
                <a:gd name="connsiteY8" fmla="*/ 450118 h 599930"/>
                <a:gd name="connsiteX9" fmla="*/ 144240 w 581518"/>
                <a:gd name="connsiteY9" fmla="*/ 409440 h 599930"/>
                <a:gd name="connsiteX10" fmla="*/ 227681 w 581518"/>
                <a:gd name="connsiteY10" fmla="*/ 234825 h 599930"/>
                <a:gd name="connsiteX11" fmla="*/ 159140 w 581518"/>
                <a:gd name="connsiteY11" fmla="*/ 296337 h 599930"/>
                <a:gd name="connsiteX12" fmla="*/ 154173 w 581518"/>
                <a:gd name="connsiteY12" fmla="*/ 344952 h 599930"/>
                <a:gd name="connsiteX13" fmla="*/ 427344 w 581518"/>
                <a:gd name="connsiteY13" fmla="*/ 344952 h 599930"/>
                <a:gd name="connsiteX14" fmla="*/ 422377 w 581518"/>
                <a:gd name="connsiteY14" fmla="*/ 296337 h 599930"/>
                <a:gd name="connsiteX15" fmla="*/ 353836 w 581518"/>
                <a:gd name="connsiteY15" fmla="*/ 234825 h 599930"/>
                <a:gd name="connsiteX16" fmla="*/ 346883 w 581518"/>
                <a:gd name="connsiteY16" fmla="*/ 234825 h 599930"/>
                <a:gd name="connsiteX17" fmla="*/ 346883 w 581518"/>
                <a:gd name="connsiteY17" fmla="*/ 249707 h 599930"/>
                <a:gd name="connsiteX18" fmla="*/ 323042 w 581518"/>
                <a:gd name="connsiteY18" fmla="*/ 273518 h 599930"/>
                <a:gd name="connsiteX19" fmla="*/ 258475 w 581518"/>
                <a:gd name="connsiteY19" fmla="*/ 273518 h 599930"/>
                <a:gd name="connsiteX20" fmla="*/ 234634 w 581518"/>
                <a:gd name="connsiteY20" fmla="*/ 249707 h 599930"/>
                <a:gd name="connsiteX21" fmla="*/ 234634 w 581518"/>
                <a:gd name="connsiteY21" fmla="*/ 234825 h 599930"/>
                <a:gd name="connsiteX22" fmla="*/ 227681 w 581518"/>
                <a:gd name="connsiteY22" fmla="*/ 193155 h 599930"/>
                <a:gd name="connsiteX23" fmla="*/ 353836 w 581518"/>
                <a:gd name="connsiteY23" fmla="*/ 193155 h 599930"/>
                <a:gd name="connsiteX24" fmla="*/ 463105 w 581518"/>
                <a:gd name="connsiteY24" fmla="*/ 292369 h 599930"/>
                <a:gd name="connsiteX25" fmla="*/ 468071 w 581518"/>
                <a:gd name="connsiteY25" fmla="*/ 344952 h 599930"/>
                <a:gd name="connsiteX26" fmla="*/ 481978 w 581518"/>
                <a:gd name="connsiteY26" fmla="*/ 344952 h 599930"/>
                <a:gd name="connsiteX27" fmla="*/ 504825 w 581518"/>
                <a:gd name="connsiteY27" fmla="*/ 364794 h 599930"/>
                <a:gd name="connsiteX28" fmla="*/ 524692 w 581518"/>
                <a:gd name="connsiteY28" fmla="*/ 477898 h 599930"/>
                <a:gd name="connsiteX29" fmla="*/ 514759 w 581518"/>
                <a:gd name="connsiteY29" fmla="*/ 516591 h 599930"/>
                <a:gd name="connsiteX30" fmla="*/ 478998 w 581518"/>
                <a:gd name="connsiteY30" fmla="*/ 533457 h 599930"/>
                <a:gd name="connsiteX31" fmla="*/ 478998 w 581518"/>
                <a:gd name="connsiteY31" fmla="*/ 552308 h 599930"/>
                <a:gd name="connsiteX32" fmla="*/ 431317 w 581518"/>
                <a:gd name="connsiteY32" fmla="*/ 599930 h 599930"/>
                <a:gd name="connsiteX33" fmla="*/ 416417 w 581518"/>
                <a:gd name="connsiteY33" fmla="*/ 599930 h 599930"/>
                <a:gd name="connsiteX34" fmla="*/ 368736 w 581518"/>
                <a:gd name="connsiteY34" fmla="*/ 552308 h 599930"/>
                <a:gd name="connsiteX35" fmla="*/ 368736 w 581518"/>
                <a:gd name="connsiteY35" fmla="*/ 534449 h 599930"/>
                <a:gd name="connsiteX36" fmla="*/ 212781 w 581518"/>
                <a:gd name="connsiteY36" fmla="*/ 534449 h 599930"/>
                <a:gd name="connsiteX37" fmla="*/ 212781 w 581518"/>
                <a:gd name="connsiteY37" fmla="*/ 552308 h 599930"/>
                <a:gd name="connsiteX38" fmla="*/ 165100 w 581518"/>
                <a:gd name="connsiteY38" fmla="*/ 599930 h 599930"/>
                <a:gd name="connsiteX39" fmla="*/ 150200 w 581518"/>
                <a:gd name="connsiteY39" fmla="*/ 599930 h 599930"/>
                <a:gd name="connsiteX40" fmla="*/ 102519 w 581518"/>
                <a:gd name="connsiteY40" fmla="*/ 552308 h 599930"/>
                <a:gd name="connsiteX41" fmla="*/ 102519 w 581518"/>
                <a:gd name="connsiteY41" fmla="*/ 533457 h 599930"/>
                <a:gd name="connsiteX42" fmla="*/ 67752 w 581518"/>
                <a:gd name="connsiteY42" fmla="*/ 516591 h 599930"/>
                <a:gd name="connsiteX43" fmla="*/ 56825 w 581518"/>
                <a:gd name="connsiteY43" fmla="*/ 477898 h 599930"/>
                <a:gd name="connsiteX44" fmla="*/ 76692 w 581518"/>
                <a:gd name="connsiteY44" fmla="*/ 364794 h 599930"/>
                <a:gd name="connsiteX45" fmla="*/ 100532 w 581518"/>
                <a:gd name="connsiteY45" fmla="*/ 344952 h 599930"/>
                <a:gd name="connsiteX46" fmla="*/ 113446 w 581518"/>
                <a:gd name="connsiteY46" fmla="*/ 344952 h 599930"/>
                <a:gd name="connsiteX47" fmla="*/ 118413 w 581518"/>
                <a:gd name="connsiteY47" fmla="*/ 292369 h 599930"/>
                <a:gd name="connsiteX48" fmla="*/ 227681 w 581518"/>
                <a:gd name="connsiteY48" fmla="*/ 193155 h 599930"/>
                <a:gd name="connsiteX49" fmla="*/ 291256 w 581518"/>
                <a:gd name="connsiteY49" fmla="*/ 0 h 599930"/>
                <a:gd name="connsiteX50" fmla="*/ 324037 w 581518"/>
                <a:gd name="connsiteY50" fmla="*/ 9676 h 599930"/>
                <a:gd name="connsiteX51" fmla="*/ 566417 w 581518"/>
                <a:gd name="connsiteY51" fmla="*/ 167472 h 599930"/>
                <a:gd name="connsiteX52" fmla="*/ 576351 w 581518"/>
                <a:gd name="connsiteY52" fmla="*/ 213124 h 599930"/>
                <a:gd name="connsiteX53" fmla="*/ 548536 w 581518"/>
                <a:gd name="connsiteY53" fmla="*/ 228010 h 599930"/>
                <a:gd name="connsiteX54" fmla="*/ 530656 w 581518"/>
                <a:gd name="connsiteY54" fmla="*/ 223048 h 599930"/>
                <a:gd name="connsiteX55" fmla="*/ 291256 w 581518"/>
                <a:gd name="connsiteY55" fmla="*/ 66244 h 599930"/>
                <a:gd name="connsiteX56" fmla="*/ 50862 w 581518"/>
                <a:gd name="connsiteY56" fmla="*/ 223048 h 599930"/>
                <a:gd name="connsiteX57" fmla="*/ 5167 w 581518"/>
                <a:gd name="connsiteY57" fmla="*/ 213124 h 599930"/>
                <a:gd name="connsiteX58" fmla="*/ 15101 w 581518"/>
                <a:gd name="connsiteY58" fmla="*/ 168464 h 599930"/>
                <a:gd name="connsiteX59" fmla="*/ 258475 w 581518"/>
                <a:gd name="connsiteY59" fmla="*/ 9676 h 599930"/>
                <a:gd name="connsiteX60" fmla="*/ 291256 w 581518"/>
                <a:gd name="connsiteY60" fmla="*/ 0 h 59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81518" h="599930">
                  <a:moveTo>
                    <a:pt x="437277" y="409440"/>
                  </a:moveTo>
                  <a:cubicBezTo>
                    <a:pt x="415424" y="409440"/>
                    <a:pt x="396550" y="428291"/>
                    <a:pt x="396550" y="450118"/>
                  </a:cubicBezTo>
                  <a:cubicBezTo>
                    <a:pt x="396550" y="472937"/>
                    <a:pt x="415424" y="490795"/>
                    <a:pt x="437277" y="490795"/>
                  </a:cubicBezTo>
                  <a:cubicBezTo>
                    <a:pt x="460124" y="490795"/>
                    <a:pt x="478005" y="472937"/>
                    <a:pt x="478005" y="450118"/>
                  </a:cubicBezTo>
                  <a:cubicBezTo>
                    <a:pt x="478005" y="428291"/>
                    <a:pt x="460124" y="409440"/>
                    <a:pt x="437277" y="409440"/>
                  </a:cubicBezTo>
                  <a:close/>
                  <a:moveTo>
                    <a:pt x="144240" y="409440"/>
                  </a:moveTo>
                  <a:cubicBezTo>
                    <a:pt x="122386" y="409440"/>
                    <a:pt x="103513" y="428291"/>
                    <a:pt x="103513" y="450118"/>
                  </a:cubicBezTo>
                  <a:cubicBezTo>
                    <a:pt x="103513" y="472937"/>
                    <a:pt x="122386" y="490795"/>
                    <a:pt x="144240" y="490795"/>
                  </a:cubicBezTo>
                  <a:cubicBezTo>
                    <a:pt x="167087" y="490795"/>
                    <a:pt x="184967" y="472937"/>
                    <a:pt x="184967" y="450118"/>
                  </a:cubicBezTo>
                  <a:cubicBezTo>
                    <a:pt x="184967" y="428291"/>
                    <a:pt x="167087" y="409440"/>
                    <a:pt x="144240" y="409440"/>
                  </a:cubicBezTo>
                  <a:close/>
                  <a:moveTo>
                    <a:pt x="227681" y="234825"/>
                  </a:moveTo>
                  <a:cubicBezTo>
                    <a:pt x="191921" y="234825"/>
                    <a:pt x="163113" y="260620"/>
                    <a:pt x="159140" y="296337"/>
                  </a:cubicBezTo>
                  <a:lnTo>
                    <a:pt x="154173" y="344952"/>
                  </a:lnTo>
                  <a:lnTo>
                    <a:pt x="427344" y="344952"/>
                  </a:lnTo>
                  <a:lnTo>
                    <a:pt x="422377" y="296337"/>
                  </a:lnTo>
                  <a:cubicBezTo>
                    <a:pt x="419397" y="260620"/>
                    <a:pt x="389597" y="234825"/>
                    <a:pt x="353836" y="234825"/>
                  </a:cubicBezTo>
                  <a:lnTo>
                    <a:pt x="346883" y="234825"/>
                  </a:lnTo>
                  <a:lnTo>
                    <a:pt x="346883" y="249707"/>
                  </a:lnTo>
                  <a:cubicBezTo>
                    <a:pt x="346883" y="262605"/>
                    <a:pt x="335956" y="273518"/>
                    <a:pt x="323042" y="273518"/>
                  </a:cubicBezTo>
                  <a:lnTo>
                    <a:pt x="258475" y="273518"/>
                  </a:lnTo>
                  <a:cubicBezTo>
                    <a:pt x="245561" y="273518"/>
                    <a:pt x="234634" y="262605"/>
                    <a:pt x="234634" y="249707"/>
                  </a:cubicBezTo>
                  <a:lnTo>
                    <a:pt x="234634" y="234825"/>
                  </a:lnTo>
                  <a:close/>
                  <a:moveTo>
                    <a:pt x="227681" y="193155"/>
                  </a:moveTo>
                  <a:lnTo>
                    <a:pt x="353836" y="193155"/>
                  </a:lnTo>
                  <a:cubicBezTo>
                    <a:pt x="410457" y="193155"/>
                    <a:pt x="458138" y="235817"/>
                    <a:pt x="463105" y="292369"/>
                  </a:cubicBezTo>
                  <a:lnTo>
                    <a:pt x="468071" y="344952"/>
                  </a:lnTo>
                  <a:lnTo>
                    <a:pt x="481978" y="344952"/>
                  </a:lnTo>
                  <a:cubicBezTo>
                    <a:pt x="492905" y="344952"/>
                    <a:pt x="502838" y="353881"/>
                    <a:pt x="504825" y="364794"/>
                  </a:cubicBezTo>
                  <a:lnTo>
                    <a:pt x="524692" y="477898"/>
                  </a:lnTo>
                  <a:cubicBezTo>
                    <a:pt x="527672" y="491788"/>
                    <a:pt x="523699" y="505677"/>
                    <a:pt x="514759" y="516591"/>
                  </a:cubicBezTo>
                  <a:cubicBezTo>
                    <a:pt x="505818" y="527504"/>
                    <a:pt x="492905" y="533457"/>
                    <a:pt x="478998" y="533457"/>
                  </a:cubicBezTo>
                  <a:lnTo>
                    <a:pt x="478998" y="552308"/>
                  </a:lnTo>
                  <a:cubicBezTo>
                    <a:pt x="478998" y="579095"/>
                    <a:pt x="458138" y="599930"/>
                    <a:pt x="431317" y="599930"/>
                  </a:cubicBezTo>
                  <a:lnTo>
                    <a:pt x="416417" y="599930"/>
                  </a:lnTo>
                  <a:cubicBezTo>
                    <a:pt x="389597" y="599930"/>
                    <a:pt x="368736" y="579095"/>
                    <a:pt x="368736" y="552308"/>
                  </a:cubicBezTo>
                  <a:lnTo>
                    <a:pt x="368736" y="534449"/>
                  </a:lnTo>
                  <a:lnTo>
                    <a:pt x="212781" y="534449"/>
                  </a:lnTo>
                  <a:lnTo>
                    <a:pt x="212781" y="552308"/>
                  </a:lnTo>
                  <a:cubicBezTo>
                    <a:pt x="212781" y="579095"/>
                    <a:pt x="191921" y="599930"/>
                    <a:pt x="165100" y="599930"/>
                  </a:cubicBezTo>
                  <a:lnTo>
                    <a:pt x="150200" y="599930"/>
                  </a:lnTo>
                  <a:cubicBezTo>
                    <a:pt x="123379" y="599930"/>
                    <a:pt x="102519" y="579095"/>
                    <a:pt x="102519" y="552308"/>
                  </a:cubicBezTo>
                  <a:lnTo>
                    <a:pt x="102519" y="533457"/>
                  </a:lnTo>
                  <a:cubicBezTo>
                    <a:pt x="88612" y="533457"/>
                    <a:pt x="75699" y="527504"/>
                    <a:pt x="67752" y="516591"/>
                  </a:cubicBezTo>
                  <a:cubicBezTo>
                    <a:pt x="57819" y="505677"/>
                    <a:pt x="53845" y="491788"/>
                    <a:pt x="56825" y="477898"/>
                  </a:cubicBezTo>
                  <a:lnTo>
                    <a:pt x="76692" y="364794"/>
                  </a:lnTo>
                  <a:cubicBezTo>
                    <a:pt x="78679" y="353881"/>
                    <a:pt x="88612" y="344952"/>
                    <a:pt x="100532" y="344952"/>
                  </a:cubicBezTo>
                  <a:lnTo>
                    <a:pt x="113446" y="344952"/>
                  </a:lnTo>
                  <a:lnTo>
                    <a:pt x="118413" y="292369"/>
                  </a:lnTo>
                  <a:cubicBezTo>
                    <a:pt x="124373" y="235817"/>
                    <a:pt x="171060" y="193155"/>
                    <a:pt x="227681" y="193155"/>
                  </a:cubicBezTo>
                  <a:close/>
                  <a:moveTo>
                    <a:pt x="291256" y="0"/>
                  </a:moveTo>
                  <a:cubicBezTo>
                    <a:pt x="302680" y="0"/>
                    <a:pt x="314103" y="3226"/>
                    <a:pt x="324037" y="9676"/>
                  </a:cubicBezTo>
                  <a:lnTo>
                    <a:pt x="566417" y="167472"/>
                  </a:lnTo>
                  <a:cubicBezTo>
                    <a:pt x="581317" y="177396"/>
                    <a:pt x="586284" y="198237"/>
                    <a:pt x="576351" y="213124"/>
                  </a:cubicBezTo>
                  <a:cubicBezTo>
                    <a:pt x="570390" y="223048"/>
                    <a:pt x="559463" y="228010"/>
                    <a:pt x="548536" y="228010"/>
                  </a:cubicBezTo>
                  <a:cubicBezTo>
                    <a:pt x="542576" y="228010"/>
                    <a:pt x="536616" y="226025"/>
                    <a:pt x="530656" y="223048"/>
                  </a:cubicBezTo>
                  <a:lnTo>
                    <a:pt x="291256" y="66244"/>
                  </a:lnTo>
                  <a:lnTo>
                    <a:pt x="50862" y="223048"/>
                  </a:lnTo>
                  <a:cubicBezTo>
                    <a:pt x="35962" y="232972"/>
                    <a:pt x="15101" y="228010"/>
                    <a:pt x="5167" y="213124"/>
                  </a:cubicBezTo>
                  <a:cubicBezTo>
                    <a:pt x="-4766" y="198237"/>
                    <a:pt x="201" y="178388"/>
                    <a:pt x="15101" y="168464"/>
                  </a:cubicBezTo>
                  <a:lnTo>
                    <a:pt x="258475" y="9676"/>
                  </a:lnTo>
                  <a:cubicBezTo>
                    <a:pt x="268409" y="3226"/>
                    <a:pt x="279832" y="0"/>
                    <a:pt x="291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2" name="iṩlïḍê">
              <a:extLst>
                <a:ext uri="{FF2B5EF4-FFF2-40B4-BE49-F238E27FC236}">
                  <a16:creationId xmlns:a16="http://schemas.microsoft.com/office/drawing/2014/main" id="{C96F5205-7C03-4DAC-94BC-137103FD811B}"/>
                </a:ext>
              </a:extLst>
            </p:cNvPr>
            <p:cNvSpPr/>
            <p:nvPr/>
          </p:nvSpPr>
          <p:spPr>
            <a:xfrm>
              <a:off x="8970256" y="3187806"/>
              <a:ext cx="828849" cy="40038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1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此处输入标题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089E463-5773-4088-88ED-87C11D078F47}"/>
              </a:ext>
            </a:extLst>
          </p:cNvPr>
          <p:cNvGrpSpPr/>
          <p:nvPr/>
        </p:nvGrpSpPr>
        <p:grpSpPr>
          <a:xfrm>
            <a:off x="10007402" y="2831265"/>
            <a:ext cx="828849" cy="756928"/>
            <a:chOff x="10007402" y="2831265"/>
            <a:chExt cx="828849" cy="756928"/>
          </a:xfrm>
        </p:grpSpPr>
        <p:sp>
          <p:nvSpPr>
            <p:cNvPr id="24" name="iSḻîḋé">
              <a:extLst>
                <a:ext uri="{FF2B5EF4-FFF2-40B4-BE49-F238E27FC236}">
                  <a16:creationId xmlns:a16="http://schemas.microsoft.com/office/drawing/2014/main" id="{6CDF0604-56C1-4466-8831-B0F09C7A277D}"/>
                </a:ext>
              </a:extLst>
            </p:cNvPr>
            <p:cNvSpPr/>
            <p:nvPr/>
          </p:nvSpPr>
          <p:spPr bwMode="auto">
            <a:xfrm>
              <a:off x="10248775" y="2831265"/>
              <a:ext cx="346105" cy="214156"/>
            </a:xfrm>
            <a:custGeom>
              <a:avLst/>
              <a:gdLst>
                <a:gd name="T0" fmla="*/ 263525 w 607614"/>
                <a:gd name="T1" fmla="*/ 263525 w 607614"/>
                <a:gd name="T2" fmla="*/ 485433 h 606761"/>
                <a:gd name="T3" fmla="*/ 485433 h 606761"/>
                <a:gd name="T4" fmla="*/ 485433 h 606761"/>
                <a:gd name="T5" fmla="*/ 485433 h 606761"/>
                <a:gd name="T6" fmla="*/ 485433 h 606761"/>
                <a:gd name="T7" fmla="*/ 485433 h 606761"/>
                <a:gd name="T8" fmla="*/ 485433 h 606761"/>
                <a:gd name="T9" fmla="*/ 485433 h 606761"/>
                <a:gd name="T10" fmla="*/ 485433 h 606761"/>
                <a:gd name="T11" fmla="*/ 485433 h 606761"/>
                <a:gd name="T12" fmla="*/ 485433 h 606761"/>
                <a:gd name="T13" fmla="*/ 485433 h 606761"/>
                <a:gd name="T14" fmla="*/ 485433 h 606761"/>
                <a:gd name="T15" fmla="*/ 485433 h 606761"/>
                <a:gd name="T16" fmla="*/ 485433 h 606761"/>
                <a:gd name="T17" fmla="*/ 485433 h 606761"/>
                <a:gd name="T18" fmla="*/ 485433 h 606761"/>
                <a:gd name="T19" fmla="*/ 485433 h 606761"/>
                <a:gd name="T20" fmla="*/ 485433 h 606761"/>
                <a:gd name="T21" fmla="*/ 485433 h 606761"/>
                <a:gd name="T22" fmla="*/ 485433 h 606761"/>
                <a:gd name="T23" fmla="*/ 485433 h 606761"/>
                <a:gd name="T24" fmla="*/ 485433 h 606761"/>
                <a:gd name="T25" fmla="*/ 485433 h 606761"/>
                <a:gd name="T26" fmla="*/ 485433 h 606761"/>
                <a:gd name="T27" fmla="*/ 485433 h 606761"/>
                <a:gd name="T28" fmla="*/ 485433 h 606761"/>
                <a:gd name="T29" fmla="*/ 485433 h 606761"/>
                <a:gd name="T30" fmla="*/ 485433 h 606761"/>
                <a:gd name="T31" fmla="*/ 485433 h 606761"/>
                <a:gd name="T32" fmla="*/ 485433 h 606761"/>
                <a:gd name="T33" fmla="*/ 485433 h 606761"/>
                <a:gd name="T34" fmla="*/ 485433 h 606761"/>
                <a:gd name="T35" fmla="*/ 485433 h 606761"/>
                <a:gd name="T36" fmla="*/ 485433 h 606761"/>
                <a:gd name="T37" fmla="*/ 485433 h 606761"/>
                <a:gd name="T38" fmla="*/ 485433 h 606761"/>
                <a:gd name="T39" fmla="*/ 485433 h 606761"/>
                <a:gd name="T40" fmla="*/ 485433 h 606761"/>
                <a:gd name="T41" fmla="*/ 485433 h 606761"/>
                <a:gd name="T42" fmla="*/ 485433 h 606761"/>
                <a:gd name="T43" fmla="*/ 485433 h 606761"/>
                <a:gd name="T44" fmla="*/ 485433 h 606761"/>
                <a:gd name="T45" fmla="*/ 485433 h 606761"/>
                <a:gd name="T46" fmla="*/ 485433 h 606761"/>
                <a:gd name="T47" fmla="*/ 485433 h 606761"/>
                <a:gd name="T48" fmla="*/ 485433 h 606761"/>
                <a:gd name="T49" fmla="*/ 485433 h 606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27" h="4009">
                  <a:moveTo>
                    <a:pt x="6028" y="0"/>
                  </a:moveTo>
                  <a:cubicBezTo>
                    <a:pt x="5587" y="0"/>
                    <a:pt x="5229" y="358"/>
                    <a:pt x="5229" y="799"/>
                  </a:cubicBezTo>
                  <a:cubicBezTo>
                    <a:pt x="5229" y="985"/>
                    <a:pt x="5293" y="1157"/>
                    <a:pt x="5401" y="1293"/>
                  </a:cubicBezTo>
                  <a:lnTo>
                    <a:pt x="4559" y="2460"/>
                  </a:lnTo>
                  <a:cubicBezTo>
                    <a:pt x="4387" y="2396"/>
                    <a:pt x="4191" y="2393"/>
                    <a:pt x="4010" y="2460"/>
                  </a:cubicBezTo>
                  <a:lnTo>
                    <a:pt x="3169" y="1293"/>
                  </a:lnTo>
                  <a:cubicBezTo>
                    <a:pt x="3276" y="1157"/>
                    <a:pt x="3341" y="985"/>
                    <a:pt x="3341" y="799"/>
                  </a:cubicBezTo>
                  <a:cubicBezTo>
                    <a:pt x="3341" y="358"/>
                    <a:pt x="2982" y="0"/>
                    <a:pt x="2542" y="0"/>
                  </a:cubicBezTo>
                  <a:cubicBezTo>
                    <a:pt x="2101" y="0"/>
                    <a:pt x="1743" y="358"/>
                    <a:pt x="1743" y="799"/>
                  </a:cubicBezTo>
                  <a:cubicBezTo>
                    <a:pt x="1743" y="985"/>
                    <a:pt x="1807" y="1157"/>
                    <a:pt x="1915" y="1293"/>
                  </a:cubicBezTo>
                  <a:lnTo>
                    <a:pt x="1073" y="2460"/>
                  </a:lnTo>
                  <a:cubicBezTo>
                    <a:pt x="554" y="2269"/>
                    <a:pt x="0" y="2656"/>
                    <a:pt x="0" y="3210"/>
                  </a:cubicBezTo>
                  <a:cubicBezTo>
                    <a:pt x="0" y="3650"/>
                    <a:pt x="358" y="4009"/>
                    <a:pt x="799" y="4009"/>
                  </a:cubicBezTo>
                  <a:cubicBezTo>
                    <a:pt x="1239" y="4009"/>
                    <a:pt x="1598" y="3650"/>
                    <a:pt x="1598" y="3210"/>
                  </a:cubicBezTo>
                  <a:cubicBezTo>
                    <a:pt x="1598" y="3023"/>
                    <a:pt x="1533" y="2852"/>
                    <a:pt x="1426" y="2716"/>
                  </a:cubicBezTo>
                  <a:lnTo>
                    <a:pt x="2267" y="1549"/>
                  </a:lnTo>
                  <a:cubicBezTo>
                    <a:pt x="2439" y="1612"/>
                    <a:pt x="2635" y="1615"/>
                    <a:pt x="2816" y="1549"/>
                  </a:cubicBezTo>
                  <a:lnTo>
                    <a:pt x="3658" y="2716"/>
                  </a:lnTo>
                  <a:cubicBezTo>
                    <a:pt x="3550" y="2852"/>
                    <a:pt x="3486" y="3023"/>
                    <a:pt x="3486" y="3210"/>
                  </a:cubicBezTo>
                  <a:cubicBezTo>
                    <a:pt x="3486" y="3650"/>
                    <a:pt x="3844" y="4009"/>
                    <a:pt x="4285" y="4009"/>
                  </a:cubicBezTo>
                  <a:cubicBezTo>
                    <a:pt x="4725" y="4009"/>
                    <a:pt x="5084" y="3650"/>
                    <a:pt x="5084" y="3210"/>
                  </a:cubicBezTo>
                  <a:cubicBezTo>
                    <a:pt x="5084" y="3023"/>
                    <a:pt x="5019" y="2852"/>
                    <a:pt x="4912" y="2716"/>
                  </a:cubicBezTo>
                  <a:lnTo>
                    <a:pt x="5753" y="1549"/>
                  </a:lnTo>
                  <a:cubicBezTo>
                    <a:pt x="6273" y="1740"/>
                    <a:pt x="6827" y="1353"/>
                    <a:pt x="6827" y="799"/>
                  </a:cubicBezTo>
                  <a:cubicBezTo>
                    <a:pt x="6827" y="358"/>
                    <a:pt x="6468" y="0"/>
                    <a:pt x="60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" name="išḷiḍè">
              <a:extLst>
                <a:ext uri="{FF2B5EF4-FFF2-40B4-BE49-F238E27FC236}">
                  <a16:creationId xmlns:a16="http://schemas.microsoft.com/office/drawing/2014/main" id="{13FE2CF8-D33E-46C1-8438-6669C94D182E}"/>
                </a:ext>
              </a:extLst>
            </p:cNvPr>
            <p:cNvSpPr/>
            <p:nvPr/>
          </p:nvSpPr>
          <p:spPr>
            <a:xfrm>
              <a:off x="10007402" y="3187806"/>
              <a:ext cx="828849" cy="40038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1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此处输入标题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0692990-DCE5-4229-8124-DB12112E4C6B}"/>
              </a:ext>
            </a:extLst>
          </p:cNvPr>
          <p:cNvGrpSpPr/>
          <p:nvPr/>
        </p:nvGrpSpPr>
        <p:grpSpPr>
          <a:xfrm>
            <a:off x="11044548" y="2777818"/>
            <a:ext cx="828849" cy="810375"/>
            <a:chOff x="11044548" y="2777818"/>
            <a:chExt cx="828849" cy="810375"/>
          </a:xfrm>
        </p:grpSpPr>
        <p:sp>
          <p:nvSpPr>
            <p:cNvPr id="27" name="iş1iḋe">
              <a:extLst>
                <a:ext uri="{FF2B5EF4-FFF2-40B4-BE49-F238E27FC236}">
                  <a16:creationId xmlns:a16="http://schemas.microsoft.com/office/drawing/2014/main" id="{C5F39E21-D5A9-4232-AB23-52D59DE9077A}"/>
                </a:ext>
              </a:extLst>
            </p:cNvPr>
            <p:cNvSpPr/>
            <p:nvPr/>
          </p:nvSpPr>
          <p:spPr bwMode="auto">
            <a:xfrm>
              <a:off x="11285920" y="2777818"/>
              <a:ext cx="346105" cy="321050"/>
            </a:xfrm>
            <a:custGeom>
              <a:avLst/>
              <a:gdLst>
                <a:gd name="connsiteX0" fmla="*/ 480038 w 609473"/>
                <a:gd name="connsiteY0" fmla="*/ 357010 h 535733"/>
                <a:gd name="connsiteX1" fmla="*/ 480038 w 609473"/>
                <a:gd name="connsiteY1" fmla="*/ 406500 h 535733"/>
                <a:gd name="connsiteX2" fmla="*/ 430471 w 609473"/>
                <a:gd name="connsiteY2" fmla="*/ 406500 h 535733"/>
                <a:gd name="connsiteX3" fmla="*/ 430471 w 609473"/>
                <a:gd name="connsiteY3" fmla="*/ 439368 h 535733"/>
                <a:gd name="connsiteX4" fmla="*/ 480038 w 609473"/>
                <a:gd name="connsiteY4" fmla="*/ 439368 h 535733"/>
                <a:gd name="connsiteX5" fmla="*/ 480038 w 609473"/>
                <a:gd name="connsiteY5" fmla="*/ 488951 h 535733"/>
                <a:gd name="connsiteX6" fmla="*/ 512958 w 609473"/>
                <a:gd name="connsiteY6" fmla="*/ 488951 h 535733"/>
                <a:gd name="connsiteX7" fmla="*/ 512958 w 609473"/>
                <a:gd name="connsiteY7" fmla="*/ 439368 h 535733"/>
                <a:gd name="connsiteX8" fmla="*/ 562618 w 609473"/>
                <a:gd name="connsiteY8" fmla="*/ 439368 h 535733"/>
                <a:gd name="connsiteX9" fmla="*/ 562618 w 609473"/>
                <a:gd name="connsiteY9" fmla="*/ 406500 h 535733"/>
                <a:gd name="connsiteX10" fmla="*/ 512958 w 609473"/>
                <a:gd name="connsiteY10" fmla="*/ 406500 h 535733"/>
                <a:gd name="connsiteX11" fmla="*/ 512958 w 609473"/>
                <a:gd name="connsiteY11" fmla="*/ 357010 h 535733"/>
                <a:gd name="connsiteX12" fmla="*/ 496498 w 609473"/>
                <a:gd name="connsiteY12" fmla="*/ 310135 h 535733"/>
                <a:gd name="connsiteX13" fmla="*/ 609473 w 609473"/>
                <a:gd name="connsiteY13" fmla="*/ 422934 h 535733"/>
                <a:gd name="connsiteX14" fmla="*/ 496498 w 609473"/>
                <a:gd name="connsiteY14" fmla="*/ 535733 h 535733"/>
                <a:gd name="connsiteX15" fmla="*/ 383523 w 609473"/>
                <a:gd name="connsiteY15" fmla="*/ 422934 h 535733"/>
                <a:gd name="connsiteX16" fmla="*/ 496498 w 609473"/>
                <a:gd name="connsiteY16" fmla="*/ 310135 h 535733"/>
                <a:gd name="connsiteX17" fmla="*/ 237429 w 609473"/>
                <a:gd name="connsiteY17" fmla="*/ 0 h 535733"/>
                <a:gd name="connsiteX18" fmla="*/ 248370 w 609473"/>
                <a:gd name="connsiteY18" fmla="*/ 0 h 535733"/>
                <a:gd name="connsiteX19" fmla="*/ 259311 w 609473"/>
                <a:gd name="connsiteY19" fmla="*/ 0 h 535733"/>
                <a:gd name="connsiteX20" fmla="*/ 351327 w 609473"/>
                <a:gd name="connsiteY20" fmla="*/ 91888 h 535733"/>
                <a:gd name="connsiteX21" fmla="*/ 351327 w 609473"/>
                <a:gd name="connsiteY21" fmla="*/ 193861 h 535733"/>
                <a:gd name="connsiteX22" fmla="*/ 330754 w 609473"/>
                <a:gd name="connsiteY22" fmla="*/ 232054 h 535733"/>
                <a:gd name="connsiteX23" fmla="*/ 330754 w 609473"/>
                <a:gd name="connsiteY23" fmla="*/ 330479 h 535733"/>
                <a:gd name="connsiteX24" fmla="*/ 333279 w 609473"/>
                <a:gd name="connsiteY24" fmla="*/ 334588 h 535733"/>
                <a:gd name="connsiteX25" fmla="*/ 367224 w 609473"/>
                <a:gd name="connsiteY25" fmla="*/ 352517 h 535733"/>
                <a:gd name="connsiteX26" fmla="*/ 349270 w 609473"/>
                <a:gd name="connsiteY26" fmla="*/ 422928 h 535733"/>
                <a:gd name="connsiteX27" fmla="*/ 392379 w 609473"/>
                <a:gd name="connsiteY27" fmla="*/ 526955 h 535733"/>
                <a:gd name="connsiteX28" fmla="*/ 402011 w 609473"/>
                <a:gd name="connsiteY28" fmla="*/ 535733 h 535733"/>
                <a:gd name="connsiteX29" fmla="*/ 248276 w 609473"/>
                <a:gd name="connsiteY29" fmla="*/ 535733 h 535733"/>
                <a:gd name="connsiteX30" fmla="*/ 0 w 609473"/>
                <a:gd name="connsiteY30" fmla="*/ 535733 h 535733"/>
                <a:gd name="connsiteX31" fmla="*/ 0 w 609473"/>
                <a:gd name="connsiteY31" fmla="*/ 465883 h 535733"/>
                <a:gd name="connsiteX32" fmla="*/ 17954 w 609473"/>
                <a:gd name="connsiteY32" fmla="*/ 427690 h 535733"/>
                <a:gd name="connsiteX33" fmla="*/ 163460 w 609473"/>
                <a:gd name="connsiteY33" fmla="*/ 334588 h 535733"/>
                <a:gd name="connsiteX34" fmla="*/ 165985 w 609473"/>
                <a:gd name="connsiteY34" fmla="*/ 330479 h 535733"/>
                <a:gd name="connsiteX35" fmla="*/ 165985 w 609473"/>
                <a:gd name="connsiteY35" fmla="*/ 232054 h 535733"/>
                <a:gd name="connsiteX36" fmla="*/ 145412 w 609473"/>
                <a:gd name="connsiteY36" fmla="*/ 193861 h 535733"/>
                <a:gd name="connsiteX37" fmla="*/ 145412 w 609473"/>
                <a:gd name="connsiteY37" fmla="*/ 91888 h 535733"/>
                <a:gd name="connsiteX38" fmla="*/ 237429 w 609473"/>
                <a:gd name="connsiteY38" fmla="*/ 0 h 53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9473" h="535733">
                  <a:moveTo>
                    <a:pt x="480038" y="357010"/>
                  </a:moveTo>
                  <a:lnTo>
                    <a:pt x="480038" y="406500"/>
                  </a:lnTo>
                  <a:lnTo>
                    <a:pt x="430471" y="406500"/>
                  </a:lnTo>
                  <a:lnTo>
                    <a:pt x="430471" y="439368"/>
                  </a:lnTo>
                  <a:lnTo>
                    <a:pt x="480038" y="439368"/>
                  </a:lnTo>
                  <a:lnTo>
                    <a:pt x="480038" y="488951"/>
                  </a:lnTo>
                  <a:lnTo>
                    <a:pt x="512958" y="488951"/>
                  </a:lnTo>
                  <a:lnTo>
                    <a:pt x="512958" y="439368"/>
                  </a:lnTo>
                  <a:lnTo>
                    <a:pt x="562618" y="439368"/>
                  </a:lnTo>
                  <a:lnTo>
                    <a:pt x="562618" y="406500"/>
                  </a:lnTo>
                  <a:lnTo>
                    <a:pt x="512958" y="406500"/>
                  </a:lnTo>
                  <a:lnTo>
                    <a:pt x="512958" y="357010"/>
                  </a:lnTo>
                  <a:close/>
                  <a:moveTo>
                    <a:pt x="496498" y="310135"/>
                  </a:moveTo>
                  <a:cubicBezTo>
                    <a:pt x="558971" y="310135"/>
                    <a:pt x="609473" y="360745"/>
                    <a:pt x="609473" y="422934"/>
                  </a:cubicBezTo>
                  <a:cubicBezTo>
                    <a:pt x="609473" y="485216"/>
                    <a:pt x="558877" y="535733"/>
                    <a:pt x="496498" y="535733"/>
                  </a:cubicBezTo>
                  <a:cubicBezTo>
                    <a:pt x="434212" y="535733"/>
                    <a:pt x="383523" y="485216"/>
                    <a:pt x="383523" y="422934"/>
                  </a:cubicBezTo>
                  <a:cubicBezTo>
                    <a:pt x="383523" y="360745"/>
                    <a:pt x="434212" y="310135"/>
                    <a:pt x="496498" y="310135"/>
                  </a:cubicBezTo>
                  <a:close/>
                  <a:moveTo>
                    <a:pt x="237429" y="0"/>
                  </a:moveTo>
                  <a:lnTo>
                    <a:pt x="248370" y="0"/>
                  </a:lnTo>
                  <a:lnTo>
                    <a:pt x="259311" y="0"/>
                  </a:lnTo>
                  <a:cubicBezTo>
                    <a:pt x="310182" y="0"/>
                    <a:pt x="351327" y="41181"/>
                    <a:pt x="351327" y="91888"/>
                  </a:cubicBezTo>
                  <a:lnTo>
                    <a:pt x="351327" y="193861"/>
                  </a:lnTo>
                  <a:cubicBezTo>
                    <a:pt x="351327" y="209829"/>
                    <a:pt x="343098" y="223837"/>
                    <a:pt x="330754" y="232054"/>
                  </a:cubicBezTo>
                  <a:lnTo>
                    <a:pt x="330754" y="330479"/>
                  </a:lnTo>
                  <a:cubicBezTo>
                    <a:pt x="330754" y="332160"/>
                    <a:pt x="331689" y="333841"/>
                    <a:pt x="333279" y="334588"/>
                  </a:cubicBezTo>
                  <a:cubicBezTo>
                    <a:pt x="338422" y="337016"/>
                    <a:pt x="350579" y="343179"/>
                    <a:pt x="367224" y="352517"/>
                  </a:cubicBezTo>
                  <a:cubicBezTo>
                    <a:pt x="355442" y="373902"/>
                    <a:pt x="349270" y="397901"/>
                    <a:pt x="349270" y="422928"/>
                  </a:cubicBezTo>
                  <a:cubicBezTo>
                    <a:pt x="349270" y="462148"/>
                    <a:pt x="364606" y="499127"/>
                    <a:pt x="392379" y="526955"/>
                  </a:cubicBezTo>
                  <a:cubicBezTo>
                    <a:pt x="395465" y="530037"/>
                    <a:pt x="398645" y="533025"/>
                    <a:pt x="402011" y="535733"/>
                  </a:cubicBezTo>
                  <a:lnTo>
                    <a:pt x="248276" y="535733"/>
                  </a:lnTo>
                  <a:lnTo>
                    <a:pt x="0" y="535733"/>
                  </a:lnTo>
                  <a:lnTo>
                    <a:pt x="0" y="465883"/>
                  </a:lnTo>
                  <a:cubicBezTo>
                    <a:pt x="0" y="451129"/>
                    <a:pt x="6452" y="437028"/>
                    <a:pt x="17954" y="427690"/>
                  </a:cubicBezTo>
                  <a:cubicBezTo>
                    <a:pt x="81169" y="375770"/>
                    <a:pt x="149340" y="341405"/>
                    <a:pt x="163460" y="334588"/>
                  </a:cubicBezTo>
                  <a:cubicBezTo>
                    <a:pt x="164956" y="333841"/>
                    <a:pt x="165985" y="332160"/>
                    <a:pt x="165985" y="330479"/>
                  </a:cubicBezTo>
                  <a:lnTo>
                    <a:pt x="165985" y="232054"/>
                  </a:lnTo>
                  <a:cubicBezTo>
                    <a:pt x="153641" y="223837"/>
                    <a:pt x="145412" y="209829"/>
                    <a:pt x="145412" y="193861"/>
                  </a:cubicBezTo>
                  <a:lnTo>
                    <a:pt x="145412" y="91888"/>
                  </a:lnTo>
                  <a:cubicBezTo>
                    <a:pt x="145412" y="41088"/>
                    <a:pt x="186651" y="0"/>
                    <a:pt x="237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8" name="íšḷiḍê">
              <a:extLst>
                <a:ext uri="{FF2B5EF4-FFF2-40B4-BE49-F238E27FC236}">
                  <a16:creationId xmlns:a16="http://schemas.microsoft.com/office/drawing/2014/main" id="{B6AF2F39-EB08-4C4C-B47C-64F2112E66B0}"/>
                </a:ext>
              </a:extLst>
            </p:cNvPr>
            <p:cNvSpPr/>
            <p:nvPr/>
          </p:nvSpPr>
          <p:spPr>
            <a:xfrm>
              <a:off x="11044548" y="3187806"/>
              <a:ext cx="828849" cy="400387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1">
              <a:no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此处输入标题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481BBAA-0641-41F3-973B-D424D828F778}"/>
              </a:ext>
            </a:extLst>
          </p:cNvPr>
          <p:cNvGrpSpPr/>
          <p:nvPr/>
        </p:nvGrpSpPr>
        <p:grpSpPr>
          <a:xfrm>
            <a:off x="1658698" y="2070265"/>
            <a:ext cx="10214699" cy="3203124"/>
            <a:chOff x="1658698" y="2070265"/>
            <a:chExt cx="10214699" cy="3203124"/>
          </a:xfrm>
        </p:grpSpPr>
        <p:sp>
          <p:nvSpPr>
            <p:cNvPr id="30" name="îSľíḑê">
              <a:extLst>
                <a:ext uri="{FF2B5EF4-FFF2-40B4-BE49-F238E27FC236}">
                  <a16:creationId xmlns:a16="http://schemas.microsoft.com/office/drawing/2014/main" id="{D80491C8-7289-4F76-9770-03883CD02CD5}"/>
                </a:ext>
              </a:extLst>
            </p:cNvPr>
            <p:cNvSpPr/>
            <p:nvPr/>
          </p:nvSpPr>
          <p:spPr>
            <a:xfrm rot="18900000" flipH="1" flipV="1">
              <a:off x="7478467" y="2595372"/>
              <a:ext cx="623625" cy="56733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6232030D-23FD-4E79-890E-DA7C7D72D9D7}"/>
                </a:ext>
              </a:extLst>
            </p:cNvPr>
            <p:cNvGrpSpPr/>
            <p:nvPr/>
          </p:nvGrpSpPr>
          <p:grpSpPr>
            <a:xfrm>
              <a:off x="1658698" y="2070265"/>
              <a:ext cx="10214699" cy="3203124"/>
              <a:chOff x="1658698" y="2070265"/>
              <a:chExt cx="10214699" cy="3203124"/>
            </a:xfrm>
          </p:grpSpPr>
          <p:sp>
            <p:nvSpPr>
              <p:cNvPr id="32" name="iṡľídé">
                <a:extLst>
                  <a:ext uri="{FF2B5EF4-FFF2-40B4-BE49-F238E27FC236}">
                    <a16:creationId xmlns:a16="http://schemas.microsoft.com/office/drawing/2014/main" id="{A3CFB174-388E-4ABE-8A16-98B74A7E0C5E}"/>
                  </a:ext>
                </a:extLst>
              </p:cNvPr>
              <p:cNvSpPr/>
              <p:nvPr/>
            </p:nvSpPr>
            <p:spPr>
              <a:xfrm flipH="1" flipV="1">
                <a:off x="5129598" y="2070265"/>
                <a:ext cx="3035298" cy="3203124"/>
              </a:xfrm>
              <a:prstGeom prst="blockArc">
                <a:avLst>
                  <a:gd name="adj1" fmla="val 21599999"/>
                  <a:gd name="adj2" fmla="val 8180671"/>
                  <a:gd name="adj3" fmla="val 1191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6791FE2-C2AF-43CD-A230-474006D143F8}"/>
                  </a:ext>
                </a:extLst>
              </p:cNvPr>
              <p:cNvGrpSpPr/>
              <p:nvPr/>
            </p:nvGrpSpPr>
            <p:grpSpPr>
              <a:xfrm>
                <a:off x="1658698" y="2070265"/>
                <a:ext cx="10214699" cy="3203124"/>
                <a:chOff x="1658698" y="2070265"/>
                <a:chExt cx="10214699" cy="3203124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41BB87C4-A2B9-4DE1-8DDE-693A85545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03993" y="3670424"/>
                  <a:ext cx="4069404" cy="0"/>
                </a:xfrm>
                <a:prstGeom prst="line">
                  <a:avLst/>
                </a:prstGeom>
                <a:ln w="19050">
                  <a:solidFill>
                    <a:schemeClr val="accent2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îṣľíḑe">
                  <a:extLst>
                    <a:ext uri="{FF2B5EF4-FFF2-40B4-BE49-F238E27FC236}">
                      <a16:creationId xmlns:a16="http://schemas.microsoft.com/office/drawing/2014/main" id="{96BBAE99-8D91-45D6-9872-91AA65D4DFFD}"/>
                    </a:ext>
                  </a:extLst>
                </p:cNvPr>
                <p:cNvGrpSpPr/>
                <p:nvPr/>
              </p:nvGrpSpPr>
              <p:grpSpPr>
                <a:xfrm>
                  <a:off x="5129598" y="2070265"/>
                  <a:ext cx="3035298" cy="3203124"/>
                  <a:chOff x="3029446" y="2446284"/>
                  <a:chExt cx="3073942" cy="3073942"/>
                </a:xfrm>
                <a:solidFill>
                  <a:schemeClr val="accent2"/>
                </a:solidFill>
              </p:grpSpPr>
              <p:sp>
                <p:nvSpPr>
                  <p:cNvPr id="92" name="îṥḷïdè">
                    <a:extLst>
                      <a:ext uri="{FF2B5EF4-FFF2-40B4-BE49-F238E27FC236}">
                        <a16:creationId xmlns:a16="http://schemas.microsoft.com/office/drawing/2014/main" id="{D64C360C-F7A0-4E4F-8BDB-C7F14D8DCE85}"/>
                      </a:ext>
                    </a:extLst>
                  </p:cNvPr>
                  <p:cNvSpPr/>
                  <p:nvPr/>
                </p:nvSpPr>
                <p:spPr>
                  <a:xfrm>
                    <a:off x="3029446" y="2446284"/>
                    <a:ext cx="3073942" cy="3073942"/>
                  </a:xfrm>
                  <a:prstGeom prst="blockArc">
                    <a:avLst>
                      <a:gd name="adj1" fmla="val 21599999"/>
                      <a:gd name="adj2" fmla="val 8180671"/>
                      <a:gd name="adj3" fmla="val 11913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3" name="ïṥ1ïḓê">
                    <a:extLst>
                      <a:ext uri="{FF2B5EF4-FFF2-40B4-BE49-F238E27FC236}">
                        <a16:creationId xmlns:a16="http://schemas.microsoft.com/office/drawing/2014/main" id="{CB86CFB9-62C8-4F01-B829-DD1975E18297}"/>
                      </a:ext>
                    </a:extLst>
                  </p:cNvPr>
                  <p:cNvSpPr/>
                  <p:nvPr/>
                </p:nvSpPr>
                <p:spPr>
                  <a:xfrm rot="8100000" flipV="1">
                    <a:off x="3100799" y="4487660"/>
                    <a:ext cx="631564" cy="544452"/>
                  </a:xfrm>
                  <a:prstGeom prst="triangl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 fontScale="775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C410BFF8-89F0-46AD-9EFE-0C5E0650D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58698" y="3659791"/>
                  <a:ext cx="3822484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iṥliḋ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    <a:extLst>
                    <a:ext uri="{FF2B5EF4-FFF2-40B4-BE49-F238E27FC236}">
                      <a16:creationId xmlns:a16="http://schemas.microsoft.com/office/drawing/2014/main" id="{581F0C83-C319-4C39-9E57-410F57927FF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531802" y="2650740"/>
                  <a:ext cx="2303134" cy="2050882"/>
                  <a:chOff x="3551238" y="1266826"/>
                  <a:chExt cx="5122863" cy="4322762"/>
                </a:xfrm>
              </p:grpSpPr>
              <p:sp>
                <p:nvSpPr>
                  <p:cNvPr id="38" name="íśḷiḋè">
                    <a:extLst>
                      <a:ext uri="{FF2B5EF4-FFF2-40B4-BE49-F238E27FC236}">
                        <a16:creationId xmlns:a16="http://schemas.microsoft.com/office/drawing/2014/main" id="{2D2BAB79-25C0-48A2-BF63-0F78C5AD0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51238" y="5002213"/>
                    <a:ext cx="5122863" cy="587375"/>
                  </a:xfrm>
                  <a:custGeom>
                    <a:avLst/>
                    <a:gdLst>
                      <a:gd name="T0" fmla="*/ 1477 w 3187"/>
                      <a:gd name="T1" fmla="*/ 0 h 366"/>
                      <a:gd name="T2" fmla="*/ 1454 w 3187"/>
                      <a:gd name="T3" fmla="*/ 0 h 366"/>
                      <a:gd name="T4" fmla="*/ 1178 w 3187"/>
                      <a:gd name="T5" fmla="*/ 14 h 366"/>
                      <a:gd name="T6" fmla="*/ 1075 w 3187"/>
                      <a:gd name="T7" fmla="*/ 30 h 366"/>
                      <a:gd name="T8" fmla="*/ 868 w 3187"/>
                      <a:gd name="T9" fmla="*/ 57 h 366"/>
                      <a:gd name="T10" fmla="*/ 699 w 3187"/>
                      <a:gd name="T11" fmla="*/ 72 h 366"/>
                      <a:gd name="T12" fmla="*/ 636 w 3187"/>
                      <a:gd name="T13" fmla="*/ 75 h 366"/>
                      <a:gd name="T14" fmla="*/ 537 w 3187"/>
                      <a:gd name="T15" fmla="*/ 67 h 366"/>
                      <a:gd name="T16" fmla="*/ 422 w 3187"/>
                      <a:gd name="T17" fmla="*/ 43 h 366"/>
                      <a:gd name="T18" fmla="*/ 292 w 3187"/>
                      <a:gd name="T19" fmla="*/ 21 h 366"/>
                      <a:gd name="T20" fmla="*/ 289 w 3187"/>
                      <a:gd name="T21" fmla="*/ 21 h 366"/>
                      <a:gd name="T22" fmla="*/ 105 w 3187"/>
                      <a:gd name="T23" fmla="*/ 45 h 366"/>
                      <a:gd name="T24" fmla="*/ 42 w 3187"/>
                      <a:gd name="T25" fmla="*/ 83 h 366"/>
                      <a:gd name="T26" fmla="*/ 37 w 3187"/>
                      <a:gd name="T27" fmla="*/ 260 h 366"/>
                      <a:gd name="T28" fmla="*/ 317 w 3187"/>
                      <a:gd name="T29" fmla="*/ 357 h 366"/>
                      <a:gd name="T30" fmla="*/ 341 w 3187"/>
                      <a:gd name="T31" fmla="*/ 357 h 366"/>
                      <a:gd name="T32" fmla="*/ 599 w 3187"/>
                      <a:gd name="T33" fmla="*/ 346 h 366"/>
                      <a:gd name="T34" fmla="*/ 860 w 3187"/>
                      <a:gd name="T35" fmla="*/ 336 h 366"/>
                      <a:gd name="T36" fmla="*/ 864 w 3187"/>
                      <a:gd name="T37" fmla="*/ 336 h 366"/>
                      <a:gd name="T38" fmla="*/ 936 w 3187"/>
                      <a:gd name="T39" fmla="*/ 337 h 366"/>
                      <a:gd name="T40" fmla="*/ 1406 w 3187"/>
                      <a:gd name="T41" fmla="*/ 324 h 366"/>
                      <a:gd name="T42" fmla="*/ 1708 w 3187"/>
                      <a:gd name="T43" fmla="*/ 315 h 366"/>
                      <a:gd name="T44" fmla="*/ 1916 w 3187"/>
                      <a:gd name="T45" fmla="*/ 316 h 366"/>
                      <a:gd name="T46" fmla="*/ 2436 w 3187"/>
                      <a:gd name="T47" fmla="*/ 342 h 366"/>
                      <a:gd name="T48" fmla="*/ 2664 w 3187"/>
                      <a:gd name="T49" fmla="*/ 364 h 366"/>
                      <a:gd name="T50" fmla="*/ 2723 w 3187"/>
                      <a:gd name="T51" fmla="*/ 366 h 366"/>
                      <a:gd name="T52" fmla="*/ 2864 w 3187"/>
                      <a:gd name="T53" fmla="*/ 357 h 366"/>
                      <a:gd name="T54" fmla="*/ 3029 w 3187"/>
                      <a:gd name="T55" fmla="*/ 311 h 366"/>
                      <a:gd name="T56" fmla="*/ 3155 w 3187"/>
                      <a:gd name="T57" fmla="*/ 176 h 366"/>
                      <a:gd name="T58" fmla="*/ 2603 w 3187"/>
                      <a:gd name="T59" fmla="*/ 42 h 366"/>
                      <a:gd name="T60" fmla="*/ 2579 w 3187"/>
                      <a:gd name="T61" fmla="*/ 42 h 366"/>
                      <a:gd name="T62" fmla="*/ 2404 w 3187"/>
                      <a:gd name="T63" fmla="*/ 44 h 366"/>
                      <a:gd name="T64" fmla="*/ 2306 w 3187"/>
                      <a:gd name="T65" fmla="*/ 42 h 366"/>
                      <a:gd name="T66" fmla="*/ 2193 w 3187"/>
                      <a:gd name="T67" fmla="*/ 24 h 366"/>
                      <a:gd name="T68" fmla="*/ 2080 w 3187"/>
                      <a:gd name="T69" fmla="*/ 14 h 366"/>
                      <a:gd name="T70" fmla="*/ 1715 w 3187"/>
                      <a:gd name="T71" fmla="*/ 1 h 366"/>
                      <a:gd name="T72" fmla="*/ 1608 w 3187"/>
                      <a:gd name="T73" fmla="*/ 1 h 366"/>
                      <a:gd name="T74" fmla="*/ 1477 w 3187"/>
                      <a:gd name="T75" fmla="*/ 0 h 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187" h="366">
                        <a:moveTo>
                          <a:pt x="1477" y="0"/>
                        </a:moveTo>
                        <a:cubicBezTo>
                          <a:pt x="1470" y="0"/>
                          <a:pt x="1462" y="0"/>
                          <a:pt x="1454" y="0"/>
                        </a:cubicBezTo>
                        <a:cubicBezTo>
                          <a:pt x="1362" y="1"/>
                          <a:pt x="1270" y="3"/>
                          <a:pt x="1178" y="14"/>
                        </a:cubicBezTo>
                        <a:cubicBezTo>
                          <a:pt x="1144" y="18"/>
                          <a:pt x="1110" y="27"/>
                          <a:pt x="1075" y="30"/>
                        </a:cubicBezTo>
                        <a:cubicBezTo>
                          <a:pt x="1006" y="38"/>
                          <a:pt x="937" y="51"/>
                          <a:pt x="868" y="57"/>
                        </a:cubicBezTo>
                        <a:cubicBezTo>
                          <a:pt x="812" y="62"/>
                          <a:pt x="755" y="65"/>
                          <a:pt x="699" y="72"/>
                        </a:cubicBezTo>
                        <a:cubicBezTo>
                          <a:pt x="679" y="74"/>
                          <a:pt x="657" y="75"/>
                          <a:pt x="636" y="75"/>
                        </a:cubicBezTo>
                        <a:cubicBezTo>
                          <a:pt x="602" y="75"/>
                          <a:pt x="568" y="73"/>
                          <a:pt x="537" y="67"/>
                        </a:cubicBezTo>
                        <a:cubicBezTo>
                          <a:pt x="498" y="59"/>
                          <a:pt x="460" y="55"/>
                          <a:pt x="422" y="43"/>
                        </a:cubicBezTo>
                        <a:cubicBezTo>
                          <a:pt x="380" y="31"/>
                          <a:pt x="335" y="21"/>
                          <a:pt x="292" y="21"/>
                        </a:cubicBezTo>
                        <a:cubicBezTo>
                          <a:pt x="291" y="21"/>
                          <a:pt x="290" y="21"/>
                          <a:pt x="289" y="21"/>
                        </a:cubicBezTo>
                        <a:cubicBezTo>
                          <a:pt x="226" y="22"/>
                          <a:pt x="165" y="22"/>
                          <a:pt x="105" y="45"/>
                        </a:cubicBezTo>
                        <a:cubicBezTo>
                          <a:pt x="84" y="53"/>
                          <a:pt x="58" y="66"/>
                          <a:pt x="42" y="83"/>
                        </a:cubicBezTo>
                        <a:cubicBezTo>
                          <a:pt x="5" y="123"/>
                          <a:pt x="0" y="220"/>
                          <a:pt x="37" y="260"/>
                        </a:cubicBezTo>
                        <a:cubicBezTo>
                          <a:pt x="99" y="329"/>
                          <a:pt x="231" y="355"/>
                          <a:pt x="317" y="357"/>
                        </a:cubicBezTo>
                        <a:cubicBezTo>
                          <a:pt x="325" y="357"/>
                          <a:pt x="333" y="357"/>
                          <a:pt x="341" y="357"/>
                        </a:cubicBezTo>
                        <a:cubicBezTo>
                          <a:pt x="427" y="357"/>
                          <a:pt x="512" y="350"/>
                          <a:pt x="599" y="346"/>
                        </a:cubicBezTo>
                        <a:cubicBezTo>
                          <a:pt x="686" y="342"/>
                          <a:pt x="773" y="336"/>
                          <a:pt x="860" y="336"/>
                        </a:cubicBezTo>
                        <a:cubicBezTo>
                          <a:pt x="861" y="336"/>
                          <a:pt x="863" y="336"/>
                          <a:pt x="864" y="336"/>
                        </a:cubicBezTo>
                        <a:cubicBezTo>
                          <a:pt x="888" y="337"/>
                          <a:pt x="912" y="337"/>
                          <a:pt x="936" y="337"/>
                        </a:cubicBezTo>
                        <a:cubicBezTo>
                          <a:pt x="1093" y="337"/>
                          <a:pt x="1250" y="335"/>
                          <a:pt x="1406" y="324"/>
                        </a:cubicBezTo>
                        <a:cubicBezTo>
                          <a:pt x="1507" y="317"/>
                          <a:pt x="1607" y="315"/>
                          <a:pt x="1708" y="315"/>
                        </a:cubicBezTo>
                        <a:cubicBezTo>
                          <a:pt x="1777" y="315"/>
                          <a:pt x="1846" y="316"/>
                          <a:pt x="1916" y="316"/>
                        </a:cubicBezTo>
                        <a:cubicBezTo>
                          <a:pt x="2090" y="316"/>
                          <a:pt x="2263" y="317"/>
                          <a:pt x="2436" y="342"/>
                        </a:cubicBezTo>
                        <a:cubicBezTo>
                          <a:pt x="2511" y="352"/>
                          <a:pt x="2588" y="356"/>
                          <a:pt x="2664" y="364"/>
                        </a:cubicBezTo>
                        <a:cubicBezTo>
                          <a:pt x="2683" y="366"/>
                          <a:pt x="2703" y="366"/>
                          <a:pt x="2723" y="366"/>
                        </a:cubicBezTo>
                        <a:cubicBezTo>
                          <a:pt x="2770" y="366"/>
                          <a:pt x="2816" y="362"/>
                          <a:pt x="2864" y="357"/>
                        </a:cubicBezTo>
                        <a:cubicBezTo>
                          <a:pt x="2921" y="352"/>
                          <a:pt x="2977" y="337"/>
                          <a:pt x="3029" y="311"/>
                        </a:cubicBezTo>
                        <a:cubicBezTo>
                          <a:pt x="3070" y="290"/>
                          <a:pt x="3142" y="226"/>
                          <a:pt x="3155" y="176"/>
                        </a:cubicBezTo>
                        <a:cubicBezTo>
                          <a:pt x="3187" y="48"/>
                          <a:pt x="2734" y="42"/>
                          <a:pt x="2603" y="42"/>
                        </a:cubicBezTo>
                        <a:cubicBezTo>
                          <a:pt x="2593" y="42"/>
                          <a:pt x="2585" y="42"/>
                          <a:pt x="2579" y="42"/>
                        </a:cubicBezTo>
                        <a:cubicBezTo>
                          <a:pt x="2521" y="42"/>
                          <a:pt x="2463" y="44"/>
                          <a:pt x="2404" y="44"/>
                        </a:cubicBezTo>
                        <a:cubicBezTo>
                          <a:pt x="2371" y="44"/>
                          <a:pt x="2339" y="43"/>
                          <a:pt x="2306" y="42"/>
                        </a:cubicBezTo>
                        <a:cubicBezTo>
                          <a:pt x="2268" y="40"/>
                          <a:pt x="2230" y="32"/>
                          <a:pt x="2193" y="24"/>
                        </a:cubicBezTo>
                        <a:cubicBezTo>
                          <a:pt x="2156" y="15"/>
                          <a:pt x="2118" y="17"/>
                          <a:pt x="2080" y="14"/>
                        </a:cubicBezTo>
                        <a:cubicBezTo>
                          <a:pt x="1959" y="2"/>
                          <a:pt x="1837" y="1"/>
                          <a:pt x="1715" y="1"/>
                        </a:cubicBezTo>
                        <a:cubicBezTo>
                          <a:pt x="1680" y="1"/>
                          <a:pt x="1644" y="1"/>
                          <a:pt x="1608" y="1"/>
                        </a:cubicBezTo>
                        <a:cubicBezTo>
                          <a:pt x="1565" y="1"/>
                          <a:pt x="1521" y="0"/>
                          <a:pt x="1477" y="0"/>
                        </a:cubicBezTo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9" name="íṣļïḑe">
                    <a:extLst>
                      <a:ext uri="{FF2B5EF4-FFF2-40B4-BE49-F238E27FC236}">
                        <a16:creationId xmlns:a16="http://schemas.microsoft.com/office/drawing/2014/main" id="{5087B4E2-2EA7-4222-BCAF-A83D59884C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57925" y="5219701"/>
                    <a:ext cx="179388" cy="193675"/>
                  </a:xfrm>
                  <a:custGeom>
                    <a:avLst/>
                    <a:gdLst>
                      <a:gd name="T0" fmla="*/ 108 w 113"/>
                      <a:gd name="T1" fmla="*/ 38 h 122"/>
                      <a:gd name="T2" fmla="*/ 113 w 113"/>
                      <a:gd name="T3" fmla="*/ 75 h 122"/>
                      <a:gd name="T4" fmla="*/ 43 w 113"/>
                      <a:gd name="T5" fmla="*/ 122 h 122"/>
                      <a:gd name="T6" fmla="*/ 0 w 113"/>
                      <a:gd name="T7" fmla="*/ 89 h 122"/>
                      <a:gd name="T8" fmla="*/ 33 w 113"/>
                      <a:gd name="T9" fmla="*/ 48 h 122"/>
                      <a:gd name="T10" fmla="*/ 103 w 113"/>
                      <a:gd name="T11" fmla="*/ 0 h 122"/>
                      <a:gd name="T12" fmla="*/ 108 w 113"/>
                      <a:gd name="T13" fmla="*/ 38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3" h="122">
                        <a:moveTo>
                          <a:pt x="108" y="38"/>
                        </a:moveTo>
                        <a:lnTo>
                          <a:pt x="113" y="75"/>
                        </a:lnTo>
                        <a:lnTo>
                          <a:pt x="43" y="122"/>
                        </a:lnTo>
                        <a:lnTo>
                          <a:pt x="0" y="89"/>
                        </a:lnTo>
                        <a:lnTo>
                          <a:pt x="33" y="48"/>
                        </a:lnTo>
                        <a:lnTo>
                          <a:pt x="103" y="0"/>
                        </a:lnTo>
                        <a:lnTo>
                          <a:pt x="108" y="38"/>
                        </a:lnTo>
                        <a:close/>
                      </a:path>
                    </a:pathLst>
                  </a:custGeom>
                  <a:solidFill>
                    <a:srgbClr val="1A315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0" name="îṣḷiḋé">
                    <a:extLst>
                      <a:ext uri="{FF2B5EF4-FFF2-40B4-BE49-F238E27FC236}">
                        <a16:creationId xmlns:a16="http://schemas.microsoft.com/office/drawing/2014/main" id="{B019A03D-5EDF-482F-8AB2-5046C90A4B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51538" y="3463926"/>
                    <a:ext cx="498475" cy="1835150"/>
                  </a:xfrm>
                  <a:custGeom>
                    <a:avLst/>
                    <a:gdLst>
                      <a:gd name="T0" fmla="*/ 303 w 314"/>
                      <a:gd name="T1" fmla="*/ 1132 h 1156"/>
                      <a:gd name="T2" fmla="*/ 249 w 314"/>
                      <a:gd name="T3" fmla="*/ 656 h 1156"/>
                      <a:gd name="T4" fmla="*/ 314 w 314"/>
                      <a:gd name="T5" fmla="*/ 124 h 1156"/>
                      <a:gd name="T6" fmla="*/ 300 w 314"/>
                      <a:gd name="T7" fmla="*/ 11 h 1156"/>
                      <a:gd name="T8" fmla="*/ 10 w 314"/>
                      <a:gd name="T9" fmla="*/ 0 h 1156"/>
                      <a:gd name="T10" fmla="*/ 0 w 314"/>
                      <a:gd name="T11" fmla="*/ 185 h 1156"/>
                      <a:gd name="T12" fmla="*/ 49 w 314"/>
                      <a:gd name="T13" fmla="*/ 657 h 1156"/>
                      <a:gd name="T14" fmla="*/ 231 w 314"/>
                      <a:gd name="T15" fmla="*/ 1156 h 1156"/>
                      <a:gd name="T16" fmla="*/ 303 w 314"/>
                      <a:gd name="T17" fmla="*/ 1132 h 1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14" h="1156">
                        <a:moveTo>
                          <a:pt x="303" y="1132"/>
                        </a:moveTo>
                        <a:lnTo>
                          <a:pt x="249" y="656"/>
                        </a:lnTo>
                        <a:lnTo>
                          <a:pt x="314" y="124"/>
                        </a:lnTo>
                        <a:lnTo>
                          <a:pt x="300" y="11"/>
                        </a:lnTo>
                        <a:lnTo>
                          <a:pt x="10" y="0"/>
                        </a:lnTo>
                        <a:lnTo>
                          <a:pt x="0" y="185"/>
                        </a:lnTo>
                        <a:lnTo>
                          <a:pt x="49" y="657"/>
                        </a:lnTo>
                        <a:lnTo>
                          <a:pt x="231" y="1156"/>
                        </a:lnTo>
                        <a:lnTo>
                          <a:pt x="303" y="1132"/>
                        </a:lnTo>
                        <a:close/>
                      </a:path>
                    </a:pathLst>
                  </a:custGeom>
                  <a:solidFill>
                    <a:srgbClr val="9EA6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1" name="íSliďe">
                    <a:extLst>
                      <a:ext uri="{FF2B5EF4-FFF2-40B4-BE49-F238E27FC236}">
                        <a16:creationId xmlns:a16="http://schemas.microsoft.com/office/drawing/2014/main" id="{F8B68338-AAB3-4B09-865D-7EF1515540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29275" y="3476626"/>
                    <a:ext cx="466725" cy="1812925"/>
                  </a:xfrm>
                  <a:custGeom>
                    <a:avLst/>
                    <a:gdLst>
                      <a:gd name="T0" fmla="*/ 0 w 294"/>
                      <a:gd name="T1" fmla="*/ 45 h 1142"/>
                      <a:gd name="T2" fmla="*/ 0 w 294"/>
                      <a:gd name="T3" fmla="*/ 525 h 1142"/>
                      <a:gd name="T4" fmla="*/ 97 w 294"/>
                      <a:gd name="T5" fmla="*/ 1142 h 1142"/>
                      <a:gd name="T6" fmla="*/ 166 w 294"/>
                      <a:gd name="T7" fmla="*/ 1142 h 1142"/>
                      <a:gd name="T8" fmla="*/ 204 w 294"/>
                      <a:gd name="T9" fmla="*/ 570 h 1142"/>
                      <a:gd name="T10" fmla="*/ 294 w 294"/>
                      <a:gd name="T11" fmla="*/ 0 h 1142"/>
                      <a:gd name="T12" fmla="*/ 0 w 294"/>
                      <a:gd name="T13" fmla="*/ 45 h 11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94" h="1142">
                        <a:moveTo>
                          <a:pt x="0" y="45"/>
                        </a:moveTo>
                        <a:lnTo>
                          <a:pt x="0" y="525"/>
                        </a:lnTo>
                        <a:lnTo>
                          <a:pt x="97" y="1142"/>
                        </a:lnTo>
                        <a:lnTo>
                          <a:pt x="166" y="1142"/>
                        </a:lnTo>
                        <a:lnTo>
                          <a:pt x="204" y="570"/>
                        </a:lnTo>
                        <a:lnTo>
                          <a:pt x="294" y="0"/>
                        </a:lnTo>
                        <a:lnTo>
                          <a:pt x="0" y="45"/>
                        </a:lnTo>
                        <a:close/>
                      </a:path>
                    </a:pathLst>
                  </a:custGeom>
                  <a:solidFill>
                    <a:srgbClr val="9EA6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2" name="iṧliḑé">
                    <a:extLst>
                      <a:ext uri="{FF2B5EF4-FFF2-40B4-BE49-F238E27FC236}">
                        <a16:creationId xmlns:a16="http://schemas.microsoft.com/office/drawing/2014/main" id="{CEC81389-B68B-40C8-976C-77F30576AC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3413" y="5276851"/>
                    <a:ext cx="179388" cy="120650"/>
                  </a:xfrm>
                  <a:custGeom>
                    <a:avLst/>
                    <a:gdLst>
                      <a:gd name="T0" fmla="*/ 113 w 113"/>
                      <a:gd name="T1" fmla="*/ 37 h 76"/>
                      <a:gd name="T2" fmla="*/ 38 w 113"/>
                      <a:gd name="T3" fmla="*/ 76 h 76"/>
                      <a:gd name="T4" fmla="*/ 0 w 113"/>
                      <a:gd name="T5" fmla="*/ 38 h 76"/>
                      <a:gd name="T6" fmla="*/ 37 w 113"/>
                      <a:gd name="T7" fmla="*/ 0 h 76"/>
                      <a:gd name="T8" fmla="*/ 112 w 113"/>
                      <a:gd name="T9" fmla="*/ 0 h 76"/>
                      <a:gd name="T10" fmla="*/ 113 w 113"/>
                      <a:gd name="T11" fmla="*/ 37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3" h="76">
                        <a:moveTo>
                          <a:pt x="113" y="37"/>
                        </a:moveTo>
                        <a:lnTo>
                          <a:pt x="38" y="76"/>
                        </a:lnTo>
                        <a:lnTo>
                          <a:pt x="0" y="38"/>
                        </a:lnTo>
                        <a:lnTo>
                          <a:pt x="37" y="0"/>
                        </a:lnTo>
                        <a:lnTo>
                          <a:pt x="112" y="0"/>
                        </a:lnTo>
                        <a:lnTo>
                          <a:pt x="113" y="37"/>
                        </a:lnTo>
                        <a:close/>
                      </a:path>
                    </a:pathLst>
                  </a:custGeom>
                  <a:solidFill>
                    <a:srgbClr val="1A315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3" name="iṧḷïḍê">
                    <a:extLst>
                      <a:ext uri="{FF2B5EF4-FFF2-40B4-BE49-F238E27FC236}">
                        <a16:creationId xmlns:a16="http://schemas.microsoft.com/office/drawing/2014/main" id="{0EC33530-65CD-4D66-A00E-C223655D63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4025" y="2608263"/>
                    <a:ext cx="965200" cy="1366838"/>
                  </a:xfrm>
                  <a:custGeom>
                    <a:avLst/>
                    <a:gdLst>
                      <a:gd name="T0" fmla="*/ 600 w 601"/>
                      <a:gd name="T1" fmla="*/ 747 h 852"/>
                      <a:gd name="T2" fmla="*/ 598 w 601"/>
                      <a:gd name="T3" fmla="*/ 704 h 852"/>
                      <a:gd name="T4" fmla="*/ 584 w 601"/>
                      <a:gd name="T5" fmla="*/ 539 h 852"/>
                      <a:gd name="T6" fmla="*/ 562 w 601"/>
                      <a:gd name="T7" fmla="*/ 319 h 852"/>
                      <a:gd name="T8" fmla="*/ 513 w 601"/>
                      <a:gd name="T9" fmla="*/ 141 h 852"/>
                      <a:gd name="T10" fmla="*/ 293 w 601"/>
                      <a:gd name="T11" fmla="*/ 12 h 852"/>
                      <a:gd name="T12" fmla="*/ 121 w 601"/>
                      <a:gd name="T13" fmla="*/ 112 h 852"/>
                      <a:gd name="T14" fmla="*/ 113 w 601"/>
                      <a:gd name="T15" fmla="*/ 163 h 852"/>
                      <a:gd name="T16" fmla="*/ 104 w 601"/>
                      <a:gd name="T17" fmla="*/ 212 h 852"/>
                      <a:gd name="T18" fmla="*/ 96 w 601"/>
                      <a:gd name="T19" fmla="*/ 250 h 852"/>
                      <a:gd name="T20" fmla="*/ 14 w 601"/>
                      <a:gd name="T21" fmla="*/ 643 h 852"/>
                      <a:gd name="T22" fmla="*/ 1 w 601"/>
                      <a:gd name="T23" fmla="*/ 757 h 852"/>
                      <a:gd name="T24" fmla="*/ 5 w 601"/>
                      <a:gd name="T25" fmla="*/ 770 h 852"/>
                      <a:gd name="T26" fmla="*/ 99 w 601"/>
                      <a:gd name="T27" fmla="*/ 761 h 852"/>
                      <a:gd name="T28" fmla="*/ 248 w 601"/>
                      <a:gd name="T29" fmla="*/ 753 h 852"/>
                      <a:gd name="T30" fmla="*/ 400 w 601"/>
                      <a:gd name="T31" fmla="*/ 767 h 852"/>
                      <a:gd name="T32" fmla="*/ 497 w 601"/>
                      <a:gd name="T33" fmla="*/ 796 h 852"/>
                      <a:gd name="T34" fmla="*/ 575 w 601"/>
                      <a:gd name="T35" fmla="*/ 849 h 852"/>
                      <a:gd name="T36" fmla="*/ 584 w 601"/>
                      <a:gd name="T37" fmla="*/ 851 h 852"/>
                      <a:gd name="T38" fmla="*/ 600 w 601"/>
                      <a:gd name="T39" fmla="*/ 747 h 8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01" h="852">
                        <a:moveTo>
                          <a:pt x="600" y="747"/>
                        </a:moveTo>
                        <a:cubicBezTo>
                          <a:pt x="599" y="727"/>
                          <a:pt x="598" y="710"/>
                          <a:pt x="598" y="704"/>
                        </a:cubicBezTo>
                        <a:cubicBezTo>
                          <a:pt x="596" y="648"/>
                          <a:pt x="591" y="593"/>
                          <a:pt x="584" y="539"/>
                        </a:cubicBezTo>
                        <a:cubicBezTo>
                          <a:pt x="578" y="490"/>
                          <a:pt x="570" y="368"/>
                          <a:pt x="562" y="319"/>
                        </a:cubicBezTo>
                        <a:cubicBezTo>
                          <a:pt x="555" y="279"/>
                          <a:pt x="531" y="179"/>
                          <a:pt x="513" y="141"/>
                        </a:cubicBezTo>
                        <a:cubicBezTo>
                          <a:pt x="470" y="49"/>
                          <a:pt x="483" y="40"/>
                          <a:pt x="293" y="12"/>
                        </a:cubicBezTo>
                        <a:cubicBezTo>
                          <a:pt x="209" y="0"/>
                          <a:pt x="190" y="52"/>
                          <a:pt x="121" y="112"/>
                        </a:cubicBezTo>
                        <a:cubicBezTo>
                          <a:pt x="115" y="118"/>
                          <a:pt x="115" y="153"/>
                          <a:pt x="113" y="163"/>
                        </a:cubicBezTo>
                        <a:cubicBezTo>
                          <a:pt x="111" y="179"/>
                          <a:pt x="108" y="195"/>
                          <a:pt x="104" y="212"/>
                        </a:cubicBezTo>
                        <a:cubicBezTo>
                          <a:pt x="102" y="224"/>
                          <a:pt x="99" y="237"/>
                          <a:pt x="96" y="250"/>
                        </a:cubicBezTo>
                        <a:cubicBezTo>
                          <a:pt x="62" y="381"/>
                          <a:pt x="22" y="507"/>
                          <a:pt x="14" y="643"/>
                        </a:cubicBezTo>
                        <a:cubicBezTo>
                          <a:pt x="12" y="682"/>
                          <a:pt x="0" y="719"/>
                          <a:pt x="1" y="757"/>
                        </a:cubicBezTo>
                        <a:cubicBezTo>
                          <a:pt x="2" y="762"/>
                          <a:pt x="2" y="767"/>
                          <a:pt x="5" y="770"/>
                        </a:cubicBezTo>
                        <a:cubicBezTo>
                          <a:pt x="16" y="785"/>
                          <a:pt x="80" y="763"/>
                          <a:pt x="99" y="761"/>
                        </a:cubicBezTo>
                        <a:cubicBezTo>
                          <a:pt x="148" y="756"/>
                          <a:pt x="199" y="753"/>
                          <a:pt x="248" y="753"/>
                        </a:cubicBezTo>
                        <a:cubicBezTo>
                          <a:pt x="299" y="753"/>
                          <a:pt x="350" y="759"/>
                          <a:pt x="400" y="767"/>
                        </a:cubicBezTo>
                        <a:cubicBezTo>
                          <a:pt x="433" y="773"/>
                          <a:pt x="467" y="781"/>
                          <a:pt x="497" y="796"/>
                        </a:cubicBezTo>
                        <a:cubicBezTo>
                          <a:pt x="525" y="811"/>
                          <a:pt x="546" y="833"/>
                          <a:pt x="575" y="849"/>
                        </a:cubicBezTo>
                        <a:cubicBezTo>
                          <a:pt x="577" y="850"/>
                          <a:pt x="580" y="852"/>
                          <a:pt x="584" y="851"/>
                        </a:cubicBezTo>
                        <a:cubicBezTo>
                          <a:pt x="600" y="849"/>
                          <a:pt x="601" y="791"/>
                          <a:pt x="600" y="747"/>
                        </a:cubicBezTo>
                      </a:path>
                    </a:pathLst>
                  </a:custGeom>
                  <a:solidFill>
                    <a:srgbClr val="1A315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4" name="îSḷîḓê">
                    <a:extLst>
                      <a:ext uri="{FF2B5EF4-FFF2-40B4-BE49-F238E27FC236}">
                        <a16:creationId xmlns:a16="http://schemas.microsoft.com/office/drawing/2014/main" id="{9FA97097-8C00-497E-83C4-F11B176891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62638" y="2295526"/>
                    <a:ext cx="306388" cy="384175"/>
                  </a:xfrm>
                  <a:custGeom>
                    <a:avLst/>
                    <a:gdLst>
                      <a:gd name="T0" fmla="*/ 88 w 190"/>
                      <a:gd name="T1" fmla="*/ 233 h 239"/>
                      <a:gd name="T2" fmla="*/ 144 w 190"/>
                      <a:gd name="T3" fmla="*/ 230 h 239"/>
                      <a:gd name="T4" fmla="*/ 152 w 190"/>
                      <a:gd name="T5" fmla="*/ 218 h 239"/>
                      <a:gd name="T6" fmla="*/ 148 w 190"/>
                      <a:gd name="T7" fmla="*/ 175 h 239"/>
                      <a:gd name="T8" fmla="*/ 189 w 190"/>
                      <a:gd name="T9" fmla="*/ 141 h 239"/>
                      <a:gd name="T10" fmla="*/ 188 w 190"/>
                      <a:gd name="T11" fmla="*/ 123 h 239"/>
                      <a:gd name="T12" fmla="*/ 176 w 190"/>
                      <a:gd name="T13" fmla="*/ 51 h 239"/>
                      <a:gd name="T14" fmla="*/ 168 w 190"/>
                      <a:gd name="T15" fmla="*/ 27 h 239"/>
                      <a:gd name="T16" fmla="*/ 130 w 190"/>
                      <a:gd name="T17" fmla="*/ 6 h 239"/>
                      <a:gd name="T18" fmla="*/ 23 w 190"/>
                      <a:gd name="T19" fmla="*/ 32 h 239"/>
                      <a:gd name="T20" fmla="*/ 5 w 190"/>
                      <a:gd name="T21" fmla="*/ 56 h 239"/>
                      <a:gd name="T22" fmla="*/ 8 w 190"/>
                      <a:gd name="T23" fmla="*/ 102 h 239"/>
                      <a:gd name="T24" fmla="*/ 19 w 190"/>
                      <a:gd name="T25" fmla="*/ 144 h 239"/>
                      <a:gd name="T26" fmla="*/ 44 w 190"/>
                      <a:gd name="T27" fmla="*/ 184 h 239"/>
                      <a:gd name="T28" fmla="*/ 70 w 190"/>
                      <a:gd name="T29" fmla="*/ 191 h 239"/>
                      <a:gd name="T30" fmla="*/ 88 w 190"/>
                      <a:gd name="T31" fmla="*/ 233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90" h="239">
                        <a:moveTo>
                          <a:pt x="88" y="233"/>
                        </a:moveTo>
                        <a:cubicBezTo>
                          <a:pt x="97" y="237"/>
                          <a:pt x="120" y="239"/>
                          <a:pt x="144" y="230"/>
                        </a:cubicBezTo>
                        <a:cubicBezTo>
                          <a:pt x="148" y="228"/>
                          <a:pt x="152" y="223"/>
                          <a:pt x="152" y="218"/>
                        </a:cubicBezTo>
                        <a:cubicBezTo>
                          <a:pt x="151" y="204"/>
                          <a:pt x="150" y="189"/>
                          <a:pt x="148" y="175"/>
                        </a:cubicBezTo>
                        <a:cubicBezTo>
                          <a:pt x="166" y="169"/>
                          <a:pt x="186" y="160"/>
                          <a:pt x="189" y="141"/>
                        </a:cubicBezTo>
                        <a:cubicBezTo>
                          <a:pt x="190" y="135"/>
                          <a:pt x="189" y="129"/>
                          <a:pt x="188" y="123"/>
                        </a:cubicBezTo>
                        <a:cubicBezTo>
                          <a:pt x="184" y="99"/>
                          <a:pt x="180" y="75"/>
                          <a:pt x="176" y="51"/>
                        </a:cubicBezTo>
                        <a:cubicBezTo>
                          <a:pt x="174" y="43"/>
                          <a:pt x="173" y="34"/>
                          <a:pt x="168" y="27"/>
                        </a:cubicBezTo>
                        <a:cubicBezTo>
                          <a:pt x="160" y="14"/>
                          <a:pt x="145" y="9"/>
                          <a:pt x="130" y="6"/>
                        </a:cubicBezTo>
                        <a:cubicBezTo>
                          <a:pt x="93" y="0"/>
                          <a:pt x="52" y="8"/>
                          <a:pt x="23" y="32"/>
                        </a:cubicBezTo>
                        <a:cubicBezTo>
                          <a:pt x="15" y="39"/>
                          <a:pt x="8" y="47"/>
                          <a:pt x="5" y="56"/>
                        </a:cubicBezTo>
                        <a:cubicBezTo>
                          <a:pt x="0" y="71"/>
                          <a:pt x="4" y="87"/>
                          <a:pt x="8" y="102"/>
                        </a:cubicBezTo>
                        <a:cubicBezTo>
                          <a:pt x="11" y="116"/>
                          <a:pt x="15" y="130"/>
                          <a:pt x="19" y="144"/>
                        </a:cubicBezTo>
                        <a:cubicBezTo>
                          <a:pt x="23" y="160"/>
                          <a:pt x="29" y="178"/>
                          <a:pt x="44" y="184"/>
                        </a:cubicBezTo>
                        <a:cubicBezTo>
                          <a:pt x="53" y="187"/>
                          <a:pt x="62" y="186"/>
                          <a:pt x="70" y="191"/>
                        </a:cubicBezTo>
                        <a:cubicBezTo>
                          <a:pt x="83" y="199"/>
                          <a:pt x="81" y="219"/>
                          <a:pt x="88" y="233"/>
                        </a:cubicBezTo>
                        <a:close/>
                      </a:path>
                    </a:pathLst>
                  </a:custGeom>
                  <a:solidFill>
                    <a:srgbClr val="D5C6A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4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5" name="ïsľïḓé">
                    <a:extLst>
                      <a:ext uri="{FF2B5EF4-FFF2-40B4-BE49-F238E27FC236}">
                        <a16:creationId xmlns:a16="http://schemas.microsoft.com/office/drawing/2014/main" id="{F38DC6A7-A355-448B-AFC5-2070E173E4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2613" y="2084388"/>
                    <a:ext cx="642938" cy="461963"/>
                  </a:xfrm>
                  <a:custGeom>
                    <a:avLst/>
                    <a:gdLst>
                      <a:gd name="T0" fmla="*/ 6 w 400"/>
                      <a:gd name="T1" fmla="*/ 123 h 288"/>
                      <a:gd name="T2" fmla="*/ 76 w 400"/>
                      <a:gd name="T3" fmla="*/ 12 h 288"/>
                      <a:gd name="T4" fmla="*/ 162 w 400"/>
                      <a:gd name="T5" fmla="*/ 21 h 288"/>
                      <a:gd name="T6" fmla="*/ 240 w 400"/>
                      <a:gd name="T7" fmla="*/ 25 h 288"/>
                      <a:gd name="T8" fmla="*/ 344 w 400"/>
                      <a:gd name="T9" fmla="*/ 56 h 288"/>
                      <a:gd name="T10" fmla="*/ 373 w 400"/>
                      <a:gd name="T11" fmla="*/ 84 h 288"/>
                      <a:gd name="T12" fmla="*/ 374 w 400"/>
                      <a:gd name="T13" fmla="*/ 220 h 288"/>
                      <a:gd name="T14" fmla="*/ 354 w 400"/>
                      <a:gd name="T15" fmla="*/ 246 h 288"/>
                      <a:gd name="T16" fmla="*/ 300 w 400"/>
                      <a:gd name="T17" fmla="*/ 288 h 288"/>
                      <a:gd name="T18" fmla="*/ 302 w 400"/>
                      <a:gd name="T19" fmla="*/ 196 h 288"/>
                      <a:gd name="T20" fmla="*/ 200 w 400"/>
                      <a:gd name="T21" fmla="*/ 186 h 288"/>
                      <a:gd name="T22" fmla="*/ 112 w 400"/>
                      <a:gd name="T23" fmla="*/ 219 h 288"/>
                      <a:gd name="T24" fmla="*/ 6 w 400"/>
                      <a:gd name="T25" fmla="*/ 123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400" h="288">
                        <a:moveTo>
                          <a:pt x="6" y="123"/>
                        </a:moveTo>
                        <a:cubicBezTo>
                          <a:pt x="0" y="63"/>
                          <a:pt x="26" y="0"/>
                          <a:pt x="76" y="12"/>
                        </a:cubicBezTo>
                        <a:cubicBezTo>
                          <a:pt x="105" y="20"/>
                          <a:pt x="132" y="32"/>
                          <a:pt x="162" y="21"/>
                        </a:cubicBezTo>
                        <a:cubicBezTo>
                          <a:pt x="191" y="11"/>
                          <a:pt x="211" y="15"/>
                          <a:pt x="240" y="25"/>
                        </a:cubicBezTo>
                        <a:cubicBezTo>
                          <a:pt x="272" y="37"/>
                          <a:pt x="315" y="39"/>
                          <a:pt x="344" y="56"/>
                        </a:cubicBezTo>
                        <a:cubicBezTo>
                          <a:pt x="356" y="62"/>
                          <a:pt x="366" y="73"/>
                          <a:pt x="373" y="84"/>
                        </a:cubicBezTo>
                        <a:cubicBezTo>
                          <a:pt x="400" y="125"/>
                          <a:pt x="400" y="180"/>
                          <a:pt x="374" y="220"/>
                        </a:cubicBezTo>
                        <a:cubicBezTo>
                          <a:pt x="368" y="229"/>
                          <a:pt x="361" y="238"/>
                          <a:pt x="354" y="246"/>
                        </a:cubicBezTo>
                        <a:cubicBezTo>
                          <a:pt x="339" y="262"/>
                          <a:pt x="321" y="282"/>
                          <a:pt x="300" y="288"/>
                        </a:cubicBezTo>
                        <a:cubicBezTo>
                          <a:pt x="299" y="270"/>
                          <a:pt x="316" y="211"/>
                          <a:pt x="302" y="196"/>
                        </a:cubicBezTo>
                        <a:cubicBezTo>
                          <a:pt x="280" y="172"/>
                          <a:pt x="228" y="180"/>
                          <a:pt x="200" y="186"/>
                        </a:cubicBezTo>
                        <a:cubicBezTo>
                          <a:pt x="170" y="193"/>
                          <a:pt x="142" y="214"/>
                          <a:pt x="112" y="219"/>
                        </a:cubicBezTo>
                        <a:cubicBezTo>
                          <a:pt x="45" y="229"/>
                          <a:pt x="12" y="177"/>
                          <a:pt x="6" y="123"/>
                        </a:cubicBezTo>
                        <a:close/>
                      </a:path>
                    </a:pathLst>
                  </a:custGeom>
                  <a:solidFill>
                    <a:srgbClr val="1A315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5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6" name="í$ļiḓè">
                    <a:extLst>
                      <a:ext uri="{FF2B5EF4-FFF2-40B4-BE49-F238E27FC236}">
                        <a16:creationId xmlns:a16="http://schemas.microsoft.com/office/drawing/2014/main" id="{4D05EFD7-C74D-4841-B5CC-147D7E1DE6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10150" y="1266826"/>
                    <a:ext cx="2076450" cy="2071688"/>
                  </a:xfrm>
                  <a:prstGeom prst="ellipse">
                    <a:avLst/>
                  </a:prstGeom>
                  <a:solidFill>
                    <a:srgbClr val="1455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7" name="î$ľîďè">
                    <a:extLst>
                      <a:ext uri="{FF2B5EF4-FFF2-40B4-BE49-F238E27FC236}">
                        <a16:creationId xmlns:a16="http://schemas.microsoft.com/office/drawing/2014/main" id="{4985B6CB-7963-4DCC-BCF6-FF448B2538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96025" y="1295401"/>
                    <a:ext cx="53975" cy="14288"/>
                  </a:xfrm>
                  <a:custGeom>
                    <a:avLst/>
                    <a:gdLst>
                      <a:gd name="T0" fmla="*/ 0 w 34"/>
                      <a:gd name="T1" fmla="*/ 0 h 9"/>
                      <a:gd name="T2" fmla="*/ 34 w 34"/>
                      <a:gd name="T3" fmla="*/ 9 h 9"/>
                      <a:gd name="T4" fmla="*/ 0 w 34"/>
                      <a:gd name="T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" h="9">
                        <a:moveTo>
                          <a:pt x="0" y="0"/>
                        </a:moveTo>
                        <a:cubicBezTo>
                          <a:pt x="12" y="3"/>
                          <a:pt x="23" y="6"/>
                          <a:pt x="34" y="9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2B6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8" name="i$ḻïďé">
                    <a:extLst>
                      <a:ext uri="{FF2B5EF4-FFF2-40B4-BE49-F238E27FC236}">
                        <a16:creationId xmlns:a16="http://schemas.microsoft.com/office/drawing/2014/main" id="{01268466-CB03-4EFA-BD22-DE25A9D6C6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26188" y="1385888"/>
                    <a:ext cx="17463" cy="3175"/>
                  </a:xfrm>
                  <a:custGeom>
                    <a:avLst/>
                    <a:gdLst>
                      <a:gd name="T0" fmla="*/ 0 w 11"/>
                      <a:gd name="T1" fmla="*/ 0 h 2"/>
                      <a:gd name="T2" fmla="*/ 8 w 11"/>
                      <a:gd name="T3" fmla="*/ 2 h 2"/>
                      <a:gd name="T4" fmla="*/ 11 w 11"/>
                      <a:gd name="T5" fmla="*/ 0 h 2"/>
                      <a:gd name="T6" fmla="*/ 0 w 11"/>
                      <a:gd name="T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1" h="2">
                        <a:moveTo>
                          <a:pt x="0" y="0"/>
                        </a:moveTo>
                        <a:cubicBezTo>
                          <a:pt x="3" y="0"/>
                          <a:pt x="6" y="1"/>
                          <a:pt x="8" y="2"/>
                        </a:cubicBezTo>
                        <a:cubicBezTo>
                          <a:pt x="9" y="2"/>
                          <a:pt x="10" y="1"/>
                          <a:pt x="11" y="0"/>
                        </a:cubicBezTo>
                        <a:cubicBezTo>
                          <a:pt x="7" y="0"/>
                          <a:pt x="3" y="0"/>
                          <a:pt x="0" y="0"/>
                        </a:cubicBezTo>
                      </a:path>
                    </a:pathLst>
                  </a:custGeom>
                  <a:solidFill>
                    <a:srgbClr val="9EC0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49" name="íṥlïḍè">
                    <a:extLst>
                      <a:ext uri="{FF2B5EF4-FFF2-40B4-BE49-F238E27FC236}">
                        <a16:creationId xmlns:a16="http://schemas.microsoft.com/office/drawing/2014/main" id="{ED11B12A-44D3-4213-B8D8-12D9B9B31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73800" y="1389063"/>
                    <a:ext cx="141288" cy="100013"/>
                  </a:xfrm>
                  <a:custGeom>
                    <a:avLst/>
                    <a:gdLst>
                      <a:gd name="T0" fmla="*/ 0 w 87"/>
                      <a:gd name="T1" fmla="*/ 29 h 62"/>
                      <a:gd name="T2" fmla="*/ 65 w 87"/>
                      <a:gd name="T3" fmla="*/ 52 h 62"/>
                      <a:gd name="T4" fmla="*/ 87 w 87"/>
                      <a:gd name="T5" fmla="*/ 17 h 62"/>
                      <a:gd name="T6" fmla="*/ 40 w 87"/>
                      <a:gd name="T7" fmla="*/ 0 h 62"/>
                      <a:gd name="T8" fmla="*/ 0 w 87"/>
                      <a:gd name="T9" fmla="*/ 29 h 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62">
                        <a:moveTo>
                          <a:pt x="0" y="29"/>
                        </a:moveTo>
                        <a:cubicBezTo>
                          <a:pt x="20" y="29"/>
                          <a:pt x="50" y="62"/>
                          <a:pt x="65" y="52"/>
                        </a:cubicBezTo>
                        <a:cubicBezTo>
                          <a:pt x="86" y="38"/>
                          <a:pt x="81" y="25"/>
                          <a:pt x="87" y="17"/>
                        </a:cubicBezTo>
                        <a:cubicBezTo>
                          <a:pt x="71" y="11"/>
                          <a:pt x="56" y="5"/>
                          <a:pt x="40" y="0"/>
                        </a:cubicBezTo>
                        <a:cubicBezTo>
                          <a:pt x="27" y="10"/>
                          <a:pt x="14" y="19"/>
                          <a:pt x="0" y="29"/>
                        </a:cubicBezTo>
                      </a:path>
                    </a:pathLst>
                  </a:custGeom>
                  <a:solidFill>
                    <a:srgbClr val="9EC0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0" name="ïšlíḋé">
                    <a:extLst>
                      <a:ext uri="{FF2B5EF4-FFF2-40B4-BE49-F238E27FC236}">
                        <a16:creationId xmlns:a16="http://schemas.microsoft.com/office/drawing/2014/main" id="{96A3E375-DCA3-49DD-B414-D3D07BDAD5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96025" y="1376363"/>
                    <a:ext cx="30163" cy="9525"/>
                  </a:xfrm>
                  <a:custGeom>
                    <a:avLst/>
                    <a:gdLst>
                      <a:gd name="T0" fmla="*/ 19 w 19"/>
                      <a:gd name="T1" fmla="*/ 6 h 6"/>
                      <a:gd name="T2" fmla="*/ 0 w 19"/>
                      <a:gd name="T3" fmla="*/ 0 h 6"/>
                      <a:gd name="T4" fmla="*/ 19 w 19"/>
                      <a:gd name="T5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" h="6">
                        <a:moveTo>
                          <a:pt x="19" y="6"/>
                        </a:moveTo>
                        <a:cubicBezTo>
                          <a:pt x="13" y="4"/>
                          <a:pt x="6" y="2"/>
                          <a:pt x="0" y="0"/>
                        </a:cubicBezTo>
                        <a:cubicBezTo>
                          <a:pt x="6" y="3"/>
                          <a:pt x="12" y="4"/>
                          <a:pt x="19" y="6"/>
                        </a:cubicBezTo>
                      </a:path>
                    </a:pathLst>
                  </a:custGeom>
                  <a:solidFill>
                    <a:srgbClr val="9EC04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1" name="ïs1îḓè">
                    <a:extLst>
                      <a:ext uri="{FF2B5EF4-FFF2-40B4-BE49-F238E27FC236}">
                        <a16:creationId xmlns:a16="http://schemas.microsoft.com/office/drawing/2014/main" id="{F03C991A-CDE3-4E8F-80BB-B739D7AFD9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1700" y="1344613"/>
                    <a:ext cx="555625" cy="195263"/>
                  </a:xfrm>
                  <a:custGeom>
                    <a:avLst/>
                    <a:gdLst>
                      <a:gd name="T0" fmla="*/ 129 w 345"/>
                      <a:gd name="T1" fmla="*/ 20 h 122"/>
                      <a:gd name="T2" fmla="*/ 170 w 345"/>
                      <a:gd name="T3" fmla="*/ 20 h 122"/>
                      <a:gd name="T4" fmla="*/ 87 w 345"/>
                      <a:gd name="T5" fmla="*/ 66 h 122"/>
                      <a:gd name="T6" fmla="*/ 190 w 345"/>
                      <a:gd name="T7" fmla="*/ 73 h 122"/>
                      <a:gd name="T8" fmla="*/ 336 w 345"/>
                      <a:gd name="T9" fmla="*/ 122 h 122"/>
                      <a:gd name="T10" fmla="*/ 336 w 345"/>
                      <a:gd name="T11" fmla="*/ 79 h 122"/>
                      <a:gd name="T12" fmla="*/ 336 w 345"/>
                      <a:gd name="T13" fmla="*/ 79 h 122"/>
                      <a:gd name="T14" fmla="*/ 253 w 345"/>
                      <a:gd name="T15" fmla="*/ 76 h 122"/>
                      <a:gd name="T16" fmla="*/ 253 w 345"/>
                      <a:gd name="T17" fmla="*/ 76 h 122"/>
                      <a:gd name="T18" fmla="*/ 253 w 345"/>
                      <a:gd name="T19" fmla="*/ 76 h 122"/>
                      <a:gd name="T20" fmla="*/ 252 w 345"/>
                      <a:gd name="T21" fmla="*/ 76 h 122"/>
                      <a:gd name="T22" fmla="*/ 252 w 345"/>
                      <a:gd name="T23" fmla="*/ 76 h 122"/>
                      <a:gd name="T24" fmla="*/ 252 w 345"/>
                      <a:gd name="T25" fmla="*/ 76 h 122"/>
                      <a:gd name="T26" fmla="*/ 252 w 345"/>
                      <a:gd name="T27" fmla="*/ 76 h 122"/>
                      <a:gd name="T28" fmla="*/ 248 w 345"/>
                      <a:gd name="T29" fmla="*/ 79 h 122"/>
                      <a:gd name="T30" fmla="*/ 248 w 345"/>
                      <a:gd name="T31" fmla="*/ 79 h 122"/>
                      <a:gd name="T32" fmla="*/ 248 w 345"/>
                      <a:gd name="T33" fmla="*/ 80 h 122"/>
                      <a:gd name="T34" fmla="*/ 247 w 345"/>
                      <a:gd name="T35" fmla="*/ 80 h 122"/>
                      <a:gd name="T36" fmla="*/ 247 w 345"/>
                      <a:gd name="T37" fmla="*/ 80 h 122"/>
                      <a:gd name="T38" fmla="*/ 240 w 345"/>
                      <a:gd name="T39" fmla="*/ 82 h 122"/>
                      <a:gd name="T40" fmla="*/ 199 w 345"/>
                      <a:gd name="T41" fmla="*/ 62 h 122"/>
                      <a:gd name="T42" fmla="*/ 219 w 345"/>
                      <a:gd name="T43" fmla="*/ 30 h 122"/>
                      <a:gd name="T44" fmla="*/ 214 w 345"/>
                      <a:gd name="T45" fmla="*/ 26 h 122"/>
                      <a:gd name="T46" fmla="*/ 128 w 345"/>
                      <a:gd name="T47" fmla="*/ 6 h 122"/>
                      <a:gd name="T48" fmla="*/ 128 w 345"/>
                      <a:gd name="T49" fmla="*/ 6 h 122"/>
                      <a:gd name="T50" fmla="*/ 63 w 345"/>
                      <a:gd name="T51" fmla="*/ 0 h 122"/>
                      <a:gd name="T52" fmla="*/ 15 w 345"/>
                      <a:gd name="T53" fmla="*/ 11 h 122"/>
                      <a:gd name="T54" fmla="*/ 8 w 345"/>
                      <a:gd name="T55" fmla="*/ 27 h 122"/>
                      <a:gd name="T56" fmla="*/ 9 w 345"/>
                      <a:gd name="T57" fmla="*/ 27 h 122"/>
                      <a:gd name="T58" fmla="*/ 20 w 345"/>
                      <a:gd name="T59" fmla="*/ 27 h 122"/>
                      <a:gd name="T60" fmla="*/ 99 w 345"/>
                      <a:gd name="T61" fmla="*/ 2 h 122"/>
                      <a:gd name="T62" fmla="*/ 63 w 345"/>
                      <a:gd name="T63" fmla="*/ 0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5" h="122">
                        <a:moveTo>
                          <a:pt x="128" y="6"/>
                        </a:moveTo>
                        <a:cubicBezTo>
                          <a:pt x="128" y="10"/>
                          <a:pt x="129" y="14"/>
                          <a:pt x="129" y="20"/>
                        </a:cubicBezTo>
                        <a:cubicBezTo>
                          <a:pt x="129" y="20"/>
                          <a:pt x="137" y="20"/>
                          <a:pt x="146" y="20"/>
                        </a:cubicBezTo>
                        <a:cubicBezTo>
                          <a:pt x="156" y="20"/>
                          <a:pt x="168" y="20"/>
                          <a:pt x="170" y="20"/>
                        </a:cubicBezTo>
                        <a:cubicBezTo>
                          <a:pt x="154" y="44"/>
                          <a:pt x="120" y="53"/>
                          <a:pt x="91" y="53"/>
                        </a:cubicBezTo>
                        <a:cubicBezTo>
                          <a:pt x="88" y="53"/>
                          <a:pt x="90" y="61"/>
                          <a:pt x="87" y="66"/>
                        </a:cubicBezTo>
                        <a:cubicBezTo>
                          <a:pt x="120" y="66"/>
                          <a:pt x="153" y="69"/>
                          <a:pt x="185" y="75"/>
                        </a:cubicBezTo>
                        <a:cubicBezTo>
                          <a:pt x="186" y="74"/>
                          <a:pt x="188" y="73"/>
                          <a:pt x="190" y="73"/>
                        </a:cubicBezTo>
                        <a:cubicBezTo>
                          <a:pt x="192" y="73"/>
                          <a:pt x="195" y="74"/>
                          <a:pt x="198" y="77"/>
                        </a:cubicBezTo>
                        <a:cubicBezTo>
                          <a:pt x="246" y="86"/>
                          <a:pt x="293" y="102"/>
                          <a:pt x="336" y="122"/>
                        </a:cubicBezTo>
                        <a:cubicBezTo>
                          <a:pt x="337" y="122"/>
                          <a:pt x="338" y="121"/>
                          <a:pt x="338" y="121"/>
                        </a:cubicBezTo>
                        <a:cubicBezTo>
                          <a:pt x="345" y="118"/>
                          <a:pt x="341" y="95"/>
                          <a:pt x="336" y="79"/>
                        </a:cubicBezTo>
                        <a:cubicBezTo>
                          <a:pt x="336" y="79"/>
                          <a:pt x="336" y="79"/>
                          <a:pt x="336" y="79"/>
                        </a:cubicBezTo>
                        <a:cubicBezTo>
                          <a:pt x="336" y="79"/>
                          <a:pt x="336" y="79"/>
                          <a:pt x="336" y="79"/>
                        </a:cubicBezTo>
                        <a:cubicBezTo>
                          <a:pt x="314" y="66"/>
                          <a:pt x="292" y="55"/>
                          <a:pt x="269" y="45"/>
                        </a:cubicBezTo>
                        <a:cubicBezTo>
                          <a:pt x="264" y="52"/>
                          <a:pt x="267" y="63"/>
                          <a:pt x="253" y="76"/>
                        </a:cubicBezTo>
                        <a:cubicBezTo>
                          <a:pt x="253" y="76"/>
                          <a:pt x="253" y="76"/>
                          <a:pt x="253" y="76"/>
                        </a:cubicBezTo>
                        <a:cubicBezTo>
                          <a:pt x="253" y="76"/>
                          <a:pt x="253" y="76"/>
                          <a:pt x="253" y="76"/>
                        </a:cubicBezTo>
                        <a:cubicBezTo>
                          <a:pt x="253" y="76"/>
                          <a:pt x="253" y="76"/>
                          <a:pt x="253" y="76"/>
                        </a:cubicBezTo>
                        <a:cubicBezTo>
                          <a:pt x="253" y="76"/>
                          <a:pt x="253" y="76"/>
                          <a:pt x="253" y="76"/>
                        </a:cubicBezTo>
                        <a:cubicBezTo>
                          <a:pt x="253" y="76"/>
                          <a:pt x="253" y="76"/>
                          <a:pt x="253" y="76"/>
                        </a:cubicBezTo>
                        <a:cubicBezTo>
                          <a:pt x="252" y="76"/>
                          <a:pt x="252" y="76"/>
                          <a:pt x="252" y="76"/>
                        </a:cubicBezTo>
                        <a:cubicBezTo>
                          <a:pt x="252" y="76"/>
                          <a:pt x="252" y="76"/>
                          <a:pt x="252" y="76"/>
                        </a:cubicBezTo>
                        <a:cubicBezTo>
                          <a:pt x="252" y="76"/>
                          <a:pt x="252" y="76"/>
                          <a:pt x="252" y="76"/>
                        </a:cubicBezTo>
                        <a:cubicBezTo>
                          <a:pt x="252" y="76"/>
                          <a:pt x="252" y="76"/>
                          <a:pt x="252" y="76"/>
                        </a:cubicBezTo>
                        <a:cubicBezTo>
                          <a:pt x="252" y="76"/>
                          <a:pt x="252" y="76"/>
                          <a:pt x="252" y="76"/>
                        </a:cubicBezTo>
                        <a:cubicBezTo>
                          <a:pt x="252" y="76"/>
                          <a:pt x="252" y="76"/>
                          <a:pt x="252" y="76"/>
                        </a:cubicBezTo>
                        <a:cubicBezTo>
                          <a:pt x="252" y="76"/>
                          <a:pt x="252" y="76"/>
                          <a:pt x="252" y="76"/>
                        </a:cubicBezTo>
                        <a:cubicBezTo>
                          <a:pt x="251" y="77"/>
                          <a:pt x="249" y="78"/>
                          <a:pt x="248" y="79"/>
                        </a:cubicBezTo>
                        <a:cubicBezTo>
                          <a:pt x="248" y="79"/>
                          <a:pt x="248" y="79"/>
                          <a:pt x="248" y="79"/>
                        </a:cubicBezTo>
                        <a:cubicBezTo>
                          <a:pt x="248" y="79"/>
                          <a:pt x="248" y="79"/>
                          <a:pt x="248" y="79"/>
                        </a:cubicBezTo>
                        <a:cubicBezTo>
                          <a:pt x="248" y="79"/>
                          <a:pt x="248" y="79"/>
                          <a:pt x="248" y="79"/>
                        </a:cubicBezTo>
                        <a:cubicBezTo>
                          <a:pt x="248" y="79"/>
                          <a:pt x="248" y="80"/>
                          <a:pt x="248" y="80"/>
                        </a:cubicBezTo>
                        <a:cubicBezTo>
                          <a:pt x="248" y="80"/>
                          <a:pt x="248" y="80"/>
                          <a:pt x="248" y="80"/>
                        </a:cubicBezTo>
                        <a:cubicBezTo>
                          <a:pt x="247" y="80"/>
                          <a:pt x="247" y="80"/>
                          <a:pt x="247" y="80"/>
                        </a:cubicBezTo>
                        <a:cubicBezTo>
                          <a:pt x="247" y="80"/>
                          <a:pt x="247" y="80"/>
                          <a:pt x="247" y="80"/>
                        </a:cubicBezTo>
                        <a:cubicBezTo>
                          <a:pt x="247" y="80"/>
                          <a:pt x="247" y="80"/>
                          <a:pt x="247" y="80"/>
                        </a:cubicBezTo>
                        <a:cubicBezTo>
                          <a:pt x="247" y="80"/>
                          <a:pt x="247" y="80"/>
                          <a:pt x="247" y="80"/>
                        </a:cubicBezTo>
                        <a:cubicBezTo>
                          <a:pt x="245" y="81"/>
                          <a:pt x="243" y="82"/>
                          <a:pt x="240" y="82"/>
                        </a:cubicBezTo>
                        <a:cubicBezTo>
                          <a:pt x="240" y="82"/>
                          <a:pt x="240" y="82"/>
                          <a:pt x="240" y="82"/>
                        </a:cubicBezTo>
                        <a:cubicBezTo>
                          <a:pt x="240" y="82"/>
                          <a:pt x="240" y="82"/>
                          <a:pt x="240" y="82"/>
                        </a:cubicBezTo>
                        <a:cubicBezTo>
                          <a:pt x="229" y="82"/>
                          <a:pt x="213" y="69"/>
                          <a:pt x="199" y="62"/>
                        </a:cubicBezTo>
                        <a:cubicBezTo>
                          <a:pt x="193" y="59"/>
                          <a:pt x="187" y="57"/>
                          <a:pt x="182" y="57"/>
                        </a:cubicBezTo>
                        <a:cubicBezTo>
                          <a:pt x="195" y="48"/>
                          <a:pt x="207" y="39"/>
                          <a:pt x="219" y="30"/>
                        </a:cubicBezTo>
                        <a:cubicBezTo>
                          <a:pt x="220" y="29"/>
                          <a:pt x="221" y="29"/>
                          <a:pt x="222" y="28"/>
                        </a:cubicBezTo>
                        <a:cubicBezTo>
                          <a:pt x="220" y="27"/>
                          <a:pt x="217" y="26"/>
                          <a:pt x="214" y="26"/>
                        </a:cubicBezTo>
                        <a:cubicBezTo>
                          <a:pt x="207" y="25"/>
                          <a:pt x="201" y="23"/>
                          <a:pt x="195" y="20"/>
                        </a:cubicBezTo>
                        <a:cubicBezTo>
                          <a:pt x="173" y="14"/>
                          <a:pt x="151" y="9"/>
                          <a:pt x="128" y="6"/>
                        </a:cubicBezTo>
                        <a:cubicBezTo>
                          <a:pt x="128" y="6"/>
                          <a:pt x="128" y="6"/>
                          <a:pt x="128" y="6"/>
                        </a:cubicBezTo>
                        <a:cubicBezTo>
                          <a:pt x="128" y="6"/>
                          <a:pt x="128" y="6"/>
                          <a:pt x="128" y="6"/>
                        </a:cubicBezTo>
                        <a:moveTo>
                          <a:pt x="63" y="0"/>
                        </a:moveTo>
                        <a:cubicBezTo>
                          <a:pt x="63" y="0"/>
                          <a:pt x="63" y="0"/>
                          <a:pt x="63" y="0"/>
                        </a:cubicBezTo>
                        <a:cubicBezTo>
                          <a:pt x="62" y="11"/>
                          <a:pt x="57" y="12"/>
                          <a:pt x="36" y="12"/>
                        </a:cubicBezTo>
                        <a:cubicBezTo>
                          <a:pt x="41" y="12"/>
                          <a:pt x="26" y="11"/>
                          <a:pt x="15" y="11"/>
                        </a:cubicBezTo>
                        <a:cubicBezTo>
                          <a:pt x="9" y="11"/>
                          <a:pt x="4" y="11"/>
                          <a:pt x="4" y="12"/>
                        </a:cubicBezTo>
                        <a:cubicBezTo>
                          <a:pt x="0" y="15"/>
                          <a:pt x="2" y="27"/>
                          <a:pt x="8" y="27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8" y="27"/>
                          <a:pt x="9" y="27"/>
                          <a:pt x="9" y="27"/>
                        </a:cubicBezTo>
                        <a:cubicBezTo>
                          <a:pt x="11" y="27"/>
                          <a:pt x="12" y="27"/>
                          <a:pt x="14" y="27"/>
                        </a:cubicBezTo>
                        <a:cubicBezTo>
                          <a:pt x="16" y="27"/>
                          <a:pt x="18" y="27"/>
                          <a:pt x="20" y="27"/>
                        </a:cubicBezTo>
                        <a:cubicBezTo>
                          <a:pt x="51" y="27"/>
                          <a:pt x="100" y="26"/>
                          <a:pt x="99" y="2"/>
                        </a:cubicBezTo>
                        <a:cubicBezTo>
                          <a:pt x="99" y="2"/>
                          <a:pt x="99" y="2"/>
                          <a:pt x="99" y="2"/>
                        </a:cubicBezTo>
                        <a:cubicBezTo>
                          <a:pt x="87" y="1"/>
                          <a:pt x="75" y="0"/>
                          <a:pt x="63" y="0"/>
                        </a:cubicBezTo>
                        <a:cubicBezTo>
                          <a:pt x="63" y="0"/>
                          <a:pt x="63" y="0"/>
                          <a:pt x="63" y="0"/>
                        </a:cubicBezTo>
                      </a:path>
                    </a:pathLst>
                  </a:custGeom>
                  <a:solidFill>
                    <a:srgbClr val="2561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2" name="iš1íḍe">
                    <a:extLst>
                      <a:ext uri="{FF2B5EF4-FFF2-40B4-BE49-F238E27FC236}">
                        <a16:creationId xmlns:a16="http://schemas.microsoft.com/office/drawing/2014/main" id="{2DE4F1CE-BF82-444B-B853-0AC88F003C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73800" y="1392238"/>
                    <a:ext cx="141288" cy="84138"/>
                  </a:xfrm>
                  <a:custGeom>
                    <a:avLst/>
                    <a:gdLst>
                      <a:gd name="T0" fmla="*/ 65 w 87"/>
                      <a:gd name="T1" fmla="*/ 50 h 52"/>
                      <a:gd name="T2" fmla="*/ 65 w 87"/>
                      <a:gd name="T3" fmla="*/ 50 h 52"/>
                      <a:gd name="T4" fmla="*/ 58 w 87"/>
                      <a:gd name="T5" fmla="*/ 52 h 52"/>
                      <a:gd name="T6" fmla="*/ 58 w 87"/>
                      <a:gd name="T7" fmla="*/ 52 h 52"/>
                      <a:gd name="T8" fmla="*/ 65 w 87"/>
                      <a:gd name="T9" fmla="*/ 50 h 52"/>
                      <a:gd name="T10" fmla="*/ 65 w 87"/>
                      <a:gd name="T11" fmla="*/ 50 h 52"/>
                      <a:gd name="T12" fmla="*/ 65 w 87"/>
                      <a:gd name="T13" fmla="*/ 50 h 52"/>
                      <a:gd name="T14" fmla="*/ 65 w 87"/>
                      <a:gd name="T15" fmla="*/ 50 h 52"/>
                      <a:gd name="T16" fmla="*/ 65 w 87"/>
                      <a:gd name="T17" fmla="*/ 50 h 52"/>
                      <a:gd name="T18" fmla="*/ 66 w 87"/>
                      <a:gd name="T19" fmla="*/ 50 h 52"/>
                      <a:gd name="T20" fmla="*/ 66 w 87"/>
                      <a:gd name="T21" fmla="*/ 50 h 52"/>
                      <a:gd name="T22" fmla="*/ 66 w 87"/>
                      <a:gd name="T23" fmla="*/ 50 h 52"/>
                      <a:gd name="T24" fmla="*/ 66 w 87"/>
                      <a:gd name="T25" fmla="*/ 49 h 52"/>
                      <a:gd name="T26" fmla="*/ 66 w 87"/>
                      <a:gd name="T27" fmla="*/ 49 h 52"/>
                      <a:gd name="T28" fmla="*/ 66 w 87"/>
                      <a:gd name="T29" fmla="*/ 49 h 52"/>
                      <a:gd name="T30" fmla="*/ 66 w 87"/>
                      <a:gd name="T31" fmla="*/ 49 h 52"/>
                      <a:gd name="T32" fmla="*/ 66 w 87"/>
                      <a:gd name="T33" fmla="*/ 49 h 52"/>
                      <a:gd name="T34" fmla="*/ 66 w 87"/>
                      <a:gd name="T35" fmla="*/ 49 h 52"/>
                      <a:gd name="T36" fmla="*/ 70 w 87"/>
                      <a:gd name="T37" fmla="*/ 46 h 52"/>
                      <a:gd name="T38" fmla="*/ 70 w 87"/>
                      <a:gd name="T39" fmla="*/ 46 h 52"/>
                      <a:gd name="T40" fmla="*/ 70 w 87"/>
                      <a:gd name="T41" fmla="*/ 46 h 52"/>
                      <a:gd name="T42" fmla="*/ 70 w 87"/>
                      <a:gd name="T43" fmla="*/ 46 h 52"/>
                      <a:gd name="T44" fmla="*/ 70 w 87"/>
                      <a:gd name="T45" fmla="*/ 46 h 52"/>
                      <a:gd name="T46" fmla="*/ 70 w 87"/>
                      <a:gd name="T47" fmla="*/ 46 h 52"/>
                      <a:gd name="T48" fmla="*/ 70 w 87"/>
                      <a:gd name="T49" fmla="*/ 46 h 52"/>
                      <a:gd name="T50" fmla="*/ 70 w 87"/>
                      <a:gd name="T51" fmla="*/ 46 h 52"/>
                      <a:gd name="T52" fmla="*/ 70 w 87"/>
                      <a:gd name="T53" fmla="*/ 46 h 52"/>
                      <a:gd name="T54" fmla="*/ 71 w 87"/>
                      <a:gd name="T55" fmla="*/ 46 h 52"/>
                      <a:gd name="T56" fmla="*/ 70 w 87"/>
                      <a:gd name="T57" fmla="*/ 46 h 52"/>
                      <a:gd name="T58" fmla="*/ 71 w 87"/>
                      <a:gd name="T59" fmla="*/ 46 h 52"/>
                      <a:gd name="T60" fmla="*/ 71 w 87"/>
                      <a:gd name="T61" fmla="*/ 46 h 52"/>
                      <a:gd name="T62" fmla="*/ 71 w 87"/>
                      <a:gd name="T63" fmla="*/ 46 h 52"/>
                      <a:gd name="T64" fmla="*/ 71 w 87"/>
                      <a:gd name="T65" fmla="*/ 46 h 52"/>
                      <a:gd name="T66" fmla="*/ 71 w 87"/>
                      <a:gd name="T67" fmla="*/ 46 h 52"/>
                      <a:gd name="T68" fmla="*/ 71 w 87"/>
                      <a:gd name="T69" fmla="*/ 46 h 52"/>
                      <a:gd name="T70" fmla="*/ 71 w 87"/>
                      <a:gd name="T71" fmla="*/ 46 h 52"/>
                      <a:gd name="T72" fmla="*/ 87 w 87"/>
                      <a:gd name="T73" fmla="*/ 15 h 52"/>
                      <a:gd name="T74" fmla="*/ 71 w 87"/>
                      <a:gd name="T75" fmla="*/ 46 h 52"/>
                      <a:gd name="T76" fmla="*/ 87 w 87"/>
                      <a:gd name="T77" fmla="*/ 15 h 52"/>
                      <a:gd name="T78" fmla="*/ 87 w 87"/>
                      <a:gd name="T79" fmla="*/ 15 h 52"/>
                      <a:gd name="T80" fmla="*/ 37 w 87"/>
                      <a:gd name="T81" fmla="*/ 0 h 52"/>
                      <a:gd name="T82" fmla="*/ 0 w 87"/>
                      <a:gd name="T83" fmla="*/ 27 h 52"/>
                      <a:gd name="T84" fmla="*/ 17 w 87"/>
                      <a:gd name="T85" fmla="*/ 32 h 52"/>
                      <a:gd name="T86" fmla="*/ 0 w 87"/>
                      <a:gd name="T87" fmla="*/ 27 h 52"/>
                      <a:gd name="T88" fmla="*/ 37 w 87"/>
                      <a:gd name="T89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87" h="52">
                        <a:moveTo>
                          <a:pt x="65" y="50"/>
                        </a:moveTo>
                        <a:cubicBezTo>
                          <a:pt x="65" y="50"/>
                          <a:pt x="65" y="50"/>
                          <a:pt x="65" y="50"/>
                        </a:cubicBezTo>
                        <a:cubicBezTo>
                          <a:pt x="63" y="51"/>
                          <a:pt x="61" y="52"/>
                          <a:pt x="58" y="52"/>
                        </a:cubicBezTo>
                        <a:cubicBezTo>
                          <a:pt x="58" y="52"/>
                          <a:pt x="58" y="52"/>
                          <a:pt x="58" y="52"/>
                        </a:cubicBezTo>
                        <a:cubicBezTo>
                          <a:pt x="61" y="52"/>
                          <a:pt x="63" y="51"/>
                          <a:pt x="65" y="50"/>
                        </a:cubicBezTo>
                        <a:cubicBezTo>
                          <a:pt x="65" y="50"/>
                          <a:pt x="65" y="50"/>
                          <a:pt x="65" y="50"/>
                        </a:cubicBezTo>
                        <a:moveTo>
                          <a:pt x="65" y="50"/>
                        </a:moveTo>
                        <a:cubicBezTo>
                          <a:pt x="65" y="50"/>
                          <a:pt x="65" y="50"/>
                          <a:pt x="65" y="50"/>
                        </a:cubicBezTo>
                        <a:cubicBezTo>
                          <a:pt x="65" y="50"/>
                          <a:pt x="65" y="50"/>
                          <a:pt x="65" y="50"/>
                        </a:cubicBezTo>
                        <a:moveTo>
                          <a:pt x="66" y="50"/>
                        </a:moveTo>
                        <a:cubicBezTo>
                          <a:pt x="66" y="50"/>
                          <a:pt x="66" y="50"/>
                          <a:pt x="66" y="50"/>
                        </a:cubicBezTo>
                        <a:cubicBezTo>
                          <a:pt x="66" y="50"/>
                          <a:pt x="66" y="50"/>
                          <a:pt x="66" y="50"/>
                        </a:cubicBezTo>
                        <a:moveTo>
                          <a:pt x="66" y="49"/>
                        </a:moveTo>
                        <a:cubicBezTo>
                          <a:pt x="66" y="49"/>
                          <a:pt x="66" y="49"/>
                          <a:pt x="66" y="49"/>
                        </a:cubicBezTo>
                        <a:cubicBezTo>
                          <a:pt x="66" y="49"/>
                          <a:pt x="66" y="49"/>
                          <a:pt x="66" y="49"/>
                        </a:cubicBezTo>
                        <a:moveTo>
                          <a:pt x="66" y="49"/>
                        </a:moveTo>
                        <a:cubicBezTo>
                          <a:pt x="66" y="49"/>
                          <a:pt x="66" y="49"/>
                          <a:pt x="66" y="49"/>
                        </a:cubicBezTo>
                        <a:cubicBezTo>
                          <a:pt x="66" y="49"/>
                          <a:pt x="66" y="49"/>
                          <a:pt x="66" y="49"/>
                        </a:cubicBezTo>
                        <a:moveTo>
                          <a:pt x="70" y="46"/>
                        </a:moveTo>
                        <a:cubicBezTo>
                          <a:pt x="70" y="46"/>
                          <a:pt x="70" y="46"/>
                          <a:pt x="70" y="46"/>
                        </a:cubicBezTo>
                        <a:cubicBezTo>
                          <a:pt x="70" y="46"/>
                          <a:pt x="70" y="46"/>
                          <a:pt x="70" y="46"/>
                        </a:cubicBezTo>
                        <a:moveTo>
                          <a:pt x="70" y="46"/>
                        </a:moveTo>
                        <a:cubicBezTo>
                          <a:pt x="70" y="46"/>
                          <a:pt x="70" y="46"/>
                          <a:pt x="70" y="46"/>
                        </a:cubicBezTo>
                        <a:cubicBezTo>
                          <a:pt x="70" y="46"/>
                          <a:pt x="70" y="46"/>
                          <a:pt x="70" y="46"/>
                        </a:cubicBezTo>
                        <a:moveTo>
                          <a:pt x="70" y="46"/>
                        </a:moveTo>
                        <a:cubicBezTo>
                          <a:pt x="70" y="46"/>
                          <a:pt x="70" y="46"/>
                          <a:pt x="70" y="46"/>
                        </a:cubicBezTo>
                        <a:cubicBezTo>
                          <a:pt x="70" y="46"/>
                          <a:pt x="70" y="46"/>
                          <a:pt x="70" y="46"/>
                        </a:cubicBezTo>
                        <a:moveTo>
                          <a:pt x="71" y="46"/>
                        </a:moveTo>
                        <a:cubicBezTo>
                          <a:pt x="70" y="46"/>
                          <a:pt x="70" y="46"/>
                          <a:pt x="70" y="46"/>
                        </a:cubicBezTo>
                        <a:cubicBezTo>
                          <a:pt x="70" y="46"/>
                          <a:pt x="70" y="46"/>
                          <a:pt x="71" y="46"/>
                        </a:cubicBezTo>
                        <a:moveTo>
                          <a:pt x="71" y="46"/>
                        </a:moveTo>
                        <a:cubicBezTo>
                          <a:pt x="71" y="46"/>
                          <a:pt x="71" y="46"/>
                          <a:pt x="71" y="46"/>
                        </a:cubicBezTo>
                        <a:cubicBezTo>
                          <a:pt x="71" y="46"/>
                          <a:pt x="71" y="46"/>
                          <a:pt x="71" y="46"/>
                        </a:cubicBezTo>
                        <a:moveTo>
                          <a:pt x="71" y="46"/>
                        </a:moveTo>
                        <a:cubicBezTo>
                          <a:pt x="71" y="46"/>
                          <a:pt x="71" y="46"/>
                          <a:pt x="71" y="46"/>
                        </a:cubicBezTo>
                        <a:cubicBezTo>
                          <a:pt x="71" y="46"/>
                          <a:pt x="71" y="46"/>
                          <a:pt x="71" y="46"/>
                        </a:cubicBezTo>
                        <a:moveTo>
                          <a:pt x="87" y="15"/>
                        </a:moveTo>
                        <a:cubicBezTo>
                          <a:pt x="82" y="22"/>
                          <a:pt x="85" y="33"/>
                          <a:pt x="71" y="46"/>
                        </a:cubicBezTo>
                        <a:cubicBezTo>
                          <a:pt x="85" y="33"/>
                          <a:pt x="82" y="22"/>
                          <a:pt x="87" y="15"/>
                        </a:cubicBezTo>
                        <a:cubicBezTo>
                          <a:pt x="87" y="15"/>
                          <a:pt x="87" y="15"/>
                          <a:pt x="87" y="15"/>
                        </a:cubicBezTo>
                        <a:moveTo>
                          <a:pt x="37" y="0"/>
                        </a:moveTo>
                        <a:cubicBezTo>
                          <a:pt x="25" y="9"/>
                          <a:pt x="13" y="18"/>
                          <a:pt x="0" y="27"/>
                        </a:cubicBezTo>
                        <a:cubicBezTo>
                          <a:pt x="5" y="27"/>
                          <a:pt x="11" y="29"/>
                          <a:pt x="17" y="32"/>
                        </a:cubicBezTo>
                        <a:cubicBezTo>
                          <a:pt x="11" y="29"/>
                          <a:pt x="5" y="27"/>
                          <a:pt x="0" y="27"/>
                        </a:cubicBezTo>
                        <a:cubicBezTo>
                          <a:pt x="13" y="18"/>
                          <a:pt x="25" y="9"/>
                          <a:pt x="37" y="0"/>
                        </a:cubicBezTo>
                      </a:path>
                    </a:pathLst>
                  </a:custGeom>
                  <a:solidFill>
                    <a:srgbClr val="A5C44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3" name="ís1íḍé">
                    <a:extLst>
                      <a:ext uri="{FF2B5EF4-FFF2-40B4-BE49-F238E27FC236}">
                        <a16:creationId xmlns:a16="http://schemas.microsoft.com/office/drawing/2014/main" id="{2D09D1F1-DEFB-4D39-A249-D951E4377C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80000" y="1355726"/>
                    <a:ext cx="1622425" cy="1536700"/>
                  </a:xfrm>
                  <a:custGeom>
                    <a:avLst/>
                    <a:gdLst>
                      <a:gd name="T0" fmla="*/ 986 w 1009"/>
                      <a:gd name="T1" fmla="*/ 166 h 957"/>
                      <a:gd name="T2" fmla="*/ 1009 w 1009"/>
                      <a:gd name="T3" fmla="*/ 183 h 957"/>
                      <a:gd name="T4" fmla="*/ 1003 w 1009"/>
                      <a:gd name="T5" fmla="*/ 167 h 957"/>
                      <a:gd name="T6" fmla="*/ 996 w 1009"/>
                      <a:gd name="T7" fmla="*/ 167 h 957"/>
                      <a:gd name="T8" fmla="*/ 992 w 1009"/>
                      <a:gd name="T9" fmla="*/ 167 h 957"/>
                      <a:gd name="T10" fmla="*/ 989 w 1009"/>
                      <a:gd name="T11" fmla="*/ 167 h 957"/>
                      <a:gd name="T12" fmla="*/ 989 w 1009"/>
                      <a:gd name="T13" fmla="*/ 167 h 957"/>
                      <a:gd name="T14" fmla="*/ 986 w 1009"/>
                      <a:gd name="T15" fmla="*/ 166 h 957"/>
                      <a:gd name="T16" fmla="*/ 259 w 1009"/>
                      <a:gd name="T17" fmla="*/ 98 h 957"/>
                      <a:gd name="T18" fmla="*/ 259 w 1009"/>
                      <a:gd name="T19" fmla="*/ 98 h 957"/>
                      <a:gd name="T20" fmla="*/ 259 w 1009"/>
                      <a:gd name="T21" fmla="*/ 98 h 957"/>
                      <a:gd name="T22" fmla="*/ 0 w 1009"/>
                      <a:gd name="T23" fmla="*/ 592 h 957"/>
                      <a:gd name="T24" fmla="*/ 124 w 1009"/>
                      <a:gd name="T25" fmla="*/ 957 h 957"/>
                      <a:gd name="T26" fmla="*/ 45 w 1009"/>
                      <a:gd name="T27" fmla="*/ 658 h 957"/>
                      <a:gd name="T28" fmla="*/ 251 w 1009"/>
                      <a:gd name="T29" fmla="*/ 205 h 957"/>
                      <a:gd name="T30" fmla="*/ 254 w 1009"/>
                      <a:gd name="T31" fmla="*/ 201 h 957"/>
                      <a:gd name="T32" fmla="*/ 279 w 1009"/>
                      <a:gd name="T33" fmla="*/ 149 h 957"/>
                      <a:gd name="T34" fmla="*/ 259 w 1009"/>
                      <a:gd name="T35" fmla="*/ 98 h 957"/>
                      <a:gd name="T36" fmla="*/ 501 w 1009"/>
                      <a:gd name="T37" fmla="*/ 0 h 957"/>
                      <a:gd name="T38" fmla="*/ 489 w 1009"/>
                      <a:gd name="T39" fmla="*/ 3 h 957"/>
                      <a:gd name="T40" fmla="*/ 511 w 1009"/>
                      <a:gd name="T41" fmla="*/ 9 h 957"/>
                      <a:gd name="T42" fmla="*/ 501 w 1009"/>
                      <a:gd name="T43" fmla="*/ 0 h 9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009" h="957">
                        <a:moveTo>
                          <a:pt x="986" y="166"/>
                        </a:moveTo>
                        <a:cubicBezTo>
                          <a:pt x="994" y="172"/>
                          <a:pt x="1001" y="177"/>
                          <a:pt x="1009" y="183"/>
                        </a:cubicBezTo>
                        <a:cubicBezTo>
                          <a:pt x="1007" y="178"/>
                          <a:pt x="1005" y="172"/>
                          <a:pt x="1003" y="167"/>
                        </a:cubicBezTo>
                        <a:cubicBezTo>
                          <a:pt x="1001" y="167"/>
                          <a:pt x="998" y="167"/>
                          <a:pt x="996" y="167"/>
                        </a:cubicBezTo>
                        <a:cubicBezTo>
                          <a:pt x="994" y="167"/>
                          <a:pt x="993" y="167"/>
                          <a:pt x="992" y="167"/>
                        </a:cubicBezTo>
                        <a:cubicBezTo>
                          <a:pt x="990" y="167"/>
                          <a:pt x="989" y="167"/>
                          <a:pt x="989" y="167"/>
                        </a:cubicBezTo>
                        <a:cubicBezTo>
                          <a:pt x="989" y="167"/>
                          <a:pt x="989" y="167"/>
                          <a:pt x="989" y="167"/>
                        </a:cubicBezTo>
                        <a:cubicBezTo>
                          <a:pt x="988" y="167"/>
                          <a:pt x="987" y="167"/>
                          <a:pt x="986" y="166"/>
                        </a:cubicBezTo>
                        <a:moveTo>
                          <a:pt x="259" y="98"/>
                        </a:moveTo>
                        <a:cubicBezTo>
                          <a:pt x="259" y="98"/>
                          <a:pt x="259" y="98"/>
                          <a:pt x="259" y="98"/>
                        </a:cubicBezTo>
                        <a:cubicBezTo>
                          <a:pt x="259" y="98"/>
                          <a:pt x="259" y="98"/>
                          <a:pt x="259" y="98"/>
                        </a:cubicBezTo>
                        <a:cubicBezTo>
                          <a:pt x="103" y="206"/>
                          <a:pt x="0" y="387"/>
                          <a:pt x="0" y="592"/>
                        </a:cubicBezTo>
                        <a:cubicBezTo>
                          <a:pt x="0" y="729"/>
                          <a:pt x="46" y="856"/>
                          <a:pt x="124" y="957"/>
                        </a:cubicBezTo>
                        <a:cubicBezTo>
                          <a:pt x="74" y="869"/>
                          <a:pt x="45" y="767"/>
                          <a:pt x="45" y="658"/>
                        </a:cubicBezTo>
                        <a:cubicBezTo>
                          <a:pt x="45" y="477"/>
                          <a:pt x="125" y="315"/>
                          <a:pt x="251" y="205"/>
                        </a:cubicBezTo>
                        <a:cubicBezTo>
                          <a:pt x="252" y="204"/>
                          <a:pt x="253" y="202"/>
                          <a:pt x="254" y="201"/>
                        </a:cubicBezTo>
                        <a:cubicBezTo>
                          <a:pt x="265" y="180"/>
                          <a:pt x="280" y="171"/>
                          <a:pt x="279" y="149"/>
                        </a:cubicBezTo>
                        <a:cubicBezTo>
                          <a:pt x="279" y="145"/>
                          <a:pt x="266" y="111"/>
                          <a:pt x="259" y="98"/>
                        </a:cubicBezTo>
                        <a:moveTo>
                          <a:pt x="501" y="0"/>
                        </a:moveTo>
                        <a:cubicBezTo>
                          <a:pt x="497" y="1"/>
                          <a:pt x="493" y="2"/>
                          <a:pt x="489" y="3"/>
                        </a:cubicBezTo>
                        <a:cubicBezTo>
                          <a:pt x="498" y="5"/>
                          <a:pt x="507" y="8"/>
                          <a:pt x="511" y="9"/>
                        </a:cubicBezTo>
                        <a:cubicBezTo>
                          <a:pt x="508" y="6"/>
                          <a:pt x="504" y="3"/>
                          <a:pt x="501" y="0"/>
                        </a:cubicBezTo>
                      </a:path>
                    </a:pathLst>
                  </a:custGeom>
                  <a:solidFill>
                    <a:srgbClr val="2561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4" name="ïṧlîḍe">
                    <a:extLst>
                      <a:ext uri="{FF2B5EF4-FFF2-40B4-BE49-F238E27FC236}">
                        <a16:creationId xmlns:a16="http://schemas.microsoft.com/office/drawing/2014/main" id="{CF9DB3BD-60CC-4E4C-BAEF-53250CC029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8850" y="1363663"/>
                    <a:ext cx="1588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lnTo>
                          <a:pt x="0" y="0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BBD58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5" name="íṣḷíḍê">
                    <a:extLst>
                      <a:ext uri="{FF2B5EF4-FFF2-40B4-BE49-F238E27FC236}">
                        <a16:creationId xmlns:a16="http://schemas.microsoft.com/office/drawing/2014/main" id="{6ACEBD7C-3BAF-4169-9E63-A65B666572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78450" y="1295401"/>
                    <a:ext cx="1450975" cy="1984375"/>
                  </a:xfrm>
                  <a:custGeom>
                    <a:avLst/>
                    <a:gdLst>
                      <a:gd name="T0" fmla="*/ 588 w 902"/>
                      <a:gd name="T1" fmla="*/ 23 h 1236"/>
                      <a:gd name="T2" fmla="*/ 570 w 902"/>
                      <a:gd name="T3" fmla="*/ 0 h 1236"/>
                      <a:gd name="T4" fmla="*/ 553 w 902"/>
                      <a:gd name="T5" fmla="*/ 17 h 1236"/>
                      <a:gd name="T6" fmla="*/ 461 w 902"/>
                      <a:gd name="T7" fmla="*/ 8 h 1236"/>
                      <a:gd name="T8" fmla="*/ 383 w 902"/>
                      <a:gd name="T9" fmla="*/ 57 h 1236"/>
                      <a:gd name="T10" fmla="*/ 411 w 902"/>
                      <a:gd name="T11" fmla="*/ 42 h 1236"/>
                      <a:gd name="T12" fmla="*/ 374 w 902"/>
                      <a:gd name="T13" fmla="*/ 8 h 1236"/>
                      <a:gd name="T14" fmla="*/ 325 w 902"/>
                      <a:gd name="T15" fmla="*/ 46 h 1236"/>
                      <a:gd name="T16" fmla="*/ 253 w 902"/>
                      <a:gd name="T17" fmla="*/ 48 h 1236"/>
                      <a:gd name="T18" fmla="*/ 163 w 902"/>
                      <a:gd name="T19" fmla="*/ 33 h 1236"/>
                      <a:gd name="T20" fmla="*/ 70 w 902"/>
                      <a:gd name="T21" fmla="*/ 131 h 1236"/>
                      <a:gd name="T22" fmla="*/ 68 w 902"/>
                      <a:gd name="T23" fmla="*/ 238 h 1236"/>
                      <a:gd name="T24" fmla="*/ 66 w 902"/>
                      <a:gd name="T25" fmla="*/ 404 h 1236"/>
                      <a:gd name="T26" fmla="*/ 97 w 902"/>
                      <a:gd name="T27" fmla="*/ 424 h 1236"/>
                      <a:gd name="T28" fmla="*/ 247 w 902"/>
                      <a:gd name="T29" fmla="*/ 562 h 1236"/>
                      <a:gd name="T30" fmla="*/ 306 w 902"/>
                      <a:gd name="T31" fmla="*/ 618 h 1236"/>
                      <a:gd name="T32" fmla="*/ 340 w 902"/>
                      <a:gd name="T33" fmla="*/ 721 h 1236"/>
                      <a:gd name="T34" fmla="*/ 443 w 902"/>
                      <a:gd name="T35" fmla="*/ 885 h 1236"/>
                      <a:gd name="T36" fmla="*/ 457 w 902"/>
                      <a:gd name="T37" fmla="*/ 1020 h 1236"/>
                      <a:gd name="T38" fmla="*/ 474 w 902"/>
                      <a:gd name="T39" fmla="*/ 1062 h 1236"/>
                      <a:gd name="T40" fmla="*/ 478 w 902"/>
                      <a:gd name="T41" fmla="*/ 1073 h 1236"/>
                      <a:gd name="T42" fmla="*/ 481 w 902"/>
                      <a:gd name="T43" fmla="*/ 1083 h 1236"/>
                      <a:gd name="T44" fmla="*/ 484 w 902"/>
                      <a:gd name="T45" fmla="*/ 1092 h 1236"/>
                      <a:gd name="T46" fmla="*/ 486 w 902"/>
                      <a:gd name="T47" fmla="*/ 1155 h 1236"/>
                      <a:gd name="T48" fmla="*/ 602 w 902"/>
                      <a:gd name="T49" fmla="*/ 1236 h 1236"/>
                      <a:gd name="T50" fmla="*/ 557 w 902"/>
                      <a:gd name="T51" fmla="*/ 1166 h 1236"/>
                      <a:gd name="T52" fmla="*/ 594 w 902"/>
                      <a:gd name="T53" fmla="*/ 1072 h 1236"/>
                      <a:gd name="T54" fmla="*/ 705 w 902"/>
                      <a:gd name="T55" fmla="*/ 927 h 1236"/>
                      <a:gd name="T56" fmla="*/ 766 w 902"/>
                      <a:gd name="T57" fmla="*/ 772 h 1236"/>
                      <a:gd name="T58" fmla="*/ 766 w 902"/>
                      <a:gd name="T59" fmla="*/ 767 h 1236"/>
                      <a:gd name="T60" fmla="*/ 765 w 902"/>
                      <a:gd name="T61" fmla="*/ 763 h 1236"/>
                      <a:gd name="T62" fmla="*/ 764 w 902"/>
                      <a:gd name="T63" fmla="*/ 760 h 1236"/>
                      <a:gd name="T64" fmla="*/ 735 w 902"/>
                      <a:gd name="T65" fmla="*/ 747 h 1236"/>
                      <a:gd name="T66" fmla="*/ 618 w 902"/>
                      <a:gd name="T67" fmla="*/ 698 h 1236"/>
                      <a:gd name="T68" fmla="*/ 574 w 902"/>
                      <a:gd name="T69" fmla="*/ 643 h 1236"/>
                      <a:gd name="T70" fmla="*/ 516 w 902"/>
                      <a:gd name="T71" fmla="*/ 602 h 1236"/>
                      <a:gd name="T72" fmla="*/ 406 w 902"/>
                      <a:gd name="T73" fmla="*/ 593 h 1236"/>
                      <a:gd name="T74" fmla="*/ 307 w 902"/>
                      <a:gd name="T75" fmla="*/ 548 h 1236"/>
                      <a:gd name="T76" fmla="*/ 220 w 902"/>
                      <a:gd name="T77" fmla="*/ 518 h 1236"/>
                      <a:gd name="T78" fmla="*/ 225 w 902"/>
                      <a:gd name="T79" fmla="*/ 435 h 1236"/>
                      <a:gd name="T80" fmla="*/ 356 w 902"/>
                      <a:gd name="T81" fmla="*/ 467 h 1236"/>
                      <a:gd name="T82" fmla="*/ 378 w 902"/>
                      <a:gd name="T83" fmla="*/ 424 h 1236"/>
                      <a:gd name="T84" fmla="*/ 487 w 902"/>
                      <a:gd name="T85" fmla="*/ 297 h 1236"/>
                      <a:gd name="T86" fmla="*/ 555 w 902"/>
                      <a:gd name="T87" fmla="*/ 275 h 1236"/>
                      <a:gd name="T88" fmla="*/ 556 w 902"/>
                      <a:gd name="T89" fmla="*/ 247 h 1236"/>
                      <a:gd name="T90" fmla="*/ 654 w 902"/>
                      <a:gd name="T91" fmla="*/ 183 h 1236"/>
                      <a:gd name="T92" fmla="*/ 611 w 902"/>
                      <a:gd name="T93" fmla="*/ 132 h 1236"/>
                      <a:gd name="T94" fmla="*/ 543 w 902"/>
                      <a:gd name="T95" fmla="*/ 125 h 1236"/>
                      <a:gd name="T96" fmla="*/ 459 w 902"/>
                      <a:gd name="T97" fmla="*/ 183 h 1236"/>
                      <a:gd name="T98" fmla="*/ 454 w 902"/>
                      <a:gd name="T99" fmla="*/ 99 h 1236"/>
                      <a:gd name="T100" fmla="*/ 545 w 902"/>
                      <a:gd name="T101" fmla="*/ 50 h 1236"/>
                      <a:gd name="T102" fmla="*/ 514 w 902"/>
                      <a:gd name="T103" fmla="*/ 28 h 1236"/>
                      <a:gd name="T104" fmla="*/ 557 w 902"/>
                      <a:gd name="T105" fmla="*/ 87 h 1236"/>
                      <a:gd name="T106" fmla="*/ 655 w 902"/>
                      <a:gd name="T107" fmla="*/ 70 h 1236"/>
                      <a:gd name="T108" fmla="*/ 704 w 902"/>
                      <a:gd name="T109" fmla="*/ 91 h 1236"/>
                      <a:gd name="T110" fmla="*/ 686 w 902"/>
                      <a:gd name="T111" fmla="*/ 223 h 1236"/>
                      <a:gd name="T112" fmla="*/ 803 w 902"/>
                      <a:gd name="T113" fmla="*/ 204 h 1236"/>
                      <a:gd name="T114" fmla="*/ 840 w 902"/>
                      <a:gd name="T115" fmla="*/ 207 h 1236"/>
                      <a:gd name="T116" fmla="*/ 863 w 902"/>
                      <a:gd name="T117" fmla="*/ 202 h 1236"/>
                      <a:gd name="T118" fmla="*/ 643 w 902"/>
                      <a:gd name="T119" fmla="*/ 23 h 12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902" h="1236">
                        <a:moveTo>
                          <a:pt x="643" y="23"/>
                        </a:moveTo>
                        <a:cubicBezTo>
                          <a:pt x="626" y="20"/>
                          <a:pt x="608" y="20"/>
                          <a:pt x="588" y="23"/>
                        </a:cubicBezTo>
                        <a:cubicBezTo>
                          <a:pt x="596" y="18"/>
                          <a:pt x="602" y="13"/>
                          <a:pt x="604" y="9"/>
                        </a:cubicBezTo>
                        <a:cubicBezTo>
                          <a:pt x="593" y="6"/>
                          <a:pt x="582" y="3"/>
                          <a:pt x="570" y="0"/>
                        </a:cubicBezTo>
                        <a:cubicBezTo>
                          <a:pt x="569" y="0"/>
                          <a:pt x="569" y="1"/>
                          <a:pt x="568" y="1"/>
                        </a:cubicBezTo>
                        <a:cubicBezTo>
                          <a:pt x="552" y="6"/>
                          <a:pt x="550" y="7"/>
                          <a:pt x="553" y="17"/>
                        </a:cubicBezTo>
                        <a:cubicBezTo>
                          <a:pt x="546" y="14"/>
                          <a:pt x="541" y="12"/>
                          <a:pt x="535" y="8"/>
                        </a:cubicBezTo>
                        <a:cubicBezTo>
                          <a:pt x="461" y="8"/>
                          <a:pt x="461" y="8"/>
                          <a:pt x="461" y="8"/>
                        </a:cubicBezTo>
                        <a:cubicBezTo>
                          <a:pt x="505" y="58"/>
                          <a:pt x="427" y="57"/>
                          <a:pt x="389" y="57"/>
                        </a:cubicBezTo>
                        <a:cubicBezTo>
                          <a:pt x="387" y="57"/>
                          <a:pt x="385" y="57"/>
                          <a:pt x="383" y="57"/>
                        </a:cubicBezTo>
                        <a:cubicBezTo>
                          <a:pt x="377" y="57"/>
                          <a:pt x="375" y="45"/>
                          <a:pt x="379" y="42"/>
                        </a:cubicBezTo>
                        <a:cubicBezTo>
                          <a:pt x="380" y="40"/>
                          <a:pt x="418" y="42"/>
                          <a:pt x="411" y="42"/>
                        </a:cubicBezTo>
                        <a:cubicBezTo>
                          <a:pt x="441" y="42"/>
                          <a:pt x="438" y="39"/>
                          <a:pt x="438" y="8"/>
                        </a:cubicBezTo>
                        <a:cubicBezTo>
                          <a:pt x="407" y="31"/>
                          <a:pt x="408" y="8"/>
                          <a:pt x="374" y="8"/>
                        </a:cubicBezTo>
                        <a:cubicBezTo>
                          <a:pt x="342" y="8"/>
                          <a:pt x="326" y="10"/>
                          <a:pt x="298" y="23"/>
                        </a:cubicBezTo>
                        <a:cubicBezTo>
                          <a:pt x="307" y="31"/>
                          <a:pt x="316" y="39"/>
                          <a:pt x="325" y="46"/>
                        </a:cubicBezTo>
                        <a:cubicBezTo>
                          <a:pt x="314" y="44"/>
                          <a:pt x="276" y="29"/>
                          <a:pt x="265" y="33"/>
                        </a:cubicBezTo>
                        <a:cubicBezTo>
                          <a:pt x="261" y="35"/>
                          <a:pt x="259" y="48"/>
                          <a:pt x="253" y="48"/>
                        </a:cubicBezTo>
                        <a:cubicBezTo>
                          <a:pt x="229" y="48"/>
                          <a:pt x="164" y="61"/>
                          <a:pt x="164" y="34"/>
                        </a:cubicBezTo>
                        <a:cubicBezTo>
                          <a:pt x="164" y="34"/>
                          <a:pt x="163" y="34"/>
                          <a:pt x="163" y="33"/>
                        </a:cubicBezTo>
                        <a:cubicBezTo>
                          <a:pt x="103" y="59"/>
                          <a:pt x="49" y="93"/>
                          <a:pt x="0" y="134"/>
                        </a:cubicBezTo>
                        <a:cubicBezTo>
                          <a:pt x="31" y="129"/>
                          <a:pt x="64" y="131"/>
                          <a:pt x="70" y="131"/>
                        </a:cubicBezTo>
                        <a:cubicBezTo>
                          <a:pt x="73" y="131"/>
                          <a:pt x="93" y="182"/>
                          <a:pt x="93" y="186"/>
                        </a:cubicBezTo>
                        <a:cubicBezTo>
                          <a:pt x="94" y="208"/>
                          <a:pt x="79" y="217"/>
                          <a:pt x="68" y="238"/>
                        </a:cubicBezTo>
                        <a:cubicBezTo>
                          <a:pt x="47" y="276"/>
                          <a:pt x="38" y="327"/>
                          <a:pt x="40" y="370"/>
                        </a:cubicBezTo>
                        <a:cubicBezTo>
                          <a:pt x="41" y="372"/>
                          <a:pt x="66" y="395"/>
                          <a:pt x="66" y="404"/>
                        </a:cubicBezTo>
                        <a:cubicBezTo>
                          <a:pt x="66" y="442"/>
                          <a:pt x="70" y="443"/>
                          <a:pt x="97" y="471"/>
                        </a:cubicBezTo>
                        <a:cubicBezTo>
                          <a:pt x="97" y="424"/>
                          <a:pt x="97" y="424"/>
                          <a:pt x="97" y="424"/>
                        </a:cubicBezTo>
                        <a:cubicBezTo>
                          <a:pt x="112" y="465"/>
                          <a:pt x="131" y="481"/>
                          <a:pt x="146" y="522"/>
                        </a:cubicBezTo>
                        <a:cubicBezTo>
                          <a:pt x="162" y="567"/>
                          <a:pt x="225" y="532"/>
                          <a:pt x="247" y="562"/>
                        </a:cubicBezTo>
                        <a:cubicBezTo>
                          <a:pt x="257" y="576"/>
                          <a:pt x="274" y="570"/>
                          <a:pt x="283" y="582"/>
                        </a:cubicBezTo>
                        <a:cubicBezTo>
                          <a:pt x="306" y="618"/>
                          <a:pt x="306" y="618"/>
                          <a:pt x="306" y="618"/>
                        </a:cubicBezTo>
                        <a:cubicBezTo>
                          <a:pt x="320" y="639"/>
                          <a:pt x="337" y="632"/>
                          <a:pt x="362" y="632"/>
                        </a:cubicBezTo>
                        <a:cubicBezTo>
                          <a:pt x="385" y="632"/>
                          <a:pt x="340" y="714"/>
                          <a:pt x="340" y="721"/>
                        </a:cubicBezTo>
                        <a:cubicBezTo>
                          <a:pt x="340" y="749"/>
                          <a:pt x="379" y="814"/>
                          <a:pt x="379" y="826"/>
                        </a:cubicBezTo>
                        <a:cubicBezTo>
                          <a:pt x="378" y="860"/>
                          <a:pt x="420" y="865"/>
                          <a:pt x="443" y="885"/>
                        </a:cubicBezTo>
                        <a:cubicBezTo>
                          <a:pt x="462" y="902"/>
                          <a:pt x="449" y="950"/>
                          <a:pt x="448" y="971"/>
                        </a:cubicBezTo>
                        <a:cubicBezTo>
                          <a:pt x="448" y="989"/>
                          <a:pt x="451" y="1005"/>
                          <a:pt x="457" y="1020"/>
                        </a:cubicBezTo>
                        <a:cubicBezTo>
                          <a:pt x="457" y="1020"/>
                          <a:pt x="457" y="1020"/>
                          <a:pt x="457" y="1020"/>
                        </a:cubicBezTo>
                        <a:cubicBezTo>
                          <a:pt x="462" y="1035"/>
                          <a:pt x="468" y="1048"/>
                          <a:pt x="474" y="1062"/>
                        </a:cubicBezTo>
                        <a:cubicBezTo>
                          <a:pt x="475" y="1065"/>
                          <a:pt x="476" y="1067"/>
                          <a:pt x="477" y="1070"/>
                        </a:cubicBezTo>
                        <a:cubicBezTo>
                          <a:pt x="477" y="1071"/>
                          <a:pt x="478" y="1072"/>
                          <a:pt x="478" y="1073"/>
                        </a:cubicBezTo>
                        <a:cubicBezTo>
                          <a:pt x="479" y="1075"/>
                          <a:pt x="480" y="1077"/>
                          <a:pt x="480" y="1079"/>
                        </a:cubicBezTo>
                        <a:cubicBezTo>
                          <a:pt x="481" y="1080"/>
                          <a:pt x="481" y="1082"/>
                          <a:pt x="481" y="1083"/>
                        </a:cubicBezTo>
                        <a:cubicBezTo>
                          <a:pt x="482" y="1085"/>
                          <a:pt x="483" y="1087"/>
                          <a:pt x="483" y="1089"/>
                        </a:cubicBezTo>
                        <a:cubicBezTo>
                          <a:pt x="484" y="1090"/>
                          <a:pt x="484" y="1091"/>
                          <a:pt x="484" y="1092"/>
                        </a:cubicBezTo>
                        <a:cubicBezTo>
                          <a:pt x="485" y="1096"/>
                          <a:pt x="486" y="1099"/>
                          <a:pt x="486" y="1102"/>
                        </a:cubicBezTo>
                        <a:cubicBezTo>
                          <a:pt x="489" y="1120"/>
                          <a:pt x="483" y="1139"/>
                          <a:pt x="486" y="1155"/>
                        </a:cubicBezTo>
                        <a:cubicBezTo>
                          <a:pt x="490" y="1172"/>
                          <a:pt x="505" y="1183"/>
                          <a:pt x="505" y="1202"/>
                        </a:cubicBezTo>
                        <a:cubicBezTo>
                          <a:pt x="505" y="1231"/>
                          <a:pt x="587" y="1236"/>
                          <a:pt x="602" y="1236"/>
                        </a:cubicBezTo>
                        <a:cubicBezTo>
                          <a:pt x="602" y="1236"/>
                          <a:pt x="543" y="1205"/>
                          <a:pt x="543" y="1209"/>
                        </a:cubicBezTo>
                        <a:cubicBezTo>
                          <a:pt x="543" y="1181"/>
                          <a:pt x="557" y="1183"/>
                          <a:pt x="557" y="1166"/>
                        </a:cubicBezTo>
                        <a:cubicBezTo>
                          <a:pt x="557" y="1146"/>
                          <a:pt x="539" y="1130"/>
                          <a:pt x="550" y="1102"/>
                        </a:cubicBezTo>
                        <a:cubicBezTo>
                          <a:pt x="562" y="1071"/>
                          <a:pt x="561" y="1072"/>
                          <a:pt x="594" y="1072"/>
                        </a:cubicBezTo>
                        <a:cubicBezTo>
                          <a:pt x="594" y="1058"/>
                          <a:pt x="591" y="1044"/>
                          <a:pt x="588" y="1030"/>
                        </a:cubicBezTo>
                        <a:cubicBezTo>
                          <a:pt x="617" y="984"/>
                          <a:pt x="687" y="939"/>
                          <a:pt x="705" y="927"/>
                        </a:cubicBezTo>
                        <a:cubicBezTo>
                          <a:pt x="730" y="910"/>
                          <a:pt x="716" y="864"/>
                          <a:pt x="727" y="839"/>
                        </a:cubicBezTo>
                        <a:cubicBezTo>
                          <a:pt x="736" y="818"/>
                          <a:pt x="765" y="798"/>
                          <a:pt x="766" y="772"/>
                        </a:cubicBezTo>
                        <a:cubicBezTo>
                          <a:pt x="766" y="770"/>
                          <a:pt x="766" y="769"/>
                          <a:pt x="766" y="768"/>
                        </a:cubicBezTo>
                        <a:cubicBezTo>
                          <a:pt x="766" y="767"/>
                          <a:pt x="766" y="767"/>
                          <a:pt x="766" y="767"/>
                        </a:cubicBezTo>
                        <a:cubicBezTo>
                          <a:pt x="766" y="766"/>
                          <a:pt x="766" y="765"/>
                          <a:pt x="765" y="764"/>
                        </a:cubicBezTo>
                        <a:cubicBezTo>
                          <a:pt x="765" y="763"/>
                          <a:pt x="765" y="763"/>
                          <a:pt x="765" y="763"/>
                        </a:cubicBezTo>
                        <a:cubicBezTo>
                          <a:pt x="765" y="762"/>
                          <a:pt x="765" y="762"/>
                          <a:pt x="764" y="761"/>
                        </a:cubicBezTo>
                        <a:cubicBezTo>
                          <a:pt x="764" y="760"/>
                          <a:pt x="764" y="760"/>
                          <a:pt x="764" y="760"/>
                        </a:cubicBezTo>
                        <a:cubicBezTo>
                          <a:pt x="764" y="759"/>
                          <a:pt x="763" y="758"/>
                          <a:pt x="763" y="758"/>
                        </a:cubicBezTo>
                        <a:cubicBezTo>
                          <a:pt x="757" y="749"/>
                          <a:pt x="745" y="747"/>
                          <a:pt x="735" y="747"/>
                        </a:cubicBezTo>
                        <a:cubicBezTo>
                          <a:pt x="720" y="748"/>
                          <a:pt x="718" y="723"/>
                          <a:pt x="707" y="723"/>
                        </a:cubicBezTo>
                        <a:cubicBezTo>
                          <a:pt x="676" y="723"/>
                          <a:pt x="644" y="718"/>
                          <a:pt x="618" y="698"/>
                        </a:cubicBezTo>
                        <a:cubicBezTo>
                          <a:pt x="613" y="695"/>
                          <a:pt x="608" y="655"/>
                          <a:pt x="601" y="645"/>
                        </a:cubicBezTo>
                        <a:cubicBezTo>
                          <a:pt x="596" y="639"/>
                          <a:pt x="585" y="641"/>
                          <a:pt x="574" y="643"/>
                        </a:cubicBezTo>
                        <a:cubicBezTo>
                          <a:pt x="562" y="645"/>
                          <a:pt x="549" y="647"/>
                          <a:pt x="542" y="637"/>
                        </a:cubicBezTo>
                        <a:cubicBezTo>
                          <a:pt x="537" y="630"/>
                          <a:pt x="525" y="602"/>
                          <a:pt x="516" y="602"/>
                        </a:cubicBezTo>
                        <a:cubicBezTo>
                          <a:pt x="505" y="602"/>
                          <a:pt x="444" y="590"/>
                          <a:pt x="431" y="601"/>
                        </a:cubicBezTo>
                        <a:cubicBezTo>
                          <a:pt x="433" y="600"/>
                          <a:pt x="410" y="593"/>
                          <a:pt x="406" y="593"/>
                        </a:cubicBezTo>
                        <a:cubicBezTo>
                          <a:pt x="408" y="593"/>
                          <a:pt x="327" y="634"/>
                          <a:pt x="327" y="613"/>
                        </a:cubicBezTo>
                        <a:cubicBezTo>
                          <a:pt x="327" y="585"/>
                          <a:pt x="341" y="548"/>
                          <a:pt x="307" y="548"/>
                        </a:cubicBezTo>
                        <a:cubicBezTo>
                          <a:pt x="254" y="548"/>
                          <a:pt x="299" y="534"/>
                          <a:pt x="299" y="510"/>
                        </a:cubicBezTo>
                        <a:cubicBezTo>
                          <a:pt x="299" y="478"/>
                          <a:pt x="247" y="518"/>
                          <a:pt x="220" y="518"/>
                        </a:cubicBezTo>
                        <a:cubicBezTo>
                          <a:pt x="221" y="518"/>
                          <a:pt x="189" y="467"/>
                          <a:pt x="204" y="467"/>
                        </a:cubicBezTo>
                        <a:cubicBezTo>
                          <a:pt x="215" y="467"/>
                          <a:pt x="217" y="445"/>
                          <a:pt x="225" y="435"/>
                        </a:cubicBezTo>
                        <a:cubicBezTo>
                          <a:pt x="246" y="410"/>
                          <a:pt x="282" y="408"/>
                          <a:pt x="308" y="412"/>
                        </a:cubicBezTo>
                        <a:cubicBezTo>
                          <a:pt x="318" y="414"/>
                          <a:pt x="355" y="458"/>
                          <a:pt x="356" y="467"/>
                        </a:cubicBezTo>
                        <a:cubicBezTo>
                          <a:pt x="356" y="464"/>
                          <a:pt x="371" y="455"/>
                          <a:pt x="373" y="452"/>
                        </a:cubicBezTo>
                        <a:cubicBezTo>
                          <a:pt x="380" y="440"/>
                          <a:pt x="376" y="435"/>
                          <a:pt x="378" y="424"/>
                        </a:cubicBezTo>
                        <a:cubicBezTo>
                          <a:pt x="384" y="386"/>
                          <a:pt x="386" y="379"/>
                          <a:pt x="416" y="356"/>
                        </a:cubicBezTo>
                        <a:cubicBezTo>
                          <a:pt x="438" y="339"/>
                          <a:pt x="469" y="319"/>
                          <a:pt x="487" y="297"/>
                        </a:cubicBezTo>
                        <a:cubicBezTo>
                          <a:pt x="500" y="280"/>
                          <a:pt x="513" y="272"/>
                          <a:pt x="532" y="262"/>
                        </a:cubicBezTo>
                        <a:cubicBezTo>
                          <a:pt x="530" y="263"/>
                          <a:pt x="550" y="275"/>
                          <a:pt x="555" y="275"/>
                        </a:cubicBezTo>
                        <a:cubicBezTo>
                          <a:pt x="572" y="275"/>
                          <a:pt x="576" y="260"/>
                          <a:pt x="586" y="247"/>
                        </a:cubicBezTo>
                        <a:cubicBezTo>
                          <a:pt x="556" y="247"/>
                          <a:pt x="556" y="247"/>
                          <a:pt x="556" y="247"/>
                        </a:cubicBezTo>
                        <a:cubicBezTo>
                          <a:pt x="590" y="220"/>
                          <a:pt x="528" y="207"/>
                          <a:pt x="597" y="207"/>
                        </a:cubicBezTo>
                        <a:cubicBezTo>
                          <a:pt x="630" y="207"/>
                          <a:pt x="633" y="207"/>
                          <a:pt x="654" y="183"/>
                        </a:cubicBezTo>
                        <a:cubicBezTo>
                          <a:pt x="621" y="183"/>
                          <a:pt x="629" y="183"/>
                          <a:pt x="629" y="149"/>
                        </a:cubicBezTo>
                        <a:cubicBezTo>
                          <a:pt x="629" y="144"/>
                          <a:pt x="620" y="123"/>
                          <a:pt x="611" y="132"/>
                        </a:cubicBezTo>
                        <a:cubicBezTo>
                          <a:pt x="587" y="156"/>
                          <a:pt x="588" y="128"/>
                          <a:pt x="577" y="112"/>
                        </a:cubicBezTo>
                        <a:cubicBezTo>
                          <a:pt x="563" y="91"/>
                          <a:pt x="549" y="113"/>
                          <a:pt x="543" y="125"/>
                        </a:cubicBezTo>
                        <a:cubicBezTo>
                          <a:pt x="536" y="140"/>
                          <a:pt x="477" y="164"/>
                          <a:pt x="477" y="185"/>
                        </a:cubicBezTo>
                        <a:cubicBezTo>
                          <a:pt x="478" y="196"/>
                          <a:pt x="458" y="196"/>
                          <a:pt x="459" y="183"/>
                        </a:cubicBezTo>
                        <a:cubicBezTo>
                          <a:pt x="459" y="163"/>
                          <a:pt x="391" y="144"/>
                          <a:pt x="390" y="136"/>
                        </a:cubicBezTo>
                        <a:cubicBezTo>
                          <a:pt x="388" y="126"/>
                          <a:pt x="424" y="99"/>
                          <a:pt x="454" y="99"/>
                        </a:cubicBezTo>
                        <a:cubicBezTo>
                          <a:pt x="468" y="99"/>
                          <a:pt x="461" y="83"/>
                          <a:pt x="466" y="83"/>
                        </a:cubicBezTo>
                        <a:cubicBezTo>
                          <a:pt x="495" y="83"/>
                          <a:pt x="529" y="74"/>
                          <a:pt x="545" y="50"/>
                        </a:cubicBezTo>
                        <a:cubicBezTo>
                          <a:pt x="541" y="50"/>
                          <a:pt x="504" y="50"/>
                          <a:pt x="504" y="50"/>
                        </a:cubicBezTo>
                        <a:cubicBezTo>
                          <a:pt x="504" y="36"/>
                          <a:pt x="498" y="28"/>
                          <a:pt x="514" y="28"/>
                        </a:cubicBezTo>
                        <a:cubicBezTo>
                          <a:pt x="550" y="28"/>
                          <a:pt x="560" y="56"/>
                          <a:pt x="600" y="56"/>
                        </a:cubicBezTo>
                        <a:cubicBezTo>
                          <a:pt x="586" y="67"/>
                          <a:pt x="571" y="77"/>
                          <a:pt x="557" y="87"/>
                        </a:cubicBezTo>
                        <a:cubicBezTo>
                          <a:pt x="577" y="87"/>
                          <a:pt x="607" y="120"/>
                          <a:pt x="622" y="110"/>
                        </a:cubicBezTo>
                        <a:cubicBezTo>
                          <a:pt x="650" y="91"/>
                          <a:pt x="631" y="74"/>
                          <a:pt x="655" y="70"/>
                        </a:cubicBezTo>
                        <a:cubicBezTo>
                          <a:pt x="657" y="72"/>
                          <a:pt x="661" y="75"/>
                          <a:pt x="666" y="77"/>
                        </a:cubicBezTo>
                        <a:cubicBezTo>
                          <a:pt x="674" y="80"/>
                          <a:pt x="700" y="84"/>
                          <a:pt x="704" y="91"/>
                        </a:cubicBezTo>
                        <a:cubicBezTo>
                          <a:pt x="710" y="99"/>
                          <a:pt x="723" y="147"/>
                          <a:pt x="713" y="151"/>
                        </a:cubicBezTo>
                        <a:cubicBezTo>
                          <a:pt x="697" y="158"/>
                          <a:pt x="649" y="210"/>
                          <a:pt x="686" y="223"/>
                        </a:cubicBezTo>
                        <a:cubicBezTo>
                          <a:pt x="714" y="233"/>
                          <a:pt x="721" y="220"/>
                          <a:pt x="747" y="204"/>
                        </a:cubicBezTo>
                        <a:cubicBezTo>
                          <a:pt x="770" y="189"/>
                          <a:pt x="776" y="195"/>
                          <a:pt x="803" y="204"/>
                        </a:cubicBezTo>
                        <a:cubicBezTo>
                          <a:pt x="803" y="204"/>
                          <a:pt x="804" y="204"/>
                          <a:pt x="806" y="204"/>
                        </a:cubicBezTo>
                        <a:cubicBezTo>
                          <a:pt x="813" y="204"/>
                          <a:pt x="832" y="204"/>
                          <a:pt x="840" y="207"/>
                        </a:cubicBezTo>
                        <a:cubicBezTo>
                          <a:pt x="854" y="212"/>
                          <a:pt x="858" y="208"/>
                          <a:pt x="861" y="205"/>
                        </a:cubicBezTo>
                        <a:cubicBezTo>
                          <a:pt x="862" y="203"/>
                          <a:pt x="862" y="201"/>
                          <a:pt x="863" y="202"/>
                        </a:cubicBezTo>
                        <a:cubicBezTo>
                          <a:pt x="873" y="205"/>
                          <a:pt x="890" y="207"/>
                          <a:pt x="902" y="202"/>
                        </a:cubicBezTo>
                        <a:cubicBezTo>
                          <a:pt x="833" y="123"/>
                          <a:pt x="744" y="60"/>
                          <a:pt x="643" y="2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6" name="iśḻîḓê">
                    <a:extLst>
                      <a:ext uri="{FF2B5EF4-FFF2-40B4-BE49-F238E27FC236}">
                        <a16:creationId xmlns:a16="http://schemas.microsoft.com/office/drawing/2014/main" id="{6EE7B64A-063B-4A4F-8A37-017966B49A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61063" y="2035176"/>
                    <a:ext cx="163513" cy="60325"/>
                  </a:xfrm>
                  <a:custGeom>
                    <a:avLst/>
                    <a:gdLst>
                      <a:gd name="T0" fmla="*/ 13 w 102"/>
                      <a:gd name="T1" fmla="*/ 12 h 38"/>
                      <a:gd name="T2" fmla="*/ 0 w 102"/>
                      <a:gd name="T3" fmla="*/ 25 h 38"/>
                      <a:gd name="T4" fmla="*/ 102 w 102"/>
                      <a:gd name="T5" fmla="*/ 38 h 38"/>
                      <a:gd name="T6" fmla="*/ 13 w 102"/>
                      <a:gd name="T7" fmla="*/ 1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02" h="38">
                        <a:moveTo>
                          <a:pt x="13" y="12"/>
                        </a:moveTo>
                        <a:cubicBezTo>
                          <a:pt x="9" y="16"/>
                          <a:pt x="5" y="21"/>
                          <a:pt x="0" y="25"/>
                        </a:cubicBezTo>
                        <a:cubicBezTo>
                          <a:pt x="41" y="25"/>
                          <a:pt x="66" y="38"/>
                          <a:pt x="102" y="38"/>
                        </a:cubicBezTo>
                        <a:cubicBezTo>
                          <a:pt x="78" y="0"/>
                          <a:pt x="59" y="12"/>
                          <a:pt x="13" y="1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7" name="iṩľîďe">
                    <a:extLst>
                      <a:ext uri="{FF2B5EF4-FFF2-40B4-BE49-F238E27FC236}">
                        <a16:creationId xmlns:a16="http://schemas.microsoft.com/office/drawing/2014/main" id="{C75729D0-D835-4838-AF40-209819A2EF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10288" y="2105026"/>
                    <a:ext cx="107950" cy="42863"/>
                  </a:xfrm>
                  <a:custGeom>
                    <a:avLst/>
                    <a:gdLst>
                      <a:gd name="T0" fmla="*/ 54 w 67"/>
                      <a:gd name="T1" fmla="*/ 1 h 27"/>
                      <a:gd name="T2" fmla="*/ 0 w 67"/>
                      <a:gd name="T3" fmla="*/ 27 h 27"/>
                      <a:gd name="T4" fmla="*/ 52 w 67"/>
                      <a:gd name="T5" fmla="*/ 27 h 27"/>
                      <a:gd name="T6" fmla="*/ 54 w 67"/>
                      <a:gd name="T7" fmla="*/ 1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7">
                        <a:moveTo>
                          <a:pt x="54" y="1"/>
                        </a:moveTo>
                        <a:cubicBezTo>
                          <a:pt x="22" y="0"/>
                          <a:pt x="20" y="5"/>
                          <a:pt x="0" y="27"/>
                        </a:cubicBezTo>
                        <a:cubicBezTo>
                          <a:pt x="18" y="27"/>
                          <a:pt x="35" y="27"/>
                          <a:pt x="52" y="27"/>
                        </a:cubicBezTo>
                        <a:cubicBezTo>
                          <a:pt x="67" y="27"/>
                          <a:pt x="65" y="1"/>
                          <a:pt x="54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8" name="îs1ïḋè">
                    <a:extLst>
                      <a:ext uri="{FF2B5EF4-FFF2-40B4-BE49-F238E27FC236}">
                        <a16:creationId xmlns:a16="http://schemas.microsoft.com/office/drawing/2014/main" id="{7706BFAD-5848-44C6-BB00-F654DDC4F4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72213" y="2160588"/>
                    <a:ext cx="0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9" name="íṩľîḑè">
                    <a:extLst>
                      <a:ext uri="{FF2B5EF4-FFF2-40B4-BE49-F238E27FC236}">
                        <a16:creationId xmlns:a16="http://schemas.microsoft.com/office/drawing/2014/main" id="{DE1A146C-07E8-4267-B6BE-0AEB9BA7B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72213" y="2160588"/>
                    <a:ext cx="0" cy="0"/>
                  </a:xfrm>
                  <a:prstGeom prst="line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0" name="ísḷide">
                    <a:extLst>
                      <a:ext uri="{FF2B5EF4-FFF2-40B4-BE49-F238E27FC236}">
                        <a16:creationId xmlns:a16="http://schemas.microsoft.com/office/drawing/2014/main" id="{84FF7535-0B17-4F96-AA2E-B18B300E2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91300" y="1417638"/>
                    <a:ext cx="495300" cy="884238"/>
                  </a:xfrm>
                  <a:custGeom>
                    <a:avLst/>
                    <a:gdLst>
                      <a:gd name="T0" fmla="*/ 0 w 308"/>
                      <a:gd name="T1" fmla="*/ 0 h 551"/>
                      <a:gd name="T2" fmla="*/ 1 w 308"/>
                      <a:gd name="T3" fmla="*/ 1 h 551"/>
                      <a:gd name="T4" fmla="*/ 308 w 308"/>
                      <a:gd name="T5" fmla="*/ 551 h 551"/>
                      <a:gd name="T6" fmla="*/ 308 w 308"/>
                      <a:gd name="T7" fmla="*/ 550 h 551"/>
                      <a:gd name="T8" fmla="*/ 0 w 308"/>
                      <a:gd name="T9" fmla="*/ 0 h 5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8" h="551">
                        <a:moveTo>
                          <a:pt x="0" y="0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85" y="115"/>
                          <a:pt x="308" y="318"/>
                          <a:pt x="308" y="551"/>
                        </a:cubicBezTo>
                        <a:cubicBezTo>
                          <a:pt x="308" y="551"/>
                          <a:pt x="308" y="550"/>
                          <a:pt x="308" y="550"/>
                        </a:cubicBezTo>
                        <a:cubicBezTo>
                          <a:pt x="308" y="318"/>
                          <a:pt x="185" y="114"/>
                          <a:pt x="0" y="0"/>
                        </a:cubicBezTo>
                      </a:path>
                    </a:pathLst>
                  </a:custGeom>
                  <a:solidFill>
                    <a:srgbClr val="EBEB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1" name="îṧľiḋe">
                    <a:extLst>
                      <a:ext uri="{FF2B5EF4-FFF2-40B4-BE49-F238E27FC236}">
                        <a16:creationId xmlns:a16="http://schemas.microsoft.com/office/drawing/2014/main" id="{6126571C-BB77-4F25-B210-5B808908E7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3663" y="1419226"/>
                    <a:ext cx="1912938" cy="1919288"/>
                  </a:xfrm>
                  <a:custGeom>
                    <a:avLst/>
                    <a:gdLst>
                      <a:gd name="T0" fmla="*/ 883 w 1190"/>
                      <a:gd name="T1" fmla="*/ 0 h 1195"/>
                      <a:gd name="T2" fmla="*/ 883 w 1190"/>
                      <a:gd name="T3" fmla="*/ 0 h 1195"/>
                      <a:gd name="T4" fmla="*/ 1030 w 1190"/>
                      <a:gd name="T5" fmla="*/ 125 h 1195"/>
                      <a:gd name="T6" fmla="*/ 1013 w 1190"/>
                      <a:gd name="T7" fmla="*/ 128 h 1195"/>
                      <a:gd name="T8" fmla="*/ 991 w 1190"/>
                      <a:gd name="T9" fmla="*/ 125 h 1195"/>
                      <a:gd name="T10" fmla="*/ 991 w 1190"/>
                      <a:gd name="T11" fmla="*/ 124 h 1195"/>
                      <a:gd name="T12" fmla="*/ 989 w 1190"/>
                      <a:gd name="T13" fmla="*/ 128 h 1195"/>
                      <a:gd name="T14" fmla="*/ 980 w 1190"/>
                      <a:gd name="T15" fmla="*/ 132 h 1195"/>
                      <a:gd name="T16" fmla="*/ 968 w 1190"/>
                      <a:gd name="T17" fmla="*/ 130 h 1195"/>
                      <a:gd name="T18" fmla="*/ 967 w 1190"/>
                      <a:gd name="T19" fmla="*/ 129 h 1195"/>
                      <a:gd name="T20" fmla="*/ 1061 w 1190"/>
                      <a:gd name="T21" fmla="*/ 253 h 1195"/>
                      <a:gd name="T22" fmla="*/ 951 w 1190"/>
                      <a:gd name="T23" fmla="*/ 143 h 1195"/>
                      <a:gd name="T24" fmla="*/ 984 w 1190"/>
                      <a:gd name="T25" fmla="*/ 347 h 1195"/>
                      <a:gd name="T26" fmla="*/ 891 w 1190"/>
                      <a:gd name="T27" fmla="*/ 681 h 1195"/>
                      <a:gd name="T28" fmla="*/ 892 w 1190"/>
                      <a:gd name="T29" fmla="*/ 683 h 1195"/>
                      <a:gd name="T30" fmla="*/ 892 w 1190"/>
                      <a:gd name="T31" fmla="*/ 684 h 1195"/>
                      <a:gd name="T32" fmla="*/ 893 w 1190"/>
                      <a:gd name="T33" fmla="*/ 686 h 1195"/>
                      <a:gd name="T34" fmla="*/ 893 w 1190"/>
                      <a:gd name="T35" fmla="*/ 687 h 1195"/>
                      <a:gd name="T36" fmla="*/ 894 w 1190"/>
                      <a:gd name="T37" fmla="*/ 690 h 1195"/>
                      <a:gd name="T38" fmla="*/ 894 w 1190"/>
                      <a:gd name="T39" fmla="*/ 691 h 1195"/>
                      <a:gd name="T40" fmla="*/ 894 w 1190"/>
                      <a:gd name="T41" fmla="*/ 695 h 1195"/>
                      <a:gd name="T42" fmla="*/ 855 w 1190"/>
                      <a:gd name="T43" fmla="*/ 762 h 1195"/>
                      <a:gd name="T44" fmla="*/ 833 w 1190"/>
                      <a:gd name="T45" fmla="*/ 850 h 1195"/>
                      <a:gd name="T46" fmla="*/ 716 w 1190"/>
                      <a:gd name="T47" fmla="*/ 953 h 1195"/>
                      <a:gd name="T48" fmla="*/ 722 w 1190"/>
                      <a:gd name="T49" fmla="*/ 995 h 1195"/>
                      <a:gd name="T50" fmla="*/ 717 w 1190"/>
                      <a:gd name="T51" fmla="*/ 995 h 1195"/>
                      <a:gd name="T52" fmla="*/ 678 w 1190"/>
                      <a:gd name="T53" fmla="*/ 1025 h 1195"/>
                      <a:gd name="T54" fmla="*/ 685 w 1190"/>
                      <a:gd name="T55" fmla="*/ 1089 h 1195"/>
                      <a:gd name="T56" fmla="*/ 671 w 1190"/>
                      <a:gd name="T57" fmla="*/ 1132 h 1195"/>
                      <a:gd name="T58" fmla="*/ 671 w 1190"/>
                      <a:gd name="T59" fmla="*/ 1132 h 1195"/>
                      <a:gd name="T60" fmla="*/ 730 w 1190"/>
                      <a:gd name="T61" fmla="*/ 1159 h 1195"/>
                      <a:gd name="T62" fmla="*/ 633 w 1190"/>
                      <a:gd name="T63" fmla="*/ 1125 h 1195"/>
                      <a:gd name="T64" fmla="*/ 614 w 1190"/>
                      <a:gd name="T65" fmla="*/ 1078 h 1195"/>
                      <a:gd name="T66" fmla="*/ 614 w 1190"/>
                      <a:gd name="T67" fmla="*/ 1025 h 1195"/>
                      <a:gd name="T68" fmla="*/ 612 w 1190"/>
                      <a:gd name="T69" fmla="*/ 1015 h 1195"/>
                      <a:gd name="T70" fmla="*/ 611 w 1190"/>
                      <a:gd name="T71" fmla="*/ 1012 h 1195"/>
                      <a:gd name="T72" fmla="*/ 609 w 1190"/>
                      <a:gd name="T73" fmla="*/ 1006 h 1195"/>
                      <a:gd name="T74" fmla="*/ 608 w 1190"/>
                      <a:gd name="T75" fmla="*/ 1002 h 1195"/>
                      <a:gd name="T76" fmla="*/ 606 w 1190"/>
                      <a:gd name="T77" fmla="*/ 996 h 1195"/>
                      <a:gd name="T78" fmla="*/ 605 w 1190"/>
                      <a:gd name="T79" fmla="*/ 993 h 1195"/>
                      <a:gd name="T80" fmla="*/ 602 w 1190"/>
                      <a:gd name="T81" fmla="*/ 985 h 1195"/>
                      <a:gd name="T82" fmla="*/ 585 w 1190"/>
                      <a:gd name="T83" fmla="*/ 943 h 1195"/>
                      <a:gd name="T84" fmla="*/ 338 w 1190"/>
                      <a:gd name="T85" fmla="*/ 992 h 1195"/>
                      <a:gd name="T86" fmla="*/ 0 w 1190"/>
                      <a:gd name="T87" fmla="*/ 897 h 1195"/>
                      <a:gd name="T88" fmla="*/ 544 w 1190"/>
                      <a:gd name="T89" fmla="*/ 1195 h 1195"/>
                      <a:gd name="T90" fmla="*/ 1190 w 1190"/>
                      <a:gd name="T91" fmla="*/ 550 h 1195"/>
                      <a:gd name="T92" fmla="*/ 883 w 1190"/>
                      <a:gd name="T93" fmla="*/ 0 h 11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1190" h="1195">
                        <a:moveTo>
                          <a:pt x="883" y="0"/>
                        </a:moveTo>
                        <a:cubicBezTo>
                          <a:pt x="883" y="0"/>
                          <a:pt x="883" y="0"/>
                          <a:pt x="883" y="0"/>
                        </a:cubicBezTo>
                        <a:cubicBezTo>
                          <a:pt x="938" y="34"/>
                          <a:pt x="988" y="77"/>
                          <a:pt x="1030" y="125"/>
                        </a:cubicBezTo>
                        <a:cubicBezTo>
                          <a:pt x="1025" y="127"/>
                          <a:pt x="1019" y="128"/>
                          <a:pt x="1013" y="128"/>
                        </a:cubicBezTo>
                        <a:cubicBezTo>
                          <a:pt x="1005" y="128"/>
                          <a:pt x="997" y="126"/>
                          <a:pt x="991" y="125"/>
                        </a:cubicBezTo>
                        <a:cubicBezTo>
                          <a:pt x="991" y="124"/>
                          <a:pt x="991" y="124"/>
                          <a:pt x="991" y="124"/>
                        </a:cubicBezTo>
                        <a:cubicBezTo>
                          <a:pt x="990" y="124"/>
                          <a:pt x="990" y="126"/>
                          <a:pt x="989" y="128"/>
                        </a:cubicBezTo>
                        <a:cubicBezTo>
                          <a:pt x="987" y="130"/>
                          <a:pt x="985" y="132"/>
                          <a:pt x="980" y="132"/>
                        </a:cubicBezTo>
                        <a:cubicBezTo>
                          <a:pt x="977" y="132"/>
                          <a:pt x="973" y="132"/>
                          <a:pt x="968" y="130"/>
                        </a:cubicBezTo>
                        <a:cubicBezTo>
                          <a:pt x="968" y="130"/>
                          <a:pt x="967" y="129"/>
                          <a:pt x="967" y="129"/>
                        </a:cubicBezTo>
                        <a:cubicBezTo>
                          <a:pt x="1003" y="166"/>
                          <a:pt x="1035" y="208"/>
                          <a:pt x="1061" y="253"/>
                        </a:cubicBezTo>
                        <a:cubicBezTo>
                          <a:pt x="1029" y="212"/>
                          <a:pt x="992" y="174"/>
                          <a:pt x="951" y="143"/>
                        </a:cubicBezTo>
                        <a:cubicBezTo>
                          <a:pt x="972" y="207"/>
                          <a:pt x="984" y="276"/>
                          <a:pt x="984" y="347"/>
                        </a:cubicBezTo>
                        <a:cubicBezTo>
                          <a:pt x="984" y="469"/>
                          <a:pt x="950" y="583"/>
                          <a:pt x="891" y="681"/>
                        </a:cubicBezTo>
                        <a:cubicBezTo>
                          <a:pt x="891" y="681"/>
                          <a:pt x="892" y="682"/>
                          <a:pt x="892" y="683"/>
                        </a:cubicBezTo>
                        <a:cubicBezTo>
                          <a:pt x="892" y="684"/>
                          <a:pt x="892" y="684"/>
                          <a:pt x="892" y="684"/>
                        </a:cubicBezTo>
                        <a:cubicBezTo>
                          <a:pt x="893" y="685"/>
                          <a:pt x="893" y="685"/>
                          <a:pt x="893" y="686"/>
                        </a:cubicBezTo>
                        <a:cubicBezTo>
                          <a:pt x="893" y="687"/>
                          <a:pt x="893" y="687"/>
                          <a:pt x="893" y="687"/>
                        </a:cubicBezTo>
                        <a:cubicBezTo>
                          <a:pt x="894" y="688"/>
                          <a:pt x="894" y="689"/>
                          <a:pt x="894" y="690"/>
                        </a:cubicBezTo>
                        <a:cubicBezTo>
                          <a:pt x="894" y="691"/>
                          <a:pt x="894" y="691"/>
                          <a:pt x="894" y="691"/>
                        </a:cubicBezTo>
                        <a:cubicBezTo>
                          <a:pt x="894" y="692"/>
                          <a:pt x="894" y="693"/>
                          <a:pt x="894" y="695"/>
                        </a:cubicBezTo>
                        <a:cubicBezTo>
                          <a:pt x="893" y="721"/>
                          <a:pt x="864" y="741"/>
                          <a:pt x="855" y="762"/>
                        </a:cubicBezTo>
                        <a:cubicBezTo>
                          <a:pt x="844" y="787"/>
                          <a:pt x="858" y="833"/>
                          <a:pt x="833" y="850"/>
                        </a:cubicBezTo>
                        <a:cubicBezTo>
                          <a:pt x="815" y="862"/>
                          <a:pt x="745" y="907"/>
                          <a:pt x="716" y="953"/>
                        </a:cubicBezTo>
                        <a:cubicBezTo>
                          <a:pt x="719" y="967"/>
                          <a:pt x="722" y="981"/>
                          <a:pt x="722" y="995"/>
                        </a:cubicBezTo>
                        <a:cubicBezTo>
                          <a:pt x="720" y="995"/>
                          <a:pt x="719" y="995"/>
                          <a:pt x="717" y="995"/>
                        </a:cubicBezTo>
                        <a:cubicBezTo>
                          <a:pt x="689" y="995"/>
                          <a:pt x="690" y="996"/>
                          <a:pt x="678" y="1025"/>
                        </a:cubicBezTo>
                        <a:cubicBezTo>
                          <a:pt x="667" y="1053"/>
                          <a:pt x="685" y="1069"/>
                          <a:pt x="685" y="1089"/>
                        </a:cubicBezTo>
                        <a:cubicBezTo>
                          <a:pt x="685" y="1106"/>
                          <a:pt x="671" y="1104"/>
                          <a:pt x="671" y="1132"/>
                        </a:cubicBezTo>
                        <a:cubicBezTo>
                          <a:pt x="671" y="1132"/>
                          <a:pt x="671" y="1132"/>
                          <a:pt x="671" y="1132"/>
                        </a:cubicBezTo>
                        <a:cubicBezTo>
                          <a:pt x="677" y="1132"/>
                          <a:pt x="730" y="1159"/>
                          <a:pt x="730" y="1159"/>
                        </a:cubicBezTo>
                        <a:cubicBezTo>
                          <a:pt x="715" y="1159"/>
                          <a:pt x="633" y="1154"/>
                          <a:pt x="633" y="1125"/>
                        </a:cubicBezTo>
                        <a:cubicBezTo>
                          <a:pt x="633" y="1106"/>
                          <a:pt x="618" y="1095"/>
                          <a:pt x="614" y="1078"/>
                        </a:cubicBezTo>
                        <a:cubicBezTo>
                          <a:pt x="611" y="1062"/>
                          <a:pt x="617" y="1043"/>
                          <a:pt x="614" y="1025"/>
                        </a:cubicBezTo>
                        <a:cubicBezTo>
                          <a:pt x="614" y="1022"/>
                          <a:pt x="613" y="1019"/>
                          <a:pt x="612" y="1015"/>
                        </a:cubicBezTo>
                        <a:cubicBezTo>
                          <a:pt x="612" y="1014"/>
                          <a:pt x="612" y="1013"/>
                          <a:pt x="611" y="1012"/>
                        </a:cubicBezTo>
                        <a:cubicBezTo>
                          <a:pt x="611" y="1010"/>
                          <a:pt x="610" y="1008"/>
                          <a:pt x="609" y="1006"/>
                        </a:cubicBezTo>
                        <a:cubicBezTo>
                          <a:pt x="609" y="1005"/>
                          <a:pt x="609" y="1003"/>
                          <a:pt x="608" y="1002"/>
                        </a:cubicBezTo>
                        <a:cubicBezTo>
                          <a:pt x="608" y="1000"/>
                          <a:pt x="607" y="998"/>
                          <a:pt x="606" y="996"/>
                        </a:cubicBezTo>
                        <a:cubicBezTo>
                          <a:pt x="606" y="995"/>
                          <a:pt x="605" y="994"/>
                          <a:pt x="605" y="993"/>
                        </a:cubicBezTo>
                        <a:cubicBezTo>
                          <a:pt x="604" y="990"/>
                          <a:pt x="603" y="988"/>
                          <a:pt x="602" y="985"/>
                        </a:cubicBezTo>
                        <a:cubicBezTo>
                          <a:pt x="596" y="971"/>
                          <a:pt x="590" y="958"/>
                          <a:pt x="585" y="943"/>
                        </a:cubicBezTo>
                        <a:cubicBezTo>
                          <a:pt x="509" y="975"/>
                          <a:pt x="426" y="992"/>
                          <a:pt x="338" y="992"/>
                        </a:cubicBezTo>
                        <a:cubicBezTo>
                          <a:pt x="214" y="992"/>
                          <a:pt x="99" y="957"/>
                          <a:pt x="0" y="897"/>
                        </a:cubicBezTo>
                        <a:cubicBezTo>
                          <a:pt x="115" y="1076"/>
                          <a:pt x="316" y="1195"/>
                          <a:pt x="544" y="1195"/>
                        </a:cubicBezTo>
                        <a:cubicBezTo>
                          <a:pt x="901" y="1195"/>
                          <a:pt x="1190" y="906"/>
                          <a:pt x="1190" y="550"/>
                        </a:cubicBezTo>
                        <a:cubicBezTo>
                          <a:pt x="1190" y="317"/>
                          <a:pt x="1067" y="114"/>
                          <a:pt x="883" y="0"/>
                        </a:cubicBezTo>
                      </a:path>
                    </a:pathLst>
                  </a:custGeom>
                  <a:solidFill>
                    <a:srgbClr val="124E5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2" name="íṧľidê">
                    <a:extLst>
                      <a:ext uri="{FF2B5EF4-FFF2-40B4-BE49-F238E27FC236}">
                        <a16:creationId xmlns:a16="http://schemas.microsoft.com/office/drawing/2014/main" id="{54185658-2332-4529-AB3E-5A5E5270B5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92900" y="1624013"/>
                    <a:ext cx="185738" cy="201613"/>
                  </a:xfrm>
                  <a:custGeom>
                    <a:avLst/>
                    <a:gdLst>
                      <a:gd name="T0" fmla="*/ 0 w 116"/>
                      <a:gd name="T1" fmla="*/ 0 h 126"/>
                      <a:gd name="T2" fmla="*/ 6 w 116"/>
                      <a:gd name="T3" fmla="*/ 16 h 126"/>
                      <a:gd name="T4" fmla="*/ 116 w 116"/>
                      <a:gd name="T5" fmla="*/ 126 h 126"/>
                      <a:gd name="T6" fmla="*/ 22 w 116"/>
                      <a:gd name="T7" fmla="*/ 2 h 126"/>
                      <a:gd name="T8" fmla="*/ 0 w 116"/>
                      <a:gd name="T9" fmla="*/ 0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6" h="126">
                        <a:moveTo>
                          <a:pt x="0" y="0"/>
                        </a:moveTo>
                        <a:cubicBezTo>
                          <a:pt x="2" y="5"/>
                          <a:pt x="4" y="11"/>
                          <a:pt x="6" y="16"/>
                        </a:cubicBezTo>
                        <a:cubicBezTo>
                          <a:pt x="47" y="47"/>
                          <a:pt x="84" y="85"/>
                          <a:pt x="116" y="126"/>
                        </a:cubicBezTo>
                        <a:cubicBezTo>
                          <a:pt x="90" y="81"/>
                          <a:pt x="58" y="39"/>
                          <a:pt x="22" y="2"/>
                        </a:cubicBezTo>
                        <a:cubicBezTo>
                          <a:pt x="16" y="1"/>
                          <a:pt x="8" y="0"/>
                          <a:pt x="0" y="0"/>
                        </a:cubicBezTo>
                      </a:path>
                    </a:pathLst>
                  </a:custGeom>
                  <a:solidFill>
                    <a:srgbClr val="22596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3" name="iṡḻíde">
                    <a:extLst>
                      <a:ext uri="{FF2B5EF4-FFF2-40B4-BE49-F238E27FC236}">
                        <a16:creationId xmlns:a16="http://schemas.microsoft.com/office/drawing/2014/main" id="{F1C58BFA-0EDA-4125-A89A-A7A7529955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113463" y="1419226"/>
                    <a:ext cx="715963" cy="1860550"/>
                  </a:xfrm>
                  <a:custGeom>
                    <a:avLst/>
                    <a:gdLst>
                      <a:gd name="T0" fmla="*/ 306 w 445"/>
                      <a:gd name="T1" fmla="*/ 681 h 1159"/>
                      <a:gd name="T2" fmla="*/ 0 w 445"/>
                      <a:gd name="T3" fmla="*/ 943 h 1159"/>
                      <a:gd name="T4" fmla="*/ 17 w 445"/>
                      <a:gd name="T5" fmla="*/ 985 h 1159"/>
                      <a:gd name="T6" fmla="*/ 20 w 445"/>
                      <a:gd name="T7" fmla="*/ 993 h 1159"/>
                      <a:gd name="T8" fmla="*/ 21 w 445"/>
                      <a:gd name="T9" fmla="*/ 996 h 1159"/>
                      <a:gd name="T10" fmla="*/ 23 w 445"/>
                      <a:gd name="T11" fmla="*/ 1002 h 1159"/>
                      <a:gd name="T12" fmla="*/ 24 w 445"/>
                      <a:gd name="T13" fmla="*/ 1006 h 1159"/>
                      <a:gd name="T14" fmla="*/ 26 w 445"/>
                      <a:gd name="T15" fmla="*/ 1012 h 1159"/>
                      <a:gd name="T16" fmla="*/ 27 w 445"/>
                      <a:gd name="T17" fmla="*/ 1015 h 1159"/>
                      <a:gd name="T18" fmla="*/ 29 w 445"/>
                      <a:gd name="T19" fmla="*/ 1025 h 1159"/>
                      <a:gd name="T20" fmla="*/ 29 w 445"/>
                      <a:gd name="T21" fmla="*/ 1078 h 1159"/>
                      <a:gd name="T22" fmla="*/ 48 w 445"/>
                      <a:gd name="T23" fmla="*/ 1125 h 1159"/>
                      <a:gd name="T24" fmla="*/ 145 w 445"/>
                      <a:gd name="T25" fmla="*/ 1159 h 1159"/>
                      <a:gd name="T26" fmla="*/ 86 w 445"/>
                      <a:gd name="T27" fmla="*/ 1132 h 1159"/>
                      <a:gd name="T28" fmla="*/ 86 w 445"/>
                      <a:gd name="T29" fmla="*/ 1132 h 1159"/>
                      <a:gd name="T30" fmla="*/ 100 w 445"/>
                      <a:gd name="T31" fmla="*/ 1089 h 1159"/>
                      <a:gd name="T32" fmla="*/ 93 w 445"/>
                      <a:gd name="T33" fmla="*/ 1025 h 1159"/>
                      <a:gd name="T34" fmla="*/ 132 w 445"/>
                      <a:gd name="T35" fmla="*/ 995 h 1159"/>
                      <a:gd name="T36" fmla="*/ 137 w 445"/>
                      <a:gd name="T37" fmla="*/ 995 h 1159"/>
                      <a:gd name="T38" fmla="*/ 131 w 445"/>
                      <a:gd name="T39" fmla="*/ 953 h 1159"/>
                      <a:gd name="T40" fmla="*/ 248 w 445"/>
                      <a:gd name="T41" fmla="*/ 850 h 1159"/>
                      <a:gd name="T42" fmla="*/ 270 w 445"/>
                      <a:gd name="T43" fmla="*/ 762 h 1159"/>
                      <a:gd name="T44" fmla="*/ 309 w 445"/>
                      <a:gd name="T45" fmla="*/ 695 h 1159"/>
                      <a:gd name="T46" fmla="*/ 309 w 445"/>
                      <a:gd name="T47" fmla="*/ 691 h 1159"/>
                      <a:gd name="T48" fmla="*/ 309 w 445"/>
                      <a:gd name="T49" fmla="*/ 690 h 1159"/>
                      <a:gd name="T50" fmla="*/ 308 w 445"/>
                      <a:gd name="T51" fmla="*/ 687 h 1159"/>
                      <a:gd name="T52" fmla="*/ 308 w 445"/>
                      <a:gd name="T53" fmla="*/ 686 h 1159"/>
                      <a:gd name="T54" fmla="*/ 307 w 445"/>
                      <a:gd name="T55" fmla="*/ 684 h 1159"/>
                      <a:gd name="T56" fmla="*/ 307 w 445"/>
                      <a:gd name="T57" fmla="*/ 683 h 1159"/>
                      <a:gd name="T58" fmla="*/ 306 w 445"/>
                      <a:gd name="T59" fmla="*/ 681 h 1159"/>
                      <a:gd name="T60" fmla="*/ 298 w 445"/>
                      <a:gd name="T61" fmla="*/ 0 h 1159"/>
                      <a:gd name="T62" fmla="*/ 360 w 445"/>
                      <a:gd name="T63" fmla="*/ 127 h 1159"/>
                      <a:gd name="T64" fmla="*/ 382 w 445"/>
                      <a:gd name="T65" fmla="*/ 129 h 1159"/>
                      <a:gd name="T66" fmla="*/ 383 w 445"/>
                      <a:gd name="T67" fmla="*/ 130 h 1159"/>
                      <a:gd name="T68" fmla="*/ 395 w 445"/>
                      <a:gd name="T69" fmla="*/ 132 h 1159"/>
                      <a:gd name="T70" fmla="*/ 404 w 445"/>
                      <a:gd name="T71" fmla="*/ 128 h 1159"/>
                      <a:gd name="T72" fmla="*/ 406 w 445"/>
                      <a:gd name="T73" fmla="*/ 124 h 1159"/>
                      <a:gd name="T74" fmla="*/ 406 w 445"/>
                      <a:gd name="T75" fmla="*/ 125 h 1159"/>
                      <a:gd name="T76" fmla="*/ 428 w 445"/>
                      <a:gd name="T77" fmla="*/ 128 h 1159"/>
                      <a:gd name="T78" fmla="*/ 445 w 445"/>
                      <a:gd name="T79" fmla="*/ 125 h 1159"/>
                      <a:gd name="T80" fmla="*/ 298 w 445"/>
                      <a:gd name="T81" fmla="*/ 0 h 1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445" h="1159">
                        <a:moveTo>
                          <a:pt x="306" y="681"/>
                        </a:moveTo>
                        <a:cubicBezTo>
                          <a:pt x="235" y="798"/>
                          <a:pt x="128" y="891"/>
                          <a:pt x="0" y="943"/>
                        </a:cubicBezTo>
                        <a:cubicBezTo>
                          <a:pt x="5" y="958"/>
                          <a:pt x="11" y="971"/>
                          <a:pt x="17" y="985"/>
                        </a:cubicBezTo>
                        <a:cubicBezTo>
                          <a:pt x="18" y="988"/>
                          <a:pt x="19" y="990"/>
                          <a:pt x="20" y="993"/>
                        </a:cubicBezTo>
                        <a:cubicBezTo>
                          <a:pt x="20" y="994"/>
                          <a:pt x="21" y="995"/>
                          <a:pt x="21" y="996"/>
                        </a:cubicBezTo>
                        <a:cubicBezTo>
                          <a:pt x="22" y="998"/>
                          <a:pt x="23" y="1000"/>
                          <a:pt x="23" y="1002"/>
                        </a:cubicBezTo>
                        <a:cubicBezTo>
                          <a:pt x="24" y="1003"/>
                          <a:pt x="24" y="1005"/>
                          <a:pt x="24" y="1006"/>
                        </a:cubicBezTo>
                        <a:cubicBezTo>
                          <a:pt x="25" y="1008"/>
                          <a:pt x="26" y="1010"/>
                          <a:pt x="26" y="1012"/>
                        </a:cubicBezTo>
                        <a:cubicBezTo>
                          <a:pt x="27" y="1013"/>
                          <a:pt x="27" y="1014"/>
                          <a:pt x="27" y="1015"/>
                        </a:cubicBezTo>
                        <a:cubicBezTo>
                          <a:pt x="28" y="1019"/>
                          <a:pt x="29" y="1022"/>
                          <a:pt x="29" y="1025"/>
                        </a:cubicBezTo>
                        <a:cubicBezTo>
                          <a:pt x="32" y="1043"/>
                          <a:pt x="26" y="1062"/>
                          <a:pt x="29" y="1078"/>
                        </a:cubicBezTo>
                        <a:cubicBezTo>
                          <a:pt x="33" y="1095"/>
                          <a:pt x="48" y="1106"/>
                          <a:pt x="48" y="1125"/>
                        </a:cubicBezTo>
                        <a:cubicBezTo>
                          <a:pt x="48" y="1154"/>
                          <a:pt x="130" y="1159"/>
                          <a:pt x="145" y="1159"/>
                        </a:cubicBezTo>
                        <a:cubicBezTo>
                          <a:pt x="145" y="1159"/>
                          <a:pt x="92" y="1132"/>
                          <a:pt x="86" y="1132"/>
                        </a:cubicBezTo>
                        <a:cubicBezTo>
                          <a:pt x="86" y="1132"/>
                          <a:pt x="86" y="1132"/>
                          <a:pt x="86" y="1132"/>
                        </a:cubicBezTo>
                        <a:cubicBezTo>
                          <a:pt x="86" y="1104"/>
                          <a:pt x="100" y="1106"/>
                          <a:pt x="100" y="1089"/>
                        </a:cubicBezTo>
                        <a:cubicBezTo>
                          <a:pt x="100" y="1069"/>
                          <a:pt x="82" y="1053"/>
                          <a:pt x="93" y="1025"/>
                        </a:cubicBezTo>
                        <a:cubicBezTo>
                          <a:pt x="105" y="996"/>
                          <a:pt x="104" y="995"/>
                          <a:pt x="132" y="995"/>
                        </a:cubicBezTo>
                        <a:cubicBezTo>
                          <a:pt x="134" y="995"/>
                          <a:pt x="135" y="995"/>
                          <a:pt x="137" y="995"/>
                        </a:cubicBezTo>
                        <a:cubicBezTo>
                          <a:pt x="137" y="981"/>
                          <a:pt x="134" y="967"/>
                          <a:pt x="131" y="953"/>
                        </a:cubicBezTo>
                        <a:cubicBezTo>
                          <a:pt x="160" y="907"/>
                          <a:pt x="230" y="862"/>
                          <a:pt x="248" y="850"/>
                        </a:cubicBezTo>
                        <a:cubicBezTo>
                          <a:pt x="273" y="833"/>
                          <a:pt x="259" y="787"/>
                          <a:pt x="270" y="762"/>
                        </a:cubicBezTo>
                        <a:cubicBezTo>
                          <a:pt x="279" y="741"/>
                          <a:pt x="308" y="721"/>
                          <a:pt x="309" y="695"/>
                        </a:cubicBezTo>
                        <a:cubicBezTo>
                          <a:pt x="309" y="693"/>
                          <a:pt x="309" y="692"/>
                          <a:pt x="309" y="691"/>
                        </a:cubicBezTo>
                        <a:cubicBezTo>
                          <a:pt x="309" y="690"/>
                          <a:pt x="309" y="690"/>
                          <a:pt x="309" y="690"/>
                        </a:cubicBezTo>
                        <a:cubicBezTo>
                          <a:pt x="309" y="689"/>
                          <a:pt x="309" y="688"/>
                          <a:pt x="308" y="687"/>
                        </a:cubicBezTo>
                        <a:cubicBezTo>
                          <a:pt x="308" y="686"/>
                          <a:pt x="308" y="686"/>
                          <a:pt x="308" y="686"/>
                        </a:cubicBezTo>
                        <a:cubicBezTo>
                          <a:pt x="308" y="685"/>
                          <a:pt x="308" y="685"/>
                          <a:pt x="307" y="684"/>
                        </a:cubicBezTo>
                        <a:cubicBezTo>
                          <a:pt x="307" y="683"/>
                          <a:pt x="307" y="683"/>
                          <a:pt x="307" y="683"/>
                        </a:cubicBezTo>
                        <a:cubicBezTo>
                          <a:pt x="307" y="682"/>
                          <a:pt x="306" y="681"/>
                          <a:pt x="306" y="681"/>
                        </a:cubicBezTo>
                        <a:moveTo>
                          <a:pt x="298" y="0"/>
                        </a:moveTo>
                        <a:cubicBezTo>
                          <a:pt x="323" y="40"/>
                          <a:pt x="344" y="82"/>
                          <a:pt x="360" y="127"/>
                        </a:cubicBezTo>
                        <a:cubicBezTo>
                          <a:pt x="368" y="127"/>
                          <a:pt x="376" y="128"/>
                          <a:pt x="382" y="129"/>
                        </a:cubicBezTo>
                        <a:cubicBezTo>
                          <a:pt x="382" y="129"/>
                          <a:pt x="383" y="130"/>
                          <a:pt x="383" y="130"/>
                        </a:cubicBezTo>
                        <a:cubicBezTo>
                          <a:pt x="388" y="132"/>
                          <a:pt x="392" y="132"/>
                          <a:pt x="395" y="132"/>
                        </a:cubicBezTo>
                        <a:cubicBezTo>
                          <a:pt x="400" y="132"/>
                          <a:pt x="402" y="130"/>
                          <a:pt x="404" y="128"/>
                        </a:cubicBezTo>
                        <a:cubicBezTo>
                          <a:pt x="405" y="126"/>
                          <a:pt x="405" y="124"/>
                          <a:pt x="406" y="124"/>
                        </a:cubicBezTo>
                        <a:cubicBezTo>
                          <a:pt x="406" y="124"/>
                          <a:pt x="406" y="124"/>
                          <a:pt x="406" y="125"/>
                        </a:cubicBezTo>
                        <a:cubicBezTo>
                          <a:pt x="412" y="126"/>
                          <a:pt x="420" y="128"/>
                          <a:pt x="428" y="128"/>
                        </a:cubicBezTo>
                        <a:cubicBezTo>
                          <a:pt x="434" y="128"/>
                          <a:pt x="440" y="127"/>
                          <a:pt x="445" y="125"/>
                        </a:cubicBezTo>
                        <a:cubicBezTo>
                          <a:pt x="403" y="77"/>
                          <a:pt x="353" y="34"/>
                          <a:pt x="298" y="0"/>
                        </a:cubicBezTo>
                      </a:path>
                    </a:pathLst>
                  </a:custGeom>
                  <a:solidFill>
                    <a:srgbClr val="EBEB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4" name="ïṩlîďê">
                    <a:extLst>
                      <a:ext uri="{FF2B5EF4-FFF2-40B4-BE49-F238E27FC236}">
                        <a16:creationId xmlns:a16="http://schemas.microsoft.com/office/drawing/2014/main" id="{CF9A075C-7406-45B5-AD0F-5D16602B35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04138" y="2709863"/>
                    <a:ext cx="544513" cy="814388"/>
                  </a:xfrm>
                  <a:custGeom>
                    <a:avLst/>
                    <a:gdLst>
                      <a:gd name="T0" fmla="*/ 46 w 343"/>
                      <a:gd name="T1" fmla="*/ 0 h 513"/>
                      <a:gd name="T2" fmla="*/ 343 w 343"/>
                      <a:gd name="T3" fmla="*/ 322 h 513"/>
                      <a:gd name="T4" fmla="*/ 117 w 343"/>
                      <a:gd name="T5" fmla="*/ 513 h 513"/>
                      <a:gd name="T6" fmla="*/ 84 w 343"/>
                      <a:gd name="T7" fmla="*/ 474 h 513"/>
                      <a:gd name="T8" fmla="*/ 173 w 343"/>
                      <a:gd name="T9" fmla="*/ 290 h 513"/>
                      <a:gd name="T10" fmla="*/ 0 w 343"/>
                      <a:gd name="T11" fmla="*/ 137 h 513"/>
                      <a:gd name="T12" fmla="*/ 46 w 343"/>
                      <a:gd name="T13" fmla="*/ 0 h 5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3" h="513">
                        <a:moveTo>
                          <a:pt x="46" y="0"/>
                        </a:moveTo>
                        <a:lnTo>
                          <a:pt x="343" y="322"/>
                        </a:lnTo>
                        <a:lnTo>
                          <a:pt x="117" y="513"/>
                        </a:lnTo>
                        <a:lnTo>
                          <a:pt x="84" y="474"/>
                        </a:lnTo>
                        <a:lnTo>
                          <a:pt x="173" y="290"/>
                        </a:lnTo>
                        <a:lnTo>
                          <a:pt x="0" y="137"/>
                        </a:lnTo>
                        <a:lnTo>
                          <a:pt x="46" y="0"/>
                        </a:lnTo>
                        <a:close/>
                      </a:path>
                    </a:pathLst>
                  </a:custGeom>
                  <a:solidFill>
                    <a:srgbClr val="9EA6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5" name="íṡḷíḋé">
                    <a:extLst>
                      <a:ext uri="{FF2B5EF4-FFF2-40B4-BE49-F238E27FC236}">
                        <a16:creationId xmlns:a16="http://schemas.microsoft.com/office/drawing/2014/main" id="{175BC2FD-A806-48B0-A1D4-AE76FE7A9D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89825" y="3914776"/>
                    <a:ext cx="425450" cy="1406525"/>
                  </a:xfrm>
                  <a:custGeom>
                    <a:avLst/>
                    <a:gdLst>
                      <a:gd name="T0" fmla="*/ 255 w 268"/>
                      <a:gd name="T1" fmla="*/ 42 h 886"/>
                      <a:gd name="T2" fmla="*/ 268 w 268"/>
                      <a:gd name="T3" fmla="*/ 353 h 886"/>
                      <a:gd name="T4" fmla="*/ 229 w 268"/>
                      <a:gd name="T5" fmla="*/ 881 h 886"/>
                      <a:gd name="T6" fmla="*/ 170 w 268"/>
                      <a:gd name="T7" fmla="*/ 886 h 886"/>
                      <a:gd name="T8" fmla="*/ 99 w 268"/>
                      <a:gd name="T9" fmla="*/ 406 h 886"/>
                      <a:gd name="T10" fmla="*/ 0 w 268"/>
                      <a:gd name="T11" fmla="*/ 0 h 886"/>
                      <a:gd name="T12" fmla="*/ 255 w 268"/>
                      <a:gd name="T13" fmla="*/ 42 h 8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68" h="886">
                        <a:moveTo>
                          <a:pt x="255" y="42"/>
                        </a:moveTo>
                        <a:lnTo>
                          <a:pt x="268" y="353"/>
                        </a:lnTo>
                        <a:lnTo>
                          <a:pt x="229" y="881"/>
                        </a:lnTo>
                        <a:lnTo>
                          <a:pt x="170" y="886"/>
                        </a:lnTo>
                        <a:lnTo>
                          <a:pt x="99" y="406"/>
                        </a:lnTo>
                        <a:lnTo>
                          <a:pt x="0" y="0"/>
                        </a:lnTo>
                        <a:lnTo>
                          <a:pt x="255" y="42"/>
                        </a:lnTo>
                        <a:close/>
                      </a:path>
                    </a:pathLst>
                  </a:custGeom>
                  <a:solidFill>
                    <a:srgbClr val="1455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6" name="i$líďe">
                    <a:extLst>
                      <a:ext uri="{FF2B5EF4-FFF2-40B4-BE49-F238E27FC236}">
                        <a16:creationId xmlns:a16="http://schemas.microsoft.com/office/drawing/2014/main" id="{4ACD38D0-45EC-480D-98D7-8C47A2BDBA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759700" y="5302251"/>
                    <a:ext cx="155575" cy="101600"/>
                  </a:xfrm>
                  <a:custGeom>
                    <a:avLst/>
                    <a:gdLst>
                      <a:gd name="T0" fmla="*/ 2 w 98"/>
                      <a:gd name="T1" fmla="*/ 36 h 64"/>
                      <a:gd name="T2" fmla="*/ 68 w 98"/>
                      <a:gd name="T3" fmla="*/ 64 h 64"/>
                      <a:gd name="T4" fmla="*/ 98 w 98"/>
                      <a:gd name="T5" fmla="*/ 29 h 64"/>
                      <a:gd name="T6" fmla="*/ 64 w 98"/>
                      <a:gd name="T7" fmla="*/ 0 h 64"/>
                      <a:gd name="T8" fmla="*/ 0 w 98"/>
                      <a:gd name="T9" fmla="*/ 5 h 64"/>
                      <a:gd name="T10" fmla="*/ 2 w 98"/>
                      <a:gd name="T11" fmla="*/ 36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8" h="64">
                        <a:moveTo>
                          <a:pt x="2" y="36"/>
                        </a:moveTo>
                        <a:lnTo>
                          <a:pt x="68" y="64"/>
                        </a:lnTo>
                        <a:lnTo>
                          <a:pt x="98" y="29"/>
                        </a:lnTo>
                        <a:lnTo>
                          <a:pt x="64" y="0"/>
                        </a:lnTo>
                        <a:lnTo>
                          <a:pt x="0" y="5"/>
                        </a:lnTo>
                        <a:lnTo>
                          <a:pt x="2" y="36"/>
                        </a:lnTo>
                        <a:close/>
                      </a:path>
                    </a:pathLst>
                  </a:custGeom>
                  <a:solidFill>
                    <a:srgbClr val="1A315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7" name="îṥḷiḑè">
                    <a:extLst>
                      <a:ext uri="{FF2B5EF4-FFF2-40B4-BE49-F238E27FC236}">
                        <a16:creationId xmlns:a16="http://schemas.microsoft.com/office/drawing/2014/main" id="{406B738E-FDA3-473C-9A0C-CCF6459B2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13600" y="3770313"/>
                    <a:ext cx="417513" cy="1524000"/>
                  </a:xfrm>
                  <a:custGeom>
                    <a:avLst/>
                    <a:gdLst>
                      <a:gd name="T0" fmla="*/ 13 w 263"/>
                      <a:gd name="T1" fmla="*/ 24 h 960"/>
                      <a:gd name="T2" fmla="*/ 0 w 263"/>
                      <a:gd name="T3" fmla="*/ 259 h 960"/>
                      <a:gd name="T4" fmla="*/ 38 w 263"/>
                      <a:gd name="T5" fmla="*/ 957 h 960"/>
                      <a:gd name="T6" fmla="*/ 97 w 263"/>
                      <a:gd name="T7" fmla="*/ 960 h 960"/>
                      <a:gd name="T8" fmla="*/ 185 w 263"/>
                      <a:gd name="T9" fmla="*/ 502 h 960"/>
                      <a:gd name="T10" fmla="*/ 263 w 263"/>
                      <a:gd name="T11" fmla="*/ 0 h 960"/>
                      <a:gd name="T12" fmla="*/ 13 w 263"/>
                      <a:gd name="T13" fmla="*/ 24 h 9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63" h="960">
                        <a:moveTo>
                          <a:pt x="13" y="24"/>
                        </a:moveTo>
                        <a:lnTo>
                          <a:pt x="0" y="259"/>
                        </a:lnTo>
                        <a:lnTo>
                          <a:pt x="38" y="957"/>
                        </a:lnTo>
                        <a:lnTo>
                          <a:pt x="97" y="960"/>
                        </a:lnTo>
                        <a:lnTo>
                          <a:pt x="185" y="502"/>
                        </a:lnTo>
                        <a:lnTo>
                          <a:pt x="263" y="0"/>
                        </a:lnTo>
                        <a:lnTo>
                          <a:pt x="13" y="24"/>
                        </a:lnTo>
                        <a:close/>
                      </a:path>
                    </a:pathLst>
                  </a:custGeom>
                  <a:solidFill>
                    <a:srgbClr val="1455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8" name="ïSlíḑe">
                    <a:extLst>
                      <a:ext uri="{FF2B5EF4-FFF2-40B4-BE49-F238E27FC236}">
                        <a16:creationId xmlns:a16="http://schemas.microsoft.com/office/drawing/2014/main" id="{C66DE0CA-371D-4841-9935-94CE4C66D87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13600" y="5278438"/>
                    <a:ext cx="153988" cy="100013"/>
                  </a:xfrm>
                  <a:custGeom>
                    <a:avLst/>
                    <a:gdLst>
                      <a:gd name="T0" fmla="*/ 96 w 97"/>
                      <a:gd name="T1" fmla="*/ 34 h 63"/>
                      <a:gd name="T2" fmla="*/ 30 w 97"/>
                      <a:gd name="T3" fmla="*/ 63 h 63"/>
                      <a:gd name="T4" fmla="*/ 0 w 97"/>
                      <a:gd name="T5" fmla="*/ 30 h 63"/>
                      <a:gd name="T6" fmla="*/ 33 w 97"/>
                      <a:gd name="T7" fmla="*/ 0 h 63"/>
                      <a:gd name="T8" fmla="*/ 97 w 97"/>
                      <a:gd name="T9" fmla="*/ 3 h 63"/>
                      <a:gd name="T10" fmla="*/ 96 w 97"/>
                      <a:gd name="T11" fmla="*/ 34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7" h="63">
                        <a:moveTo>
                          <a:pt x="96" y="34"/>
                        </a:moveTo>
                        <a:lnTo>
                          <a:pt x="30" y="63"/>
                        </a:lnTo>
                        <a:lnTo>
                          <a:pt x="0" y="30"/>
                        </a:lnTo>
                        <a:lnTo>
                          <a:pt x="33" y="0"/>
                        </a:lnTo>
                        <a:lnTo>
                          <a:pt x="97" y="3"/>
                        </a:lnTo>
                        <a:lnTo>
                          <a:pt x="96" y="34"/>
                        </a:lnTo>
                        <a:close/>
                      </a:path>
                    </a:pathLst>
                  </a:custGeom>
                  <a:solidFill>
                    <a:srgbClr val="1A315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9" name="î$1îdé">
                    <a:extLst>
                      <a:ext uri="{FF2B5EF4-FFF2-40B4-BE49-F238E27FC236}">
                        <a16:creationId xmlns:a16="http://schemas.microsoft.com/office/drawing/2014/main" id="{0853D87D-F3B5-497B-949B-EB87137645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29463" y="2679701"/>
                    <a:ext cx="895350" cy="1408113"/>
                  </a:xfrm>
                  <a:custGeom>
                    <a:avLst/>
                    <a:gdLst>
                      <a:gd name="T0" fmla="*/ 403 w 557"/>
                      <a:gd name="T1" fmla="*/ 19 h 877"/>
                      <a:gd name="T2" fmla="*/ 222 w 557"/>
                      <a:gd name="T3" fmla="*/ 0 h 877"/>
                      <a:gd name="T4" fmla="*/ 52 w 557"/>
                      <a:gd name="T5" fmla="*/ 250 h 877"/>
                      <a:gd name="T6" fmla="*/ 0 w 557"/>
                      <a:gd name="T7" fmla="*/ 754 h 877"/>
                      <a:gd name="T8" fmla="*/ 134 w 557"/>
                      <a:gd name="T9" fmla="*/ 860 h 877"/>
                      <a:gd name="T10" fmla="*/ 490 w 557"/>
                      <a:gd name="T11" fmla="*/ 816 h 877"/>
                      <a:gd name="T12" fmla="*/ 544 w 557"/>
                      <a:gd name="T13" fmla="*/ 668 h 877"/>
                      <a:gd name="T14" fmla="*/ 517 w 557"/>
                      <a:gd name="T15" fmla="*/ 450 h 877"/>
                      <a:gd name="T16" fmla="*/ 403 w 557"/>
                      <a:gd name="T17" fmla="*/ 19 h 8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57" h="877">
                        <a:moveTo>
                          <a:pt x="403" y="19"/>
                        </a:moveTo>
                        <a:cubicBezTo>
                          <a:pt x="222" y="0"/>
                          <a:pt x="222" y="0"/>
                          <a:pt x="222" y="0"/>
                        </a:cubicBezTo>
                        <a:cubicBezTo>
                          <a:pt x="222" y="0"/>
                          <a:pt x="121" y="10"/>
                          <a:pt x="52" y="250"/>
                        </a:cubicBezTo>
                        <a:cubicBezTo>
                          <a:pt x="14" y="383"/>
                          <a:pt x="2" y="594"/>
                          <a:pt x="0" y="754"/>
                        </a:cubicBezTo>
                        <a:cubicBezTo>
                          <a:pt x="4" y="777"/>
                          <a:pt x="29" y="877"/>
                          <a:pt x="134" y="860"/>
                        </a:cubicBezTo>
                        <a:cubicBezTo>
                          <a:pt x="315" y="831"/>
                          <a:pt x="411" y="801"/>
                          <a:pt x="490" y="816"/>
                        </a:cubicBezTo>
                        <a:cubicBezTo>
                          <a:pt x="557" y="831"/>
                          <a:pt x="551" y="738"/>
                          <a:pt x="544" y="668"/>
                        </a:cubicBezTo>
                        <a:cubicBezTo>
                          <a:pt x="517" y="450"/>
                          <a:pt x="517" y="450"/>
                          <a:pt x="517" y="450"/>
                        </a:cubicBezTo>
                        <a:lnTo>
                          <a:pt x="403" y="19"/>
                        </a:lnTo>
                        <a:close/>
                      </a:path>
                    </a:pathLst>
                  </a:custGeom>
                  <a:solidFill>
                    <a:srgbClr val="9EA6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0" name="ï$ḷîḓê">
                    <a:extLst>
                      <a:ext uri="{FF2B5EF4-FFF2-40B4-BE49-F238E27FC236}">
                        <a16:creationId xmlns:a16="http://schemas.microsoft.com/office/drawing/2014/main" id="{7CD66BB8-2770-4291-A643-09B151BD3E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07275" y="2317751"/>
                    <a:ext cx="379413" cy="419100"/>
                  </a:xfrm>
                  <a:custGeom>
                    <a:avLst/>
                    <a:gdLst>
                      <a:gd name="T0" fmla="*/ 195 w 236"/>
                      <a:gd name="T1" fmla="*/ 19 h 261"/>
                      <a:gd name="T2" fmla="*/ 56 w 236"/>
                      <a:gd name="T3" fmla="*/ 9 h 261"/>
                      <a:gd name="T4" fmla="*/ 30 w 236"/>
                      <a:gd name="T5" fmla="*/ 23 h 261"/>
                      <a:gd name="T6" fmla="*/ 26 w 236"/>
                      <a:gd name="T7" fmla="*/ 34 h 261"/>
                      <a:gd name="T8" fmla="*/ 28 w 236"/>
                      <a:gd name="T9" fmla="*/ 181 h 261"/>
                      <a:gd name="T10" fmla="*/ 48 w 236"/>
                      <a:gd name="T11" fmla="*/ 199 h 261"/>
                      <a:gd name="T12" fmla="*/ 82 w 236"/>
                      <a:gd name="T13" fmla="*/ 212 h 261"/>
                      <a:gd name="T14" fmla="*/ 72 w 236"/>
                      <a:gd name="T15" fmla="*/ 243 h 261"/>
                      <a:gd name="T16" fmla="*/ 140 w 236"/>
                      <a:gd name="T17" fmla="*/ 246 h 261"/>
                      <a:gd name="T18" fmla="*/ 142 w 236"/>
                      <a:gd name="T19" fmla="*/ 207 h 261"/>
                      <a:gd name="T20" fmla="*/ 159 w 236"/>
                      <a:gd name="T21" fmla="*/ 198 h 261"/>
                      <a:gd name="T22" fmla="*/ 201 w 236"/>
                      <a:gd name="T23" fmla="*/ 140 h 261"/>
                      <a:gd name="T24" fmla="*/ 230 w 236"/>
                      <a:gd name="T25" fmla="*/ 64 h 261"/>
                      <a:gd name="T26" fmla="*/ 231 w 236"/>
                      <a:gd name="T27" fmla="*/ 36 h 261"/>
                      <a:gd name="T28" fmla="*/ 204 w 236"/>
                      <a:gd name="T29" fmla="*/ 21 h 261"/>
                      <a:gd name="T30" fmla="*/ 195 w 236"/>
                      <a:gd name="T31" fmla="*/ 19 h 2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36" h="261">
                        <a:moveTo>
                          <a:pt x="195" y="19"/>
                        </a:moveTo>
                        <a:cubicBezTo>
                          <a:pt x="149" y="9"/>
                          <a:pt x="102" y="0"/>
                          <a:pt x="56" y="9"/>
                        </a:cubicBezTo>
                        <a:cubicBezTo>
                          <a:pt x="46" y="11"/>
                          <a:pt x="36" y="15"/>
                          <a:pt x="30" y="23"/>
                        </a:cubicBezTo>
                        <a:cubicBezTo>
                          <a:pt x="28" y="27"/>
                          <a:pt x="27" y="31"/>
                          <a:pt x="26" y="34"/>
                        </a:cubicBezTo>
                        <a:cubicBezTo>
                          <a:pt x="14" y="77"/>
                          <a:pt x="0" y="141"/>
                          <a:pt x="28" y="181"/>
                        </a:cubicBezTo>
                        <a:cubicBezTo>
                          <a:pt x="33" y="188"/>
                          <a:pt x="41" y="194"/>
                          <a:pt x="48" y="199"/>
                        </a:cubicBezTo>
                        <a:cubicBezTo>
                          <a:pt x="59" y="205"/>
                          <a:pt x="70" y="210"/>
                          <a:pt x="82" y="212"/>
                        </a:cubicBezTo>
                        <a:cubicBezTo>
                          <a:pt x="80" y="223"/>
                          <a:pt x="76" y="233"/>
                          <a:pt x="72" y="243"/>
                        </a:cubicBezTo>
                        <a:cubicBezTo>
                          <a:pt x="82" y="259"/>
                          <a:pt x="131" y="261"/>
                          <a:pt x="140" y="246"/>
                        </a:cubicBezTo>
                        <a:cubicBezTo>
                          <a:pt x="141" y="233"/>
                          <a:pt x="141" y="220"/>
                          <a:pt x="142" y="207"/>
                        </a:cubicBezTo>
                        <a:cubicBezTo>
                          <a:pt x="148" y="204"/>
                          <a:pt x="153" y="201"/>
                          <a:pt x="159" y="198"/>
                        </a:cubicBezTo>
                        <a:cubicBezTo>
                          <a:pt x="180" y="184"/>
                          <a:pt x="193" y="163"/>
                          <a:pt x="201" y="140"/>
                        </a:cubicBezTo>
                        <a:cubicBezTo>
                          <a:pt x="210" y="114"/>
                          <a:pt x="222" y="90"/>
                          <a:pt x="230" y="64"/>
                        </a:cubicBezTo>
                        <a:cubicBezTo>
                          <a:pt x="233" y="55"/>
                          <a:pt x="236" y="44"/>
                          <a:pt x="231" y="36"/>
                        </a:cubicBezTo>
                        <a:cubicBezTo>
                          <a:pt x="225" y="27"/>
                          <a:pt x="214" y="23"/>
                          <a:pt x="204" y="21"/>
                        </a:cubicBezTo>
                        <a:cubicBezTo>
                          <a:pt x="201" y="21"/>
                          <a:pt x="198" y="20"/>
                          <a:pt x="195" y="19"/>
                        </a:cubicBezTo>
                        <a:close/>
                      </a:path>
                    </a:pathLst>
                  </a:custGeom>
                  <a:solidFill>
                    <a:srgbClr val="B7785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4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1" name="íṧļïdê">
                    <a:extLst>
                      <a:ext uri="{FF2B5EF4-FFF2-40B4-BE49-F238E27FC236}">
                        <a16:creationId xmlns:a16="http://schemas.microsoft.com/office/drawing/2014/main" id="{FFB658A4-AF9B-48E8-94F1-D3617DB466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40600" y="2157413"/>
                    <a:ext cx="495300" cy="376238"/>
                  </a:xfrm>
                  <a:custGeom>
                    <a:avLst/>
                    <a:gdLst>
                      <a:gd name="T0" fmla="*/ 85 w 308"/>
                      <a:gd name="T1" fmla="*/ 143 h 234"/>
                      <a:gd name="T2" fmla="*/ 162 w 308"/>
                      <a:gd name="T3" fmla="*/ 124 h 234"/>
                      <a:gd name="T4" fmla="*/ 254 w 308"/>
                      <a:gd name="T5" fmla="*/ 234 h 234"/>
                      <a:gd name="T6" fmla="*/ 307 w 308"/>
                      <a:gd name="T7" fmla="*/ 155 h 234"/>
                      <a:gd name="T8" fmla="*/ 292 w 308"/>
                      <a:gd name="T9" fmla="*/ 78 h 234"/>
                      <a:gd name="T10" fmla="*/ 229 w 308"/>
                      <a:gd name="T11" fmla="*/ 37 h 234"/>
                      <a:gd name="T12" fmla="*/ 175 w 308"/>
                      <a:gd name="T13" fmla="*/ 6 h 234"/>
                      <a:gd name="T14" fmla="*/ 163 w 308"/>
                      <a:gd name="T15" fmla="*/ 1 h 234"/>
                      <a:gd name="T16" fmla="*/ 148 w 308"/>
                      <a:gd name="T17" fmla="*/ 3 h 234"/>
                      <a:gd name="T18" fmla="*/ 22 w 308"/>
                      <a:gd name="T19" fmla="*/ 35 h 234"/>
                      <a:gd name="T20" fmla="*/ 2 w 308"/>
                      <a:gd name="T21" fmla="*/ 48 h 234"/>
                      <a:gd name="T22" fmla="*/ 2 w 308"/>
                      <a:gd name="T23" fmla="*/ 63 h 234"/>
                      <a:gd name="T24" fmla="*/ 19 w 308"/>
                      <a:gd name="T25" fmla="*/ 130 h 234"/>
                      <a:gd name="T26" fmla="*/ 52 w 308"/>
                      <a:gd name="T27" fmla="*/ 201 h 234"/>
                      <a:gd name="T28" fmla="*/ 64 w 308"/>
                      <a:gd name="T29" fmla="*/ 165 h 234"/>
                      <a:gd name="T30" fmla="*/ 85 w 308"/>
                      <a:gd name="T31" fmla="*/ 143 h 2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08" h="234">
                        <a:moveTo>
                          <a:pt x="85" y="143"/>
                        </a:moveTo>
                        <a:cubicBezTo>
                          <a:pt x="107" y="128"/>
                          <a:pt x="141" y="122"/>
                          <a:pt x="162" y="124"/>
                        </a:cubicBezTo>
                        <a:cubicBezTo>
                          <a:pt x="227" y="128"/>
                          <a:pt x="250" y="175"/>
                          <a:pt x="254" y="234"/>
                        </a:cubicBezTo>
                        <a:cubicBezTo>
                          <a:pt x="271" y="212"/>
                          <a:pt x="305" y="184"/>
                          <a:pt x="307" y="155"/>
                        </a:cubicBezTo>
                        <a:cubicBezTo>
                          <a:pt x="308" y="131"/>
                          <a:pt x="305" y="99"/>
                          <a:pt x="292" y="78"/>
                        </a:cubicBezTo>
                        <a:cubicBezTo>
                          <a:pt x="279" y="59"/>
                          <a:pt x="248" y="49"/>
                          <a:pt x="229" y="37"/>
                        </a:cubicBezTo>
                        <a:cubicBezTo>
                          <a:pt x="211" y="27"/>
                          <a:pt x="193" y="17"/>
                          <a:pt x="175" y="6"/>
                        </a:cubicBezTo>
                        <a:cubicBezTo>
                          <a:pt x="172" y="4"/>
                          <a:pt x="168" y="2"/>
                          <a:pt x="163" y="1"/>
                        </a:cubicBezTo>
                        <a:cubicBezTo>
                          <a:pt x="158" y="0"/>
                          <a:pt x="153" y="1"/>
                          <a:pt x="148" y="3"/>
                        </a:cubicBezTo>
                        <a:cubicBezTo>
                          <a:pt x="106" y="14"/>
                          <a:pt x="64" y="24"/>
                          <a:pt x="22" y="35"/>
                        </a:cubicBezTo>
                        <a:cubicBezTo>
                          <a:pt x="14" y="37"/>
                          <a:pt x="5" y="40"/>
                          <a:pt x="2" y="48"/>
                        </a:cubicBezTo>
                        <a:cubicBezTo>
                          <a:pt x="0" y="53"/>
                          <a:pt x="1" y="58"/>
                          <a:pt x="2" y="63"/>
                        </a:cubicBezTo>
                        <a:cubicBezTo>
                          <a:pt x="7" y="85"/>
                          <a:pt x="16" y="107"/>
                          <a:pt x="19" y="130"/>
                        </a:cubicBezTo>
                        <a:cubicBezTo>
                          <a:pt x="21" y="142"/>
                          <a:pt x="29" y="208"/>
                          <a:pt x="52" y="201"/>
                        </a:cubicBezTo>
                        <a:cubicBezTo>
                          <a:pt x="58" y="190"/>
                          <a:pt x="59" y="176"/>
                          <a:pt x="64" y="165"/>
                        </a:cubicBezTo>
                        <a:cubicBezTo>
                          <a:pt x="68" y="156"/>
                          <a:pt x="76" y="149"/>
                          <a:pt x="85" y="143"/>
                        </a:cubicBezTo>
                        <a:close/>
                      </a:path>
                    </a:pathLst>
                  </a:custGeom>
                  <a:solidFill>
                    <a:srgbClr val="1A315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4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2" name="îṧľïḓè">
                    <a:extLst>
                      <a:ext uri="{FF2B5EF4-FFF2-40B4-BE49-F238E27FC236}">
                        <a16:creationId xmlns:a16="http://schemas.microsoft.com/office/drawing/2014/main" id="{79B62C4E-AD60-46C6-8CCB-49852776EE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961188" y="2679701"/>
                    <a:ext cx="525463" cy="889000"/>
                  </a:xfrm>
                  <a:custGeom>
                    <a:avLst/>
                    <a:gdLst>
                      <a:gd name="T0" fmla="*/ 331 w 331"/>
                      <a:gd name="T1" fmla="*/ 0 h 560"/>
                      <a:gd name="T2" fmla="*/ 262 w 331"/>
                      <a:gd name="T3" fmla="*/ 20 h 560"/>
                      <a:gd name="T4" fmla="*/ 15 w 331"/>
                      <a:gd name="T5" fmla="*/ 280 h 560"/>
                      <a:gd name="T6" fmla="*/ 0 w 331"/>
                      <a:gd name="T7" fmla="*/ 365 h 560"/>
                      <a:gd name="T8" fmla="*/ 118 w 331"/>
                      <a:gd name="T9" fmla="*/ 560 h 560"/>
                      <a:gd name="T10" fmla="*/ 151 w 331"/>
                      <a:gd name="T11" fmla="*/ 490 h 560"/>
                      <a:gd name="T12" fmla="*/ 100 w 331"/>
                      <a:gd name="T13" fmla="*/ 345 h 560"/>
                      <a:gd name="T14" fmla="*/ 180 w 331"/>
                      <a:gd name="T15" fmla="*/ 288 h 560"/>
                      <a:gd name="T16" fmla="*/ 286 w 331"/>
                      <a:gd name="T17" fmla="*/ 50 h 560"/>
                      <a:gd name="T18" fmla="*/ 331 w 331"/>
                      <a:gd name="T19" fmla="*/ 0 h 5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31" h="560">
                        <a:moveTo>
                          <a:pt x="331" y="0"/>
                        </a:moveTo>
                        <a:lnTo>
                          <a:pt x="262" y="20"/>
                        </a:lnTo>
                        <a:lnTo>
                          <a:pt x="15" y="280"/>
                        </a:lnTo>
                        <a:lnTo>
                          <a:pt x="0" y="365"/>
                        </a:lnTo>
                        <a:lnTo>
                          <a:pt x="118" y="560"/>
                        </a:lnTo>
                        <a:lnTo>
                          <a:pt x="151" y="490"/>
                        </a:lnTo>
                        <a:lnTo>
                          <a:pt x="100" y="345"/>
                        </a:lnTo>
                        <a:lnTo>
                          <a:pt x="180" y="288"/>
                        </a:lnTo>
                        <a:lnTo>
                          <a:pt x="286" y="50"/>
                        </a:lnTo>
                        <a:lnTo>
                          <a:pt x="331" y="0"/>
                        </a:lnTo>
                        <a:close/>
                      </a:path>
                    </a:pathLst>
                  </a:custGeom>
                  <a:solidFill>
                    <a:srgbClr val="9EA6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3" name="íšḻïḑê">
                    <a:extLst>
                      <a:ext uri="{FF2B5EF4-FFF2-40B4-BE49-F238E27FC236}">
                        <a16:creationId xmlns:a16="http://schemas.microsoft.com/office/drawing/2014/main" id="{5ECBA793-E81B-487A-90D7-AC52232BCF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80213" y="2325688"/>
                    <a:ext cx="1401763" cy="1597025"/>
                  </a:xfrm>
                  <a:custGeom>
                    <a:avLst/>
                    <a:gdLst>
                      <a:gd name="T0" fmla="*/ 865 w 871"/>
                      <a:gd name="T1" fmla="*/ 77 h 995"/>
                      <a:gd name="T2" fmla="*/ 813 w 871"/>
                      <a:gd name="T3" fmla="*/ 5 h 995"/>
                      <a:gd name="T4" fmla="*/ 741 w 871"/>
                      <a:gd name="T5" fmla="*/ 57 h 995"/>
                      <a:gd name="T6" fmla="*/ 741 w 871"/>
                      <a:gd name="T7" fmla="*/ 57 h 995"/>
                      <a:gd name="T8" fmla="*/ 658 w 871"/>
                      <a:gd name="T9" fmla="*/ 316 h 995"/>
                      <a:gd name="T10" fmla="*/ 537 w 871"/>
                      <a:gd name="T11" fmla="*/ 455 h 995"/>
                      <a:gd name="T12" fmla="*/ 325 w 871"/>
                      <a:gd name="T13" fmla="*/ 556 h 995"/>
                      <a:gd name="T14" fmla="*/ 484 w 871"/>
                      <a:gd name="T15" fmla="*/ 382 h 995"/>
                      <a:gd name="T16" fmla="*/ 492 w 871"/>
                      <a:gd name="T17" fmla="*/ 374 h 995"/>
                      <a:gd name="T18" fmla="*/ 492 w 871"/>
                      <a:gd name="T19" fmla="*/ 374 h 995"/>
                      <a:gd name="T20" fmla="*/ 492 w 871"/>
                      <a:gd name="T21" fmla="*/ 374 h 995"/>
                      <a:gd name="T22" fmla="*/ 502 w 871"/>
                      <a:gd name="T23" fmla="*/ 349 h 995"/>
                      <a:gd name="T24" fmla="*/ 455 w 871"/>
                      <a:gd name="T25" fmla="*/ 283 h 995"/>
                      <a:gd name="T26" fmla="*/ 415 w 871"/>
                      <a:gd name="T27" fmla="*/ 291 h 995"/>
                      <a:gd name="T28" fmla="*/ 415 w 871"/>
                      <a:gd name="T29" fmla="*/ 291 h 995"/>
                      <a:gd name="T30" fmla="*/ 203 w 871"/>
                      <a:gd name="T31" fmla="*/ 431 h 995"/>
                      <a:gd name="T32" fmla="*/ 32 w 871"/>
                      <a:gd name="T33" fmla="*/ 697 h 995"/>
                      <a:gd name="T34" fmla="*/ 13 w 871"/>
                      <a:gd name="T35" fmla="*/ 818 h 995"/>
                      <a:gd name="T36" fmla="*/ 138 w 871"/>
                      <a:gd name="T37" fmla="*/ 990 h 995"/>
                      <a:gd name="T38" fmla="*/ 227 w 871"/>
                      <a:gd name="T39" fmla="*/ 976 h 995"/>
                      <a:gd name="T40" fmla="*/ 248 w 871"/>
                      <a:gd name="T41" fmla="*/ 964 h 995"/>
                      <a:gd name="T42" fmla="*/ 683 w 871"/>
                      <a:gd name="T43" fmla="*/ 706 h 995"/>
                      <a:gd name="T44" fmla="*/ 791 w 871"/>
                      <a:gd name="T45" fmla="*/ 547 h 995"/>
                      <a:gd name="T46" fmla="*/ 865 w 871"/>
                      <a:gd name="T47" fmla="*/ 77 h 9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871" h="995">
                        <a:moveTo>
                          <a:pt x="865" y="77"/>
                        </a:moveTo>
                        <a:cubicBezTo>
                          <a:pt x="871" y="42"/>
                          <a:pt x="847" y="10"/>
                          <a:pt x="813" y="5"/>
                        </a:cubicBezTo>
                        <a:cubicBezTo>
                          <a:pt x="779" y="0"/>
                          <a:pt x="747" y="23"/>
                          <a:pt x="741" y="57"/>
                        </a:cubicBezTo>
                        <a:cubicBezTo>
                          <a:pt x="741" y="57"/>
                          <a:pt x="741" y="57"/>
                          <a:pt x="741" y="57"/>
                        </a:cubicBezTo>
                        <a:cubicBezTo>
                          <a:pt x="658" y="316"/>
                          <a:pt x="658" y="316"/>
                          <a:pt x="658" y="316"/>
                        </a:cubicBezTo>
                        <a:cubicBezTo>
                          <a:pt x="639" y="377"/>
                          <a:pt x="595" y="428"/>
                          <a:pt x="537" y="455"/>
                        </a:cubicBezTo>
                        <a:cubicBezTo>
                          <a:pt x="325" y="556"/>
                          <a:pt x="325" y="556"/>
                          <a:pt x="325" y="556"/>
                        </a:cubicBezTo>
                        <a:cubicBezTo>
                          <a:pt x="484" y="382"/>
                          <a:pt x="484" y="382"/>
                          <a:pt x="484" y="382"/>
                        </a:cubicBezTo>
                        <a:cubicBezTo>
                          <a:pt x="487" y="380"/>
                          <a:pt x="489" y="377"/>
                          <a:pt x="492" y="374"/>
                        </a:cubicBezTo>
                        <a:cubicBezTo>
                          <a:pt x="492" y="374"/>
                          <a:pt x="492" y="374"/>
                          <a:pt x="492" y="374"/>
                        </a:cubicBezTo>
                        <a:cubicBezTo>
                          <a:pt x="492" y="374"/>
                          <a:pt x="492" y="374"/>
                          <a:pt x="492" y="374"/>
                        </a:cubicBezTo>
                        <a:cubicBezTo>
                          <a:pt x="497" y="367"/>
                          <a:pt x="501" y="358"/>
                          <a:pt x="502" y="349"/>
                        </a:cubicBezTo>
                        <a:cubicBezTo>
                          <a:pt x="507" y="317"/>
                          <a:pt x="486" y="288"/>
                          <a:pt x="455" y="283"/>
                        </a:cubicBezTo>
                        <a:cubicBezTo>
                          <a:pt x="440" y="281"/>
                          <a:pt x="426" y="284"/>
                          <a:pt x="415" y="291"/>
                        </a:cubicBezTo>
                        <a:cubicBezTo>
                          <a:pt x="415" y="291"/>
                          <a:pt x="415" y="291"/>
                          <a:pt x="415" y="291"/>
                        </a:cubicBezTo>
                        <a:cubicBezTo>
                          <a:pt x="203" y="431"/>
                          <a:pt x="203" y="431"/>
                          <a:pt x="203" y="431"/>
                        </a:cubicBezTo>
                        <a:cubicBezTo>
                          <a:pt x="111" y="492"/>
                          <a:pt x="49" y="588"/>
                          <a:pt x="32" y="697"/>
                        </a:cubicBezTo>
                        <a:cubicBezTo>
                          <a:pt x="13" y="818"/>
                          <a:pt x="13" y="818"/>
                          <a:pt x="13" y="818"/>
                        </a:cubicBezTo>
                        <a:cubicBezTo>
                          <a:pt x="0" y="900"/>
                          <a:pt x="56" y="977"/>
                          <a:pt x="138" y="990"/>
                        </a:cubicBezTo>
                        <a:cubicBezTo>
                          <a:pt x="169" y="995"/>
                          <a:pt x="200" y="990"/>
                          <a:pt x="227" y="976"/>
                        </a:cubicBezTo>
                        <a:cubicBezTo>
                          <a:pt x="234" y="973"/>
                          <a:pt x="241" y="969"/>
                          <a:pt x="248" y="964"/>
                        </a:cubicBezTo>
                        <a:cubicBezTo>
                          <a:pt x="683" y="706"/>
                          <a:pt x="683" y="706"/>
                          <a:pt x="683" y="706"/>
                        </a:cubicBezTo>
                        <a:cubicBezTo>
                          <a:pt x="741" y="672"/>
                          <a:pt x="780" y="614"/>
                          <a:pt x="791" y="547"/>
                        </a:cubicBezTo>
                        <a:cubicBezTo>
                          <a:pt x="865" y="77"/>
                          <a:pt x="865" y="77"/>
                          <a:pt x="865" y="7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4" name="îşḻîďe">
                    <a:extLst>
                      <a:ext uri="{FF2B5EF4-FFF2-40B4-BE49-F238E27FC236}">
                        <a16:creationId xmlns:a16="http://schemas.microsoft.com/office/drawing/2014/main" id="{063C51F9-29DF-4EAB-9498-2E3944F569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14813" y="3860801"/>
                    <a:ext cx="404813" cy="1379538"/>
                  </a:xfrm>
                  <a:custGeom>
                    <a:avLst/>
                    <a:gdLst>
                      <a:gd name="T0" fmla="*/ 255 w 255"/>
                      <a:gd name="T1" fmla="*/ 94 h 869"/>
                      <a:gd name="T2" fmla="*/ 0 w 255"/>
                      <a:gd name="T3" fmla="*/ 0 h 869"/>
                      <a:gd name="T4" fmla="*/ 53 w 255"/>
                      <a:gd name="T5" fmla="*/ 447 h 869"/>
                      <a:gd name="T6" fmla="*/ 21 w 255"/>
                      <a:gd name="T7" fmla="*/ 833 h 869"/>
                      <a:gd name="T8" fmla="*/ 21 w 255"/>
                      <a:gd name="T9" fmla="*/ 835 h 869"/>
                      <a:gd name="T10" fmla="*/ 21 w 255"/>
                      <a:gd name="T11" fmla="*/ 835 h 869"/>
                      <a:gd name="T12" fmla="*/ 19 w 255"/>
                      <a:gd name="T13" fmla="*/ 869 h 869"/>
                      <a:gd name="T14" fmla="*/ 65 w 255"/>
                      <a:gd name="T15" fmla="*/ 869 h 869"/>
                      <a:gd name="T16" fmla="*/ 186 w 255"/>
                      <a:gd name="T17" fmla="*/ 497 h 869"/>
                      <a:gd name="T18" fmla="*/ 246 w 255"/>
                      <a:gd name="T19" fmla="*/ 131 h 869"/>
                      <a:gd name="T20" fmla="*/ 255 w 255"/>
                      <a:gd name="T21" fmla="*/ 94 h 8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55" h="869">
                        <a:moveTo>
                          <a:pt x="255" y="94"/>
                        </a:moveTo>
                        <a:lnTo>
                          <a:pt x="0" y="0"/>
                        </a:lnTo>
                        <a:lnTo>
                          <a:pt x="53" y="447"/>
                        </a:lnTo>
                        <a:lnTo>
                          <a:pt x="21" y="833"/>
                        </a:lnTo>
                        <a:lnTo>
                          <a:pt x="21" y="835"/>
                        </a:lnTo>
                        <a:lnTo>
                          <a:pt x="21" y="835"/>
                        </a:lnTo>
                        <a:lnTo>
                          <a:pt x="19" y="869"/>
                        </a:lnTo>
                        <a:lnTo>
                          <a:pt x="65" y="869"/>
                        </a:lnTo>
                        <a:lnTo>
                          <a:pt x="186" y="497"/>
                        </a:lnTo>
                        <a:lnTo>
                          <a:pt x="246" y="131"/>
                        </a:lnTo>
                        <a:lnTo>
                          <a:pt x="255" y="94"/>
                        </a:lnTo>
                        <a:close/>
                      </a:path>
                    </a:pathLst>
                  </a:custGeom>
                  <a:solidFill>
                    <a:srgbClr val="E2BDA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5" name="íṥlîḑé">
                    <a:extLst>
                      <a:ext uri="{FF2B5EF4-FFF2-40B4-BE49-F238E27FC236}">
                        <a16:creationId xmlns:a16="http://schemas.microsoft.com/office/drawing/2014/main" id="{2C4108D5-68B5-4C25-9639-C1ECDEE9A5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221163" y="5221288"/>
                    <a:ext cx="212725" cy="158750"/>
                  </a:xfrm>
                  <a:custGeom>
                    <a:avLst/>
                    <a:gdLst>
                      <a:gd name="T0" fmla="*/ 65 w 134"/>
                      <a:gd name="T1" fmla="*/ 1 h 100"/>
                      <a:gd name="T2" fmla="*/ 13 w 134"/>
                      <a:gd name="T3" fmla="*/ 0 h 100"/>
                      <a:gd name="T4" fmla="*/ 0 w 134"/>
                      <a:gd name="T5" fmla="*/ 44 h 100"/>
                      <a:gd name="T6" fmla="*/ 1 w 134"/>
                      <a:gd name="T7" fmla="*/ 45 h 100"/>
                      <a:gd name="T8" fmla="*/ 1 w 134"/>
                      <a:gd name="T9" fmla="*/ 45 h 100"/>
                      <a:gd name="T10" fmla="*/ 87 w 134"/>
                      <a:gd name="T11" fmla="*/ 95 h 100"/>
                      <a:gd name="T12" fmla="*/ 128 w 134"/>
                      <a:gd name="T13" fmla="*/ 100 h 100"/>
                      <a:gd name="T14" fmla="*/ 134 w 134"/>
                      <a:gd name="T15" fmla="*/ 54 h 100"/>
                      <a:gd name="T16" fmla="*/ 123 w 134"/>
                      <a:gd name="T17" fmla="*/ 45 h 100"/>
                      <a:gd name="T18" fmla="*/ 65 w 134"/>
                      <a:gd name="T19" fmla="*/ 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4" h="100">
                        <a:moveTo>
                          <a:pt x="65" y="1"/>
                        </a:moveTo>
                        <a:lnTo>
                          <a:pt x="13" y="0"/>
                        </a:lnTo>
                        <a:lnTo>
                          <a:pt x="0" y="44"/>
                        </a:lnTo>
                        <a:lnTo>
                          <a:pt x="1" y="45"/>
                        </a:lnTo>
                        <a:lnTo>
                          <a:pt x="1" y="45"/>
                        </a:lnTo>
                        <a:lnTo>
                          <a:pt x="87" y="95"/>
                        </a:lnTo>
                        <a:lnTo>
                          <a:pt x="128" y="100"/>
                        </a:lnTo>
                        <a:lnTo>
                          <a:pt x="134" y="54"/>
                        </a:lnTo>
                        <a:lnTo>
                          <a:pt x="123" y="45"/>
                        </a:lnTo>
                        <a:lnTo>
                          <a:pt x="65" y="1"/>
                        </a:lnTo>
                        <a:close/>
                      </a:path>
                    </a:pathLst>
                  </a:custGeom>
                  <a:solidFill>
                    <a:srgbClr val="1A315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6" name="işḻïḓê">
                    <a:extLst>
                      <a:ext uri="{FF2B5EF4-FFF2-40B4-BE49-F238E27FC236}">
                        <a16:creationId xmlns:a16="http://schemas.microsoft.com/office/drawing/2014/main" id="{6603E718-7E5F-4D72-B0A3-8E95C9EE85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68813" y="3930651"/>
                    <a:ext cx="423863" cy="1365250"/>
                  </a:xfrm>
                  <a:custGeom>
                    <a:avLst/>
                    <a:gdLst>
                      <a:gd name="T0" fmla="*/ 267 w 267"/>
                      <a:gd name="T1" fmla="*/ 58 h 860"/>
                      <a:gd name="T2" fmla="*/ 187 w 267"/>
                      <a:gd name="T3" fmla="*/ 856 h 860"/>
                      <a:gd name="T4" fmla="*/ 144 w 267"/>
                      <a:gd name="T5" fmla="*/ 860 h 860"/>
                      <a:gd name="T6" fmla="*/ 88 w 267"/>
                      <a:gd name="T7" fmla="*/ 412 h 860"/>
                      <a:gd name="T8" fmla="*/ 0 w 267"/>
                      <a:gd name="T9" fmla="*/ 0 h 860"/>
                      <a:gd name="T10" fmla="*/ 267 w 267"/>
                      <a:gd name="T11" fmla="*/ 5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67" h="860">
                        <a:moveTo>
                          <a:pt x="267" y="58"/>
                        </a:moveTo>
                        <a:lnTo>
                          <a:pt x="187" y="856"/>
                        </a:lnTo>
                        <a:lnTo>
                          <a:pt x="144" y="860"/>
                        </a:lnTo>
                        <a:lnTo>
                          <a:pt x="88" y="412"/>
                        </a:lnTo>
                        <a:lnTo>
                          <a:pt x="0" y="0"/>
                        </a:lnTo>
                        <a:lnTo>
                          <a:pt x="267" y="58"/>
                        </a:lnTo>
                        <a:close/>
                      </a:path>
                    </a:pathLst>
                  </a:custGeom>
                  <a:solidFill>
                    <a:srgbClr val="E2BDA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7" name="ïsḻíḓé">
                    <a:extLst>
                      <a:ext uri="{FF2B5EF4-FFF2-40B4-BE49-F238E27FC236}">
                        <a16:creationId xmlns:a16="http://schemas.microsoft.com/office/drawing/2014/main" id="{471E3575-6735-4E95-9805-5C631281B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81538" y="5265738"/>
                    <a:ext cx="198438" cy="109538"/>
                  </a:xfrm>
                  <a:custGeom>
                    <a:avLst/>
                    <a:gdLst>
                      <a:gd name="T0" fmla="*/ 59 w 125"/>
                      <a:gd name="T1" fmla="*/ 0 h 69"/>
                      <a:gd name="T2" fmla="*/ 125 w 125"/>
                      <a:gd name="T3" fmla="*/ 37 h 69"/>
                      <a:gd name="T4" fmla="*/ 119 w 125"/>
                      <a:gd name="T5" fmla="*/ 69 h 69"/>
                      <a:gd name="T6" fmla="*/ 0 w 125"/>
                      <a:gd name="T7" fmla="*/ 51 h 69"/>
                      <a:gd name="T8" fmla="*/ 7 w 125"/>
                      <a:gd name="T9" fmla="*/ 6 h 69"/>
                      <a:gd name="T10" fmla="*/ 59 w 125"/>
                      <a:gd name="T11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25" h="69">
                        <a:moveTo>
                          <a:pt x="59" y="0"/>
                        </a:moveTo>
                        <a:lnTo>
                          <a:pt x="125" y="37"/>
                        </a:lnTo>
                        <a:lnTo>
                          <a:pt x="119" y="69"/>
                        </a:lnTo>
                        <a:lnTo>
                          <a:pt x="0" y="51"/>
                        </a:lnTo>
                        <a:lnTo>
                          <a:pt x="7" y="6"/>
                        </a:lnTo>
                        <a:lnTo>
                          <a:pt x="59" y="0"/>
                        </a:lnTo>
                        <a:close/>
                      </a:path>
                    </a:pathLst>
                  </a:custGeom>
                  <a:solidFill>
                    <a:srgbClr val="1A315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8" name="îṣľîde">
                    <a:extLst>
                      <a:ext uri="{FF2B5EF4-FFF2-40B4-BE49-F238E27FC236}">
                        <a16:creationId xmlns:a16="http://schemas.microsoft.com/office/drawing/2014/main" id="{C1A6FBD7-8A32-4A9E-8240-C6720D146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895725" y="2741613"/>
                    <a:ext cx="1216025" cy="1654175"/>
                  </a:xfrm>
                  <a:custGeom>
                    <a:avLst/>
                    <a:gdLst>
                      <a:gd name="T0" fmla="*/ 741 w 757"/>
                      <a:gd name="T1" fmla="*/ 988 h 1031"/>
                      <a:gd name="T2" fmla="*/ 757 w 757"/>
                      <a:gd name="T3" fmla="*/ 938 h 1031"/>
                      <a:gd name="T4" fmla="*/ 742 w 757"/>
                      <a:gd name="T5" fmla="*/ 829 h 1031"/>
                      <a:gd name="T6" fmla="*/ 701 w 757"/>
                      <a:gd name="T7" fmla="*/ 598 h 1031"/>
                      <a:gd name="T8" fmla="*/ 610 w 757"/>
                      <a:gd name="T9" fmla="*/ 228 h 1031"/>
                      <a:gd name="T10" fmla="*/ 588 w 757"/>
                      <a:gd name="T11" fmla="*/ 167 h 1031"/>
                      <a:gd name="T12" fmla="*/ 574 w 757"/>
                      <a:gd name="T13" fmla="*/ 144 h 1031"/>
                      <a:gd name="T14" fmla="*/ 444 w 757"/>
                      <a:gd name="T15" fmla="*/ 12 h 1031"/>
                      <a:gd name="T16" fmla="*/ 441 w 757"/>
                      <a:gd name="T17" fmla="*/ 12 h 1031"/>
                      <a:gd name="T18" fmla="*/ 265 w 757"/>
                      <a:gd name="T19" fmla="*/ 32 h 1031"/>
                      <a:gd name="T20" fmla="*/ 239 w 757"/>
                      <a:gd name="T21" fmla="*/ 51 h 1031"/>
                      <a:gd name="T22" fmla="*/ 185 w 757"/>
                      <a:gd name="T23" fmla="*/ 111 h 1031"/>
                      <a:gd name="T24" fmla="*/ 168 w 757"/>
                      <a:gd name="T25" fmla="*/ 192 h 1031"/>
                      <a:gd name="T26" fmla="*/ 144 w 757"/>
                      <a:gd name="T27" fmla="*/ 357 h 1031"/>
                      <a:gd name="T28" fmla="*/ 99 w 757"/>
                      <a:gd name="T29" fmla="*/ 666 h 1031"/>
                      <a:gd name="T30" fmla="*/ 79 w 757"/>
                      <a:gd name="T31" fmla="*/ 826 h 1031"/>
                      <a:gd name="T32" fmla="*/ 8 w 757"/>
                      <a:gd name="T33" fmla="*/ 964 h 1031"/>
                      <a:gd name="T34" fmla="*/ 131 w 757"/>
                      <a:gd name="T35" fmla="*/ 1019 h 1031"/>
                      <a:gd name="T36" fmla="*/ 285 w 757"/>
                      <a:gd name="T37" fmla="*/ 1028 h 1031"/>
                      <a:gd name="T38" fmla="*/ 622 w 757"/>
                      <a:gd name="T39" fmla="*/ 1018 h 1031"/>
                      <a:gd name="T40" fmla="*/ 738 w 757"/>
                      <a:gd name="T41" fmla="*/ 990 h 1031"/>
                      <a:gd name="T42" fmla="*/ 741 w 757"/>
                      <a:gd name="T43" fmla="*/ 988 h 10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757" h="1031">
                        <a:moveTo>
                          <a:pt x="741" y="988"/>
                        </a:moveTo>
                        <a:cubicBezTo>
                          <a:pt x="757" y="977"/>
                          <a:pt x="757" y="957"/>
                          <a:pt x="757" y="938"/>
                        </a:cubicBezTo>
                        <a:cubicBezTo>
                          <a:pt x="757" y="902"/>
                          <a:pt x="751" y="865"/>
                          <a:pt x="742" y="829"/>
                        </a:cubicBezTo>
                        <a:cubicBezTo>
                          <a:pt x="726" y="763"/>
                          <a:pt x="709" y="684"/>
                          <a:pt x="701" y="598"/>
                        </a:cubicBezTo>
                        <a:cubicBezTo>
                          <a:pt x="680" y="376"/>
                          <a:pt x="610" y="228"/>
                          <a:pt x="610" y="228"/>
                        </a:cubicBezTo>
                        <a:cubicBezTo>
                          <a:pt x="588" y="167"/>
                          <a:pt x="588" y="167"/>
                          <a:pt x="588" y="167"/>
                        </a:cubicBezTo>
                        <a:cubicBezTo>
                          <a:pt x="583" y="160"/>
                          <a:pt x="579" y="152"/>
                          <a:pt x="574" y="144"/>
                        </a:cubicBezTo>
                        <a:cubicBezTo>
                          <a:pt x="545" y="100"/>
                          <a:pt x="497" y="25"/>
                          <a:pt x="444" y="12"/>
                        </a:cubicBezTo>
                        <a:cubicBezTo>
                          <a:pt x="443" y="12"/>
                          <a:pt x="442" y="12"/>
                          <a:pt x="441" y="12"/>
                        </a:cubicBezTo>
                        <a:cubicBezTo>
                          <a:pt x="386" y="0"/>
                          <a:pt x="315" y="5"/>
                          <a:pt x="265" y="32"/>
                        </a:cubicBezTo>
                        <a:cubicBezTo>
                          <a:pt x="256" y="37"/>
                          <a:pt x="248" y="44"/>
                          <a:pt x="239" y="51"/>
                        </a:cubicBezTo>
                        <a:cubicBezTo>
                          <a:pt x="215" y="70"/>
                          <a:pt x="195" y="81"/>
                          <a:pt x="185" y="111"/>
                        </a:cubicBezTo>
                        <a:cubicBezTo>
                          <a:pt x="176" y="137"/>
                          <a:pt x="173" y="165"/>
                          <a:pt x="168" y="192"/>
                        </a:cubicBezTo>
                        <a:cubicBezTo>
                          <a:pt x="158" y="247"/>
                          <a:pt x="152" y="302"/>
                          <a:pt x="144" y="357"/>
                        </a:cubicBezTo>
                        <a:cubicBezTo>
                          <a:pt x="129" y="460"/>
                          <a:pt x="116" y="563"/>
                          <a:pt x="99" y="666"/>
                        </a:cubicBezTo>
                        <a:cubicBezTo>
                          <a:pt x="91" y="719"/>
                          <a:pt x="83" y="773"/>
                          <a:pt x="79" y="826"/>
                        </a:cubicBezTo>
                        <a:cubicBezTo>
                          <a:pt x="75" y="873"/>
                          <a:pt x="32" y="921"/>
                          <a:pt x="8" y="964"/>
                        </a:cubicBezTo>
                        <a:cubicBezTo>
                          <a:pt x="0" y="979"/>
                          <a:pt x="120" y="1017"/>
                          <a:pt x="131" y="1019"/>
                        </a:cubicBezTo>
                        <a:cubicBezTo>
                          <a:pt x="180" y="1031"/>
                          <a:pt x="233" y="1028"/>
                          <a:pt x="285" y="1028"/>
                        </a:cubicBezTo>
                        <a:cubicBezTo>
                          <a:pt x="397" y="1029"/>
                          <a:pt x="509" y="1025"/>
                          <a:pt x="622" y="1018"/>
                        </a:cubicBezTo>
                        <a:cubicBezTo>
                          <a:pt x="659" y="1015"/>
                          <a:pt x="705" y="1008"/>
                          <a:pt x="738" y="990"/>
                        </a:cubicBezTo>
                        <a:cubicBezTo>
                          <a:pt x="739" y="989"/>
                          <a:pt x="740" y="988"/>
                          <a:pt x="741" y="988"/>
                        </a:cubicBezTo>
                        <a:close/>
                      </a:path>
                    </a:pathLst>
                  </a:custGeom>
                  <a:solidFill>
                    <a:srgbClr val="3ABA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9" name="ïşļïďé">
                    <a:extLst>
                      <a:ext uri="{FF2B5EF4-FFF2-40B4-BE49-F238E27FC236}">
                        <a16:creationId xmlns:a16="http://schemas.microsoft.com/office/drawing/2014/main" id="{3E3FA49E-AF40-4A26-8338-9865789D80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543425" y="2351088"/>
                    <a:ext cx="203200" cy="442913"/>
                  </a:xfrm>
                  <a:custGeom>
                    <a:avLst/>
                    <a:gdLst>
                      <a:gd name="T0" fmla="*/ 64 w 127"/>
                      <a:gd name="T1" fmla="*/ 135 h 276"/>
                      <a:gd name="T2" fmla="*/ 48 w 127"/>
                      <a:gd name="T3" fmla="*/ 221 h 276"/>
                      <a:gd name="T4" fmla="*/ 61 w 127"/>
                      <a:gd name="T5" fmla="*/ 266 h 276"/>
                      <a:gd name="T6" fmla="*/ 117 w 127"/>
                      <a:gd name="T7" fmla="*/ 264 h 276"/>
                      <a:gd name="T8" fmla="*/ 117 w 127"/>
                      <a:gd name="T9" fmla="*/ 217 h 276"/>
                      <a:gd name="T10" fmla="*/ 99 w 127"/>
                      <a:gd name="T11" fmla="*/ 195 h 276"/>
                      <a:gd name="T12" fmla="*/ 97 w 127"/>
                      <a:gd name="T13" fmla="*/ 184 h 276"/>
                      <a:gd name="T14" fmla="*/ 104 w 127"/>
                      <a:gd name="T15" fmla="*/ 138 h 276"/>
                      <a:gd name="T16" fmla="*/ 112 w 127"/>
                      <a:gd name="T17" fmla="*/ 108 h 276"/>
                      <a:gd name="T18" fmla="*/ 97 w 127"/>
                      <a:gd name="T19" fmla="*/ 61 h 276"/>
                      <a:gd name="T20" fmla="*/ 19 w 127"/>
                      <a:gd name="T21" fmla="*/ 20 h 276"/>
                      <a:gd name="T22" fmla="*/ 4 w 127"/>
                      <a:gd name="T23" fmla="*/ 41 h 276"/>
                      <a:gd name="T24" fmla="*/ 0 w 127"/>
                      <a:gd name="T25" fmla="*/ 55 h 276"/>
                      <a:gd name="T26" fmla="*/ 31 w 127"/>
                      <a:gd name="T27" fmla="*/ 88 h 276"/>
                      <a:gd name="T28" fmla="*/ 64 w 127"/>
                      <a:gd name="T29" fmla="*/ 135 h 2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27" h="276">
                        <a:moveTo>
                          <a:pt x="64" y="135"/>
                        </a:moveTo>
                        <a:cubicBezTo>
                          <a:pt x="74" y="164"/>
                          <a:pt x="60" y="195"/>
                          <a:pt x="48" y="221"/>
                        </a:cubicBezTo>
                        <a:cubicBezTo>
                          <a:pt x="37" y="244"/>
                          <a:pt x="33" y="260"/>
                          <a:pt x="61" y="266"/>
                        </a:cubicBezTo>
                        <a:cubicBezTo>
                          <a:pt x="76" y="269"/>
                          <a:pt x="104" y="276"/>
                          <a:pt x="117" y="264"/>
                        </a:cubicBezTo>
                        <a:cubicBezTo>
                          <a:pt x="127" y="255"/>
                          <a:pt x="122" y="228"/>
                          <a:pt x="117" y="217"/>
                        </a:cubicBezTo>
                        <a:cubicBezTo>
                          <a:pt x="113" y="208"/>
                          <a:pt x="103" y="204"/>
                          <a:pt x="99" y="195"/>
                        </a:cubicBezTo>
                        <a:cubicBezTo>
                          <a:pt x="98" y="192"/>
                          <a:pt x="98" y="188"/>
                          <a:pt x="97" y="184"/>
                        </a:cubicBezTo>
                        <a:cubicBezTo>
                          <a:pt x="97" y="169"/>
                          <a:pt x="99" y="153"/>
                          <a:pt x="104" y="138"/>
                        </a:cubicBezTo>
                        <a:cubicBezTo>
                          <a:pt x="107" y="128"/>
                          <a:pt x="111" y="118"/>
                          <a:pt x="112" y="108"/>
                        </a:cubicBezTo>
                        <a:cubicBezTo>
                          <a:pt x="113" y="93"/>
                          <a:pt x="102" y="75"/>
                          <a:pt x="97" y="61"/>
                        </a:cubicBezTo>
                        <a:cubicBezTo>
                          <a:pt x="86" y="35"/>
                          <a:pt x="50" y="0"/>
                          <a:pt x="19" y="20"/>
                        </a:cubicBezTo>
                        <a:cubicBezTo>
                          <a:pt x="12" y="25"/>
                          <a:pt x="8" y="33"/>
                          <a:pt x="4" y="41"/>
                        </a:cubicBezTo>
                        <a:cubicBezTo>
                          <a:pt x="2" y="45"/>
                          <a:pt x="0" y="50"/>
                          <a:pt x="0" y="55"/>
                        </a:cubicBezTo>
                        <a:cubicBezTo>
                          <a:pt x="0" y="75"/>
                          <a:pt x="18" y="78"/>
                          <a:pt x="31" y="88"/>
                        </a:cubicBezTo>
                        <a:cubicBezTo>
                          <a:pt x="47" y="100"/>
                          <a:pt x="58" y="117"/>
                          <a:pt x="64" y="135"/>
                        </a:cubicBezTo>
                        <a:close/>
                      </a:path>
                    </a:pathLst>
                  </a:custGeom>
                  <a:solidFill>
                    <a:srgbClr val="1A315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475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0" name="iŝḷîḍé">
                    <a:extLst>
                      <a:ext uri="{FF2B5EF4-FFF2-40B4-BE49-F238E27FC236}">
                        <a16:creationId xmlns:a16="http://schemas.microsoft.com/office/drawing/2014/main" id="{9CCABD1B-7929-44BC-A6AE-153E9AA75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46575" y="2386013"/>
                    <a:ext cx="315913" cy="392113"/>
                  </a:xfrm>
                  <a:custGeom>
                    <a:avLst/>
                    <a:gdLst>
                      <a:gd name="T0" fmla="*/ 128 w 196"/>
                      <a:gd name="T1" fmla="*/ 226 h 244"/>
                      <a:gd name="T2" fmla="*/ 185 w 196"/>
                      <a:gd name="T3" fmla="*/ 172 h 244"/>
                      <a:gd name="T4" fmla="*/ 193 w 196"/>
                      <a:gd name="T5" fmla="*/ 91 h 244"/>
                      <a:gd name="T6" fmla="*/ 33 w 196"/>
                      <a:gd name="T7" fmla="*/ 76 h 244"/>
                      <a:gd name="T8" fmla="*/ 128 w 196"/>
                      <a:gd name="T9" fmla="*/ 226 h 2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6" h="244">
                        <a:moveTo>
                          <a:pt x="128" y="226"/>
                        </a:moveTo>
                        <a:cubicBezTo>
                          <a:pt x="155" y="219"/>
                          <a:pt x="175" y="197"/>
                          <a:pt x="185" y="172"/>
                        </a:cubicBezTo>
                        <a:cubicBezTo>
                          <a:pt x="195" y="146"/>
                          <a:pt x="196" y="118"/>
                          <a:pt x="193" y="91"/>
                        </a:cubicBezTo>
                        <a:cubicBezTo>
                          <a:pt x="184" y="0"/>
                          <a:pt x="72" y="6"/>
                          <a:pt x="33" y="76"/>
                        </a:cubicBezTo>
                        <a:cubicBezTo>
                          <a:pt x="0" y="136"/>
                          <a:pt x="51" y="244"/>
                          <a:pt x="128" y="226"/>
                        </a:cubicBezTo>
                        <a:close/>
                      </a:path>
                    </a:pathLst>
                  </a:custGeom>
                  <a:solidFill>
                    <a:srgbClr val="E2BDA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40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1" name="îSlïḑê">
                    <a:extLst>
                      <a:ext uri="{FF2B5EF4-FFF2-40B4-BE49-F238E27FC236}">
                        <a16:creationId xmlns:a16="http://schemas.microsoft.com/office/drawing/2014/main" id="{E83C81A8-3BEB-4E8E-8D83-69745743BD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65638" y="2686051"/>
                    <a:ext cx="88900" cy="104775"/>
                  </a:xfrm>
                  <a:custGeom>
                    <a:avLst/>
                    <a:gdLst>
                      <a:gd name="T0" fmla="*/ 54 w 55"/>
                      <a:gd name="T1" fmla="*/ 29 h 65"/>
                      <a:gd name="T2" fmla="*/ 53 w 55"/>
                      <a:gd name="T3" fmla="*/ 60 h 65"/>
                      <a:gd name="T4" fmla="*/ 51 w 55"/>
                      <a:gd name="T5" fmla="*/ 64 h 65"/>
                      <a:gd name="T6" fmla="*/ 47 w 55"/>
                      <a:gd name="T7" fmla="*/ 65 h 65"/>
                      <a:gd name="T8" fmla="*/ 21 w 55"/>
                      <a:gd name="T9" fmla="*/ 64 h 65"/>
                      <a:gd name="T10" fmla="*/ 9 w 55"/>
                      <a:gd name="T11" fmla="*/ 62 h 65"/>
                      <a:gd name="T12" fmla="*/ 1 w 55"/>
                      <a:gd name="T13" fmla="*/ 38 h 65"/>
                      <a:gd name="T14" fmla="*/ 3 w 55"/>
                      <a:gd name="T15" fmla="*/ 11 h 65"/>
                      <a:gd name="T16" fmla="*/ 55 w 55"/>
                      <a:gd name="T17" fmla="*/ 9 h 65"/>
                      <a:gd name="T18" fmla="*/ 54 w 55"/>
                      <a:gd name="T19" fmla="*/ 29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5" h="65">
                        <a:moveTo>
                          <a:pt x="54" y="29"/>
                        </a:moveTo>
                        <a:cubicBezTo>
                          <a:pt x="54" y="39"/>
                          <a:pt x="53" y="50"/>
                          <a:pt x="53" y="60"/>
                        </a:cubicBezTo>
                        <a:cubicBezTo>
                          <a:pt x="53" y="61"/>
                          <a:pt x="53" y="63"/>
                          <a:pt x="51" y="64"/>
                        </a:cubicBezTo>
                        <a:cubicBezTo>
                          <a:pt x="50" y="65"/>
                          <a:pt x="48" y="65"/>
                          <a:pt x="47" y="65"/>
                        </a:cubicBezTo>
                        <a:cubicBezTo>
                          <a:pt x="38" y="65"/>
                          <a:pt x="30" y="65"/>
                          <a:pt x="21" y="64"/>
                        </a:cubicBezTo>
                        <a:cubicBezTo>
                          <a:pt x="17" y="64"/>
                          <a:pt x="13" y="64"/>
                          <a:pt x="9" y="62"/>
                        </a:cubicBezTo>
                        <a:cubicBezTo>
                          <a:pt x="1" y="58"/>
                          <a:pt x="0" y="47"/>
                          <a:pt x="1" y="38"/>
                        </a:cubicBezTo>
                        <a:cubicBezTo>
                          <a:pt x="2" y="29"/>
                          <a:pt x="5" y="20"/>
                          <a:pt x="3" y="11"/>
                        </a:cubicBezTo>
                        <a:cubicBezTo>
                          <a:pt x="21" y="19"/>
                          <a:pt x="37" y="0"/>
                          <a:pt x="55" y="9"/>
                        </a:cubicBezTo>
                        <a:lnTo>
                          <a:pt x="54" y="29"/>
                        </a:lnTo>
                        <a:close/>
                      </a:path>
                    </a:pathLst>
                  </a:custGeom>
                  <a:solidFill>
                    <a:srgbClr val="E2BDA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2" name="îṣlïďè">
                    <a:extLst>
                      <a:ext uri="{FF2B5EF4-FFF2-40B4-BE49-F238E27FC236}">
                        <a16:creationId xmlns:a16="http://schemas.microsoft.com/office/drawing/2014/main" id="{57D56BB7-347B-46DD-B0BC-2D246F8B16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191000" y="2249488"/>
                    <a:ext cx="481013" cy="525463"/>
                  </a:xfrm>
                  <a:custGeom>
                    <a:avLst/>
                    <a:gdLst>
                      <a:gd name="T0" fmla="*/ 189 w 299"/>
                      <a:gd name="T1" fmla="*/ 19 h 327"/>
                      <a:gd name="T2" fmla="*/ 111 w 299"/>
                      <a:gd name="T3" fmla="*/ 71 h 327"/>
                      <a:gd name="T4" fmla="*/ 62 w 299"/>
                      <a:gd name="T5" fmla="*/ 90 h 327"/>
                      <a:gd name="T6" fmla="*/ 31 w 299"/>
                      <a:gd name="T7" fmla="*/ 203 h 327"/>
                      <a:gd name="T8" fmla="*/ 14 w 299"/>
                      <a:gd name="T9" fmla="*/ 222 h 327"/>
                      <a:gd name="T10" fmla="*/ 0 w 299"/>
                      <a:gd name="T11" fmla="*/ 273 h 327"/>
                      <a:gd name="T12" fmla="*/ 1 w 299"/>
                      <a:gd name="T13" fmla="*/ 285 h 327"/>
                      <a:gd name="T14" fmla="*/ 89 w 299"/>
                      <a:gd name="T15" fmla="*/ 321 h 327"/>
                      <a:gd name="T16" fmla="*/ 106 w 299"/>
                      <a:gd name="T17" fmla="*/ 304 h 327"/>
                      <a:gd name="T18" fmla="*/ 105 w 299"/>
                      <a:gd name="T19" fmla="*/ 303 h 327"/>
                      <a:gd name="T20" fmla="*/ 123 w 299"/>
                      <a:gd name="T21" fmla="*/ 257 h 327"/>
                      <a:gd name="T22" fmla="*/ 137 w 299"/>
                      <a:gd name="T23" fmla="*/ 245 h 327"/>
                      <a:gd name="T24" fmla="*/ 138 w 299"/>
                      <a:gd name="T25" fmla="*/ 203 h 327"/>
                      <a:gd name="T26" fmla="*/ 266 w 299"/>
                      <a:gd name="T27" fmla="*/ 118 h 327"/>
                      <a:gd name="T28" fmla="*/ 189 w 299"/>
                      <a:gd name="T29" fmla="*/ 19 h 3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99" h="327">
                        <a:moveTo>
                          <a:pt x="189" y="19"/>
                        </a:moveTo>
                        <a:cubicBezTo>
                          <a:pt x="159" y="29"/>
                          <a:pt x="140" y="59"/>
                          <a:pt x="111" y="71"/>
                        </a:cubicBezTo>
                        <a:cubicBezTo>
                          <a:pt x="95" y="78"/>
                          <a:pt x="75" y="79"/>
                          <a:pt x="62" y="90"/>
                        </a:cubicBezTo>
                        <a:cubicBezTo>
                          <a:pt x="32" y="117"/>
                          <a:pt x="56" y="172"/>
                          <a:pt x="31" y="203"/>
                        </a:cubicBezTo>
                        <a:cubicBezTo>
                          <a:pt x="26" y="210"/>
                          <a:pt x="19" y="215"/>
                          <a:pt x="14" y="222"/>
                        </a:cubicBezTo>
                        <a:cubicBezTo>
                          <a:pt x="3" y="236"/>
                          <a:pt x="1" y="255"/>
                          <a:pt x="0" y="273"/>
                        </a:cubicBezTo>
                        <a:cubicBezTo>
                          <a:pt x="0" y="277"/>
                          <a:pt x="0" y="281"/>
                          <a:pt x="1" y="285"/>
                        </a:cubicBezTo>
                        <a:cubicBezTo>
                          <a:pt x="4" y="327"/>
                          <a:pt x="65" y="324"/>
                          <a:pt x="89" y="321"/>
                        </a:cubicBezTo>
                        <a:cubicBezTo>
                          <a:pt x="115" y="319"/>
                          <a:pt x="106" y="304"/>
                          <a:pt x="106" y="304"/>
                        </a:cubicBezTo>
                        <a:cubicBezTo>
                          <a:pt x="105" y="303"/>
                          <a:pt x="105" y="303"/>
                          <a:pt x="105" y="303"/>
                        </a:cubicBezTo>
                        <a:cubicBezTo>
                          <a:pt x="103" y="286"/>
                          <a:pt x="110" y="268"/>
                          <a:pt x="123" y="257"/>
                        </a:cubicBezTo>
                        <a:cubicBezTo>
                          <a:pt x="128" y="253"/>
                          <a:pt x="133" y="250"/>
                          <a:pt x="137" y="245"/>
                        </a:cubicBezTo>
                        <a:cubicBezTo>
                          <a:pt x="145" y="233"/>
                          <a:pt x="137" y="217"/>
                          <a:pt x="138" y="203"/>
                        </a:cubicBezTo>
                        <a:cubicBezTo>
                          <a:pt x="143" y="146"/>
                          <a:pt x="239" y="158"/>
                          <a:pt x="266" y="118"/>
                        </a:cubicBezTo>
                        <a:cubicBezTo>
                          <a:pt x="299" y="68"/>
                          <a:pt x="245" y="0"/>
                          <a:pt x="189" y="19"/>
                        </a:cubicBezTo>
                        <a:close/>
                      </a:path>
                    </a:pathLst>
                  </a:custGeom>
                  <a:solidFill>
                    <a:srgbClr val="1A315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625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3" name="ïsliďè">
                    <a:extLst>
                      <a:ext uri="{FF2B5EF4-FFF2-40B4-BE49-F238E27FC236}">
                        <a16:creationId xmlns:a16="http://schemas.microsoft.com/office/drawing/2014/main" id="{4355223E-5CB8-4C44-AA24-7A9E318FF4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724275" y="2879726"/>
                    <a:ext cx="557213" cy="582613"/>
                  </a:xfrm>
                  <a:custGeom>
                    <a:avLst/>
                    <a:gdLst>
                      <a:gd name="T0" fmla="*/ 313 w 351"/>
                      <a:gd name="T1" fmla="*/ 0 h 367"/>
                      <a:gd name="T2" fmla="*/ 0 w 351"/>
                      <a:gd name="T3" fmla="*/ 278 h 367"/>
                      <a:gd name="T4" fmla="*/ 53 w 351"/>
                      <a:gd name="T5" fmla="*/ 367 h 367"/>
                      <a:gd name="T6" fmla="*/ 351 w 351"/>
                      <a:gd name="T7" fmla="*/ 174 h 367"/>
                      <a:gd name="T8" fmla="*/ 313 w 351"/>
                      <a:gd name="T9" fmla="*/ 0 h 3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1" h="367">
                        <a:moveTo>
                          <a:pt x="313" y="0"/>
                        </a:moveTo>
                        <a:lnTo>
                          <a:pt x="0" y="278"/>
                        </a:lnTo>
                        <a:lnTo>
                          <a:pt x="53" y="367"/>
                        </a:lnTo>
                        <a:lnTo>
                          <a:pt x="351" y="174"/>
                        </a:lnTo>
                        <a:lnTo>
                          <a:pt x="313" y="0"/>
                        </a:lnTo>
                        <a:close/>
                      </a:path>
                    </a:pathLst>
                  </a:custGeom>
                  <a:solidFill>
                    <a:srgbClr val="3ABA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4" name="îŝľiďé">
                    <a:extLst>
                      <a:ext uri="{FF2B5EF4-FFF2-40B4-BE49-F238E27FC236}">
                        <a16:creationId xmlns:a16="http://schemas.microsoft.com/office/drawing/2014/main" id="{5DB6591A-6589-4929-9910-B0B7075B72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62350" y="2346326"/>
                    <a:ext cx="1503363" cy="1517650"/>
                  </a:xfrm>
                  <a:custGeom>
                    <a:avLst/>
                    <a:gdLst>
                      <a:gd name="T0" fmla="*/ 8 w 935"/>
                      <a:gd name="T1" fmla="*/ 83 h 945"/>
                      <a:gd name="T2" fmla="*/ 54 w 935"/>
                      <a:gd name="T3" fmla="*/ 8 h 945"/>
                      <a:gd name="T4" fmla="*/ 130 w 935"/>
                      <a:gd name="T5" fmla="*/ 54 h 945"/>
                      <a:gd name="T6" fmla="*/ 130 w 935"/>
                      <a:gd name="T7" fmla="*/ 54 h 945"/>
                      <a:gd name="T8" fmla="*/ 233 w 935"/>
                      <a:gd name="T9" fmla="*/ 306 h 945"/>
                      <a:gd name="T10" fmla="*/ 365 w 935"/>
                      <a:gd name="T11" fmla="*/ 435 h 945"/>
                      <a:gd name="T12" fmla="*/ 584 w 935"/>
                      <a:gd name="T13" fmla="*/ 519 h 945"/>
                      <a:gd name="T14" fmla="*/ 412 w 935"/>
                      <a:gd name="T15" fmla="*/ 358 h 945"/>
                      <a:gd name="T16" fmla="*/ 404 w 935"/>
                      <a:gd name="T17" fmla="*/ 351 h 945"/>
                      <a:gd name="T18" fmla="*/ 404 w 935"/>
                      <a:gd name="T19" fmla="*/ 351 h 945"/>
                      <a:gd name="T20" fmla="*/ 404 w 935"/>
                      <a:gd name="T21" fmla="*/ 351 h 945"/>
                      <a:gd name="T22" fmla="*/ 391 w 935"/>
                      <a:gd name="T23" fmla="*/ 326 h 945"/>
                      <a:gd name="T24" fmla="*/ 434 w 935"/>
                      <a:gd name="T25" fmla="*/ 257 h 945"/>
                      <a:gd name="T26" fmla="*/ 473 w 935"/>
                      <a:gd name="T27" fmla="*/ 262 h 945"/>
                      <a:gd name="T28" fmla="*/ 473 w 935"/>
                      <a:gd name="T29" fmla="*/ 262 h 945"/>
                      <a:gd name="T30" fmla="*/ 696 w 935"/>
                      <a:gd name="T31" fmla="*/ 385 h 945"/>
                      <a:gd name="T32" fmla="*/ 887 w 935"/>
                      <a:gd name="T33" fmla="*/ 637 h 945"/>
                      <a:gd name="T34" fmla="*/ 915 w 935"/>
                      <a:gd name="T35" fmla="*/ 756 h 945"/>
                      <a:gd name="T36" fmla="*/ 804 w 935"/>
                      <a:gd name="T37" fmla="*/ 937 h 945"/>
                      <a:gd name="T38" fmla="*/ 714 w 935"/>
                      <a:gd name="T39" fmla="*/ 931 h 945"/>
                      <a:gd name="T40" fmla="*/ 692 w 935"/>
                      <a:gd name="T41" fmla="*/ 920 h 945"/>
                      <a:gd name="T42" fmla="*/ 239 w 935"/>
                      <a:gd name="T43" fmla="*/ 697 h 945"/>
                      <a:gd name="T44" fmla="*/ 119 w 935"/>
                      <a:gd name="T45" fmla="*/ 547 h 945"/>
                      <a:gd name="T46" fmla="*/ 8 w 935"/>
                      <a:gd name="T47" fmla="*/ 83 h 9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935" h="945">
                        <a:moveTo>
                          <a:pt x="8" y="83"/>
                        </a:moveTo>
                        <a:cubicBezTo>
                          <a:pt x="0" y="50"/>
                          <a:pt x="21" y="16"/>
                          <a:pt x="54" y="8"/>
                        </a:cubicBezTo>
                        <a:cubicBezTo>
                          <a:pt x="88" y="0"/>
                          <a:pt x="122" y="21"/>
                          <a:pt x="130" y="54"/>
                        </a:cubicBezTo>
                        <a:cubicBezTo>
                          <a:pt x="130" y="54"/>
                          <a:pt x="130" y="54"/>
                          <a:pt x="130" y="54"/>
                        </a:cubicBezTo>
                        <a:cubicBezTo>
                          <a:pt x="233" y="306"/>
                          <a:pt x="233" y="306"/>
                          <a:pt x="233" y="306"/>
                        </a:cubicBezTo>
                        <a:cubicBezTo>
                          <a:pt x="257" y="366"/>
                          <a:pt x="305" y="412"/>
                          <a:pt x="365" y="435"/>
                        </a:cubicBezTo>
                        <a:cubicBezTo>
                          <a:pt x="584" y="519"/>
                          <a:pt x="584" y="519"/>
                          <a:pt x="584" y="519"/>
                        </a:cubicBezTo>
                        <a:cubicBezTo>
                          <a:pt x="412" y="358"/>
                          <a:pt x="412" y="358"/>
                          <a:pt x="412" y="358"/>
                        </a:cubicBezTo>
                        <a:cubicBezTo>
                          <a:pt x="409" y="356"/>
                          <a:pt x="406" y="354"/>
                          <a:pt x="404" y="351"/>
                        </a:cubicBezTo>
                        <a:cubicBezTo>
                          <a:pt x="404" y="351"/>
                          <a:pt x="404" y="351"/>
                          <a:pt x="404" y="351"/>
                        </a:cubicBezTo>
                        <a:cubicBezTo>
                          <a:pt x="404" y="351"/>
                          <a:pt x="404" y="351"/>
                          <a:pt x="404" y="351"/>
                        </a:cubicBezTo>
                        <a:cubicBezTo>
                          <a:pt x="398" y="344"/>
                          <a:pt x="393" y="336"/>
                          <a:pt x="391" y="326"/>
                        </a:cubicBezTo>
                        <a:cubicBezTo>
                          <a:pt x="383" y="295"/>
                          <a:pt x="403" y="264"/>
                          <a:pt x="434" y="257"/>
                        </a:cubicBezTo>
                        <a:cubicBezTo>
                          <a:pt x="448" y="254"/>
                          <a:pt x="462" y="256"/>
                          <a:pt x="473" y="262"/>
                        </a:cubicBezTo>
                        <a:cubicBezTo>
                          <a:pt x="473" y="262"/>
                          <a:pt x="473" y="262"/>
                          <a:pt x="473" y="262"/>
                        </a:cubicBezTo>
                        <a:cubicBezTo>
                          <a:pt x="696" y="385"/>
                          <a:pt x="696" y="385"/>
                          <a:pt x="696" y="385"/>
                        </a:cubicBezTo>
                        <a:cubicBezTo>
                          <a:pt x="792" y="439"/>
                          <a:pt x="861" y="530"/>
                          <a:pt x="887" y="637"/>
                        </a:cubicBezTo>
                        <a:cubicBezTo>
                          <a:pt x="915" y="756"/>
                          <a:pt x="915" y="756"/>
                          <a:pt x="915" y="756"/>
                        </a:cubicBezTo>
                        <a:cubicBezTo>
                          <a:pt x="935" y="837"/>
                          <a:pt x="885" y="918"/>
                          <a:pt x="804" y="937"/>
                        </a:cubicBezTo>
                        <a:cubicBezTo>
                          <a:pt x="773" y="945"/>
                          <a:pt x="742" y="942"/>
                          <a:pt x="714" y="931"/>
                        </a:cubicBezTo>
                        <a:cubicBezTo>
                          <a:pt x="707" y="928"/>
                          <a:pt x="699" y="924"/>
                          <a:pt x="692" y="920"/>
                        </a:cubicBezTo>
                        <a:cubicBezTo>
                          <a:pt x="239" y="697"/>
                          <a:pt x="239" y="697"/>
                          <a:pt x="239" y="697"/>
                        </a:cubicBezTo>
                        <a:cubicBezTo>
                          <a:pt x="178" y="667"/>
                          <a:pt x="134" y="612"/>
                          <a:pt x="119" y="547"/>
                        </a:cubicBezTo>
                        <a:cubicBezTo>
                          <a:pt x="8" y="83"/>
                          <a:pt x="8" y="83"/>
                          <a:pt x="8" y="8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5" name="iśḻiḓê">
                    <a:extLst>
                      <a:ext uri="{FF2B5EF4-FFF2-40B4-BE49-F238E27FC236}">
                        <a16:creationId xmlns:a16="http://schemas.microsoft.com/office/drawing/2014/main" id="{728D58D7-991A-4EC7-8099-1B22D7603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78400" y="3581401"/>
                    <a:ext cx="84138" cy="146050"/>
                  </a:xfrm>
                  <a:custGeom>
                    <a:avLst/>
                    <a:gdLst>
                      <a:gd name="T0" fmla="*/ 53 w 53"/>
                      <a:gd name="T1" fmla="*/ 39 h 92"/>
                      <a:gd name="T2" fmla="*/ 27 w 53"/>
                      <a:gd name="T3" fmla="*/ 92 h 92"/>
                      <a:gd name="T4" fmla="*/ 3 w 53"/>
                      <a:gd name="T5" fmla="*/ 82 h 92"/>
                      <a:gd name="T6" fmla="*/ 13 w 53"/>
                      <a:gd name="T7" fmla="*/ 42 h 92"/>
                      <a:gd name="T8" fmla="*/ 0 w 53"/>
                      <a:gd name="T9" fmla="*/ 42 h 92"/>
                      <a:gd name="T10" fmla="*/ 28 w 53"/>
                      <a:gd name="T11" fmla="*/ 0 h 92"/>
                      <a:gd name="T12" fmla="*/ 53 w 53"/>
                      <a:gd name="T13" fmla="*/ 7 h 92"/>
                      <a:gd name="T14" fmla="*/ 53 w 53"/>
                      <a:gd name="T15" fmla="*/ 39 h 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53" h="92">
                        <a:moveTo>
                          <a:pt x="53" y="39"/>
                        </a:moveTo>
                        <a:lnTo>
                          <a:pt x="27" y="92"/>
                        </a:lnTo>
                        <a:lnTo>
                          <a:pt x="3" y="82"/>
                        </a:lnTo>
                        <a:lnTo>
                          <a:pt x="13" y="42"/>
                        </a:lnTo>
                        <a:lnTo>
                          <a:pt x="0" y="42"/>
                        </a:lnTo>
                        <a:lnTo>
                          <a:pt x="28" y="0"/>
                        </a:lnTo>
                        <a:lnTo>
                          <a:pt x="53" y="7"/>
                        </a:lnTo>
                        <a:lnTo>
                          <a:pt x="53" y="39"/>
                        </a:lnTo>
                        <a:close/>
                      </a:path>
                    </a:pathLst>
                  </a:custGeom>
                  <a:solidFill>
                    <a:srgbClr val="E2BDA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6" name="iśḷíḓé">
                    <a:extLst>
                      <a:ext uri="{FF2B5EF4-FFF2-40B4-BE49-F238E27FC236}">
                        <a16:creationId xmlns:a16="http://schemas.microsoft.com/office/drawing/2014/main" id="{3E5CB11A-E022-4103-8A11-3D5606274C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08513" y="2760663"/>
                    <a:ext cx="558800" cy="863600"/>
                  </a:xfrm>
                  <a:custGeom>
                    <a:avLst/>
                    <a:gdLst>
                      <a:gd name="T0" fmla="*/ 80 w 352"/>
                      <a:gd name="T1" fmla="*/ 23 h 544"/>
                      <a:gd name="T2" fmla="*/ 0 w 352"/>
                      <a:gd name="T3" fmla="*/ 0 h 544"/>
                      <a:gd name="T4" fmla="*/ 39 w 352"/>
                      <a:gd name="T5" fmla="*/ 103 h 544"/>
                      <a:gd name="T6" fmla="*/ 225 w 352"/>
                      <a:gd name="T7" fmla="*/ 315 h 544"/>
                      <a:gd name="T8" fmla="*/ 223 w 352"/>
                      <a:gd name="T9" fmla="*/ 298 h 544"/>
                      <a:gd name="T10" fmla="*/ 244 w 352"/>
                      <a:gd name="T11" fmla="*/ 518 h 544"/>
                      <a:gd name="T12" fmla="*/ 294 w 352"/>
                      <a:gd name="T13" fmla="*/ 544 h 544"/>
                      <a:gd name="T14" fmla="*/ 352 w 352"/>
                      <a:gd name="T15" fmla="*/ 272 h 544"/>
                      <a:gd name="T16" fmla="*/ 80 w 352"/>
                      <a:gd name="T17" fmla="*/ 23 h 5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52" h="544">
                        <a:moveTo>
                          <a:pt x="80" y="23"/>
                        </a:moveTo>
                        <a:lnTo>
                          <a:pt x="0" y="0"/>
                        </a:lnTo>
                        <a:lnTo>
                          <a:pt x="39" y="103"/>
                        </a:lnTo>
                        <a:lnTo>
                          <a:pt x="225" y="315"/>
                        </a:lnTo>
                        <a:lnTo>
                          <a:pt x="223" y="298"/>
                        </a:lnTo>
                        <a:lnTo>
                          <a:pt x="244" y="518"/>
                        </a:lnTo>
                        <a:lnTo>
                          <a:pt x="294" y="544"/>
                        </a:lnTo>
                        <a:lnTo>
                          <a:pt x="352" y="272"/>
                        </a:lnTo>
                        <a:lnTo>
                          <a:pt x="80" y="23"/>
                        </a:lnTo>
                        <a:close/>
                      </a:path>
                    </a:pathLst>
                  </a:custGeom>
                  <a:solidFill>
                    <a:srgbClr val="3ABA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7" name="îšḻîdé">
                    <a:extLst>
                      <a:ext uri="{FF2B5EF4-FFF2-40B4-BE49-F238E27FC236}">
                        <a16:creationId xmlns:a16="http://schemas.microsoft.com/office/drawing/2014/main" id="{3B55124C-92B1-421C-9289-B41C8E3C94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698875" y="3255963"/>
                    <a:ext cx="166688" cy="160338"/>
                  </a:xfrm>
                  <a:custGeom>
                    <a:avLst/>
                    <a:gdLst>
                      <a:gd name="T0" fmla="*/ 64 w 105"/>
                      <a:gd name="T1" fmla="*/ 101 h 101"/>
                      <a:gd name="T2" fmla="*/ 105 w 105"/>
                      <a:gd name="T3" fmla="*/ 94 h 101"/>
                      <a:gd name="T4" fmla="*/ 93 w 105"/>
                      <a:gd name="T5" fmla="*/ 27 h 101"/>
                      <a:gd name="T6" fmla="*/ 28 w 105"/>
                      <a:gd name="T7" fmla="*/ 0 h 101"/>
                      <a:gd name="T8" fmla="*/ 0 w 105"/>
                      <a:gd name="T9" fmla="*/ 55 h 101"/>
                      <a:gd name="T10" fmla="*/ 64 w 105"/>
                      <a:gd name="T11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5" h="101">
                        <a:moveTo>
                          <a:pt x="64" y="101"/>
                        </a:moveTo>
                        <a:lnTo>
                          <a:pt x="105" y="94"/>
                        </a:lnTo>
                        <a:lnTo>
                          <a:pt x="93" y="27"/>
                        </a:lnTo>
                        <a:lnTo>
                          <a:pt x="28" y="0"/>
                        </a:lnTo>
                        <a:lnTo>
                          <a:pt x="0" y="55"/>
                        </a:lnTo>
                        <a:lnTo>
                          <a:pt x="64" y="101"/>
                        </a:lnTo>
                        <a:close/>
                      </a:path>
                    </a:pathLst>
                  </a:custGeom>
                  <a:solidFill>
                    <a:srgbClr val="E2BDA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8" name="ïṧḻiďê">
                    <a:extLst>
                      <a:ext uri="{FF2B5EF4-FFF2-40B4-BE49-F238E27FC236}">
                        <a16:creationId xmlns:a16="http://schemas.microsoft.com/office/drawing/2014/main" id="{54CE78F1-5BE9-41E7-B327-904FFFE162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27625" y="2808288"/>
                    <a:ext cx="160338" cy="166688"/>
                  </a:xfrm>
                  <a:custGeom>
                    <a:avLst/>
                    <a:gdLst>
                      <a:gd name="T0" fmla="*/ 0 w 101"/>
                      <a:gd name="T1" fmla="*/ 42 h 105"/>
                      <a:gd name="T2" fmla="*/ 6 w 101"/>
                      <a:gd name="T3" fmla="*/ 0 h 105"/>
                      <a:gd name="T4" fmla="*/ 74 w 101"/>
                      <a:gd name="T5" fmla="*/ 11 h 105"/>
                      <a:gd name="T6" fmla="*/ 101 w 101"/>
                      <a:gd name="T7" fmla="*/ 77 h 105"/>
                      <a:gd name="T8" fmla="*/ 46 w 101"/>
                      <a:gd name="T9" fmla="*/ 105 h 105"/>
                      <a:gd name="T10" fmla="*/ 0 w 101"/>
                      <a:gd name="T11" fmla="*/ 42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1" h="105">
                        <a:moveTo>
                          <a:pt x="0" y="42"/>
                        </a:moveTo>
                        <a:lnTo>
                          <a:pt x="6" y="0"/>
                        </a:lnTo>
                        <a:lnTo>
                          <a:pt x="74" y="11"/>
                        </a:lnTo>
                        <a:lnTo>
                          <a:pt x="101" y="77"/>
                        </a:lnTo>
                        <a:lnTo>
                          <a:pt x="46" y="105"/>
                        </a:lnTo>
                        <a:lnTo>
                          <a:pt x="0" y="42"/>
                        </a:lnTo>
                        <a:close/>
                      </a:path>
                    </a:pathLst>
                  </a:custGeom>
                  <a:solidFill>
                    <a:srgbClr val="B7785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89" name="îşḷîďé">
                    <a:extLst>
                      <a:ext uri="{FF2B5EF4-FFF2-40B4-BE49-F238E27FC236}">
                        <a16:creationId xmlns:a16="http://schemas.microsoft.com/office/drawing/2014/main" id="{13186E9C-0213-4329-97F8-FE7F820829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57988" y="2879726"/>
                    <a:ext cx="173038" cy="152400"/>
                  </a:xfrm>
                  <a:custGeom>
                    <a:avLst/>
                    <a:gdLst>
                      <a:gd name="T0" fmla="*/ 107 w 109"/>
                      <a:gd name="T1" fmla="*/ 44 h 96"/>
                      <a:gd name="T2" fmla="*/ 109 w 109"/>
                      <a:gd name="T3" fmla="*/ 2 h 96"/>
                      <a:gd name="T4" fmla="*/ 41 w 109"/>
                      <a:gd name="T5" fmla="*/ 0 h 96"/>
                      <a:gd name="T6" fmla="*/ 0 w 109"/>
                      <a:gd name="T7" fmla="*/ 58 h 96"/>
                      <a:gd name="T8" fmla="*/ 48 w 109"/>
                      <a:gd name="T9" fmla="*/ 96 h 96"/>
                      <a:gd name="T10" fmla="*/ 107 w 109"/>
                      <a:gd name="T11" fmla="*/ 44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09" h="96">
                        <a:moveTo>
                          <a:pt x="107" y="44"/>
                        </a:moveTo>
                        <a:lnTo>
                          <a:pt x="109" y="2"/>
                        </a:lnTo>
                        <a:lnTo>
                          <a:pt x="41" y="0"/>
                        </a:lnTo>
                        <a:lnTo>
                          <a:pt x="0" y="58"/>
                        </a:lnTo>
                        <a:lnTo>
                          <a:pt x="48" y="96"/>
                        </a:lnTo>
                        <a:lnTo>
                          <a:pt x="107" y="44"/>
                        </a:lnTo>
                        <a:close/>
                      </a:path>
                    </a:pathLst>
                  </a:custGeom>
                  <a:solidFill>
                    <a:srgbClr val="B7785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0" name="iṣlîḓè">
                    <a:extLst>
                      <a:ext uri="{FF2B5EF4-FFF2-40B4-BE49-F238E27FC236}">
                        <a16:creationId xmlns:a16="http://schemas.microsoft.com/office/drawing/2014/main" id="{0BE4FE20-E2DE-4F7F-92DF-7A618828B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73863" y="3351213"/>
                    <a:ext cx="146050" cy="193675"/>
                  </a:xfrm>
                  <a:custGeom>
                    <a:avLst/>
                    <a:gdLst>
                      <a:gd name="T0" fmla="*/ 22 w 92"/>
                      <a:gd name="T1" fmla="*/ 21 h 122"/>
                      <a:gd name="T2" fmla="*/ 58 w 92"/>
                      <a:gd name="T3" fmla="*/ 0 h 122"/>
                      <a:gd name="T4" fmla="*/ 92 w 92"/>
                      <a:gd name="T5" fmla="*/ 61 h 122"/>
                      <a:gd name="T6" fmla="*/ 56 w 92"/>
                      <a:gd name="T7" fmla="*/ 122 h 122"/>
                      <a:gd name="T8" fmla="*/ 0 w 92"/>
                      <a:gd name="T9" fmla="*/ 96 h 122"/>
                      <a:gd name="T10" fmla="*/ 22 w 92"/>
                      <a:gd name="T11" fmla="*/ 21 h 1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92" h="122">
                        <a:moveTo>
                          <a:pt x="22" y="21"/>
                        </a:moveTo>
                        <a:lnTo>
                          <a:pt x="58" y="0"/>
                        </a:lnTo>
                        <a:lnTo>
                          <a:pt x="92" y="61"/>
                        </a:lnTo>
                        <a:lnTo>
                          <a:pt x="56" y="122"/>
                        </a:lnTo>
                        <a:lnTo>
                          <a:pt x="0" y="96"/>
                        </a:lnTo>
                        <a:lnTo>
                          <a:pt x="22" y="21"/>
                        </a:lnTo>
                        <a:close/>
                      </a:path>
                    </a:pathLst>
                  </a:custGeom>
                  <a:solidFill>
                    <a:srgbClr val="B7785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91" name="ïṩḷiďé">
                    <a:extLst>
                      <a:ext uri="{FF2B5EF4-FFF2-40B4-BE49-F238E27FC236}">
                        <a16:creationId xmlns:a16="http://schemas.microsoft.com/office/drawing/2014/main" id="{069D6F04-6C34-4C55-B761-C13DA3E679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24788" y="3370263"/>
                    <a:ext cx="182563" cy="153988"/>
                  </a:xfrm>
                  <a:custGeom>
                    <a:avLst/>
                    <a:gdLst>
                      <a:gd name="T0" fmla="*/ 107 w 115"/>
                      <a:gd name="T1" fmla="*/ 55 h 97"/>
                      <a:gd name="T2" fmla="*/ 115 w 115"/>
                      <a:gd name="T3" fmla="*/ 13 h 97"/>
                      <a:gd name="T4" fmla="*/ 48 w 115"/>
                      <a:gd name="T5" fmla="*/ 0 h 97"/>
                      <a:gd name="T6" fmla="*/ 0 w 115"/>
                      <a:gd name="T7" fmla="*/ 53 h 97"/>
                      <a:gd name="T8" fmla="*/ 41 w 115"/>
                      <a:gd name="T9" fmla="*/ 97 h 97"/>
                      <a:gd name="T10" fmla="*/ 107 w 115"/>
                      <a:gd name="T11" fmla="*/ 55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15" h="97">
                        <a:moveTo>
                          <a:pt x="107" y="55"/>
                        </a:moveTo>
                        <a:lnTo>
                          <a:pt x="115" y="13"/>
                        </a:lnTo>
                        <a:lnTo>
                          <a:pt x="48" y="0"/>
                        </a:lnTo>
                        <a:lnTo>
                          <a:pt x="0" y="53"/>
                        </a:lnTo>
                        <a:lnTo>
                          <a:pt x="41" y="97"/>
                        </a:lnTo>
                        <a:lnTo>
                          <a:pt x="107" y="55"/>
                        </a:lnTo>
                        <a:close/>
                      </a:path>
                    </a:pathLst>
                  </a:custGeom>
                  <a:solidFill>
                    <a:srgbClr val="B7785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ctr">
                    <a:normAutofit fontScale="2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89885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BBEBB0-6629-4541-A489-EA2E24CC691B}"/>
              </a:ext>
            </a:extLst>
          </p:cNvPr>
          <p:cNvSpPr txBox="1"/>
          <p:nvPr/>
        </p:nvSpPr>
        <p:spPr>
          <a:xfrm>
            <a:off x="771513" y="476811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此处输入标题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DA2E9F-3305-44E2-AD66-F0FA18E0F9D1}"/>
              </a:ext>
            </a:extLst>
          </p:cNvPr>
          <p:cNvGrpSpPr/>
          <p:nvPr/>
        </p:nvGrpSpPr>
        <p:grpSpPr>
          <a:xfrm>
            <a:off x="7228876" y="1333838"/>
            <a:ext cx="4678284" cy="1033186"/>
            <a:chOff x="7228876" y="1333838"/>
            <a:chExt cx="4678284" cy="1033186"/>
          </a:xfrm>
        </p:grpSpPr>
        <p:grpSp>
          <p:nvGrpSpPr>
            <p:cNvPr id="5" name="îsľíḓê">
              <a:extLst>
                <a:ext uri="{FF2B5EF4-FFF2-40B4-BE49-F238E27FC236}">
                  <a16:creationId xmlns:a16="http://schemas.microsoft.com/office/drawing/2014/main" id="{FBA32315-D1DE-4CBE-B1A0-8773F8DFDBBE}"/>
                </a:ext>
              </a:extLst>
            </p:cNvPr>
            <p:cNvGrpSpPr/>
            <p:nvPr/>
          </p:nvGrpSpPr>
          <p:grpSpPr>
            <a:xfrm>
              <a:off x="7912098" y="1333838"/>
              <a:ext cx="3995062" cy="1033186"/>
              <a:chOff x="1232497" y="1307281"/>
              <a:chExt cx="3995062" cy="1033186"/>
            </a:xfrm>
          </p:grpSpPr>
          <p:sp>
            <p:nvSpPr>
              <p:cNvPr id="8" name="is1íde">
                <a:extLst>
                  <a:ext uri="{FF2B5EF4-FFF2-40B4-BE49-F238E27FC236}">
                    <a16:creationId xmlns:a16="http://schemas.microsoft.com/office/drawing/2014/main" id="{F81B7B16-ADD2-4DCE-A13A-6C71699045F4}"/>
                  </a:ext>
                </a:extLst>
              </p:cNvPr>
              <p:cNvSpPr/>
              <p:nvPr/>
            </p:nvSpPr>
            <p:spPr bwMode="auto">
              <a:xfrm>
                <a:off x="1232497" y="1720161"/>
                <a:ext cx="3995062" cy="620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9" name="îŝḻíḋè">
                <a:extLst>
                  <a:ext uri="{FF2B5EF4-FFF2-40B4-BE49-F238E27FC236}">
                    <a16:creationId xmlns:a16="http://schemas.microsoft.com/office/drawing/2014/main" id="{3BE1AEFB-86F9-4CBE-948C-45D16B506F37}"/>
                  </a:ext>
                </a:extLst>
              </p:cNvPr>
              <p:cNvSpPr txBox="1"/>
              <p:nvPr/>
            </p:nvSpPr>
            <p:spPr bwMode="auto">
              <a:xfrm>
                <a:off x="1232497" y="1307281"/>
                <a:ext cx="3995062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sp>
          <p:nvSpPr>
            <p:cNvPr id="6" name="îṧľíďè">
              <a:extLst>
                <a:ext uri="{FF2B5EF4-FFF2-40B4-BE49-F238E27FC236}">
                  <a16:creationId xmlns:a16="http://schemas.microsoft.com/office/drawing/2014/main" id="{3A7260CD-5E42-4275-A9F9-7B4BAA927410}"/>
                </a:ext>
              </a:extLst>
            </p:cNvPr>
            <p:cNvSpPr/>
            <p:nvPr/>
          </p:nvSpPr>
          <p:spPr bwMode="auto">
            <a:xfrm>
              <a:off x="7228876" y="1582958"/>
              <a:ext cx="370742" cy="355322"/>
            </a:xfrm>
            <a:custGeom>
              <a:avLst/>
              <a:gdLst>
                <a:gd name="connsiteX0" fmla="*/ 413212 w 608062"/>
                <a:gd name="connsiteY0" fmla="*/ 336089 h 582771"/>
                <a:gd name="connsiteX1" fmla="*/ 402712 w 608062"/>
                <a:gd name="connsiteY1" fmla="*/ 339771 h 582771"/>
                <a:gd name="connsiteX2" fmla="*/ 396155 w 608062"/>
                <a:gd name="connsiteY2" fmla="*/ 353117 h 582771"/>
                <a:gd name="connsiteX3" fmla="*/ 396155 w 608062"/>
                <a:gd name="connsiteY3" fmla="*/ 364468 h 582771"/>
                <a:gd name="connsiteX4" fmla="*/ 413212 w 608062"/>
                <a:gd name="connsiteY4" fmla="*/ 381496 h 582771"/>
                <a:gd name="connsiteX5" fmla="*/ 424584 w 608062"/>
                <a:gd name="connsiteY5" fmla="*/ 381496 h 582771"/>
                <a:gd name="connsiteX6" fmla="*/ 441641 w 608062"/>
                <a:gd name="connsiteY6" fmla="*/ 364468 h 582771"/>
                <a:gd name="connsiteX7" fmla="*/ 441641 w 608062"/>
                <a:gd name="connsiteY7" fmla="*/ 353117 h 582771"/>
                <a:gd name="connsiteX8" fmla="*/ 424584 w 608062"/>
                <a:gd name="connsiteY8" fmla="*/ 336089 h 582771"/>
                <a:gd name="connsiteX9" fmla="*/ 416081 w 608062"/>
                <a:gd name="connsiteY9" fmla="*/ 336089 h 582771"/>
                <a:gd name="connsiteX10" fmla="*/ 370339 w 608062"/>
                <a:gd name="connsiteY10" fmla="*/ 285620 h 582771"/>
                <a:gd name="connsiteX11" fmla="*/ 523596 w 608062"/>
                <a:gd name="connsiteY11" fmla="*/ 285620 h 582771"/>
                <a:gd name="connsiteX12" fmla="*/ 561757 w 608062"/>
                <a:gd name="connsiteY12" fmla="*/ 285620 h 582771"/>
                <a:gd name="connsiteX13" fmla="*/ 572360 w 608062"/>
                <a:gd name="connsiteY13" fmla="*/ 285620 h 582771"/>
                <a:gd name="connsiteX14" fmla="*/ 573026 w 608062"/>
                <a:gd name="connsiteY14" fmla="*/ 285620 h 582771"/>
                <a:gd name="connsiteX15" fmla="*/ 573948 w 608062"/>
                <a:gd name="connsiteY15" fmla="*/ 285620 h 582771"/>
                <a:gd name="connsiteX16" fmla="*/ 585012 w 608062"/>
                <a:gd name="connsiteY16" fmla="*/ 287461 h 582771"/>
                <a:gd name="connsiteX17" fmla="*/ 596947 w 608062"/>
                <a:gd name="connsiteY17" fmla="*/ 294568 h 582771"/>
                <a:gd name="connsiteX18" fmla="*/ 608062 w 608062"/>
                <a:gd name="connsiteY18" fmla="*/ 319726 h 582771"/>
                <a:gd name="connsiteX19" fmla="*/ 608062 w 608062"/>
                <a:gd name="connsiteY19" fmla="*/ 395609 h 582771"/>
                <a:gd name="connsiteX20" fmla="*/ 596947 w 608062"/>
                <a:gd name="connsiteY20" fmla="*/ 420767 h 582771"/>
                <a:gd name="connsiteX21" fmla="*/ 585012 w 608062"/>
                <a:gd name="connsiteY21" fmla="*/ 427874 h 582771"/>
                <a:gd name="connsiteX22" fmla="*/ 573948 w 608062"/>
                <a:gd name="connsiteY22" fmla="*/ 429715 h 582771"/>
                <a:gd name="connsiteX23" fmla="*/ 573026 w 608062"/>
                <a:gd name="connsiteY23" fmla="*/ 429715 h 582771"/>
                <a:gd name="connsiteX24" fmla="*/ 370339 w 608062"/>
                <a:gd name="connsiteY24" fmla="*/ 429715 h 582771"/>
                <a:gd name="connsiteX25" fmla="*/ 336174 w 608062"/>
                <a:gd name="connsiteY25" fmla="*/ 395609 h 582771"/>
                <a:gd name="connsiteX26" fmla="*/ 336174 w 608062"/>
                <a:gd name="connsiteY26" fmla="*/ 357821 h 582771"/>
                <a:gd name="connsiteX27" fmla="*/ 336174 w 608062"/>
                <a:gd name="connsiteY27" fmla="*/ 347287 h 582771"/>
                <a:gd name="connsiteX28" fmla="*/ 336174 w 608062"/>
                <a:gd name="connsiteY28" fmla="*/ 336703 h 582771"/>
                <a:gd name="connsiteX29" fmla="*/ 336174 w 608062"/>
                <a:gd name="connsiteY29" fmla="*/ 319726 h 582771"/>
                <a:gd name="connsiteX30" fmla="*/ 370339 w 608062"/>
                <a:gd name="connsiteY30" fmla="*/ 285620 h 582771"/>
                <a:gd name="connsiteX31" fmla="*/ 34208 w 608062"/>
                <a:gd name="connsiteY31" fmla="*/ 134822 h 582771"/>
                <a:gd name="connsiteX32" fmla="*/ 54539 w 608062"/>
                <a:gd name="connsiteY32" fmla="*/ 134822 h 582771"/>
                <a:gd name="connsiteX33" fmla="*/ 60633 w 608062"/>
                <a:gd name="connsiteY33" fmla="*/ 134822 h 582771"/>
                <a:gd name="connsiteX34" fmla="*/ 93407 w 608062"/>
                <a:gd name="connsiteY34" fmla="*/ 134822 h 582771"/>
                <a:gd name="connsiteX35" fmla="*/ 132327 w 608062"/>
                <a:gd name="connsiteY35" fmla="*/ 134822 h 582771"/>
                <a:gd name="connsiteX36" fmla="*/ 429142 w 608062"/>
                <a:gd name="connsiteY36" fmla="*/ 134822 h 582771"/>
                <a:gd name="connsiteX37" fmla="*/ 509900 w 608062"/>
                <a:gd name="connsiteY37" fmla="*/ 134822 h 582771"/>
                <a:gd name="connsiteX38" fmla="*/ 520501 w 608062"/>
                <a:gd name="connsiteY38" fmla="*/ 134822 h 582771"/>
                <a:gd name="connsiteX39" fmla="*/ 531101 w 608062"/>
                <a:gd name="connsiteY39" fmla="*/ 134822 h 582771"/>
                <a:gd name="connsiteX40" fmla="*/ 538885 w 608062"/>
                <a:gd name="connsiteY40" fmla="*/ 134822 h 582771"/>
                <a:gd name="connsiteX41" fmla="*/ 572940 w 608062"/>
                <a:gd name="connsiteY41" fmla="*/ 168926 h 582771"/>
                <a:gd name="connsiteX42" fmla="*/ 572940 w 608062"/>
                <a:gd name="connsiteY42" fmla="*/ 261982 h 582771"/>
                <a:gd name="connsiteX43" fmla="*/ 565719 w 608062"/>
                <a:gd name="connsiteY43" fmla="*/ 261982 h 582771"/>
                <a:gd name="connsiteX44" fmla="*/ 555119 w 608062"/>
                <a:gd name="connsiteY44" fmla="*/ 261982 h 582771"/>
                <a:gd name="connsiteX45" fmla="*/ 544518 w 608062"/>
                <a:gd name="connsiteY45" fmla="*/ 261982 h 582771"/>
                <a:gd name="connsiteX46" fmla="*/ 370301 w 608062"/>
                <a:gd name="connsiteY46" fmla="*/ 261982 h 582771"/>
                <a:gd name="connsiteX47" fmla="*/ 363388 w 608062"/>
                <a:gd name="connsiteY47" fmla="*/ 262391 h 582771"/>
                <a:gd name="connsiteX48" fmla="*/ 328770 w 608062"/>
                <a:gd name="connsiteY48" fmla="*/ 279468 h 582771"/>
                <a:gd name="connsiteX49" fmla="*/ 312331 w 608062"/>
                <a:gd name="connsiteY49" fmla="*/ 319861 h 582771"/>
                <a:gd name="connsiteX50" fmla="*/ 312331 w 608062"/>
                <a:gd name="connsiteY50" fmla="*/ 343279 h 582771"/>
                <a:gd name="connsiteX51" fmla="*/ 312331 w 608062"/>
                <a:gd name="connsiteY51" fmla="*/ 353863 h 582771"/>
                <a:gd name="connsiteX52" fmla="*/ 312331 w 608062"/>
                <a:gd name="connsiteY52" fmla="*/ 364446 h 582771"/>
                <a:gd name="connsiteX53" fmla="*/ 312331 w 608062"/>
                <a:gd name="connsiteY53" fmla="*/ 395636 h 582771"/>
                <a:gd name="connsiteX54" fmla="*/ 370352 w 608062"/>
                <a:gd name="connsiteY54" fmla="*/ 453617 h 582771"/>
                <a:gd name="connsiteX55" fmla="*/ 572940 w 608062"/>
                <a:gd name="connsiteY55" fmla="*/ 453617 h 582771"/>
                <a:gd name="connsiteX56" fmla="*/ 572940 w 608062"/>
                <a:gd name="connsiteY56" fmla="*/ 548719 h 582771"/>
                <a:gd name="connsiteX57" fmla="*/ 538783 w 608062"/>
                <a:gd name="connsiteY57" fmla="*/ 582771 h 582771"/>
                <a:gd name="connsiteX58" fmla="*/ 34157 w 608062"/>
                <a:gd name="connsiteY58" fmla="*/ 582771 h 582771"/>
                <a:gd name="connsiteX59" fmla="*/ 0 w 608062"/>
                <a:gd name="connsiteY59" fmla="*/ 548719 h 582771"/>
                <a:gd name="connsiteX60" fmla="*/ 0 w 608062"/>
                <a:gd name="connsiteY60" fmla="*/ 211875 h 582771"/>
                <a:gd name="connsiteX61" fmla="*/ 0 w 608062"/>
                <a:gd name="connsiteY61" fmla="*/ 173016 h 582771"/>
                <a:gd name="connsiteX62" fmla="*/ 0 w 608062"/>
                <a:gd name="connsiteY62" fmla="*/ 168926 h 582771"/>
                <a:gd name="connsiteX63" fmla="*/ 1229 w 608062"/>
                <a:gd name="connsiteY63" fmla="*/ 159978 h 582771"/>
                <a:gd name="connsiteX64" fmla="*/ 7528 w 608062"/>
                <a:gd name="connsiteY64" fmla="*/ 147656 h 582771"/>
                <a:gd name="connsiteX65" fmla="*/ 34208 w 608062"/>
                <a:gd name="connsiteY65" fmla="*/ 134822 h 582771"/>
                <a:gd name="connsiteX66" fmla="*/ 459702 w 608062"/>
                <a:gd name="connsiteY66" fmla="*/ 46827 h 582771"/>
                <a:gd name="connsiteX67" fmla="*/ 492623 w 608062"/>
                <a:gd name="connsiteY67" fmla="*/ 71966 h 582771"/>
                <a:gd name="connsiteX68" fmla="*/ 503273 w 608062"/>
                <a:gd name="connsiteY68" fmla="*/ 110900 h 582771"/>
                <a:gd name="connsiteX69" fmla="*/ 417257 w 608062"/>
                <a:gd name="connsiteY69" fmla="*/ 110900 h 582771"/>
                <a:gd name="connsiteX70" fmla="*/ 219882 w 608062"/>
                <a:gd name="connsiteY70" fmla="*/ 110900 h 582771"/>
                <a:gd name="connsiteX71" fmla="*/ 393757 w 608062"/>
                <a:gd name="connsiteY71" fmla="*/ 63586 h 582771"/>
                <a:gd name="connsiteX72" fmla="*/ 450691 w 608062"/>
                <a:gd name="connsiteY72" fmla="*/ 48053 h 582771"/>
                <a:gd name="connsiteX73" fmla="*/ 459702 w 608062"/>
                <a:gd name="connsiteY73" fmla="*/ 46827 h 582771"/>
                <a:gd name="connsiteX74" fmla="*/ 351961 w 608062"/>
                <a:gd name="connsiteY74" fmla="*/ 1805 h 582771"/>
                <a:gd name="connsiteX75" fmla="*/ 371657 w 608062"/>
                <a:gd name="connsiteY75" fmla="*/ 18993 h 582771"/>
                <a:gd name="connsiteX76" fmla="*/ 384511 w 608062"/>
                <a:gd name="connsiteY76" fmla="*/ 44858 h 582771"/>
                <a:gd name="connsiteX77" fmla="*/ 142137 w 608062"/>
                <a:gd name="connsiteY77" fmla="*/ 110900 h 582771"/>
                <a:gd name="connsiteX78" fmla="*/ 108953 w 608062"/>
                <a:gd name="connsiteY78" fmla="*/ 110900 h 582771"/>
                <a:gd name="connsiteX79" fmla="*/ 325927 w 608062"/>
                <a:gd name="connsiteY79" fmla="*/ 3556 h 582771"/>
                <a:gd name="connsiteX80" fmla="*/ 351961 w 608062"/>
                <a:gd name="connsiteY80" fmla="*/ 1805 h 58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8062" h="582771">
                  <a:moveTo>
                    <a:pt x="413212" y="336089"/>
                  </a:moveTo>
                  <a:cubicBezTo>
                    <a:pt x="409268" y="336089"/>
                    <a:pt x="405631" y="337521"/>
                    <a:pt x="402712" y="339771"/>
                  </a:cubicBezTo>
                  <a:cubicBezTo>
                    <a:pt x="398665" y="342839"/>
                    <a:pt x="396155" y="347696"/>
                    <a:pt x="396155" y="353117"/>
                  </a:cubicBezTo>
                  <a:lnTo>
                    <a:pt x="396155" y="364468"/>
                  </a:lnTo>
                  <a:cubicBezTo>
                    <a:pt x="396155" y="373877"/>
                    <a:pt x="403787" y="381496"/>
                    <a:pt x="413212" y="381496"/>
                  </a:cubicBezTo>
                  <a:lnTo>
                    <a:pt x="424584" y="381496"/>
                  </a:lnTo>
                  <a:cubicBezTo>
                    <a:pt x="434009" y="381496"/>
                    <a:pt x="441641" y="373877"/>
                    <a:pt x="441641" y="364468"/>
                  </a:cubicBezTo>
                  <a:lnTo>
                    <a:pt x="441641" y="353117"/>
                  </a:lnTo>
                  <a:cubicBezTo>
                    <a:pt x="441641" y="343708"/>
                    <a:pt x="434009" y="336089"/>
                    <a:pt x="424584" y="336089"/>
                  </a:cubicBezTo>
                  <a:lnTo>
                    <a:pt x="416081" y="336089"/>
                  </a:lnTo>
                  <a:close/>
                  <a:moveTo>
                    <a:pt x="370339" y="285620"/>
                  </a:moveTo>
                  <a:lnTo>
                    <a:pt x="523596" y="285620"/>
                  </a:lnTo>
                  <a:lnTo>
                    <a:pt x="561757" y="285620"/>
                  </a:lnTo>
                  <a:lnTo>
                    <a:pt x="572360" y="285620"/>
                  </a:lnTo>
                  <a:lnTo>
                    <a:pt x="573026" y="285620"/>
                  </a:lnTo>
                  <a:lnTo>
                    <a:pt x="573948" y="285620"/>
                  </a:lnTo>
                  <a:cubicBezTo>
                    <a:pt x="577841" y="285620"/>
                    <a:pt x="581529" y="286336"/>
                    <a:pt x="585012" y="287461"/>
                  </a:cubicBezTo>
                  <a:cubicBezTo>
                    <a:pt x="589520" y="289046"/>
                    <a:pt x="593515" y="291449"/>
                    <a:pt x="596947" y="294568"/>
                  </a:cubicBezTo>
                  <a:cubicBezTo>
                    <a:pt x="603759" y="300756"/>
                    <a:pt x="608062" y="309755"/>
                    <a:pt x="608062" y="319726"/>
                  </a:cubicBezTo>
                  <a:lnTo>
                    <a:pt x="608062" y="395609"/>
                  </a:lnTo>
                  <a:cubicBezTo>
                    <a:pt x="608062" y="405580"/>
                    <a:pt x="603759" y="414579"/>
                    <a:pt x="596947" y="420767"/>
                  </a:cubicBezTo>
                  <a:cubicBezTo>
                    <a:pt x="593515" y="423886"/>
                    <a:pt x="589520" y="426340"/>
                    <a:pt x="585012" y="427874"/>
                  </a:cubicBezTo>
                  <a:cubicBezTo>
                    <a:pt x="581529" y="428999"/>
                    <a:pt x="577841" y="429715"/>
                    <a:pt x="573948" y="429715"/>
                  </a:cubicBezTo>
                  <a:lnTo>
                    <a:pt x="573026" y="429715"/>
                  </a:lnTo>
                  <a:lnTo>
                    <a:pt x="370339" y="429715"/>
                  </a:lnTo>
                  <a:cubicBezTo>
                    <a:pt x="351489" y="429715"/>
                    <a:pt x="336174" y="414426"/>
                    <a:pt x="336174" y="395609"/>
                  </a:cubicBezTo>
                  <a:lnTo>
                    <a:pt x="336174" y="357821"/>
                  </a:lnTo>
                  <a:lnTo>
                    <a:pt x="336174" y="347287"/>
                  </a:lnTo>
                  <a:lnTo>
                    <a:pt x="336174" y="336703"/>
                  </a:lnTo>
                  <a:lnTo>
                    <a:pt x="336174" y="319726"/>
                  </a:lnTo>
                  <a:cubicBezTo>
                    <a:pt x="336174" y="300909"/>
                    <a:pt x="351489" y="285620"/>
                    <a:pt x="370339" y="285620"/>
                  </a:cubicBezTo>
                  <a:close/>
                  <a:moveTo>
                    <a:pt x="34208" y="134822"/>
                  </a:moveTo>
                  <a:lnTo>
                    <a:pt x="54539" y="134822"/>
                  </a:lnTo>
                  <a:lnTo>
                    <a:pt x="60633" y="134822"/>
                  </a:lnTo>
                  <a:lnTo>
                    <a:pt x="93407" y="134822"/>
                  </a:lnTo>
                  <a:lnTo>
                    <a:pt x="132327" y="134822"/>
                  </a:lnTo>
                  <a:lnTo>
                    <a:pt x="429142" y="134822"/>
                  </a:lnTo>
                  <a:lnTo>
                    <a:pt x="509900" y="134822"/>
                  </a:lnTo>
                  <a:lnTo>
                    <a:pt x="520501" y="134822"/>
                  </a:lnTo>
                  <a:lnTo>
                    <a:pt x="531101" y="134822"/>
                  </a:lnTo>
                  <a:lnTo>
                    <a:pt x="538885" y="134822"/>
                  </a:lnTo>
                  <a:cubicBezTo>
                    <a:pt x="557730" y="134822"/>
                    <a:pt x="572991" y="150110"/>
                    <a:pt x="572940" y="168926"/>
                  </a:cubicBezTo>
                  <a:lnTo>
                    <a:pt x="572940" y="261982"/>
                  </a:lnTo>
                  <a:lnTo>
                    <a:pt x="565719" y="261982"/>
                  </a:lnTo>
                  <a:lnTo>
                    <a:pt x="555119" y="261982"/>
                  </a:lnTo>
                  <a:lnTo>
                    <a:pt x="544518" y="261982"/>
                  </a:lnTo>
                  <a:lnTo>
                    <a:pt x="370301" y="261982"/>
                  </a:lnTo>
                  <a:cubicBezTo>
                    <a:pt x="367945" y="261982"/>
                    <a:pt x="365641" y="262084"/>
                    <a:pt x="363388" y="262391"/>
                  </a:cubicBezTo>
                  <a:cubicBezTo>
                    <a:pt x="349868" y="263925"/>
                    <a:pt x="337783" y="270214"/>
                    <a:pt x="328770" y="279468"/>
                  </a:cubicBezTo>
                  <a:cubicBezTo>
                    <a:pt x="318579" y="289899"/>
                    <a:pt x="312331" y="304164"/>
                    <a:pt x="312331" y="319861"/>
                  </a:cubicBezTo>
                  <a:lnTo>
                    <a:pt x="312331" y="343279"/>
                  </a:lnTo>
                  <a:lnTo>
                    <a:pt x="312331" y="353863"/>
                  </a:lnTo>
                  <a:lnTo>
                    <a:pt x="312331" y="364446"/>
                  </a:lnTo>
                  <a:lnTo>
                    <a:pt x="312331" y="395636"/>
                  </a:lnTo>
                  <a:cubicBezTo>
                    <a:pt x="312331" y="427643"/>
                    <a:pt x="338346" y="453617"/>
                    <a:pt x="370352" y="453617"/>
                  </a:cubicBezTo>
                  <a:lnTo>
                    <a:pt x="572940" y="453617"/>
                  </a:lnTo>
                  <a:lnTo>
                    <a:pt x="572940" y="548719"/>
                  </a:lnTo>
                  <a:cubicBezTo>
                    <a:pt x="572940" y="567534"/>
                    <a:pt x="557628" y="582771"/>
                    <a:pt x="538783" y="582771"/>
                  </a:cubicBezTo>
                  <a:lnTo>
                    <a:pt x="34157" y="582771"/>
                  </a:lnTo>
                  <a:cubicBezTo>
                    <a:pt x="15312" y="582771"/>
                    <a:pt x="0" y="567534"/>
                    <a:pt x="0" y="548719"/>
                  </a:cubicBezTo>
                  <a:lnTo>
                    <a:pt x="0" y="211875"/>
                  </a:lnTo>
                  <a:lnTo>
                    <a:pt x="0" y="173016"/>
                  </a:lnTo>
                  <a:lnTo>
                    <a:pt x="0" y="168926"/>
                  </a:lnTo>
                  <a:cubicBezTo>
                    <a:pt x="0" y="165858"/>
                    <a:pt x="461" y="162841"/>
                    <a:pt x="1229" y="159978"/>
                  </a:cubicBezTo>
                  <a:cubicBezTo>
                    <a:pt x="2458" y="155427"/>
                    <a:pt x="4660" y="151235"/>
                    <a:pt x="7528" y="147656"/>
                  </a:cubicBezTo>
                  <a:cubicBezTo>
                    <a:pt x="13776" y="139782"/>
                    <a:pt x="23403" y="134822"/>
                    <a:pt x="34208" y="134822"/>
                  </a:cubicBezTo>
                  <a:close/>
                  <a:moveTo>
                    <a:pt x="459702" y="46827"/>
                  </a:moveTo>
                  <a:cubicBezTo>
                    <a:pt x="474755" y="46827"/>
                    <a:pt x="488527" y="56739"/>
                    <a:pt x="492623" y="71966"/>
                  </a:cubicBezTo>
                  <a:lnTo>
                    <a:pt x="503273" y="110900"/>
                  </a:lnTo>
                  <a:lnTo>
                    <a:pt x="417257" y="110900"/>
                  </a:lnTo>
                  <a:lnTo>
                    <a:pt x="219882" y="110900"/>
                  </a:lnTo>
                  <a:lnTo>
                    <a:pt x="393757" y="63586"/>
                  </a:lnTo>
                  <a:lnTo>
                    <a:pt x="450691" y="48053"/>
                  </a:lnTo>
                  <a:cubicBezTo>
                    <a:pt x="453712" y="47236"/>
                    <a:pt x="456732" y="46827"/>
                    <a:pt x="459702" y="46827"/>
                  </a:cubicBezTo>
                  <a:close/>
                  <a:moveTo>
                    <a:pt x="351961" y="1805"/>
                  </a:moveTo>
                  <a:cubicBezTo>
                    <a:pt x="360237" y="4604"/>
                    <a:pt x="367458" y="10559"/>
                    <a:pt x="371657" y="18993"/>
                  </a:cubicBezTo>
                  <a:lnTo>
                    <a:pt x="384511" y="44858"/>
                  </a:lnTo>
                  <a:lnTo>
                    <a:pt x="142137" y="110900"/>
                  </a:lnTo>
                  <a:lnTo>
                    <a:pt x="108953" y="110900"/>
                  </a:lnTo>
                  <a:lnTo>
                    <a:pt x="325927" y="3556"/>
                  </a:lnTo>
                  <a:cubicBezTo>
                    <a:pt x="334351" y="-636"/>
                    <a:pt x="343684" y="-993"/>
                    <a:pt x="351961" y="18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D6E0781-A2AE-499C-9FD7-1FD2D48129B2}"/>
                </a:ext>
              </a:extLst>
            </p:cNvPr>
            <p:cNvCxnSpPr/>
            <p:nvPr/>
          </p:nvCxnSpPr>
          <p:spPr>
            <a:xfrm>
              <a:off x="7893048" y="1389647"/>
              <a:ext cx="0" cy="921569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77409EE-D629-4C72-9EA7-6C199E98BE27}"/>
              </a:ext>
            </a:extLst>
          </p:cNvPr>
          <p:cNvGrpSpPr/>
          <p:nvPr/>
        </p:nvGrpSpPr>
        <p:grpSpPr>
          <a:xfrm>
            <a:off x="7228876" y="2543622"/>
            <a:ext cx="4678284" cy="1033186"/>
            <a:chOff x="7228876" y="2543622"/>
            <a:chExt cx="4678284" cy="1033186"/>
          </a:xfrm>
        </p:grpSpPr>
        <p:grpSp>
          <p:nvGrpSpPr>
            <p:cNvPr id="11" name="ïşḷiďè">
              <a:extLst>
                <a:ext uri="{FF2B5EF4-FFF2-40B4-BE49-F238E27FC236}">
                  <a16:creationId xmlns:a16="http://schemas.microsoft.com/office/drawing/2014/main" id="{0D75DA9D-609F-42E0-8F93-43B20E8A7046}"/>
                </a:ext>
              </a:extLst>
            </p:cNvPr>
            <p:cNvGrpSpPr/>
            <p:nvPr/>
          </p:nvGrpSpPr>
          <p:grpSpPr>
            <a:xfrm>
              <a:off x="7912098" y="2543622"/>
              <a:ext cx="3995062" cy="1033186"/>
              <a:chOff x="1232497" y="2517065"/>
              <a:chExt cx="5115422" cy="1033186"/>
            </a:xfrm>
          </p:grpSpPr>
          <p:sp>
            <p:nvSpPr>
              <p:cNvPr id="14" name="ïśḻîḓè">
                <a:extLst>
                  <a:ext uri="{FF2B5EF4-FFF2-40B4-BE49-F238E27FC236}">
                    <a16:creationId xmlns:a16="http://schemas.microsoft.com/office/drawing/2014/main" id="{99FE6B07-FB3A-4F40-AFE7-E171B9D523C0}"/>
                  </a:ext>
                </a:extLst>
              </p:cNvPr>
              <p:cNvSpPr/>
              <p:nvPr/>
            </p:nvSpPr>
            <p:spPr bwMode="auto">
              <a:xfrm>
                <a:off x="1232497" y="2929945"/>
                <a:ext cx="5115422" cy="620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15" name="íşḷïḍê">
                <a:extLst>
                  <a:ext uri="{FF2B5EF4-FFF2-40B4-BE49-F238E27FC236}">
                    <a16:creationId xmlns:a16="http://schemas.microsoft.com/office/drawing/2014/main" id="{72D20027-72E1-42EC-A02E-076F9FF36C39}"/>
                  </a:ext>
                </a:extLst>
              </p:cNvPr>
              <p:cNvSpPr txBox="1"/>
              <p:nvPr/>
            </p:nvSpPr>
            <p:spPr bwMode="auto">
              <a:xfrm>
                <a:off x="1232497" y="2517065"/>
                <a:ext cx="5115422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sp>
          <p:nvSpPr>
            <p:cNvPr id="12" name="ïṣliďé">
              <a:extLst>
                <a:ext uri="{FF2B5EF4-FFF2-40B4-BE49-F238E27FC236}">
                  <a16:creationId xmlns:a16="http://schemas.microsoft.com/office/drawing/2014/main" id="{B4A91F2E-AE7C-45EF-9C8C-D363BD547C71}"/>
                </a:ext>
              </a:extLst>
            </p:cNvPr>
            <p:cNvSpPr/>
            <p:nvPr/>
          </p:nvSpPr>
          <p:spPr bwMode="auto">
            <a:xfrm>
              <a:off x="7228876" y="2759307"/>
              <a:ext cx="408149" cy="422192"/>
            </a:xfrm>
            <a:custGeom>
              <a:avLst/>
              <a:gdLst>
                <a:gd name="connsiteX0" fmla="*/ 450419 w 586610"/>
                <a:gd name="connsiteY0" fmla="*/ 473776 h 606792"/>
                <a:gd name="connsiteX1" fmla="*/ 517033 w 586610"/>
                <a:gd name="connsiteY1" fmla="*/ 540284 h 606792"/>
                <a:gd name="connsiteX2" fmla="*/ 450419 w 586610"/>
                <a:gd name="connsiteY2" fmla="*/ 606792 h 606792"/>
                <a:gd name="connsiteX3" fmla="*/ 383805 w 586610"/>
                <a:gd name="connsiteY3" fmla="*/ 540284 h 606792"/>
                <a:gd name="connsiteX4" fmla="*/ 450419 w 586610"/>
                <a:gd name="connsiteY4" fmla="*/ 473776 h 606792"/>
                <a:gd name="connsiteX5" fmla="*/ 231243 w 586610"/>
                <a:gd name="connsiteY5" fmla="*/ 473776 h 606792"/>
                <a:gd name="connsiteX6" fmla="*/ 297786 w 586610"/>
                <a:gd name="connsiteY6" fmla="*/ 540284 h 606792"/>
                <a:gd name="connsiteX7" fmla="*/ 231243 w 586610"/>
                <a:gd name="connsiteY7" fmla="*/ 606792 h 606792"/>
                <a:gd name="connsiteX8" fmla="*/ 164700 w 586610"/>
                <a:gd name="connsiteY8" fmla="*/ 540284 h 606792"/>
                <a:gd name="connsiteX9" fmla="*/ 231243 w 586610"/>
                <a:gd name="connsiteY9" fmla="*/ 473776 h 606792"/>
                <a:gd name="connsiteX10" fmla="*/ 21971 w 586610"/>
                <a:gd name="connsiteY10" fmla="*/ 0 h 606792"/>
                <a:gd name="connsiteX11" fmla="*/ 141045 w 586610"/>
                <a:gd name="connsiteY11" fmla="*/ 40808 h 606792"/>
                <a:gd name="connsiteX12" fmla="*/ 163169 w 586610"/>
                <a:gd name="connsiteY12" fmla="*/ 135158 h 606792"/>
                <a:gd name="connsiteX13" fmla="*/ 307440 w 586610"/>
                <a:gd name="connsiteY13" fmla="*/ 135158 h 606792"/>
                <a:gd name="connsiteX14" fmla="*/ 307440 w 586610"/>
                <a:gd name="connsiteY14" fmla="*/ 235492 h 606792"/>
                <a:gd name="connsiteX15" fmla="*/ 261194 w 586610"/>
                <a:gd name="connsiteY15" fmla="*/ 235492 h 606792"/>
                <a:gd name="connsiteX16" fmla="*/ 339705 w 586610"/>
                <a:gd name="connsiteY16" fmla="*/ 370497 h 606792"/>
                <a:gd name="connsiteX17" fmla="*/ 420522 w 586610"/>
                <a:gd name="connsiteY17" fmla="*/ 235492 h 606792"/>
                <a:gd name="connsiteX18" fmla="*/ 372892 w 586610"/>
                <a:gd name="connsiteY18" fmla="*/ 235492 h 606792"/>
                <a:gd name="connsiteX19" fmla="*/ 372892 w 586610"/>
                <a:gd name="connsiteY19" fmla="*/ 135158 h 606792"/>
                <a:gd name="connsiteX20" fmla="*/ 586610 w 586610"/>
                <a:gd name="connsiteY20" fmla="*/ 135158 h 606792"/>
                <a:gd name="connsiteX21" fmla="*/ 518085 w 586610"/>
                <a:gd name="connsiteY21" fmla="*/ 438000 h 606792"/>
                <a:gd name="connsiteX22" fmla="*/ 163630 w 586610"/>
                <a:gd name="connsiteY22" fmla="*/ 438000 h 606792"/>
                <a:gd name="connsiteX23" fmla="*/ 83736 w 586610"/>
                <a:gd name="connsiteY23" fmla="*/ 92509 h 606792"/>
                <a:gd name="connsiteX24" fmla="*/ 0 w 586610"/>
                <a:gd name="connsiteY24" fmla="*/ 63820 h 60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6610" h="606792">
                  <a:moveTo>
                    <a:pt x="450419" y="473776"/>
                  </a:moveTo>
                  <a:cubicBezTo>
                    <a:pt x="487209" y="473776"/>
                    <a:pt x="517033" y="503553"/>
                    <a:pt x="517033" y="540284"/>
                  </a:cubicBezTo>
                  <a:cubicBezTo>
                    <a:pt x="517033" y="577015"/>
                    <a:pt x="487209" y="606792"/>
                    <a:pt x="450419" y="606792"/>
                  </a:cubicBezTo>
                  <a:cubicBezTo>
                    <a:pt x="413629" y="606792"/>
                    <a:pt x="383805" y="577015"/>
                    <a:pt x="383805" y="540284"/>
                  </a:cubicBezTo>
                  <a:cubicBezTo>
                    <a:pt x="383805" y="503553"/>
                    <a:pt x="413629" y="473776"/>
                    <a:pt x="450419" y="473776"/>
                  </a:cubicBezTo>
                  <a:close/>
                  <a:moveTo>
                    <a:pt x="231243" y="473776"/>
                  </a:moveTo>
                  <a:cubicBezTo>
                    <a:pt x="267994" y="473776"/>
                    <a:pt x="297786" y="503553"/>
                    <a:pt x="297786" y="540284"/>
                  </a:cubicBezTo>
                  <a:cubicBezTo>
                    <a:pt x="297786" y="577015"/>
                    <a:pt x="267994" y="606792"/>
                    <a:pt x="231243" y="606792"/>
                  </a:cubicBezTo>
                  <a:cubicBezTo>
                    <a:pt x="194492" y="606792"/>
                    <a:pt x="164700" y="577015"/>
                    <a:pt x="164700" y="540284"/>
                  </a:cubicBezTo>
                  <a:cubicBezTo>
                    <a:pt x="164700" y="503553"/>
                    <a:pt x="194492" y="473776"/>
                    <a:pt x="231243" y="473776"/>
                  </a:cubicBezTo>
                  <a:close/>
                  <a:moveTo>
                    <a:pt x="21971" y="0"/>
                  </a:moveTo>
                  <a:lnTo>
                    <a:pt x="141045" y="40808"/>
                  </a:lnTo>
                  <a:lnTo>
                    <a:pt x="163169" y="135158"/>
                  </a:lnTo>
                  <a:lnTo>
                    <a:pt x="307440" y="135158"/>
                  </a:lnTo>
                  <a:lnTo>
                    <a:pt x="307440" y="235492"/>
                  </a:lnTo>
                  <a:lnTo>
                    <a:pt x="261194" y="235492"/>
                  </a:lnTo>
                  <a:lnTo>
                    <a:pt x="339705" y="370497"/>
                  </a:lnTo>
                  <a:lnTo>
                    <a:pt x="420522" y="235492"/>
                  </a:lnTo>
                  <a:lnTo>
                    <a:pt x="372892" y="235492"/>
                  </a:lnTo>
                  <a:lnTo>
                    <a:pt x="372892" y="135158"/>
                  </a:lnTo>
                  <a:lnTo>
                    <a:pt x="586610" y="135158"/>
                  </a:lnTo>
                  <a:lnTo>
                    <a:pt x="518085" y="438000"/>
                  </a:lnTo>
                  <a:lnTo>
                    <a:pt x="163630" y="438000"/>
                  </a:lnTo>
                  <a:lnTo>
                    <a:pt x="83736" y="92509"/>
                  </a:lnTo>
                  <a:lnTo>
                    <a:pt x="0" y="638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54265E8-D3C7-4649-9C64-35FB8A07AAAE}"/>
                </a:ext>
              </a:extLst>
            </p:cNvPr>
            <p:cNvCxnSpPr/>
            <p:nvPr/>
          </p:nvCxnSpPr>
          <p:spPr>
            <a:xfrm>
              <a:off x="7893048" y="2599431"/>
              <a:ext cx="0" cy="921569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753E5D7-311B-45CC-9CE2-35D207388D9A}"/>
              </a:ext>
            </a:extLst>
          </p:cNvPr>
          <p:cNvGrpSpPr/>
          <p:nvPr/>
        </p:nvGrpSpPr>
        <p:grpSpPr>
          <a:xfrm>
            <a:off x="7228876" y="3753406"/>
            <a:ext cx="4678284" cy="1033186"/>
            <a:chOff x="7228876" y="3753406"/>
            <a:chExt cx="4678284" cy="1033186"/>
          </a:xfrm>
        </p:grpSpPr>
        <p:grpSp>
          <p:nvGrpSpPr>
            <p:cNvPr id="17" name="îšḷiďe">
              <a:extLst>
                <a:ext uri="{FF2B5EF4-FFF2-40B4-BE49-F238E27FC236}">
                  <a16:creationId xmlns:a16="http://schemas.microsoft.com/office/drawing/2014/main" id="{275F86A4-D5EE-4ABE-90CB-CDEF8579E07B}"/>
                </a:ext>
              </a:extLst>
            </p:cNvPr>
            <p:cNvGrpSpPr/>
            <p:nvPr/>
          </p:nvGrpSpPr>
          <p:grpSpPr>
            <a:xfrm>
              <a:off x="7912098" y="3753406"/>
              <a:ext cx="3995062" cy="1033186"/>
              <a:chOff x="1232497" y="3726849"/>
              <a:chExt cx="5115422" cy="1033186"/>
            </a:xfrm>
          </p:grpSpPr>
          <p:sp>
            <p:nvSpPr>
              <p:cNvPr id="20" name="íşļiḑè">
                <a:extLst>
                  <a:ext uri="{FF2B5EF4-FFF2-40B4-BE49-F238E27FC236}">
                    <a16:creationId xmlns:a16="http://schemas.microsoft.com/office/drawing/2014/main" id="{19B38FAC-0FFE-4E7E-9310-0AC5DE394DBE}"/>
                  </a:ext>
                </a:extLst>
              </p:cNvPr>
              <p:cNvSpPr/>
              <p:nvPr/>
            </p:nvSpPr>
            <p:spPr bwMode="auto">
              <a:xfrm>
                <a:off x="1232497" y="4139729"/>
                <a:ext cx="5115422" cy="620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1" name="íşļîdé">
                <a:extLst>
                  <a:ext uri="{FF2B5EF4-FFF2-40B4-BE49-F238E27FC236}">
                    <a16:creationId xmlns:a16="http://schemas.microsoft.com/office/drawing/2014/main" id="{C48B8720-DF69-4A57-A986-70C5B7181164}"/>
                  </a:ext>
                </a:extLst>
              </p:cNvPr>
              <p:cNvSpPr txBox="1"/>
              <p:nvPr/>
            </p:nvSpPr>
            <p:spPr bwMode="auto">
              <a:xfrm>
                <a:off x="1232497" y="3726849"/>
                <a:ext cx="5115422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sp>
          <p:nvSpPr>
            <p:cNvPr id="18" name="iṥḷiďê">
              <a:extLst>
                <a:ext uri="{FF2B5EF4-FFF2-40B4-BE49-F238E27FC236}">
                  <a16:creationId xmlns:a16="http://schemas.microsoft.com/office/drawing/2014/main" id="{B188DCC0-DAFA-45F0-A01B-516714078FDA}"/>
                </a:ext>
              </a:extLst>
            </p:cNvPr>
            <p:cNvSpPr/>
            <p:nvPr/>
          </p:nvSpPr>
          <p:spPr bwMode="auto">
            <a:xfrm>
              <a:off x="7228876" y="3984612"/>
              <a:ext cx="422192" cy="391150"/>
            </a:xfrm>
            <a:custGeom>
              <a:avLst/>
              <a:gdLst>
                <a:gd name="connsiteX0" fmla="*/ 445285 w 605804"/>
                <a:gd name="connsiteY0" fmla="*/ 326174 h 561262"/>
                <a:gd name="connsiteX1" fmla="*/ 441943 w 605804"/>
                <a:gd name="connsiteY1" fmla="*/ 329512 h 561262"/>
                <a:gd name="connsiteX2" fmla="*/ 441943 w 605804"/>
                <a:gd name="connsiteY2" fmla="*/ 343787 h 561262"/>
                <a:gd name="connsiteX3" fmla="*/ 419754 w 605804"/>
                <a:gd name="connsiteY3" fmla="*/ 353799 h 561262"/>
                <a:gd name="connsiteX4" fmla="*/ 410470 w 605804"/>
                <a:gd name="connsiteY4" fmla="*/ 376603 h 561262"/>
                <a:gd name="connsiteX5" fmla="*/ 419290 w 605804"/>
                <a:gd name="connsiteY5" fmla="*/ 399778 h 561262"/>
                <a:gd name="connsiteX6" fmla="*/ 447420 w 605804"/>
                <a:gd name="connsiteY6" fmla="*/ 415352 h 561262"/>
                <a:gd name="connsiteX7" fmla="*/ 458375 w 605804"/>
                <a:gd name="connsiteY7" fmla="*/ 422397 h 561262"/>
                <a:gd name="connsiteX8" fmla="*/ 461532 w 605804"/>
                <a:gd name="connsiteY8" fmla="*/ 432409 h 561262"/>
                <a:gd name="connsiteX9" fmla="*/ 458561 w 605804"/>
                <a:gd name="connsiteY9" fmla="*/ 441493 h 561262"/>
                <a:gd name="connsiteX10" fmla="*/ 449648 w 605804"/>
                <a:gd name="connsiteY10" fmla="*/ 444923 h 561262"/>
                <a:gd name="connsiteX11" fmla="*/ 438136 w 605804"/>
                <a:gd name="connsiteY11" fmla="*/ 440474 h 561262"/>
                <a:gd name="connsiteX12" fmla="*/ 433773 w 605804"/>
                <a:gd name="connsiteY12" fmla="*/ 429350 h 561262"/>
                <a:gd name="connsiteX13" fmla="*/ 429966 w 605804"/>
                <a:gd name="connsiteY13" fmla="*/ 426012 h 561262"/>
                <a:gd name="connsiteX14" fmla="*/ 410377 w 605804"/>
                <a:gd name="connsiteY14" fmla="*/ 426383 h 561262"/>
                <a:gd name="connsiteX15" fmla="*/ 406571 w 605804"/>
                <a:gd name="connsiteY15" fmla="*/ 430369 h 561262"/>
                <a:gd name="connsiteX16" fmla="*/ 416690 w 605804"/>
                <a:gd name="connsiteY16" fmla="*/ 454471 h 561262"/>
                <a:gd name="connsiteX17" fmla="*/ 441943 w 605804"/>
                <a:gd name="connsiteY17" fmla="*/ 465317 h 561262"/>
                <a:gd name="connsiteX18" fmla="*/ 441943 w 605804"/>
                <a:gd name="connsiteY18" fmla="*/ 478666 h 561262"/>
                <a:gd name="connsiteX19" fmla="*/ 445285 w 605804"/>
                <a:gd name="connsiteY19" fmla="*/ 482003 h 561262"/>
                <a:gd name="connsiteX20" fmla="*/ 457261 w 605804"/>
                <a:gd name="connsiteY20" fmla="*/ 482003 h 561262"/>
                <a:gd name="connsiteX21" fmla="*/ 460603 w 605804"/>
                <a:gd name="connsiteY21" fmla="*/ 478666 h 561262"/>
                <a:gd name="connsiteX22" fmla="*/ 460603 w 605804"/>
                <a:gd name="connsiteY22" fmla="*/ 464854 h 561262"/>
                <a:gd name="connsiteX23" fmla="*/ 480471 w 605804"/>
                <a:gd name="connsiteY23" fmla="*/ 455213 h 561262"/>
                <a:gd name="connsiteX24" fmla="*/ 489477 w 605804"/>
                <a:gd name="connsiteY24" fmla="*/ 432316 h 561262"/>
                <a:gd name="connsiteX25" fmla="*/ 480564 w 605804"/>
                <a:gd name="connsiteY25" fmla="*/ 409326 h 561262"/>
                <a:gd name="connsiteX26" fmla="*/ 452619 w 605804"/>
                <a:gd name="connsiteY26" fmla="*/ 393104 h 561262"/>
                <a:gd name="connsiteX27" fmla="*/ 441479 w 605804"/>
                <a:gd name="connsiteY27" fmla="*/ 385966 h 561262"/>
                <a:gd name="connsiteX28" fmla="*/ 438229 w 605804"/>
                <a:gd name="connsiteY28" fmla="*/ 376789 h 561262"/>
                <a:gd name="connsiteX29" fmla="*/ 441107 w 605804"/>
                <a:gd name="connsiteY29" fmla="*/ 367704 h 561262"/>
                <a:gd name="connsiteX30" fmla="*/ 449741 w 605804"/>
                <a:gd name="connsiteY30" fmla="*/ 364089 h 561262"/>
                <a:gd name="connsiteX31" fmla="*/ 458932 w 605804"/>
                <a:gd name="connsiteY31" fmla="*/ 368446 h 561262"/>
                <a:gd name="connsiteX32" fmla="*/ 462275 w 605804"/>
                <a:gd name="connsiteY32" fmla="*/ 378272 h 561262"/>
                <a:gd name="connsiteX33" fmla="*/ 466081 w 605804"/>
                <a:gd name="connsiteY33" fmla="*/ 381609 h 561262"/>
                <a:gd name="connsiteX34" fmla="*/ 485763 w 605804"/>
                <a:gd name="connsiteY34" fmla="*/ 381424 h 561262"/>
                <a:gd name="connsiteX35" fmla="*/ 489569 w 605804"/>
                <a:gd name="connsiteY35" fmla="*/ 377438 h 561262"/>
                <a:gd name="connsiteX36" fmla="*/ 481307 w 605804"/>
                <a:gd name="connsiteY36" fmla="*/ 355931 h 561262"/>
                <a:gd name="connsiteX37" fmla="*/ 460603 w 605804"/>
                <a:gd name="connsiteY37" fmla="*/ 344344 h 561262"/>
                <a:gd name="connsiteX38" fmla="*/ 460603 w 605804"/>
                <a:gd name="connsiteY38" fmla="*/ 329512 h 561262"/>
                <a:gd name="connsiteX39" fmla="*/ 457261 w 605804"/>
                <a:gd name="connsiteY39" fmla="*/ 326174 h 561262"/>
                <a:gd name="connsiteX40" fmla="*/ 434887 w 605804"/>
                <a:gd name="connsiteY40" fmla="*/ 246823 h 561262"/>
                <a:gd name="connsiteX41" fmla="*/ 461718 w 605804"/>
                <a:gd name="connsiteY41" fmla="*/ 246823 h 561262"/>
                <a:gd name="connsiteX42" fmla="*/ 461718 w 605804"/>
                <a:gd name="connsiteY42" fmla="*/ 278063 h 561262"/>
                <a:gd name="connsiteX43" fmla="*/ 574517 w 605804"/>
                <a:gd name="connsiteY43" fmla="*/ 390694 h 561262"/>
                <a:gd name="connsiteX44" fmla="*/ 605804 w 605804"/>
                <a:gd name="connsiteY44" fmla="*/ 390694 h 561262"/>
                <a:gd name="connsiteX45" fmla="*/ 605804 w 605804"/>
                <a:gd name="connsiteY45" fmla="*/ 417391 h 561262"/>
                <a:gd name="connsiteX46" fmla="*/ 574517 w 605804"/>
                <a:gd name="connsiteY46" fmla="*/ 417391 h 561262"/>
                <a:gd name="connsiteX47" fmla="*/ 461718 w 605804"/>
                <a:gd name="connsiteY47" fmla="*/ 529929 h 561262"/>
                <a:gd name="connsiteX48" fmla="*/ 461718 w 605804"/>
                <a:gd name="connsiteY48" fmla="*/ 561262 h 561262"/>
                <a:gd name="connsiteX49" fmla="*/ 434887 w 605804"/>
                <a:gd name="connsiteY49" fmla="*/ 561262 h 561262"/>
                <a:gd name="connsiteX50" fmla="*/ 434887 w 605804"/>
                <a:gd name="connsiteY50" fmla="*/ 530115 h 561262"/>
                <a:gd name="connsiteX51" fmla="*/ 322087 w 605804"/>
                <a:gd name="connsiteY51" fmla="*/ 417484 h 561262"/>
                <a:gd name="connsiteX52" fmla="*/ 290800 w 605804"/>
                <a:gd name="connsiteY52" fmla="*/ 417484 h 561262"/>
                <a:gd name="connsiteX53" fmla="*/ 290800 w 605804"/>
                <a:gd name="connsiteY53" fmla="*/ 390694 h 561262"/>
                <a:gd name="connsiteX54" fmla="*/ 322087 w 605804"/>
                <a:gd name="connsiteY54" fmla="*/ 390694 h 561262"/>
                <a:gd name="connsiteX55" fmla="*/ 434887 w 605804"/>
                <a:gd name="connsiteY55" fmla="*/ 278063 h 561262"/>
                <a:gd name="connsiteX56" fmla="*/ 229238 w 605804"/>
                <a:gd name="connsiteY56" fmla="*/ 401 h 561262"/>
                <a:gd name="connsiteX57" fmla="*/ 284946 w 605804"/>
                <a:gd name="connsiteY57" fmla="*/ 12174 h 561262"/>
                <a:gd name="connsiteX58" fmla="*/ 312057 w 605804"/>
                <a:gd name="connsiteY58" fmla="*/ 37295 h 561262"/>
                <a:gd name="connsiteX59" fmla="*/ 341954 w 605804"/>
                <a:gd name="connsiteY59" fmla="*/ 131662 h 561262"/>
                <a:gd name="connsiteX60" fmla="*/ 339911 w 605804"/>
                <a:gd name="connsiteY60" fmla="*/ 140098 h 561262"/>
                <a:gd name="connsiteX61" fmla="*/ 347896 w 605804"/>
                <a:gd name="connsiteY61" fmla="*/ 179773 h 561262"/>
                <a:gd name="connsiteX62" fmla="*/ 328677 w 605804"/>
                <a:gd name="connsiteY62" fmla="*/ 213144 h 561262"/>
                <a:gd name="connsiteX63" fmla="*/ 315214 w 605804"/>
                <a:gd name="connsiteY63" fmla="*/ 249945 h 561262"/>
                <a:gd name="connsiteX64" fmla="*/ 315214 w 605804"/>
                <a:gd name="connsiteY64" fmla="*/ 295831 h 561262"/>
                <a:gd name="connsiteX65" fmla="*/ 317628 w 605804"/>
                <a:gd name="connsiteY65" fmla="*/ 299632 h 561262"/>
                <a:gd name="connsiteX66" fmla="*/ 334712 w 605804"/>
                <a:gd name="connsiteY66" fmla="*/ 308438 h 561262"/>
                <a:gd name="connsiteX67" fmla="*/ 303794 w 605804"/>
                <a:gd name="connsiteY67" fmla="*/ 368877 h 561262"/>
                <a:gd name="connsiteX68" fmla="*/ 290795 w 605804"/>
                <a:gd name="connsiteY68" fmla="*/ 368877 h 561262"/>
                <a:gd name="connsiteX69" fmla="*/ 268976 w 605804"/>
                <a:gd name="connsiteY69" fmla="*/ 390662 h 561262"/>
                <a:gd name="connsiteX70" fmla="*/ 268976 w 605804"/>
                <a:gd name="connsiteY70" fmla="*/ 417359 h 561262"/>
                <a:gd name="connsiteX71" fmla="*/ 290795 w 605804"/>
                <a:gd name="connsiteY71" fmla="*/ 439050 h 561262"/>
                <a:gd name="connsiteX72" fmla="*/ 303794 w 605804"/>
                <a:gd name="connsiteY72" fmla="*/ 439050 h 561262"/>
                <a:gd name="connsiteX73" fmla="*/ 328398 w 605804"/>
                <a:gd name="connsiteY73" fmla="*/ 491332 h 561262"/>
                <a:gd name="connsiteX74" fmla="*/ 267769 w 605804"/>
                <a:gd name="connsiteY74" fmla="*/ 491332 h 561262"/>
                <a:gd name="connsiteX75" fmla="*/ 205655 w 605804"/>
                <a:gd name="connsiteY75" fmla="*/ 491332 h 561262"/>
                <a:gd name="connsiteX76" fmla="*/ 0 w 605804"/>
                <a:gd name="connsiteY76" fmla="*/ 491332 h 561262"/>
                <a:gd name="connsiteX77" fmla="*/ 0 w 605804"/>
                <a:gd name="connsiteY77" fmla="*/ 424775 h 561262"/>
                <a:gd name="connsiteX78" fmla="*/ 16991 w 605804"/>
                <a:gd name="connsiteY78" fmla="*/ 388529 h 561262"/>
                <a:gd name="connsiteX79" fmla="*/ 155704 w 605804"/>
                <a:gd name="connsiteY79" fmla="*/ 299632 h 561262"/>
                <a:gd name="connsiteX80" fmla="*/ 157839 w 605804"/>
                <a:gd name="connsiteY80" fmla="*/ 295831 h 561262"/>
                <a:gd name="connsiteX81" fmla="*/ 157839 w 605804"/>
                <a:gd name="connsiteY81" fmla="*/ 249945 h 561262"/>
                <a:gd name="connsiteX82" fmla="*/ 144376 w 605804"/>
                <a:gd name="connsiteY82" fmla="*/ 213144 h 561262"/>
                <a:gd name="connsiteX83" fmla="*/ 125157 w 605804"/>
                <a:gd name="connsiteY83" fmla="*/ 179773 h 561262"/>
                <a:gd name="connsiteX84" fmla="*/ 132678 w 605804"/>
                <a:gd name="connsiteY84" fmla="*/ 140098 h 561262"/>
                <a:gd name="connsiteX85" fmla="*/ 130728 w 605804"/>
                <a:gd name="connsiteY85" fmla="*/ 131662 h 561262"/>
                <a:gd name="connsiteX86" fmla="*/ 130449 w 605804"/>
                <a:gd name="connsiteY86" fmla="*/ 85313 h 561262"/>
                <a:gd name="connsiteX87" fmla="*/ 157561 w 605804"/>
                <a:gd name="connsiteY87" fmla="*/ 37852 h 561262"/>
                <a:gd name="connsiteX88" fmla="*/ 182722 w 605804"/>
                <a:gd name="connsiteY88" fmla="*/ 17087 h 561262"/>
                <a:gd name="connsiteX89" fmla="*/ 207141 w 605804"/>
                <a:gd name="connsiteY89" fmla="*/ 4665 h 561262"/>
                <a:gd name="connsiteX90" fmla="*/ 229238 w 605804"/>
                <a:gd name="connsiteY90" fmla="*/ 401 h 561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605804" h="561262">
                  <a:moveTo>
                    <a:pt x="445285" y="326174"/>
                  </a:moveTo>
                  <a:cubicBezTo>
                    <a:pt x="443428" y="326174"/>
                    <a:pt x="441943" y="327658"/>
                    <a:pt x="441943" y="329512"/>
                  </a:cubicBezTo>
                  <a:lnTo>
                    <a:pt x="441943" y="343787"/>
                  </a:lnTo>
                  <a:cubicBezTo>
                    <a:pt x="432752" y="345085"/>
                    <a:pt x="425510" y="348422"/>
                    <a:pt x="419754" y="353799"/>
                  </a:cubicBezTo>
                  <a:cubicBezTo>
                    <a:pt x="413627" y="359732"/>
                    <a:pt x="410470" y="367333"/>
                    <a:pt x="410470" y="376603"/>
                  </a:cubicBezTo>
                  <a:cubicBezTo>
                    <a:pt x="410470" y="386800"/>
                    <a:pt x="413441" y="394494"/>
                    <a:pt x="419290" y="399778"/>
                  </a:cubicBezTo>
                  <a:cubicBezTo>
                    <a:pt x="425139" y="405155"/>
                    <a:pt x="434516" y="410346"/>
                    <a:pt x="447420" y="415352"/>
                  </a:cubicBezTo>
                  <a:cubicBezTo>
                    <a:pt x="452619" y="417762"/>
                    <a:pt x="456333" y="420080"/>
                    <a:pt x="458375" y="422397"/>
                  </a:cubicBezTo>
                  <a:cubicBezTo>
                    <a:pt x="460511" y="424807"/>
                    <a:pt x="461532" y="428145"/>
                    <a:pt x="461532" y="432409"/>
                  </a:cubicBezTo>
                  <a:cubicBezTo>
                    <a:pt x="461532" y="436117"/>
                    <a:pt x="460511" y="439083"/>
                    <a:pt x="458561" y="441493"/>
                  </a:cubicBezTo>
                  <a:cubicBezTo>
                    <a:pt x="456519" y="443811"/>
                    <a:pt x="453548" y="444923"/>
                    <a:pt x="449648" y="444923"/>
                  </a:cubicBezTo>
                  <a:cubicBezTo>
                    <a:pt x="444914" y="444923"/>
                    <a:pt x="441107" y="443440"/>
                    <a:pt x="438136" y="440474"/>
                  </a:cubicBezTo>
                  <a:cubicBezTo>
                    <a:pt x="435630" y="438156"/>
                    <a:pt x="434237" y="434263"/>
                    <a:pt x="433773" y="429350"/>
                  </a:cubicBezTo>
                  <a:cubicBezTo>
                    <a:pt x="433680" y="427403"/>
                    <a:pt x="431916" y="426012"/>
                    <a:pt x="429966" y="426012"/>
                  </a:cubicBezTo>
                  <a:lnTo>
                    <a:pt x="410377" y="426383"/>
                  </a:lnTo>
                  <a:cubicBezTo>
                    <a:pt x="408242" y="426383"/>
                    <a:pt x="406385" y="428237"/>
                    <a:pt x="406571" y="430369"/>
                  </a:cubicBezTo>
                  <a:cubicBezTo>
                    <a:pt x="407035" y="440752"/>
                    <a:pt x="410470" y="448724"/>
                    <a:pt x="416690" y="454471"/>
                  </a:cubicBezTo>
                  <a:cubicBezTo>
                    <a:pt x="423375" y="460497"/>
                    <a:pt x="431916" y="464112"/>
                    <a:pt x="441943" y="465317"/>
                  </a:cubicBezTo>
                  <a:lnTo>
                    <a:pt x="441943" y="478666"/>
                  </a:lnTo>
                  <a:cubicBezTo>
                    <a:pt x="441943" y="480520"/>
                    <a:pt x="443428" y="482003"/>
                    <a:pt x="445285" y="482003"/>
                  </a:cubicBezTo>
                  <a:lnTo>
                    <a:pt x="457261" y="482003"/>
                  </a:lnTo>
                  <a:cubicBezTo>
                    <a:pt x="459118" y="482003"/>
                    <a:pt x="460603" y="480520"/>
                    <a:pt x="460603" y="478666"/>
                  </a:cubicBezTo>
                  <a:lnTo>
                    <a:pt x="460603" y="464854"/>
                  </a:lnTo>
                  <a:cubicBezTo>
                    <a:pt x="468773" y="463371"/>
                    <a:pt x="475365" y="460126"/>
                    <a:pt x="480471" y="455213"/>
                  </a:cubicBezTo>
                  <a:cubicBezTo>
                    <a:pt x="486506" y="449466"/>
                    <a:pt x="489477" y="441864"/>
                    <a:pt x="489477" y="432316"/>
                  </a:cubicBezTo>
                  <a:cubicBezTo>
                    <a:pt x="489477" y="422397"/>
                    <a:pt x="486506" y="414610"/>
                    <a:pt x="480564" y="409326"/>
                  </a:cubicBezTo>
                  <a:cubicBezTo>
                    <a:pt x="474622" y="403857"/>
                    <a:pt x="465245" y="398573"/>
                    <a:pt x="452619" y="393104"/>
                  </a:cubicBezTo>
                  <a:cubicBezTo>
                    <a:pt x="447142" y="390694"/>
                    <a:pt x="443428" y="388283"/>
                    <a:pt x="441479" y="385966"/>
                  </a:cubicBezTo>
                  <a:cubicBezTo>
                    <a:pt x="439436" y="383648"/>
                    <a:pt x="438508" y="380682"/>
                    <a:pt x="438229" y="376789"/>
                  </a:cubicBezTo>
                  <a:cubicBezTo>
                    <a:pt x="438229" y="373081"/>
                    <a:pt x="439250" y="370022"/>
                    <a:pt x="441107" y="367704"/>
                  </a:cubicBezTo>
                  <a:cubicBezTo>
                    <a:pt x="442964" y="365294"/>
                    <a:pt x="445935" y="364089"/>
                    <a:pt x="449741" y="364089"/>
                  </a:cubicBezTo>
                  <a:cubicBezTo>
                    <a:pt x="453548" y="364089"/>
                    <a:pt x="456519" y="365479"/>
                    <a:pt x="458932" y="368446"/>
                  </a:cubicBezTo>
                  <a:cubicBezTo>
                    <a:pt x="460789" y="370763"/>
                    <a:pt x="461903" y="374008"/>
                    <a:pt x="462275" y="378272"/>
                  </a:cubicBezTo>
                  <a:cubicBezTo>
                    <a:pt x="462367" y="380311"/>
                    <a:pt x="464131" y="381609"/>
                    <a:pt x="466081" y="381609"/>
                  </a:cubicBezTo>
                  <a:lnTo>
                    <a:pt x="485763" y="381424"/>
                  </a:lnTo>
                  <a:cubicBezTo>
                    <a:pt x="487991" y="381424"/>
                    <a:pt x="489755" y="379570"/>
                    <a:pt x="489569" y="377438"/>
                  </a:cubicBezTo>
                  <a:cubicBezTo>
                    <a:pt x="489105" y="368909"/>
                    <a:pt x="486227" y="361771"/>
                    <a:pt x="481307" y="355931"/>
                  </a:cubicBezTo>
                  <a:cubicBezTo>
                    <a:pt x="476108" y="349906"/>
                    <a:pt x="469145" y="346012"/>
                    <a:pt x="460603" y="344344"/>
                  </a:cubicBezTo>
                  <a:lnTo>
                    <a:pt x="460603" y="329512"/>
                  </a:lnTo>
                  <a:cubicBezTo>
                    <a:pt x="460603" y="327658"/>
                    <a:pt x="459118" y="326174"/>
                    <a:pt x="457261" y="326174"/>
                  </a:cubicBezTo>
                  <a:close/>
                  <a:moveTo>
                    <a:pt x="434887" y="246823"/>
                  </a:moveTo>
                  <a:lnTo>
                    <a:pt x="461718" y="246823"/>
                  </a:lnTo>
                  <a:lnTo>
                    <a:pt x="461718" y="278063"/>
                  </a:lnTo>
                  <a:cubicBezTo>
                    <a:pt x="521042" y="284367"/>
                    <a:pt x="568204" y="331458"/>
                    <a:pt x="574517" y="390694"/>
                  </a:cubicBezTo>
                  <a:lnTo>
                    <a:pt x="605804" y="390694"/>
                  </a:lnTo>
                  <a:lnTo>
                    <a:pt x="605804" y="417391"/>
                  </a:lnTo>
                  <a:lnTo>
                    <a:pt x="574517" y="417391"/>
                  </a:lnTo>
                  <a:cubicBezTo>
                    <a:pt x="568204" y="476534"/>
                    <a:pt x="521042" y="523626"/>
                    <a:pt x="461718" y="529929"/>
                  </a:cubicBezTo>
                  <a:lnTo>
                    <a:pt x="461718" y="561262"/>
                  </a:lnTo>
                  <a:lnTo>
                    <a:pt x="434887" y="561262"/>
                  </a:lnTo>
                  <a:lnTo>
                    <a:pt x="434887" y="530115"/>
                  </a:lnTo>
                  <a:cubicBezTo>
                    <a:pt x="375563" y="523811"/>
                    <a:pt x="328400" y="476719"/>
                    <a:pt x="322087" y="417484"/>
                  </a:cubicBezTo>
                  <a:lnTo>
                    <a:pt x="290800" y="417484"/>
                  </a:lnTo>
                  <a:lnTo>
                    <a:pt x="290800" y="390694"/>
                  </a:lnTo>
                  <a:lnTo>
                    <a:pt x="322087" y="390694"/>
                  </a:lnTo>
                  <a:cubicBezTo>
                    <a:pt x="328400" y="331458"/>
                    <a:pt x="375563" y="284367"/>
                    <a:pt x="434887" y="278063"/>
                  </a:cubicBezTo>
                  <a:close/>
                  <a:moveTo>
                    <a:pt x="229238" y="401"/>
                  </a:moveTo>
                  <a:cubicBezTo>
                    <a:pt x="253564" y="-1638"/>
                    <a:pt x="271855" y="4387"/>
                    <a:pt x="284946" y="12174"/>
                  </a:cubicBezTo>
                  <a:cubicBezTo>
                    <a:pt x="304629" y="22927"/>
                    <a:pt x="312057" y="37295"/>
                    <a:pt x="312057" y="37295"/>
                  </a:cubicBezTo>
                  <a:cubicBezTo>
                    <a:pt x="312057" y="37295"/>
                    <a:pt x="357180" y="40447"/>
                    <a:pt x="341954" y="131662"/>
                  </a:cubicBezTo>
                  <a:cubicBezTo>
                    <a:pt x="341396" y="134443"/>
                    <a:pt x="340654" y="137224"/>
                    <a:pt x="339911" y="140098"/>
                  </a:cubicBezTo>
                  <a:cubicBezTo>
                    <a:pt x="348453" y="140098"/>
                    <a:pt x="357273" y="146772"/>
                    <a:pt x="347896" y="179773"/>
                  </a:cubicBezTo>
                  <a:cubicBezTo>
                    <a:pt x="340561" y="205450"/>
                    <a:pt x="333876" y="212773"/>
                    <a:pt x="328677" y="213144"/>
                  </a:cubicBezTo>
                  <a:cubicBezTo>
                    <a:pt x="326820" y="224917"/>
                    <a:pt x="322270" y="237709"/>
                    <a:pt x="315214" y="249945"/>
                  </a:cubicBezTo>
                  <a:lnTo>
                    <a:pt x="315214" y="295831"/>
                  </a:lnTo>
                  <a:cubicBezTo>
                    <a:pt x="315214" y="297407"/>
                    <a:pt x="316142" y="298890"/>
                    <a:pt x="317628" y="299632"/>
                  </a:cubicBezTo>
                  <a:cubicBezTo>
                    <a:pt x="320785" y="301115"/>
                    <a:pt x="326727" y="304267"/>
                    <a:pt x="334712" y="308438"/>
                  </a:cubicBezTo>
                  <a:cubicBezTo>
                    <a:pt x="320135" y="325773"/>
                    <a:pt x="309364" y="346259"/>
                    <a:pt x="303794" y="368877"/>
                  </a:cubicBezTo>
                  <a:lnTo>
                    <a:pt x="290795" y="368877"/>
                  </a:lnTo>
                  <a:cubicBezTo>
                    <a:pt x="278818" y="368877"/>
                    <a:pt x="268976" y="378611"/>
                    <a:pt x="268976" y="390662"/>
                  </a:cubicBezTo>
                  <a:lnTo>
                    <a:pt x="268976" y="417359"/>
                  </a:lnTo>
                  <a:cubicBezTo>
                    <a:pt x="268976" y="429317"/>
                    <a:pt x="278818" y="439050"/>
                    <a:pt x="290795" y="439050"/>
                  </a:cubicBezTo>
                  <a:lnTo>
                    <a:pt x="303794" y="439050"/>
                  </a:lnTo>
                  <a:cubicBezTo>
                    <a:pt x="308529" y="458239"/>
                    <a:pt x="317071" y="475944"/>
                    <a:pt x="328398" y="491332"/>
                  </a:cubicBezTo>
                  <a:lnTo>
                    <a:pt x="267769" y="491332"/>
                  </a:lnTo>
                  <a:lnTo>
                    <a:pt x="205655" y="491332"/>
                  </a:lnTo>
                  <a:lnTo>
                    <a:pt x="0" y="491332"/>
                  </a:lnTo>
                  <a:lnTo>
                    <a:pt x="0" y="424775"/>
                  </a:lnTo>
                  <a:cubicBezTo>
                    <a:pt x="0" y="410777"/>
                    <a:pt x="6221" y="397429"/>
                    <a:pt x="16991" y="388529"/>
                  </a:cubicBezTo>
                  <a:cubicBezTo>
                    <a:pt x="77341" y="338936"/>
                    <a:pt x="142519" y="306121"/>
                    <a:pt x="155704" y="299632"/>
                  </a:cubicBezTo>
                  <a:cubicBezTo>
                    <a:pt x="157189" y="299076"/>
                    <a:pt x="158211" y="297407"/>
                    <a:pt x="157839" y="295831"/>
                  </a:cubicBezTo>
                  <a:lnTo>
                    <a:pt x="157839" y="249945"/>
                  </a:lnTo>
                  <a:cubicBezTo>
                    <a:pt x="150690" y="237709"/>
                    <a:pt x="146233" y="224731"/>
                    <a:pt x="144376" y="213144"/>
                  </a:cubicBezTo>
                  <a:cubicBezTo>
                    <a:pt x="139270" y="212773"/>
                    <a:pt x="132492" y="205450"/>
                    <a:pt x="125157" y="179773"/>
                  </a:cubicBezTo>
                  <a:cubicBezTo>
                    <a:pt x="115965" y="147236"/>
                    <a:pt x="124322" y="140376"/>
                    <a:pt x="132678" y="140098"/>
                  </a:cubicBezTo>
                  <a:cubicBezTo>
                    <a:pt x="131935" y="137224"/>
                    <a:pt x="131192" y="134536"/>
                    <a:pt x="130728" y="131662"/>
                  </a:cubicBezTo>
                  <a:cubicBezTo>
                    <a:pt x="127478" y="115255"/>
                    <a:pt x="126643" y="100052"/>
                    <a:pt x="130449" y="85313"/>
                  </a:cubicBezTo>
                  <a:cubicBezTo>
                    <a:pt x="135092" y="65661"/>
                    <a:pt x="145676" y="49995"/>
                    <a:pt x="157561" y="37852"/>
                  </a:cubicBezTo>
                  <a:cubicBezTo>
                    <a:pt x="165174" y="29879"/>
                    <a:pt x="173716" y="22834"/>
                    <a:pt x="182722" y="17087"/>
                  </a:cubicBezTo>
                  <a:cubicBezTo>
                    <a:pt x="190150" y="12081"/>
                    <a:pt x="198227" y="7632"/>
                    <a:pt x="207141" y="4665"/>
                  </a:cubicBezTo>
                  <a:cubicBezTo>
                    <a:pt x="214011" y="2255"/>
                    <a:pt x="221439" y="772"/>
                    <a:pt x="229238" y="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zh-CN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32EB173-1343-4831-AA5B-FB635F4E7609}"/>
                </a:ext>
              </a:extLst>
            </p:cNvPr>
            <p:cNvCxnSpPr/>
            <p:nvPr/>
          </p:nvCxnSpPr>
          <p:spPr>
            <a:xfrm>
              <a:off x="7893048" y="3809215"/>
              <a:ext cx="0" cy="921569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D312BC6-B9D8-497B-8033-13A7B7516D40}"/>
              </a:ext>
            </a:extLst>
          </p:cNvPr>
          <p:cNvGrpSpPr/>
          <p:nvPr/>
        </p:nvGrpSpPr>
        <p:grpSpPr>
          <a:xfrm>
            <a:off x="7228876" y="4963189"/>
            <a:ext cx="4678284" cy="1033186"/>
            <a:chOff x="7228876" y="4963189"/>
            <a:chExt cx="4678284" cy="1033186"/>
          </a:xfrm>
        </p:grpSpPr>
        <p:grpSp>
          <p:nvGrpSpPr>
            <p:cNvPr id="23" name="iṥḻíḓe">
              <a:extLst>
                <a:ext uri="{FF2B5EF4-FFF2-40B4-BE49-F238E27FC236}">
                  <a16:creationId xmlns:a16="http://schemas.microsoft.com/office/drawing/2014/main" id="{5F05FD98-C5A5-4170-92F0-4731C043FC6B}"/>
                </a:ext>
              </a:extLst>
            </p:cNvPr>
            <p:cNvGrpSpPr/>
            <p:nvPr/>
          </p:nvGrpSpPr>
          <p:grpSpPr>
            <a:xfrm>
              <a:off x="7912098" y="4963189"/>
              <a:ext cx="3995062" cy="1033186"/>
              <a:chOff x="1232497" y="4936632"/>
              <a:chExt cx="5115422" cy="1033186"/>
            </a:xfrm>
          </p:grpSpPr>
          <p:sp>
            <p:nvSpPr>
              <p:cNvPr id="26" name="iŝľîde">
                <a:extLst>
                  <a:ext uri="{FF2B5EF4-FFF2-40B4-BE49-F238E27FC236}">
                    <a16:creationId xmlns:a16="http://schemas.microsoft.com/office/drawing/2014/main" id="{D5B41367-9E04-4D5C-BEEB-D6FA222B5C14}"/>
                  </a:ext>
                </a:extLst>
              </p:cNvPr>
              <p:cNvSpPr/>
              <p:nvPr/>
            </p:nvSpPr>
            <p:spPr bwMode="auto">
              <a:xfrm>
                <a:off x="1232497" y="5349512"/>
                <a:ext cx="5115422" cy="620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通过复制您的文本后，在此框中选择粘贴。</a:t>
                </a:r>
                <a:endParaRPr lang="en-US" altLang="zh-CN" sz="1600" dirty="0"/>
              </a:p>
            </p:txBody>
          </p:sp>
          <p:sp>
            <p:nvSpPr>
              <p:cNvPr id="27" name="íṧliḑé">
                <a:extLst>
                  <a:ext uri="{FF2B5EF4-FFF2-40B4-BE49-F238E27FC236}">
                    <a16:creationId xmlns:a16="http://schemas.microsoft.com/office/drawing/2014/main" id="{6A1C9F41-8028-4C6F-891A-31E985F41497}"/>
                  </a:ext>
                </a:extLst>
              </p:cNvPr>
              <p:cNvSpPr txBox="1"/>
              <p:nvPr/>
            </p:nvSpPr>
            <p:spPr bwMode="auto">
              <a:xfrm>
                <a:off x="1232497" y="4936632"/>
                <a:ext cx="5115422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</p:grpSp>
        <p:sp>
          <p:nvSpPr>
            <p:cNvPr id="24" name="iṩḻïďê">
              <a:extLst>
                <a:ext uri="{FF2B5EF4-FFF2-40B4-BE49-F238E27FC236}">
                  <a16:creationId xmlns:a16="http://schemas.microsoft.com/office/drawing/2014/main" id="{93E8A5B5-C5A8-469C-A646-25E42F75ADAD}"/>
                </a:ext>
              </a:extLst>
            </p:cNvPr>
            <p:cNvSpPr/>
            <p:nvPr/>
          </p:nvSpPr>
          <p:spPr bwMode="auto">
            <a:xfrm>
              <a:off x="7228876" y="5209283"/>
              <a:ext cx="422192" cy="361375"/>
            </a:xfrm>
            <a:custGeom>
              <a:avLst/>
              <a:gdLst>
                <a:gd name="connsiteX0" fmla="*/ 19168 w 608909"/>
                <a:gd name="connsiteY0" fmla="*/ 300482 h 521196"/>
                <a:gd name="connsiteX1" fmla="*/ 19168 w 608909"/>
                <a:gd name="connsiteY1" fmla="*/ 452309 h 521196"/>
                <a:gd name="connsiteX2" fmla="*/ 76929 w 608909"/>
                <a:gd name="connsiteY2" fmla="*/ 452309 h 521196"/>
                <a:gd name="connsiteX3" fmla="*/ 76929 w 608909"/>
                <a:gd name="connsiteY3" fmla="*/ 300482 h 521196"/>
                <a:gd name="connsiteX4" fmla="*/ 113187 w 608909"/>
                <a:gd name="connsiteY4" fmla="*/ 282826 h 521196"/>
                <a:gd name="connsiteX5" fmla="*/ 371719 w 608909"/>
                <a:gd name="connsiteY5" fmla="*/ 282826 h 521196"/>
                <a:gd name="connsiteX6" fmla="*/ 405841 w 608909"/>
                <a:gd name="connsiteY6" fmla="*/ 315238 h 521196"/>
                <a:gd name="connsiteX7" fmla="*/ 406096 w 608909"/>
                <a:gd name="connsiteY7" fmla="*/ 317152 h 521196"/>
                <a:gd name="connsiteX8" fmla="*/ 406096 w 608909"/>
                <a:gd name="connsiteY8" fmla="*/ 348799 h 521196"/>
                <a:gd name="connsiteX9" fmla="*/ 373125 w 608909"/>
                <a:gd name="connsiteY9" fmla="*/ 376490 h 521196"/>
                <a:gd name="connsiteX10" fmla="*/ 371080 w 608909"/>
                <a:gd name="connsiteY10" fmla="*/ 376362 h 521196"/>
                <a:gd name="connsiteX11" fmla="*/ 294658 w 608909"/>
                <a:gd name="connsiteY11" fmla="*/ 376490 h 521196"/>
                <a:gd name="connsiteX12" fmla="*/ 394850 w 608909"/>
                <a:gd name="connsiteY12" fmla="*/ 412347 h 521196"/>
                <a:gd name="connsiteX13" fmla="*/ 496576 w 608909"/>
                <a:gd name="connsiteY13" fmla="*/ 356838 h 521196"/>
                <a:gd name="connsiteX14" fmla="*/ 529931 w 608909"/>
                <a:gd name="connsiteY14" fmla="*/ 331189 h 521196"/>
                <a:gd name="connsiteX15" fmla="*/ 606353 w 608909"/>
                <a:gd name="connsiteY15" fmla="*/ 398821 h 521196"/>
                <a:gd name="connsiteX16" fmla="*/ 608909 w 608909"/>
                <a:gd name="connsiteY16" fmla="*/ 404436 h 521196"/>
                <a:gd name="connsiteX17" fmla="*/ 604947 w 608909"/>
                <a:gd name="connsiteY17" fmla="*/ 409029 h 521196"/>
                <a:gd name="connsiteX18" fmla="*/ 354722 w 608909"/>
                <a:gd name="connsiteY18" fmla="*/ 521196 h 521196"/>
                <a:gd name="connsiteX19" fmla="*/ 349866 w 608909"/>
                <a:gd name="connsiteY19" fmla="*/ 521068 h 521196"/>
                <a:gd name="connsiteX20" fmla="*/ 119832 w 608909"/>
                <a:gd name="connsiteY20" fmla="*/ 467984 h 521196"/>
                <a:gd name="connsiteX21" fmla="*/ 113187 w 608909"/>
                <a:gd name="connsiteY21" fmla="*/ 465942 h 521196"/>
                <a:gd name="connsiteX22" fmla="*/ 0 w 608909"/>
                <a:gd name="connsiteY22" fmla="*/ 281344 h 521196"/>
                <a:gd name="connsiteX23" fmla="*/ 95969 w 608909"/>
                <a:gd name="connsiteY23" fmla="*/ 281344 h 521196"/>
                <a:gd name="connsiteX24" fmla="*/ 95969 w 608909"/>
                <a:gd name="connsiteY24" fmla="*/ 471447 h 521196"/>
                <a:gd name="connsiteX25" fmla="*/ 0 w 608909"/>
                <a:gd name="connsiteY25" fmla="*/ 471447 h 521196"/>
                <a:gd name="connsiteX26" fmla="*/ 425485 w 608909"/>
                <a:gd name="connsiteY26" fmla="*/ 142914 h 521196"/>
                <a:gd name="connsiteX27" fmla="*/ 425485 w 608909"/>
                <a:gd name="connsiteY27" fmla="*/ 168561 h 521196"/>
                <a:gd name="connsiteX28" fmla="*/ 521959 w 608909"/>
                <a:gd name="connsiteY28" fmla="*/ 168561 h 521196"/>
                <a:gd name="connsiteX29" fmla="*/ 521959 w 608909"/>
                <a:gd name="connsiteY29" fmla="*/ 142914 h 521196"/>
                <a:gd name="connsiteX30" fmla="*/ 249660 w 608909"/>
                <a:gd name="connsiteY30" fmla="*/ 73882 h 521196"/>
                <a:gd name="connsiteX31" fmla="*/ 554926 w 608909"/>
                <a:gd name="connsiteY31" fmla="*/ 73882 h 521196"/>
                <a:gd name="connsiteX32" fmla="*/ 554926 w 608909"/>
                <a:gd name="connsiteY32" fmla="*/ 204927 h 521196"/>
                <a:gd name="connsiteX33" fmla="*/ 546876 w 608909"/>
                <a:gd name="connsiteY33" fmla="*/ 212966 h 521196"/>
                <a:gd name="connsiteX34" fmla="*/ 257710 w 608909"/>
                <a:gd name="connsiteY34" fmla="*/ 212966 h 521196"/>
                <a:gd name="connsiteX35" fmla="*/ 249660 w 608909"/>
                <a:gd name="connsiteY35" fmla="*/ 204927 h 521196"/>
                <a:gd name="connsiteX36" fmla="*/ 257710 w 608909"/>
                <a:gd name="connsiteY36" fmla="*/ 0 h 521196"/>
                <a:gd name="connsiteX37" fmla="*/ 546876 w 608909"/>
                <a:gd name="connsiteY37" fmla="*/ 0 h 521196"/>
                <a:gd name="connsiteX38" fmla="*/ 554926 w 608909"/>
                <a:gd name="connsiteY38" fmla="*/ 8035 h 521196"/>
                <a:gd name="connsiteX39" fmla="*/ 554926 w 608909"/>
                <a:gd name="connsiteY39" fmla="*/ 45021 h 521196"/>
                <a:gd name="connsiteX40" fmla="*/ 249660 w 608909"/>
                <a:gd name="connsiteY40" fmla="*/ 45021 h 521196"/>
                <a:gd name="connsiteX41" fmla="*/ 249660 w 608909"/>
                <a:gd name="connsiteY41" fmla="*/ 8035 h 521196"/>
                <a:gd name="connsiteX42" fmla="*/ 257710 w 608909"/>
                <a:gd name="connsiteY42" fmla="*/ 0 h 521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8909" h="521196">
                  <a:moveTo>
                    <a:pt x="19168" y="300482"/>
                  </a:moveTo>
                  <a:lnTo>
                    <a:pt x="19168" y="452309"/>
                  </a:lnTo>
                  <a:lnTo>
                    <a:pt x="76929" y="452309"/>
                  </a:lnTo>
                  <a:lnTo>
                    <a:pt x="76929" y="300482"/>
                  </a:lnTo>
                  <a:close/>
                  <a:moveTo>
                    <a:pt x="113187" y="282826"/>
                  </a:moveTo>
                  <a:lnTo>
                    <a:pt x="371719" y="282826"/>
                  </a:lnTo>
                  <a:cubicBezTo>
                    <a:pt x="393572" y="282826"/>
                    <a:pt x="403540" y="304009"/>
                    <a:pt x="405841" y="315238"/>
                  </a:cubicBezTo>
                  <a:lnTo>
                    <a:pt x="406096" y="317152"/>
                  </a:lnTo>
                  <a:lnTo>
                    <a:pt x="406096" y="348799"/>
                  </a:lnTo>
                  <a:cubicBezTo>
                    <a:pt x="406096" y="365643"/>
                    <a:pt x="393061" y="376490"/>
                    <a:pt x="373125" y="376490"/>
                  </a:cubicBezTo>
                  <a:cubicBezTo>
                    <a:pt x="371847" y="376490"/>
                    <a:pt x="371080" y="376362"/>
                    <a:pt x="371080" y="376362"/>
                  </a:cubicBezTo>
                  <a:lnTo>
                    <a:pt x="294658" y="376490"/>
                  </a:lnTo>
                  <a:cubicBezTo>
                    <a:pt x="331463" y="400352"/>
                    <a:pt x="365074" y="412347"/>
                    <a:pt x="394850" y="412347"/>
                  </a:cubicBezTo>
                  <a:cubicBezTo>
                    <a:pt x="443668" y="412347"/>
                    <a:pt x="474212" y="380318"/>
                    <a:pt x="496576" y="356838"/>
                  </a:cubicBezTo>
                  <a:cubicBezTo>
                    <a:pt x="509611" y="343057"/>
                    <a:pt x="519068" y="333231"/>
                    <a:pt x="529931" y="331189"/>
                  </a:cubicBezTo>
                  <a:cubicBezTo>
                    <a:pt x="569292" y="324171"/>
                    <a:pt x="602903" y="391420"/>
                    <a:pt x="606353" y="398821"/>
                  </a:cubicBezTo>
                  <a:lnTo>
                    <a:pt x="608909" y="404436"/>
                  </a:lnTo>
                  <a:lnTo>
                    <a:pt x="604947" y="409029"/>
                  </a:lnTo>
                  <a:cubicBezTo>
                    <a:pt x="513317" y="515837"/>
                    <a:pt x="380537" y="521196"/>
                    <a:pt x="354722" y="521196"/>
                  </a:cubicBezTo>
                  <a:cubicBezTo>
                    <a:pt x="351527" y="521196"/>
                    <a:pt x="349866" y="521068"/>
                    <a:pt x="349866" y="521068"/>
                  </a:cubicBezTo>
                  <a:cubicBezTo>
                    <a:pt x="290057" y="521068"/>
                    <a:pt x="126733" y="470153"/>
                    <a:pt x="119832" y="467984"/>
                  </a:cubicBezTo>
                  <a:lnTo>
                    <a:pt x="113187" y="465942"/>
                  </a:lnTo>
                  <a:close/>
                  <a:moveTo>
                    <a:pt x="0" y="281344"/>
                  </a:moveTo>
                  <a:lnTo>
                    <a:pt x="95969" y="281344"/>
                  </a:lnTo>
                  <a:lnTo>
                    <a:pt x="95969" y="471447"/>
                  </a:lnTo>
                  <a:lnTo>
                    <a:pt x="0" y="471447"/>
                  </a:lnTo>
                  <a:close/>
                  <a:moveTo>
                    <a:pt x="425485" y="142914"/>
                  </a:moveTo>
                  <a:lnTo>
                    <a:pt x="425485" y="168561"/>
                  </a:lnTo>
                  <a:lnTo>
                    <a:pt x="521959" y="168561"/>
                  </a:lnTo>
                  <a:lnTo>
                    <a:pt x="521959" y="142914"/>
                  </a:lnTo>
                  <a:close/>
                  <a:moveTo>
                    <a:pt x="249660" y="73882"/>
                  </a:moveTo>
                  <a:lnTo>
                    <a:pt x="554926" y="73882"/>
                  </a:lnTo>
                  <a:lnTo>
                    <a:pt x="554926" y="204927"/>
                  </a:lnTo>
                  <a:cubicBezTo>
                    <a:pt x="554926" y="209393"/>
                    <a:pt x="551348" y="212966"/>
                    <a:pt x="546876" y="212966"/>
                  </a:cubicBezTo>
                  <a:lnTo>
                    <a:pt x="257710" y="212966"/>
                  </a:lnTo>
                  <a:cubicBezTo>
                    <a:pt x="253238" y="212966"/>
                    <a:pt x="249660" y="209393"/>
                    <a:pt x="249660" y="204927"/>
                  </a:cubicBezTo>
                  <a:close/>
                  <a:moveTo>
                    <a:pt x="257710" y="0"/>
                  </a:moveTo>
                  <a:lnTo>
                    <a:pt x="546876" y="0"/>
                  </a:lnTo>
                  <a:cubicBezTo>
                    <a:pt x="551348" y="0"/>
                    <a:pt x="554926" y="3699"/>
                    <a:pt x="554926" y="8035"/>
                  </a:cubicBezTo>
                  <a:lnTo>
                    <a:pt x="554926" y="45021"/>
                  </a:lnTo>
                  <a:lnTo>
                    <a:pt x="249660" y="45021"/>
                  </a:lnTo>
                  <a:lnTo>
                    <a:pt x="249660" y="8035"/>
                  </a:lnTo>
                  <a:cubicBezTo>
                    <a:pt x="249660" y="3571"/>
                    <a:pt x="253238" y="0"/>
                    <a:pt x="257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0292C5B-7A96-4D00-A60C-60485761A833}"/>
                </a:ext>
              </a:extLst>
            </p:cNvPr>
            <p:cNvCxnSpPr/>
            <p:nvPr/>
          </p:nvCxnSpPr>
          <p:spPr>
            <a:xfrm>
              <a:off x="7893048" y="5018998"/>
              <a:ext cx="0" cy="921569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ïṣlïďê">
            <a:extLst>
              <a:ext uri="{FF2B5EF4-FFF2-40B4-BE49-F238E27FC236}">
                <a16:creationId xmlns:a16="http://schemas.microsoft.com/office/drawing/2014/main" id="{C4CCB1ED-0433-4B6F-B79E-4C7418FB3475}"/>
              </a:ext>
            </a:extLst>
          </p:cNvPr>
          <p:cNvGrpSpPr/>
          <p:nvPr/>
        </p:nvGrpSpPr>
        <p:grpSpPr>
          <a:xfrm>
            <a:off x="1330333" y="1400303"/>
            <a:ext cx="5711210" cy="4627561"/>
            <a:chOff x="527728" y="1344314"/>
            <a:chExt cx="5711210" cy="4627561"/>
          </a:xfrm>
        </p:grpSpPr>
        <p:grpSp>
          <p:nvGrpSpPr>
            <p:cNvPr id="29" name="îṡ1ïḋê">
              <a:extLst>
                <a:ext uri="{FF2B5EF4-FFF2-40B4-BE49-F238E27FC236}">
                  <a16:creationId xmlns:a16="http://schemas.microsoft.com/office/drawing/2014/main" id="{74483CAF-E543-4898-BF43-DA04FC3FE6B2}"/>
                </a:ext>
              </a:extLst>
            </p:cNvPr>
            <p:cNvGrpSpPr/>
            <p:nvPr/>
          </p:nvGrpSpPr>
          <p:grpSpPr>
            <a:xfrm>
              <a:off x="2611318" y="1603348"/>
              <a:ext cx="3627620" cy="4333462"/>
              <a:chOff x="2261947" y="1756576"/>
              <a:chExt cx="3627620" cy="4333462"/>
            </a:xfrm>
          </p:grpSpPr>
          <p:sp>
            <p:nvSpPr>
              <p:cNvPr id="75" name="ïṣḷîdê">
                <a:extLst>
                  <a:ext uri="{FF2B5EF4-FFF2-40B4-BE49-F238E27FC236}">
                    <a16:creationId xmlns:a16="http://schemas.microsoft.com/office/drawing/2014/main" id="{E17124A9-D4DD-4D51-B232-5472C6F3A2EC}"/>
                  </a:ext>
                </a:extLst>
              </p:cNvPr>
              <p:cNvSpPr/>
              <p:nvPr/>
            </p:nvSpPr>
            <p:spPr bwMode="auto">
              <a:xfrm>
                <a:off x="4022027" y="3788134"/>
                <a:ext cx="107460" cy="2301904"/>
              </a:xfrm>
              <a:custGeom>
                <a:avLst/>
                <a:gdLst>
                  <a:gd name="T0" fmla="*/ 20 w 40"/>
                  <a:gd name="T1" fmla="*/ 860 h 860"/>
                  <a:gd name="T2" fmla="*/ 0 w 40"/>
                  <a:gd name="T3" fmla="*/ 840 h 860"/>
                  <a:gd name="T4" fmla="*/ 0 w 40"/>
                  <a:gd name="T5" fmla="*/ 20 h 860"/>
                  <a:gd name="T6" fmla="*/ 20 w 40"/>
                  <a:gd name="T7" fmla="*/ 0 h 860"/>
                  <a:gd name="T8" fmla="*/ 40 w 40"/>
                  <a:gd name="T9" fmla="*/ 20 h 860"/>
                  <a:gd name="T10" fmla="*/ 40 w 40"/>
                  <a:gd name="T11" fmla="*/ 840 h 860"/>
                  <a:gd name="T12" fmla="*/ 20 w 40"/>
                  <a:gd name="T13" fmla="*/ 860 h 8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860">
                    <a:moveTo>
                      <a:pt x="20" y="860"/>
                    </a:moveTo>
                    <a:cubicBezTo>
                      <a:pt x="9" y="860"/>
                      <a:pt x="0" y="851"/>
                      <a:pt x="0" y="84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840"/>
                      <a:pt x="40" y="840"/>
                      <a:pt x="40" y="840"/>
                    </a:cubicBezTo>
                    <a:cubicBezTo>
                      <a:pt x="40" y="851"/>
                      <a:pt x="31" y="860"/>
                      <a:pt x="20" y="86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76" name="ïṧḻiḓê">
                <a:extLst>
                  <a:ext uri="{FF2B5EF4-FFF2-40B4-BE49-F238E27FC236}">
                    <a16:creationId xmlns:a16="http://schemas.microsoft.com/office/drawing/2014/main" id="{AB1D7260-75C0-428C-8EF6-29A1C176A3AA}"/>
                  </a:ext>
                </a:extLst>
              </p:cNvPr>
              <p:cNvSpPr/>
              <p:nvPr/>
            </p:nvSpPr>
            <p:spPr bwMode="auto">
              <a:xfrm>
                <a:off x="4511818" y="3831118"/>
                <a:ext cx="770318" cy="2215936"/>
              </a:xfrm>
              <a:custGeom>
                <a:avLst/>
                <a:gdLst>
                  <a:gd name="T0" fmla="*/ 272 w 288"/>
                  <a:gd name="T1" fmla="*/ 825 h 828"/>
                  <a:gd name="T2" fmla="*/ 247 w 288"/>
                  <a:gd name="T3" fmla="*/ 812 h 828"/>
                  <a:gd name="T4" fmla="*/ 4 w 288"/>
                  <a:gd name="T5" fmla="*/ 28 h 828"/>
                  <a:gd name="T6" fmla="*/ 17 w 288"/>
                  <a:gd name="T7" fmla="*/ 3 h 828"/>
                  <a:gd name="T8" fmla="*/ 42 w 288"/>
                  <a:gd name="T9" fmla="*/ 16 h 828"/>
                  <a:gd name="T10" fmla="*/ 285 w 288"/>
                  <a:gd name="T11" fmla="*/ 800 h 828"/>
                  <a:gd name="T12" fmla="*/ 272 w 288"/>
                  <a:gd name="T13" fmla="*/ 825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828">
                    <a:moveTo>
                      <a:pt x="272" y="825"/>
                    </a:moveTo>
                    <a:cubicBezTo>
                      <a:pt x="261" y="828"/>
                      <a:pt x="250" y="822"/>
                      <a:pt x="247" y="812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0" y="18"/>
                      <a:pt x="6" y="6"/>
                      <a:pt x="17" y="3"/>
                    </a:cubicBezTo>
                    <a:cubicBezTo>
                      <a:pt x="27" y="0"/>
                      <a:pt x="39" y="6"/>
                      <a:pt x="42" y="16"/>
                    </a:cubicBezTo>
                    <a:cubicBezTo>
                      <a:pt x="285" y="800"/>
                      <a:pt x="285" y="800"/>
                      <a:pt x="285" y="800"/>
                    </a:cubicBezTo>
                    <a:cubicBezTo>
                      <a:pt x="288" y="810"/>
                      <a:pt x="282" y="822"/>
                      <a:pt x="272" y="825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77" name="ïŝḷíďè">
                <a:extLst>
                  <a:ext uri="{FF2B5EF4-FFF2-40B4-BE49-F238E27FC236}">
                    <a16:creationId xmlns:a16="http://schemas.microsoft.com/office/drawing/2014/main" id="{6F3A4A2E-2BE7-452C-9155-EB844CDAE4ED}"/>
                  </a:ext>
                </a:extLst>
              </p:cNvPr>
              <p:cNvSpPr/>
              <p:nvPr/>
            </p:nvSpPr>
            <p:spPr bwMode="auto">
              <a:xfrm>
                <a:off x="2888608" y="3831118"/>
                <a:ext cx="770318" cy="2215936"/>
              </a:xfrm>
              <a:custGeom>
                <a:avLst/>
                <a:gdLst>
                  <a:gd name="T0" fmla="*/ 16 w 288"/>
                  <a:gd name="T1" fmla="*/ 825 h 828"/>
                  <a:gd name="T2" fmla="*/ 42 w 288"/>
                  <a:gd name="T3" fmla="*/ 812 h 828"/>
                  <a:gd name="T4" fmla="*/ 285 w 288"/>
                  <a:gd name="T5" fmla="*/ 28 h 828"/>
                  <a:gd name="T6" fmla="*/ 271 w 288"/>
                  <a:gd name="T7" fmla="*/ 3 h 828"/>
                  <a:gd name="T8" fmla="*/ 246 w 288"/>
                  <a:gd name="T9" fmla="*/ 16 h 828"/>
                  <a:gd name="T10" fmla="*/ 3 w 288"/>
                  <a:gd name="T11" fmla="*/ 800 h 828"/>
                  <a:gd name="T12" fmla="*/ 16 w 288"/>
                  <a:gd name="T13" fmla="*/ 825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828">
                    <a:moveTo>
                      <a:pt x="16" y="825"/>
                    </a:moveTo>
                    <a:cubicBezTo>
                      <a:pt x="27" y="828"/>
                      <a:pt x="38" y="822"/>
                      <a:pt x="42" y="812"/>
                    </a:cubicBezTo>
                    <a:cubicBezTo>
                      <a:pt x="285" y="28"/>
                      <a:pt x="285" y="28"/>
                      <a:pt x="285" y="28"/>
                    </a:cubicBezTo>
                    <a:cubicBezTo>
                      <a:pt x="288" y="18"/>
                      <a:pt x="282" y="6"/>
                      <a:pt x="271" y="3"/>
                    </a:cubicBezTo>
                    <a:cubicBezTo>
                      <a:pt x="261" y="0"/>
                      <a:pt x="250" y="6"/>
                      <a:pt x="246" y="16"/>
                    </a:cubicBezTo>
                    <a:cubicBezTo>
                      <a:pt x="3" y="800"/>
                      <a:pt x="3" y="800"/>
                      <a:pt x="3" y="800"/>
                    </a:cubicBezTo>
                    <a:cubicBezTo>
                      <a:pt x="0" y="810"/>
                      <a:pt x="6" y="822"/>
                      <a:pt x="16" y="825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78" name="iŝḻíḓê">
                <a:extLst>
                  <a:ext uri="{FF2B5EF4-FFF2-40B4-BE49-F238E27FC236}">
                    <a16:creationId xmlns:a16="http://schemas.microsoft.com/office/drawing/2014/main" id="{F2210022-DAAC-4719-875F-B50B63CA121D}"/>
                  </a:ext>
                </a:extLst>
              </p:cNvPr>
              <p:cNvSpPr/>
              <p:nvPr/>
            </p:nvSpPr>
            <p:spPr bwMode="auto">
              <a:xfrm>
                <a:off x="2345653" y="1997513"/>
                <a:ext cx="3461339" cy="23765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>
                    <a:lumMod val="95000"/>
                  </a:schemeClr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isľiḍé">
                <a:extLst>
                  <a:ext uri="{FF2B5EF4-FFF2-40B4-BE49-F238E27FC236}">
                    <a16:creationId xmlns:a16="http://schemas.microsoft.com/office/drawing/2014/main" id="{30BA0969-E227-4F4E-AFCD-C3B5B31D2D1A}"/>
                  </a:ext>
                </a:extLst>
              </p:cNvPr>
              <p:cNvSpPr/>
              <p:nvPr/>
            </p:nvSpPr>
            <p:spPr bwMode="auto">
              <a:xfrm>
                <a:off x="2261947" y="1856118"/>
                <a:ext cx="3627620" cy="192297"/>
              </a:xfrm>
              <a:custGeom>
                <a:avLst/>
                <a:gdLst>
                  <a:gd name="T0" fmla="*/ 1356 w 1356"/>
                  <a:gd name="T1" fmla="*/ 36 h 72"/>
                  <a:gd name="T2" fmla="*/ 1297 w 1356"/>
                  <a:gd name="T3" fmla="*/ 72 h 72"/>
                  <a:gd name="T4" fmla="*/ 59 w 1356"/>
                  <a:gd name="T5" fmla="*/ 72 h 72"/>
                  <a:gd name="T6" fmla="*/ 0 w 1356"/>
                  <a:gd name="T7" fmla="*/ 36 h 72"/>
                  <a:gd name="T8" fmla="*/ 59 w 1356"/>
                  <a:gd name="T9" fmla="*/ 0 h 72"/>
                  <a:gd name="T10" fmla="*/ 1297 w 1356"/>
                  <a:gd name="T11" fmla="*/ 0 h 72"/>
                  <a:gd name="T12" fmla="*/ 1356 w 1356"/>
                  <a:gd name="T13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6" h="72">
                    <a:moveTo>
                      <a:pt x="1356" y="36"/>
                    </a:moveTo>
                    <a:cubicBezTo>
                      <a:pt x="1356" y="56"/>
                      <a:pt x="1329" y="72"/>
                      <a:pt x="1297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26" y="72"/>
                      <a:pt x="0" y="56"/>
                      <a:pt x="0" y="36"/>
                    </a:cubicBezTo>
                    <a:cubicBezTo>
                      <a:pt x="0" y="16"/>
                      <a:pt x="26" y="0"/>
                      <a:pt x="59" y="0"/>
                    </a:cubicBezTo>
                    <a:cubicBezTo>
                      <a:pt x="1297" y="0"/>
                      <a:pt x="1297" y="0"/>
                      <a:pt x="1297" y="0"/>
                    </a:cubicBezTo>
                    <a:cubicBezTo>
                      <a:pt x="1329" y="0"/>
                      <a:pt x="1356" y="16"/>
                      <a:pt x="1356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40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80" name="ïśļïḋe">
                <a:extLst>
                  <a:ext uri="{FF2B5EF4-FFF2-40B4-BE49-F238E27FC236}">
                    <a16:creationId xmlns:a16="http://schemas.microsoft.com/office/drawing/2014/main" id="{AD52DC77-3E0E-467C-9002-8DF296C0E363}"/>
                  </a:ext>
                </a:extLst>
              </p:cNvPr>
              <p:cNvSpPr/>
              <p:nvPr/>
            </p:nvSpPr>
            <p:spPr bwMode="auto">
              <a:xfrm>
                <a:off x="2261947" y="4307335"/>
                <a:ext cx="3627620" cy="222838"/>
              </a:xfrm>
              <a:custGeom>
                <a:avLst/>
                <a:gdLst>
                  <a:gd name="T0" fmla="*/ 1356 w 1356"/>
                  <a:gd name="T1" fmla="*/ 42 h 83"/>
                  <a:gd name="T2" fmla="*/ 1297 w 1356"/>
                  <a:gd name="T3" fmla="*/ 83 h 83"/>
                  <a:gd name="T4" fmla="*/ 59 w 1356"/>
                  <a:gd name="T5" fmla="*/ 83 h 83"/>
                  <a:gd name="T6" fmla="*/ 0 w 1356"/>
                  <a:gd name="T7" fmla="*/ 42 h 83"/>
                  <a:gd name="T8" fmla="*/ 59 w 1356"/>
                  <a:gd name="T9" fmla="*/ 0 h 83"/>
                  <a:gd name="T10" fmla="*/ 1297 w 1356"/>
                  <a:gd name="T11" fmla="*/ 0 h 83"/>
                  <a:gd name="T12" fmla="*/ 1356 w 1356"/>
                  <a:gd name="T13" fmla="*/ 4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6" h="83">
                    <a:moveTo>
                      <a:pt x="1356" y="42"/>
                    </a:moveTo>
                    <a:cubicBezTo>
                      <a:pt x="1356" y="65"/>
                      <a:pt x="1329" y="83"/>
                      <a:pt x="1297" y="83"/>
                    </a:cubicBezTo>
                    <a:cubicBezTo>
                      <a:pt x="59" y="83"/>
                      <a:pt x="59" y="83"/>
                      <a:pt x="59" y="83"/>
                    </a:cubicBezTo>
                    <a:cubicBezTo>
                      <a:pt x="26" y="83"/>
                      <a:pt x="0" y="65"/>
                      <a:pt x="0" y="42"/>
                    </a:cubicBezTo>
                    <a:cubicBezTo>
                      <a:pt x="0" y="18"/>
                      <a:pt x="26" y="0"/>
                      <a:pt x="59" y="0"/>
                    </a:cubicBezTo>
                    <a:cubicBezTo>
                      <a:pt x="1297" y="0"/>
                      <a:pt x="1297" y="0"/>
                      <a:pt x="1297" y="0"/>
                    </a:cubicBezTo>
                    <a:cubicBezTo>
                      <a:pt x="1329" y="0"/>
                      <a:pt x="1356" y="18"/>
                      <a:pt x="1356" y="4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81" name="iṥļîďe">
                <a:extLst>
                  <a:ext uri="{FF2B5EF4-FFF2-40B4-BE49-F238E27FC236}">
                    <a16:creationId xmlns:a16="http://schemas.microsoft.com/office/drawing/2014/main" id="{1795F6C9-77E6-4C94-930D-F3F19976F364}"/>
                  </a:ext>
                </a:extLst>
              </p:cNvPr>
              <p:cNvSpPr/>
              <p:nvPr/>
            </p:nvSpPr>
            <p:spPr bwMode="auto">
              <a:xfrm>
                <a:off x="3984699" y="1756576"/>
                <a:ext cx="179854" cy="1798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82" name="i$1îḋê">
                <a:extLst>
                  <a:ext uri="{FF2B5EF4-FFF2-40B4-BE49-F238E27FC236}">
                    <a16:creationId xmlns:a16="http://schemas.microsoft.com/office/drawing/2014/main" id="{85FBD825-72AB-411E-AEEF-169D0EA8272F}"/>
                  </a:ext>
                </a:extLst>
              </p:cNvPr>
              <p:cNvSpPr/>
              <p:nvPr/>
            </p:nvSpPr>
            <p:spPr bwMode="auto">
              <a:xfrm>
                <a:off x="2508540" y="3303999"/>
                <a:ext cx="1433176" cy="838187"/>
              </a:xfrm>
              <a:custGeom>
                <a:avLst/>
                <a:gdLst>
                  <a:gd name="T0" fmla="*/ 5 w 1267"/>
                  <a:gd name="T1" fmla="*/ 736 h 741"/>
                  <a:gd name="T2" fmla="*/ 5 w 1267"/>
                  <a:gd name="T3" fmla="*/ 741 h 741"/>
                  <a:gd name="T4" fmla="*/ 1267 w 1267"/>
                  <a:gd name="T5" fmla="*/ 741 h 741"/>
                  <a:gd name="T6" fmla="*/ 1267 w 1267"/>
                  <a:gd name="T7" fmla="*/ 0 h 741"/>
                  <a:gd name="T8" fmla="*/ 0 w 1267"/>
                  <a:gd name="T9" fmla="*/ 0 h 741"/>
                  <a:gd name="T10" fmla="*/ 0 w 1267"/>
                  <a:gd name="T11" fmla="*/ 741 h 741"/>
                  <a:gd name="T12" fmla="*/ 5 w 1267"/>
                  <a:gd name="T13" fmla="*/ 741 h 741"/>
                  <a:gd name="T14" fmla="*/ 5 w 1267"/>
                  <a:gd name="T15" fmla="*/ 736 h 741"/>
                  <a:gd name="T16" fmla="*/ 9 w 1267"/>
                  <a:gd name="T17" fmla="*/ 736 h 741"/>
                  <a:gd name="T18" fmla="*/ 9 w 1267"/>
                  <a:gd name="T19" fmla="*/ 12 h 741"/>
                  <a:gd name="T20" fmla="*/ 1258 w 1267"/>
                  <a:gd name="T21" fmla="*/ 12 h 741"/>
                  <a:gd name="T22" fmla="*/ 1258 w 1267"/>
                  <a:gd name="T23" fmla="*/ 731 h 741"/>
                  <a:gd name="T24" fmla="*/ 5 w 1267"/>
                  <a:gd name="T25" fmla="*/ 731 h 741"/>
                  <a:gd name="T26" fmla="*/ 5 w 1267"/>
                  <a:gd name="T27" fmla="*/ 736 h 741"/>
                  <a:gd name="T28" fmla="*/ 9 w 1267"/>
                  <a:gd name="T29" fmla="*/ 736 h 741"/>
                  <a:gd name="T30" fmla="*/ 5 w 1267"/>
                  <a:gd name="T31" fmla="*/ 736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67" h="741">
                    <a:moveTo>
                      <a:pt x="5" y="736"/>
                    </a:moveTo>
                    <a:lnTo>
                      <a:pt x="5" y="741"/>
                    </a:lnTo>
                    <a:lnTo>
                      <a:pt x="1267" y="741"/>
                    </a:lnTo>
                    <a:lnTo>
                      <a:pt x="1267" y="0"/>
                    </a:lnTo>
                    <a:lnTo>
                      <a:pt x="0" y="0"/>
                    </a:lnTo>
                    <a:lnTo>
                      <a:pt x="0" y="741"/>
                    </a:lnTo>
                    <a:lnTo>
                      <a:pt x="5" y="741"/>
                    </a:lnTo>
                    <a:lnTo>
                      <a:pt x="5" y="736"/>
                    </a:lnTo>
                    <a:lnTo>
                      <a:pt x="9" y="736"/>
                    </a:lnTo>
                    <a:lnTo>
                      <a:pt x="9" y="12"/>
                    </a:lnTo>
                    <a:lnTo>
                      <a:pt x="1258" y="12"/>
                    </a:lnTo>
                    <a:lnTo>
                      <a:pt x="1258" y="731"/>
                    </a:lnTo>
                    <a:lnTo>
                      <a:pt x="5" y="731"/>
                    </a:lnTo>
                    <a:lnTo>
                      <a:pt x="5" y="736"/>
                    </a:lnTo>
                    <a:lnTo>
                      <a:pt x="9" y="736"/>
                    </a:lnTo>
                    <a:lnTo>
                      <a:pt x="5" y="736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ïšľîḑè">
                <a:extLst>
                  <a:ext uri="{FF2B5EF4-FFF2-40B4-BE49-F238E27FC236}">
                    <a16:creationId xmlns:a16="http://schemas.microsoft.com/office/drawing/2014/main" id="{54732893-3187-40E9-90C5-5B320F76BDF2}"/>
                  </a:ext>
                </a:extLst>
              </p:cNvPr>
              <p:cNvSpPr/>
              <p:nvPr/>
            </p:nvSpPr>
            <p:spPr bwMode="auto">
              <a:xfrm>
                <a:off x="2514196" y="3440869"/>
                <a:ext cx="1422995" cy="12443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84" name="iśḻïḑê">
                <a:extLst>
                  <a:ext uri="{FF2B5EF4-FFF2-40B4-BE49-F238E27FC236}">
                    <a16:creationId xmlns:a16="http://schemas.microsoft.com/office/drawing/2014/main" id="{BFA61D1B-61DD-4FDD-8D31-29C04A9E40EE}"/>
                  </a:ext>
                </a:extLst>
              </p:cNvPr>
              <p:cNvSpPr/>
              <p:nvPr/>
            </p:nvSpPr>
            <p:spPr bwMode="auto">
              <a:xfrm>
                <a:off x="2514196" y="3440869"/>
                <a:ext cx="1422995" cy="12443"/>
              </a:xfrm>
              <a:custGeom>
                <a:avLst/>
                <a:gdLst>
                  <a:gd name="T0" fmla="*/ 0 w 1258"/>
                  <a:gd name="T1" fmla="*/ 11 h 11"/>
                  <a:gd name="T2" fmla="*/ 1258 w 1258"/>
                  <a:gd name="T3" fmla="*/ 11 h 11"/>
                  <a:gd name="T4" fmla="*/ 1258 w 1258"/>
                  <a:gd name="T5" fmla="*/ 0 h 11"/>
                  <a:gd name="T6" fmla="*/ 0 w 1258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8" h="11">
                    <a:moveTo>
                      <a:pt x="0" y="11"/>
                    </a:moveTo>
                    <a:lnTo>
                      <a:pt x="1258" y="11"/>
                    </a:lnTo>
                    <a:lnTo>
                      <a:pt x="1258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85" name="íŝľíḍè">
                <a:extLst>
                  <a:ext uri="{FF2B5EF4-FFF2-40B4-BE49-F238E27FC236}">
                    <a16:creationId xmlns:a16="http://schemas.microsoft.com/office/drawing/2014/main" id="{8E1DF996-838D-4B66-A30E-78875E92CFAE}"/>
                  </a:ext>
                </a:extLst>
              </p:cNvPr>
              <p:cNvSpPr/>
              <p:nvPr/>
            </p:nvSpPr>
            <p:spPr bwMode="auto">
              <a:xfrm>
                <a:off x="2514196" y="3580001"/>
                <a:ext cx="1422995" cy="10181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86" name="iSľîḍè">
                <a:extLst>
                  <a:ext uri="{FF2B5EF4-FFF2-40B4-BE49-F238E27FC236}">
                    <a16:creationId xmlns:a16="http://schemas.microsoft.com/office/drawing/2014/main" id="{AD84895E-5C7B-4FF3-8E7A-DA20415076C1}"/>
                  </a:ext>
                </a:extLst>
              </p:cNvPr>
              <p:cNvSpPr/>
              <p:nvPr/>
            </p:nvSpPr>
            <p:spPr bwMode="auto">
              <a:xfrm>
                <a:off x="2514196" y="3580001"/>
                <a:ext cx="1422995" cy="10181"/>
              </a:xfrm>
              <a:custGeom>
                <a:avLst/>
                <a:gdLst>
                  <a:gd name="T0" fmla="*/ 0 w 1258"/>
                  <a:gd name="T1" fmla="*/ 9 h 9"/>
                  <a:gd name="T2" fmla="*/ 1258 w 1258"/>
                  <a:gd name="T3" fmla="*/ 9 h 9"/>
                  <a:gd name="T4" fmla="*/ 1258 w 1258"/>
                  <a:gd name="T5" fmla="*/ 0 h 9"/>
                  <a:gd name="T6" fmla="*/ 0 w 1258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8" h="9">
                    <a:moveTo>
                      <a:pt x="0" y="9"/>
                    </a:moveTo>
                    <a:lnTo>
                      <a:pt x="1258" y="9"/>
                    </a:lnTo>
                    <a:lnTo>
                      <a:pt x="1258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87" name="ïṣḻîḍé">
                <a:extLst>
                  <a:ext uri="{FF2B5EF4-FFF2-40B4-BE49-F238E27FC236}">
                    <a16:creationId xmlns:a16="http://schemas.microsoft.com/office/drawing/2014/main" id="{E6F4DF63-6A6C-4C0D-AFC8-C264E10D1091}"/>
                  </a:ext>
                </a:extLst>
              </p:cNvPr>
              <p:cNvSpPr/>
              <p:nvPr/>
            </p:nvSpPr>
            <p:spPr bwMode="auto">
              <a:xfrm>
                <a:off x="2514196" y="3715740"/>
                <a:ext cx="1422995" cy="13574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88" name="îṥḻîḋé">
                <a:extLst>
                  <a:ext uri="{FF2B5EF4-FFF2-40B4-BE49-F238E27FC236}">
                    <a16:creationId xmlns:a16="http://schemas.microsoft.com/office/drawing/2014/main" id="{B00C155E-5DD0-4B23-AAC5-34BF22776094}"/>
                  </a:ext>
                </a:extLst>
              </p:cNvPr>
              <p:cNvSpPr/>
              <p:nvPr/>
            </p:nvSpPr>
            <p:spPr bwMode="auto">
              <a:xfrm>
                <a:off x="2514196" y="3715740"/>
                <a:ext cx="1422995" cy="13574"/>
              </a:xfrm>
              <a:custGeom>
                <a:avLst/>
                <a:gdLst>
                  <a:gd name="T0" fmla="*/ 0 w 1258"/>
                  <a:gd name="T1" fmla="*/ 12 h 12"/>
                  <a:gd name="T2" fmla="*/ 1258 w 1258"/>
                  <a:gd name="T3" fmla="*/ 12 h 12"/>
                  <a:gd name="T4" fmla="*/ 1258 w 1258"/>
                  <a:gd name="T5" fmla="*/ 0 h 12"/>
                  <a:gd name="T6" fmla="*/ 0 w 125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8" h="12">
                    <a:moveTo>
                      <a:pt x="0" y="12"/>
                    </a:moveTo>
                    <a:lnTo>
                      <a:pt x="1258" y="12"/>
                    </a:lnTo>
                    <a:lnTo>
                      <a:pt x="1258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89" name="isļíďe">
                <a:extLst>
                  <a:ext uri="{FF2B5EF4-FFF2-40B4-BE49-F238E27FC236}">
                    <a16:creationId xmlns:a16="http://schemas.microsoft.com/office/drawing/2014/main" id="{A29D1282-65E4-4265-8149-BE08911E11DC}"/>
                  </a:ext>
                </a:extLst>
              </p:cNvPr>
              <p:cNvSpPr/>
              <p:nvPr/>
            </p:nvSpPr>
            <p:spPr bwMode="auto">
              <a:xfrm>
                <a:off x="2514196" y="3854872"/>
                <a:ext cx="1422995" cy="11312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90" name="íSḻîde">
                <a:extLst>
                  <a:ext uri="{FF2B5EF4-FFF2-40B4-BE49-F238E27FC236}">
                    <a16:creationId xmlns:a16="http://schemas.microsoft.com/office/drawing/2014/main" id="{A16F8FE3-4D1E-45BC-8635-7CEA1BEC8618}"/>
                  </a:ext>
                </a:extLst>
              </p:cNvPr>
              <p:cNvSpPr/>
              <p:nvPr/>
            </p:nvSpPr>
            <p:spPr bwMode="auto">
              <a:xfrm>
                <a:off x="2514196" y="3854872"/>
                <a:ext cx="1422995" cy="11312"/>
              </a:xfrm>
              <a:custGeom>
                <a:avLst/>
                <a:gdLst>
                  <a:gd name="T0" fmla="*/ 0 w 1258"/>
                  <a:gd name="T1" fmla="*/ 10 h 10"/>
                  <a:gd name="T2" fmla="*/ 1258 w 1258"/>
                  <a:gd name="T3" fmla="*/ 10 h 10"/>
                  <a:gd name="T4" fmla="*/ 1258 w 1258"/>
                  <a:gd name="T5" fmla="*/ 0 h 10"/>
                  <a:gd name="T6" fmla="*/ 0 w 1258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8" h="10">
                    <a:moveTo>
                      <a:pt x="0" y="10"/>
                    </a:moveTo>
                    <a:lnTo>
                      <a:pt x="1258" y="10"/>
                    </a:lnTo>
                    <a:lnTo>
                      <a:pt x="1258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91" name="îṧḻîḋe">
                <a:extLst>
                  <a:ext uri="{FF2B5EF4-FFF2-40B4-BE49-F238E27FC236}">
                    <a16:creationId xmlns:a16="http://schemas.microsoft.com/office/drawing/2014/main" id="{C0ACDFA6-F657-444C-B555-43FED7008CE4}"/>
                  </a:ext>
                </a:extLst>
              </p:cNvPr>
              <p:cNvSpPr/>
              <p:nvPr/>
            </p:nvSpPr>
            <p:spPr bwMode="auto">
              <a:xfrm>
                <a:off x="2514196" y="3991742"/>
                <a:ext cx="1422995" cy="13574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92" name="íśļiďê">
                <a:extLst>
                  <a:ext uri="{FF2B5EF4-FFF2-40B4-BE49-F238E27FC236}">
                    <a16:creationId xmlns:a16="http://schemas.microsoft.com/office/drawing/2014/main" id="{86D2B660-F1C9-4628-884A-0D1E0688D528}"/>
                  </a:ext>
                </a:extLst>
              </p:cNvPr>
              <p:cNvSpPr/>
              <p:nvPr/>
            </p:nvSpPr>
            <p:spPr bwMode="auto">
              <a:xfrm>
                <a:off x="2514196" y="3991742"/>
                <a:ext cx="1422995" cy="13574"/>
              </a:xfrm>
              <a:custGeom>
                <a:avLst/>
                <a:gdLst>
                  <a:gd name="T0" fmla="*/ 0 w 1258"/>
                  <a:gd name="T1" fmla="*/ 12 h 12"/>
                  <a:gd name="T2" fmla="*/ 1258 w 1258"/>
                  <a:gd name="T3" fmla="*/ 12 h 12"/>
                  <a:gd name="T4" fmla="*/ 1258 w 1258"/>
                  <a:gd name="T5" fmla="*/ 0 h 12"/>
                  <a:gd name="T6" fmla="*/ 0 w 125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8" h="12">
                    <a:moveTo>
                      <a:pt x="0" y="12"/>
                    </a:moveTo>
                    <a:lnTo>
                      <a:pt x="1258" y="12"/>
                    </a:lnTo>
                    <a:lnTo>
                      <a:pt x="1258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93" name="íṡḻíḋe">
                <a:extLst>
                  <a:ext uri="{FF2B5EF4-FFF2-40B4-BE49-F238E27FC236}">
                    <a16:creationId xmlns:a16="http://schemas.microsoft.com/office/drawing/2014/main" id="{B44F3E58-23DA-4499-BC1A-F3138FCF101F}"/>
                  </a:ext>
                </a:extLst>
              </p:cNvPr>
              <p:cNvSpPr/>
              <p:nvPr/>
            </p:nvSpPr>
            <p:spPr bwMode="auto">
              <a:xfrm>
                <a:off x="3692861" y="3309655"/>
                <a:ext cx="13574" cy="826876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94" name="išľïḋe">
                <a:extLst>
                  <a:ext uri="{FF2B5EF4-FFF2-40B4-BE49-F238E27FC236}">
                    <a16:creationId xmlns:a16="http://schemas.microsoft.com/office/drawing/2014/main" id="{04309AC4-ECE2-4AFE-A336-AE3A045B740C}"/>
                  </a:ext>
                </a:extLst>
              </p:cNvPr>
              <p:cNvSpPr/>
              <p:nvPr/>
            </p:nvSpPr>
            <p:spPr bwMode="auto">
              <a:xfrm>
                <a:off x="3692861" y="3309655"/>
                <a:ext cx="13574" cy="826876"/>
              </a:xfrm>
              <a:custGeom>
                <a:avLst/>
                <a:gdLst>
                  <a:gd name="T0" fmla="*/ 12 w 12"/>
                  <a:gd name="T1" fmla="*/ 731 h 731"/>
                  <a:gd name="T2" fmla="*/ 12 w 12"/>
                  <a:gd name="T3" fmla="*/ 0 h 731"/>
                  <a:gd name="T4" fmla="*/ 0 w 12"/>
                  <a:gd name="T5" fmla="*/ 0 h 731"/>
                  <a:gd name="T6" fmla="*/ 0 w 12"/>
                  <a:gd name="T7" fmla="*/ 73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731">
                    <a:moveTo>
                      <a:pt x="12" y="731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73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ïşlídè">
                <a:extLst>
                  <a:ext uri="{FF2B5EF4-FFF2-40B4-BE49-F238E27FC236}">
                    <a16:creationId xmlns:a16="http://schemas.microsoft.com/office/drawing/2014/main" id="{F6E4C30A-3547-4945-9D1C-546E383CFB9F}"/>
                  </a:ext>
                </a:extLst>
              </p:cNvPr>
              <p:cNvSpPr/>
              <p:nvPr/>
            </p:nvSpPr>
            <p:spPr bwMode="auto">
              <a:xfrm>
                <a:off x="3455318" y="3309655"/>
                <a:ext cx="13574" cy="826876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96" name="í$ľîďé">
                <a:extLst>
                  <a:ext uri="{FF2B5EF4-FFF2-40B4-BE49-F238E27FC236}">
                    <a16:creationId xmlns:a16="http://schemas.microsoft.com/office/drawing/2014/main" id="{3EAECB40-D66D-4F15-B746-75C7F66709F8}"/>
                  </a:ext>
                </a:extLst>
              </p:cNvPr>
              <p:cNvSpPr/>
              <p:nvPr/>
            </p:nvSpPr>
            <p:spPr bwMode="auto">
              <a:xfrm>
                <a:off x="3455318" y="3309655"/>
                <a:ext cx="13574" cy="826876"/>
              </a:xfrm>
              <a:custGeom>
                <a:avLst/>
                <a:gdLst>
                  <a:gd name="T0" fmla="*/ 12 w 12"/>
                  <a:gd name="T1" fmla="*/ 731 h 731"/>
                  <a:gd name="T2" fmla="*/ 12 w 12"/>
                  <a:gd name="T3" fmla="*/ 0 h 731"/>
                  <a:gd name="T4" fmla="*/ 0 w 12"/>
                  <a:gd name="T5" fmla="*/ 0 h 731"/>
                  <a:gd name="T6" fmla="*/ 0 w 12"/>
                  <a:gd name="T7" fmla="*/ 73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731">
                    <a:moveTo>
                      <a:pt x="12" y="731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73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97" name="îSlîdê">
                <a:extLst>
                  <a:ext uri="{FF2B5EF4-FFF2-40B4-BE49-F238E27FC236}">
                    <a16:creationId xmlns:a16="http://schemas.microsoft.com/office/drawing/2014/main" id="{666DEA0E-C231-46B8-9518-563430520A3F}"/>
                  </a:ext>
                </a:extLst>
              </p:cNvPr>
              <p:cNvSpPr/>
              <p:nvPr/>
            </p:nvSpPr>
            <p:spPr bwMode="auto">
              <a:xfrm>
                <a:off x="3220037" y="3309655"/>
                <a:ext cx="10181" cy="826876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98" name="islîďé">
                <a:extLst>
                  <a:ext uri="{FF2B5EF4-FFF2-40B4-BE49-F238E27FC236}">
                    <a16:creationId xmlns:a16="http://schemas.microsoft.com/office/drawing/2014/main" id="{98FFCFB9-4E07-4C55-B0ED-189BAD587FC2}"/>
                  </a:ext>
                </a:extLst>
              </p:cNvPr>
              <p:cNvSpPr/>
              <p:nvPr/>
            </p:nvSpPr>
            <p:spPr bwMode="auto">
              <a:xfrm>
                <a:off x="3220037" y="3309655"/>
                <a:ext cx="10181" cy="826876"/>
              </a:xfrm>
              <a:custGeom>
                <a:avLst/>
                <a:gdLst>
                  <a:gd name="T0" fmla="*/ 9 w 9"/>
                  <a:gd name="T1" fmla="*/ 731 h 731"/>
                  <a:gd name="T2" fmla="*/ 9 w 9"/>
                  <a:gd name="T3" fmla="*/ 0 h 731"/>
                  <a:gd name="T4" fmla="*/ 0 w 9"/>
                  <a:gd name="T5" fmla="*/ 0 h 731"/>
                  <a:gd name="T6" fmla="*/ 0 w 9"/>
                  <a:gd name="T7" fmla="*/ 73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731">
                    <a:moveTo>
                      <a:pt x="9" y="731"/>
                    </a:moveTo>
                    <a:lnTo>
                      <a:pt x="9" y="0"/>
                    </a:lnTo>
                    <a:lnTo>
                      <a:pt x="0" y="0"/>
                    </a:lnTo>
                    <a:lnTo>
                      <a:pt x="0" y="73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99" name="iSḷïḍè">
                <a:extLst>
                  <a:ext uri="{FF2B5EF4-FFF2-40B4-BE49-F238E27FC236}">
                    <a16:creationId xmlns:a16="http://schemas.microsoft.com/office/drawing/2014/main" id="{069B577D-F9A0-48FF-B4F4-63B952CC2FFB}"/>
                  </a:ext>
                </a:extLst>
              </p:cNvPr>
              <p:cNvSpPr/>
              <p:nvPr/>
            </p:nvSpPr>
            <p:spPr bwMode="auto">
              <a:xfrm>
                <a:off x="2981363" y="3309655"/>
                <a:ext cx="13574" cy="826876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00" name="îšļîďè">
                <a:extLst>
                  <a:ext uri="{FF2B5EF4-FFF2-40B4-BE49-F238E27FC236}">
                    <a16:creationId xmlns:a16="http://schemas.microsoft.com/office/drawing/2014/main" id="{6060AB6C-BD4A-4269-9CA0-4285F4A95FCC}"/>
                  </a:ext>
                </a:extLst>
              </p:cNvPr>
              <p:cNvSpPr/>
              <p:nvPr/>
            </p:nvSpPr>
            <p:spPr bwMode="auto">
              <a:xfrm>
                <a:off x="2981363" y="3309655"/>
                <a:ext cx="13574" cy="826876"/>
              </a:xfrm>
              <a:custGeom>
                <a:avLst/>
                <a:gdLst>
                  <a:gd name="T0" fmla="*/ 12 w 12"/>
                  <a:gd name="T1" fmla="*/ 731 h 731"/>
                  <a:gd name="T2" fmla="*/ 12 w 12"/>
                  <a:gd name="T3" fmla="*/ 0 h 731"/>
                  <a:gd name="T4" fmla="*/ 0 w 12"/>
                  <a:gd name="T5" fmla="*/ 0 h 731"/>
                  <a:gd name="T6" fmla="*/ 0 w 12"/>
                  <a:gd name="T7" fmla="*/ 73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731">
                    <a:moveTo>
                      <a:pt x="12" y="731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73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01" name="ïs1iḑé">
                <a:extLst>
                  <a:ext uri="{FF2B5EF4-FFF2-40B4-BE49-F238E27FC236}">
                    <a16:creationId xmlns:a16="http://schemas.microsoft.com/office/drawing/2014/main" id="{24D32459-AC8F-4E9B-9222-848706C4E388}"/>
                  </a:ext>
                </a:extLst>
              </p:cNvPr>
              <p:cNvSpPr/>
              <p:nvPr/>
            </p:nvSpPr>
            <p:spPr bwMode="auto">
              <a:xfrm>
                <a:off x="2743820" y="3309655"/>
                <a:ext cx="13574" cy="826876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02" name="îṣľíḑe">
                <a:extLst>
                  <a:ext uri="{FF2B5EF4-FFF2-40B4-BE49-F238E27FC236}">
                    <a16:creationId xmlns:a16="http://schemas.microsoft.com/office/drawing/2014/main" id="{0FD6FDB0-D447-47F0-8E7D-3B5A4AC0758A}"/>
                  </a:ext>
                </a:extLst>
              </p:cNvPr>
              <p:cNvSpPr/>
              <p:nvPr/>
            </p:nvSpPr>
            <p:spPr bwMode="auto">
              <a:xfrm>
                <a:off x="2743820" y="3309655"/>
                <a:ext cx="13574" cy="826876"/>
              </a:xfrm>
              <a:custGeom>
                <a:avLst/>
                <a:gdLst>
                  <a:gd name="T0" fmla="*/ 12 w 12"/>
                  <a:gd name="T1" fmla="*/ 731 h 731"/>
                  <a:gd name="T2" fmla="*/ 12 w 12"/>
                  <a:gd name="T3" fmla="*/ 0 h 731"/>
                  <a:gd name="T4" fmla="*/ 0 w 12"/>
                  <a:gd name="T5" fmla="*/ 0 h 731"/>
                  <a:gd name="T6" fmla="*/ 0 w 12"/>
                  <a:gd name="T7" fmla="*/ 73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731">
                    <a:moveTo>
                      <a:pt x="12" y="731"/>
                    </a:moveTo>
                    <a:lnTo>
                      <a:pt x="12" y="0"/>
                    </a:lnTo>
                    <a:lnTo>
                      <a:pt x="0" y="0"/>
                    </a:lnTo>
                    <a:lnTo>
                      <a:pt x="0" y="73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03" name="îṡḷíďe">
                <a:extLst>
                  <a:ext uri="{FF2B5EF4-FFF2-40B4-BE49-F238E27FC236}">
                    <a16:creationId xmlns:a16="http://schemas.microsoft.com/office/drawing/2014/main" id="{5391D434-06B7-4016-B5DB-2BD01DD75A15}"/>
                  </a:ext>
                </a:extLst>
              </p:cNvPr>
              <p:cNvSpPr/>
              <p:nvPr/>
            </p:nvSpPr>
            <p:spPr bwMode="auto">
              <a:xfrm>
                <a:off x="3372743" y="3529099"/>
                <a:ext cx="427577" cy="613087"/>
              </a:xfrm>
              <a:custGeom>
                <a:avLst/>
                <a:gdLst>
                  <a:gd name="T0" fmla="*/ 0 w 378"/>
                  <a:gd name="T1" fmla="*/ 542 h 542"/>
                  <a:gd name="T2" fmla="*/ 189 w 378"/>
                  <a:gd name="T3" fmla="*/ 0 h 542"/>
                  <a:gd name="T4" fmla="*/ 378 w 378"/>
                  <a:gd name="T5" fmla="*/ 542 h 542"/>
                  <a:gd name="T6" fmla="*/ 0 w 378"/>
                  <a:gd name="T7" fmla="*/ 542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542">
                    <a:moveTo>
                      <a:pt x="0" y="542"/>
                    </a:moveTo>
                    <a:lnTo>
                      <a:pt x="189" y="0"/>
                    </a:lnTo>
                    <a:lnTo>
                      <a:pt x="378" y="542"/>
                    </a:lnTo>
                    <a:lnTo>
                      <a:pt x="0" y="542"/>
                    </a:lnTo>
                    <a:close/>
                  </a:path>
                </a:pathLst>
              </a:custGeom>
              <a:solidFill>
                <a:srgbClr val="055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04" name="ïs1îḋe">
                <a:extLst>
                  <a:ext uri="{FF2B5EF4-FFF2-40B4-BE49-F238E27FC236}">
                    <a16:creationId xmlns:a16="http://schemas.microsoft.com/office/drawing/2014/main" id="{03B7F734-9A58-45BC-84E1-8CBDFFD6F0C0}"/>
                  </a:ext>
                </a:extLst>
              </p:cNvPr>
              <p:cNvSpPr/>
              <p:nvPr/>
            </p:nvSpPr>
            <p:spPr bwMode="auto">
              <a:xfrm>
                <a:off x="3155561" y="3638821"/>
                <a:ext cx="430971" cy="503365"/>
              </a:xfrm>
              <a:custGeom>
                <a:avLst/>
                <a:gdLst>
                  <a:gd name="T0" fmla="*/ 0 w 381"/>
                  <a:gd name="T1" fmla="*/ 445 h 445"/>
                  <a:gd name="T2" fmla="*/ 189 w 381"/>
                  <a:gd name="T3" fmla="*/ 0 h 445"/>
                  <a:gd name="T4" fmla="*/ 381 w 381"/>
                  <a:gd name="T5" fmla="*/ 445 h 445"/>
                  <a:gd name="T6" fmla="*/ 0 w 381"/>
                  <a:gd name="T7" fmla="*/ 445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1" h="445">
                    <a:moveTo>
                      <a:pt x="0" y="445"/>
                    </a:moveTo>
                    <a:lnTo>
                      <a:pt x="189" y="0"/>
                    </a:lnTo>
                    <a:lnTo>
                      <a:pt x="381" y="445"/>
                    </a:lnTo>
                    <a:lnTo>
                      <a:pt x="0" y="445"/>
                    </a:lnTo>
                    <a:close/>
                  </a:path>
                </a:pathLst>
              </a:custGeom>
              <a:solidFill>
                <a:srgbClr val="F796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05" name="îṥḷide">
                <a:extLst>
                  <a:ext uri="{FF2B5EF4-FFF2-40B4-BE49-F238E27FC236}">
                    <a16:creationId xmlns:a16="http://schemas.microsoft.com/office/drawing/2014/main" id="{94FF5E1B-034E-47C3-9EB8-163C0B883E46}"/>
                  </a:ext>
                </a:extLst>
              </p:cNvPr>
              <p:cNvSpPr/>
              <p:nvPr/>
            </p:nvSpPr>
            <p:spPr bwMode="auto">
              <a:xfrm>
                <a:off x="2867117" y="3360556"/>
                <a:ext cx="427577" cy="781630"/>
              </a:xfrm>
              <a:custGeom>
                <a:avLst/>
                <a:gdLst>
                  <a:gd name="T0" fmla="*/ 0 w 378"/>
                  <a:gd name="T1" fmla="*/ 691 h 691"/>
                  <a:gd name="T2" fmla="*/ 189 w 378"/>
                  <a:gd name="T3" fmla="*/ 0 h 691"/>
                  <a:gd name="T4" fmla="*/ 378 w 378"/>
                  <a:gd name="T5" fmla="*/ 691 h 691"/>
                  <a:gd name="T6" fmla="*/ 0 w 378"/>
                  <a:gd name="T7" fmla="*/ 691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8" h="691">
                    <a:moveTo>
                      <a:pt x="0" y="691"/>
                    </a:moveTo>
                    <a:lnTo>
                      <a:pt x="189" y="0"/>
                    </a:lnTo>
                    <a:lnTo>
                      <a:pt x="378" y="691"/>
                    </a:lnTo>
                    <a:lnTo>
                      <a:pt x="0" y="691"/>
                    </a:lnTo>
                    <a:close/>
                  </a:path>
                </a:pathLst>
              </a:custGeom>
              <a:solidFill>
                <a:srgbClr val="DF29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06" name="iSlïḓê">
                <a:extLst>
                  <a:ext uri="{FF2B5EF4-FFF2-40B4-BE49-F238E27FC236}">
                    <a16:creationId xmlns:a16="http://schemas.microsoft.com/office/drawing/2014/main" id="{4B5890A3-027D-4E99-A2F3-AB9F20A3127A}"/>
                  </a:ext>
                </a:extLst>
              </p:cNvPr>
              <p:cNvSpPr/>
              <p:nvPr/>
            </p:nvSpPr>
            <p:spPr bwMode="auto">
              <a:xfrm>
                <a:off x="2518720" y="3474804"/>
                <a:ext cx="428709" cy="667382"/>
              </a:xfrm>
              <a:custGeom>
                <a:avLst/>
                <a:gdLst>
                  <a:gd name="T0" fmla="*/ 0 w 379"/>
                  <a:gd name="T1" fmla="*/ 590 h 590"/>
                  <a:gd name="T2" fmla="*/ 190 w 379"/>
                  <a:gd name="T3" fmla="*/ 0 h 590"/>
                  <a:gd name="T4" fmla="*/ 379 w 379"/>
                  <a:gd name="T5" fmla="*/ 590 h 590"/>
                  <a:gd name="T6" fmla="*/ 0 w 379"/>
                  <a:gd name="T7" fmla="*/ 59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9" h="590">
                    <a:moveTo>
                      <a:pt x="0" y="590"/>
                    </a:moveTo>
                    <a:lnTo>
                      <a:pt x="190" y="0"/>
                    </a:lnTo>
                    <a:lnTo>
                      <a:pt x="379" y="590"/>
                    </a:lnTo>
                    <a:lnTo>
                      <a:pt x="0" y="590"/>
                    </a:lnTo>
                    <a:close/>
                  </a:path>
                </a:pathLst>
              </a:custGeom>
              <a:solidFill>
                <a:srgbClr val="64D0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07" name="ïṧļîde">
                <a:extLst>
                  <a:ext uri="{FF2B5EF4-FFF2-40B4-BE49-F238E27FC236}">
                    <a16:creationId xmlns:a16="http://schemas.microsoft.com/office/drawing/2014/main" id="{4D040CB5-ADF0-496A-A2C1-4ED65F22F98A}"/>
                  </a:ext>
                </a:extLst>
              </p:cNvPr>
              <p:cNvSpPr/>
              <p:nvPr/>
            </p:nvSpPr>
            <p:spPr bwMode="auto">
              <a:xfrm>
                <a:off x="4110257" y="4136530"/>
                <a:ext cx="1444487" cy="15836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08" name="išľîḋe">
                <a:extLst>
                  <a:ext uri="{FF2B5EF4-FFF2-40B4-BE49-F238E27FC236}">
                    <a16:creationId xmlns:a16="http://schemas.microsoft.com/office/drawing/2014/main" id="{2E15A5E0-A302-4E63-9B05-06F27C36157E}"/>
                  </a:ext>
                </a:extLst>
              </p:cNvPr>
              <p:cNvSpPr/>
              <p:nvPr/>
            </p:nvSpPr>
            <p:spPr bwMode="auto">
              <a:xfrm>
                <a:off x="4110257" y="4018890"/>
                <a:ext cx="1444487" cy="15836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09" name="íśḻíḓé">
                <a:extLst>
                  <a:ext uri="{FF2B5EF4-FFF2-40B4-BE49-F238E27FC236}">
                    <a16:creationId xmlns:a16="http://schemas.microsoft.com/office/drawing/2014/main" id="{B5E9D279-A201-4E90-97B4-E8514BDFA195}"/>
                  </a:ext>
                </a:extLst>
              </p:cNvPr>
              <p:cNvSpPr/>
              <p:nvPr/>
            </p:nvSpPr>
            <p:spPr bwMode="auto">
              <a:xfrm>
                <a:off x="4110257" y="3901249"/>
                <a:ext cx="1444487" cy="15836"/>
              </a:xfrm>
              <a:custGeom>
                <a:avLst/>
                <a:gdLst>
                  <a:gd name="T0" fmla="*/ 1277 w 1277"/>
                  <a:gd name="T1" fmla="*/ 0 h 14"/>
                  <a:gd name="T2" fmla="*/ 0 w 1277"/>
                  <a:gd name="T3" fmla="*/ 2 h 14"/>
                  <a:gd name="T4" fmla="*/ 0 w 1277"/>
                  <a:gd name="T5" fmla="*/ 14 h 14"/>
                  <a:gd name="T6" fmla="*/ 1277 w 1277"/>
                  <a:gd name="T7" fmla="*/ 14 h 14"/>
                  <a:gd name="T8" fmla="*/ 1277 w 1277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7" h="14">
                    <a:moveTo>
                      <a:pt x="1277" y="0"/>
                    </a:moveTo>
                    <a:lnTo>
                      <a:pt x="0" y="2"/>
                    </a:lnTo>
                    <a:lnTo>
                      <a:pt x="0" y="14"/>
                    </a:lnTo>
                    <a:lnTo>
                      <a:pt x="1277" y="14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10" name="iśḻiḓe">
                <a:extLst>
                  <a:ext uri="{FF2B5EF4-FFF2-40B4-BE49-F238E27FC236}">
                    <a16:creationId xmlns:a16="http://schemas.microsoft.com/office/drawing/2014/main" id="{50B22855-2471-4FEE-96B9-E07FBFB49AB1}"/>
                  </a:ext>
                </a:extLst>
              </p:cNvPr>
              <p:cNvSpPr/>
              <p:nvPr/>
            </p:nvSpPr>
            <p:spPr bwMode="auto">
              <a:xfrm>
                <a:off x="4110257" y="3783609"/>
                <a:ext cx="1444487" cy="15836"/>
              </a:xfrm>
              <a:custGeom>
                <a:avLst/>
                <a:gdLst>
                  <a:gd name="T0" fmla="*/ 1277 w 1277"/>
                  <a:gd name="T1" fmla="*/ 0 h 14"/>
                  <a:gd name="T2" fmla="*/ 0 w 1277"/>
                  <a:gd name="T3" fmla="*/ 2 h 14"/>
                  <a:gd name="T4" fmla="*/ 0 w 1277"/>
                  <a:gd name="T5" fmla="*/ 14 h 14"/>
                  <a:gd name="T6" fmla="*/ 1277 w 1277"/>
                  <a:gd name="T7" fmla="*/ 14 h 14"/>
                  <a:gd name="T8" fmla="*/ 1277 w 1277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7" h="14">
                    <a:moveTo>
                      <a:pt x="1277" y="0"/>
                    </a:moveTo>
                    <a:lnTo>
                      <a:pt x="0" y="2"/>
                    </a:lnTo>
                    <a:lnTo>
                      <a:pt x="0" y="14"/>
                    </a:lnTo>
                    <a:lnTo>
                      <a:pt x="1277" y="14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11" name="ïśļíḋé">
                <a:extLst>
                  <a:ext uri="{FF2B5EF4-FFF2-40B4-BE49-F238E27FC236}">
                    <a16:creationId xmlns:a16="http://schemas.microsoft.com/office/drawing/2014/main" id="{11A82D56-31ED-44BD-9E8F-95342D101201}"/>
                  </a:ext>
                </a:extLst>
              </p:cNvPr>
              <p:cNvSpPr/>
              <p:nvPr/>
            </p:nvSpPr>
            <p:spPr bwMode="auto">
              <a:xfrm>
                <a:off x="4110257" y="3668231"/>
                <a:ext cx="1444487" cy="15836"/>
              </a:xfrm>
              <a:custGeom>
                <a:avLst/>
                <a:gdLst>
                  <a:gd name="T0" fmla="*/ 1277 w 1277"/>
                  <a:gd name="T1" fmla="*/ 0 h 14"/>
                  <a:gd name="T2" fmla="*/ 0 w 1277"/>
                  <a:gd name="T3" fmla="*/ 0 h 14"/>
                  <a:gd name="T4" fmla="*/ 0 w 1277"/>
                  <a:gd name="T5" fmla="*/ 14 h 14"/>
                  <a:gd name="T6" fmla="*/ 1277 w 1277"/>
                  <a:gd name="T7" fmla="*/ 12 h 14"/>
                  <a:gd name="T8" fmla="*/ 1277 w 1277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7" h="14">
                    <a:moveTo>
                      <a:pt x="1277" y="0"/>
                    </a:moveTo>
                    <a:lnTo>
                      <a:pt x="0" y="0"/>
                    </a:lnTo>
                    <a:lnTo>
                      <a:pt x="0" y="14"/>
                    </a:lnTo>
                    <a:lnTo>
                      <a:pt x="1277" y="12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12" name="iṧļïḑe">
                <a:extLst>
                  <a:ext uri="{FF2B5EF4-FFF2-40B4-BE49-F238E27FC236}">
                    <a16:creationId xmlns:a16="http://schemas.microsoft.com/office/drawing/2014/main" id="{209DC087-D138-44D7-9A1A-5A69389BC886}"/>
                  </a:ext>
                </a:extLst>
              </p:cNvPr>
              <p:cNvSpPr/>
              <p:nvPr/>
            </p:nvSpPr>
            <p:spPr bwMode="auto">
              <a:xfrm>
                <a:off x="4110257" y="3550591"/>
                <a:ext cx="1444487" cy="15836"/>
              </a:xfrm>
              <a:custGeom>
                <a:avLst/>
                <a:gdLst>
                  <a:gd name="T0" fmla="*/ 1277 w 1277"/>
                  <a:gd name="T1" fmla="*/ 0 h 14"/>
                  <a:gd name="T2" fmla="*/ 0 w 1277"/>
                  <a:gd name="T3" fmla="*/ 0 h 14"/>
                  <a:gd name="T4" fmla="*/ 0 w 1277"/>
                  <a:gd name="T5" fmla="*/ 14 h 14"/>
                  <a:gd name="T6" fmla="*/ 1277 w 1277"/>
                  <a:gd name="T7" fmla="*/ 11 h 14"/>
                  <a:gd name="T8" fmla="*/ 1277 w 1277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7" h="14">
                    <a:moveTo>
                      <a:pt x="1277" y="0"/>
                    </a:moveTo>
                    <a:lnTo>
                      <a:pt x="0" y="0"/>
                    </a:lnTo>
                    <a:lnTo>
                      <a:pt x="0" y="14"/>
                    </a:lnTo>
                    <a:lnTo>
                      <a:pt x="1277" y="11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13" name="î$1ïḑè">
                <a:extLst>
                  <a:ext uri="{FF2B5EF4-FFF2-40B4-BE49-F238E27FC236}">
                    <a16:creationId xmlns:a16="http://schemas.microsoft.com/office/drawing/2014/main" id="{2D9CF00E-4FDC-49A8-B69B-A3B706E2866C}"/>
                  </a:ext>
                </a:extLst>
              </p:cNvPr>
              <p:cNvSpPr/>
              <p:nvPr/>
            </p:nvSpPr>
            <p:spPr bwMode="auto">
              <a:xfrm>
                <a:off x="4110257" y="3432950"/>
                <a:ext cx="1444487" cy="15836"/>
              </a:xfrm>
              <a:custGeom>
                <a:avLst/>
                <a:gdLst>
                  <a:gd name="T0" fmla="*/ 1277 w 1277"/>
                  <a:gd name="T1" fmla="*/ 0 h 14"/>
                  <a:gd name="T2" fmla="*/ 0 w 1277"/>
                  <a:gd name="T3" fmla="*/ 0 h 14"/>
                  <a:gd name="T4" fmla="*/ 0 w 1277"/>
                  <a:gd name="T5" fmla="*/ 14 h 14"/>
                  <a:gd name="T6" fmla="*/ 1277 w 1277"/>
                  <a:gd name="T7" fmla="*/ 11 h 14"/>
                  <a:gd name="T8" fmla="*/ 1277 w 1277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7" h="14">
                    <a:moveTo>
                      <a:pt x="1277" y="0"/>
                    </a:moveTo>
                    <a:lnTo>
                      <a:pt x="0" y="0"/>
                    </a:lnTo>
                    <a:lnTo>
                      <a:pt x="0" y="14"/>
                    </a:lnTo>
                    <a:lnTo>
                      <a:pt x="1277" y="11"/>
                    </a:lnTo>
                    <a:lnTo>
                      <a:pt x="1277" y="0"/>
                    </a:ln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14" name="îşľîḓé">
                <a:extLst>
                  <a:ext uri="{FF2B5EF4-FFF2-40B4-BE49-F238E27FC236}">
                    <a16:creationId xmlns:a16="http://schemas.microsoft.com/office/drawing/2014/main" id="{5A009CD7-A1BF-4B7C-B34B-60877AFEC78D}"/>
                  </a:ext>
                </a:extLst>
              </p:cNvPr>
              <p:cNvSpPr/>
              <p:nvPr/>
            </p:nvSpPr>
            <p:spPr bwMode="auto">
              <a:xfrm>
                <a:off x="4110257" y="3314179"/>
                <a:ext cx="1444487" cy="16968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15" name="iṣľîḓè">
                <a:extLst>
                  <a:ext uri="{FF2B5EF4-FFF2-40B4-BE49-F238E27FC236}">
                    <a16:creationId xmlns:a16="http://schemas.microsoft.com/office/drawing/2014/main" id="{5BBA7F0B-8062-4B60-AFE1-A7F9B7C3FF2E}"/>
                  </a:ext>
                </a:extLst>
              </p:cNvPr>
              <p:cNvSpPr/>
              <p:nvPr/>
            </p:nvSpPr>
            <p:spPr bwMode="auto">
              <a:xfrm>
                <a:off x="4110257" y="3930659"/>
                <a:ext cx="160624" cy="221707"/>
              </a:xfrm>
              <a:prstGeom prst="rect">
                <a:avLst/>
              </a:prstGeom>
              <a:solidFill>
                <a:srgbClr val="055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16" name="ïṧ1îďê">
                <a:extLst>
                  <a:ext uri="{FF2B5EF4-FFF2-40B4-BE49-F238E27FC236}">
                    <a16:creationId xmlns:a16="http://schemas.microsoft.com/office/drawing/2014/main" id="{5A1BD28C-2F35-429B-9C50-6E5582E3BCC3}"/>
                  </a:ext>
                </a:extLst>
              </p:cNvPr>
              <p:cNvSpPr/>
              <p:nvPr/>
            </p:nvSpPr>
            <p:spPr bwMode="auto">
              <a:xfrm>
                <a:off x="4295767" y="3833380"/>
                <a:ext cx="159493" cy="318986"/>
              </a:xfrm>
              <a:prstGeom prst="rect">
                <a:avLst/>
              </a:prstGeom>
              <a:solidFill>
                <a:srgbClr val="E260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925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17" name="îṧḷïḑè">
                <a:extLst>
                  <a:ext uri="{FF2B5EF4-FFF2-40B4-BE49-F238E27FC236}">
                    <a16:creationId xmlns:a16="http://schemas.microsoft.com/office/drawing/2014/main" id="{1B4A24DF-EAD1-4B48-8FE3-A5FDF77BB4A4}"/>
                  </a:ext>
                </a:extLst>
              </p:cNvPr>
              <p:cNvSpPr/>
              <p:nvPr/>
            </p:nvSpPr>
            <p:spPr bwMode="auto">
              <a:xfrm>
                <a:off x="4480146" y="3609411"/>
                <a:ext cx="160624" cy="542955"/>
              </a:xfrm>
              <a:custGeom>
                <a:avLst/>
                <a:gdLst>
                  <a:gd name="T0" fmla="*/ 0 w 142"/>
                  <a:gd name="T1" fmla="*/ 0 h 480"/>
                  <a:gd name="T2" fmla="*/ 139 w 142"/>
                  <a:gd name="T3" fmla="*/ 0 h 480"/>
                  <a:gd name="T4" fmla="*/ 142 w 142"/>
                  <a:gd name="T5" fmla="*/ 480 h 480"/>
                  <a:gd name="T6" fmla="*/ 0 w 142"/>
                  <a:gd name="T7" fmla="*/ 480 h 480"/>
                  <a:gd name="T8" fmla="*/ 0 w 142"/>
                  <a:gd name="T9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480">
                    <a:moveTo>
                      <a:pt x="0" y="0"/>
                    </a:moveTo>
                    <a:lnTo>
                      <a:pt x="139" y="0"/>
                    </a:lnTo>
                    <a:lnTo>
                      <a:pt x="142" y="480"/>
                    </a:lnTo>
                    <a:lnTo>
                      <a:pt x="0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55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18" name="íṣḷïďé">
                <a:extLst>
                  <a:ext uri="{FF2B5EF4-FFF2-40B4-BE49-F238E27FC236}">
                    <a16:creationId xmlns:a16="http://schemas.microsoft.com/office/drawing/2014/main" id="{1A0EEFB1-8EC1-432C-B0E8-1CE8A38D0F4E}"/>
                  </a:ext>
                </a:extLst>
              </p:cNvPr>
              <p:cNvSpPr/>
              <p:nvPr/>
            </p:nvSpPr>
            <p:spPr bwMode="auto">
              <a:xfrm>
                <a:off x="4664524" y="3684067"/>
                <a:ext cx="160624" cy="468299"/>
              </a:xfrm>
              <a:custGeom>
                <a:avLst/>
                <a:gdLst>
                  <a:gd name="T0" fmla="*/ 0 w 142"/>
                  <a:gd name="T1" fmla="*/ 0 h 414"/>
                  <a:gd name="T2" fmla="*/ 139 w 142"/>
                  <a:gd name="T3" fmla="*/ 0 h 414"/>
                  <a:gd name="T4" fmla="*/ 142 w 142"/>
                  <a:gd name="T5" fmla="*/ 414 h 414"/>
                  <a:gd name="T6" fmla="*/ 0 w 142"/>
                  <a:gd name="T7" fmla="*/ 414 h 414"/>
                  <a:gd name="T8" fmla="*/ 0 w 142"/>
                  <a:gd name="T9" fmla="*/ 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414">
                    <a:moveTo>
                      <a:pt x="0" y="0"/>
                    </a:moveTo>
                    <a:lnTo>
                      <a:pt x="139" y="0"/>
                    </a:lnTo>
                    <a:lnTo>
                      <a:pt x="142" y="414"/>
                    </a:lnTo>
                    <a:lnTo>
                      <a:pt x="0" y="4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60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19" name="îṡḷîḍê">
                <a:extLst>
                  <a:ext uri="{FF2B5EF4-FFF2-40B4-BE49-F238E27FC236}">
                    <a16:creationId xmlns:a16="http://schemas.microsoft.com/office/drawing/2014/main" id="{E16E1138-A64B-4FAA-BB30-0A67B9628E97}"/>
                  </a:ext>
                </a:extLst>
              </p:cNvPr>
              <p:cNvSpPr/>
              <p:nvPr/>
            </p:nvSpPr>
            <p:spPr bwMode="auto">
              <a:xfrm>
                <a:off x="4848903" y="3917085"/>
                <a:ext cx="158362" cy="235281"/>
              </a:xfrm>
              <a:prstGeom prst="rect">
                <a:avLst/>
              </a:prstGeom>
              <a:solidFill>
                <a:srgbClr val="055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625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20" name="îsļïḋé">
                <a:extLst>
                  <a:ext uri="{FF2B5EF4-FFF2-40B4-BE49-F238E27FC236}">
                    <a16:creationId xmlns:a16="http://schemas.microsoft.com/office/drawing/2014/main" id="{A9EA8219-FDE2-4838-A9FB-2F3517C86D62}"/>
                  </a:ext>
                </a:extLst>
              </p:cNvPr>
              <p:cNvSpPr/>
              <p:nvPr/>
            </p:nvSpPr>
            <p:spPr bwMode="auto">
              <a:xfrm>
                <a:off x="5027626" y="3828855"/>
                <a:ext cx="160624" cy="323511"/>
              </a:xfrm>
              <a:custGeom>
                <a:avLst/>
                <a:gdLst>
                  <a:gd name="T0" fmla="*/ 0 w 142"/>
                  <a:gd name="T1" fmla="*/ 0 h 286"/>
                  <a:gd name="T2" fmla="*/ 140 w 142"/>
                  <a:gd name="T3" fmla="*/ 0 h 286"/>
                  <a:gd name="T4" fmla="*/ 142 w 142"/>
                  <a:gd name="T5" fmla="*/ 286 h 286"/>
                  <a:gd name="T6" fmla="*/ 0 w 142"/>
                  <a:gd name="T7" fmla="*/ 286 h 286"/>
                  <a:gd name="T8" fmla="*/ 0 w 142"/>
                  <a:gd name="T9" fmla="*/ 0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286">
                    <a:moveTo>
                      <a:pt x="0" y="0"/>
                    </a:moveTo>
                    <a:lnTo>
                      <a:pt x="140" y="0"/>
                    </a:lnTo>
                    <a:lnTo>
                      <a:pt x="142" y="286"/>
                    </a:lnTo>
                    <a:lnTo>
                      <a:pt x="0" y="2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60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925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21" name="iṩ1iďê">
                <a:extLst>
                  <a:ext uri="{FF2B5EF4-FFF2-40B4-BE49-F238E27FC236}">
                    <a16:creationId xmlns:a16="http://schemas.microsoft.com/office/drawing/2014/main" id="{9675244A-E83C-4CE4-8573-5D45148127A5}"/>
                  </a:ext>
                </a:extLst>
              </p:cNvPr>
              <p:cNvSpPr/>
              <p:nvPr/>
            </p:nvSpPr>
            <p:spPr bwMode="auto">
              <a:xfrm>
                <a:off x="5213135" y="3684067"/>
                <a:ext cx="157231" cy="466036"/>
              </a:xfrm>
              <a:prstGeom prst="rect">
                <a:avLst/>
              </a:prstGeom>
              <a:solidFill>
                <a:srgbClr val="055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22" name="iSliḋê">
                <a:extLst>
                  <a:ext uri="{FF2B5EF4-FFF2-40B4-BE49-F238E27FC236}">
                    <a16:creationId xmlns:a16="http://schemas.microsoft.com/office/drawing/2014/main" id="{3514801E-B769-4F1E-82D6-DD6437349B04}"/>
                  </a:ext>
                </a:extLst>
              </p:cNvPr>
              <p:cNvSpPr/>
              <p:nvPr/>
            </p:nvSpPr>
            <p:spPr bwMode="auto">
              <a:xfrm>
                <a:off x="5394120" y="3373000"/>
                <a:ext cx="160624" cy="777105"/>
              </a:xfrm>
              <a:custGeom>
                <a:avLst/>
                <a:gdLst>
                  <a:gd name="T0" fmla="*/ 0 w 142"/>
                  <a:gd name="T1" fmla="*/ 0 h 687"/>
                  <a:gd name="T2" fmla="*/ 142 w 142"/>
                  <a:gd name="T3" fmla="*/ 0 h 687"/>
                  <a:gd name="T4" fmla="*/ 142 w 142"/>
                  <a:gd name="T5" fmla="*/ 687 h 687"/>
                  <a:gd name="T6" fmla="*/ 3 w 142"/>
                  <a:gd name="T7" fmla="*/ 687 h 687"/>
                  <a:gd name="T8" fmla="*/ 0 w 142"/>
                  <a:gd name="T9" fmla="*/ 0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687">
                    <a:moveTo>
                      <a:pt x="0" y="0"/>
                    </a:moveTo>
                    <a:lnTo>
                      <a:pt x="142" y="0"/>
                    </a:lnTo>
                    <a:lnTo>
                      <a:pt x="142" y="687"/>
                    </a:lnTo>
                    <a:lnTo>
                      <a:pt x="3" y="6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60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23" name="îṣľïḋe">
                <a:extLst>
                  <a:ext uri="{FF2B5EF4-FFF2-40B4-BE49-F238E27FC236}">
                    <a16:creationId xmlns:a16="http://schemas.microsoft.com/office/drawing/2014/main" id="{8DFA5D41-2750-47EB-8397-CFDEDE6B95AC}"/>
                  </a:ext>
                </a:extLst>
              </p:cNvPr>
              <p:cNvSpPr/>
              <p:nvPr/>
            </p:nvSpPr>
            <p:spPr bwMode="auto">
              <a:xfrm>
                <a:off x="4699590" y="2193203"/>
                <a:ext cx="906057" cy="966008"/>
              </a:xfrm>
              <a:custGeom>
                <a:avLst/>
                <a:gdLst>
                  <a:gd name="T0" fmla="*/ 2 w 339"/>
                  <a:gd name="T1" fmla="*/ 162 h 361"/>
                  <a:gd name="T2" fmla="*/ 19 w 339"/>
                  <a:gd name="T3" fmla="*/ 124 h 361"/>
                  <a:gd name="T4" fmla="*/ 9 w 339"/>
                  <a:gd name="T5" fmla="*/ 182 h 361"/>
                  <a:gd name="T6" fmla="*/ 50 w 339"/>
                  <a:gd name="T7" fmla="*/ 279 h 361"/>
                  <a:gd name="T8" fmla="*/ 85 w 339"/>
                  <a:gd name="T9" fmla="*/ 275 h 361"/>
                  <a:gd name="T10" fmla="*/ 113 w 339"/>
                  <a:gd name="T11" fmla="*/ 290 h 361"/>
                  <a:gd name="T12" fmla="*/ 148 w 339"/>
                  <a:gd name="T13" fmla="*/ 311 h 361"/>
                  <a:gd name="T14" fmla="*/ 271 w 339"/>
                  <a:gd name="T15" fmla="*/ 293 h 361"/>
                  <a:gd name="T16" fmla="*/ 170 w 339"/>
                  <a:gd name="T17" fmla="*/ 305 h 361"/>
                  <a:gd name="T18" fmla="*/ 162 w 339"/>
                  <a:gd name="T19" fmla="*/ 270 h 361"/>
                  <a:gd name="T20" fmla="*/ 147 w 339"/>
                  <a:gd name="T21" fmla="*/ 248 h 361"/>
                  <a:gd name="T22" fmla="*/ 105 w 339"/>
                  <a:gd name="T23" fmla="*/ 256 h 361"/>
                  <a:gd name="T24" fmla="*/ 85 w 339"/>
                  <a:gd name="T25" fmla="*/ 269 h 361"/>
                  <a:gd name="T26" fmla="*/ 63 w 339"/>
                  <a:gd name="T27" fmla="*/ 253 h 361"/>
                  <a:gd name="T28" fmla="*/ 62 w 339"/>
                  <a:gd name="T29" fmla="*/ 225 h 361"/>
                  <a:gd name="T30" fmla="*/ 60 w 339"/>
                  <a:gd name="T31" fmla="*/ 198 h 361"/>
                  <a:gd name="T32" fmla="*/ 61 w 339"/>
                  <a:gd name="T33" fmla="*/ 188 h 361"/>
                  <a:gd name="T34" fmla="*/ 34 w 339"/>
                  <a:gd name="T35" fmla="*/ 185 h 361"/>
                  <a:gd name="T36" fmla="*/ 33 w 339"/>
                  <a:gd name="T37" fmla="*/ 205 h 361"/>
                  <a:gd name="T38" fmla="*/ 20 w 339"/>
                  <a:gd name="T39" fmla="*/ 184 h 361"/>
                  <a:gd name="T40" fmla="*/ 29 w 339"/>
                  <a:gd name="T41" fmla="*/ 183 h 361"/>
                  <a:gd name="T42" fmla="*/ 30 w 339"/>
                  <a:gd name="T43" fmla="*/ 166 h 361"/>
                  <a:gd name="T44" fmla="*/ 11 w 339"/>
                  <a:gd name="T45" fmla="*/ 150 h 361"/>
                  <a:gd name="T46" fmla="*/ 29 w 339"/>
                  <a:gd name="T47" fmla="*/ 148 h 361"/>
                  <a:gd name="T48" fmla="*/ 57 w 339"/>
                  <a:gd name="T49" fmla="*/ 167 h 361"/>
                  <a:gd name="T50" fmla="*/ 59 w 339"/>
                  <a:gd name="T51" fmla="*/ 132 h 361"/>
                  <a:gd name="T52" fmla="*/ 53 w 339"/>
                  <a:gd name="T53" fmla="*/ 111 h 361"/>
                  <a:gd name="T54" fmla="*/ 41 w 339"/>
                  <a:gd name="T55" fmla="*/ 102 h 361"/>
                  <a:gd name="T56" fmla="*/ 121 w 339"/>
                  <a:gd name="T57" fmla="*/ 29 h 361"/>
                  <a:gd name="T58" fmla="*/ 130 w 339"/>
                  <a:gd name="T59" fmla="*/ 41 h 361"/>
                  <a:gd name="T60" fmla="*/ 123 w 339"/>
                  <a:gd name="T61" fmla="*/ 57 h 361"/>
                  <a:gd name="T62" fmla="*/ 111 w 339"/>
                  <a:gd name="T63" fmla="*/ 89 h 361"/>
                  <a:gd name="T64" fmla="*/ 90 w 339"/>
                  <a:gd name="T65" fmla="*/ 116 h 361"/>
                  <a:gd name="T66" fmla="*/ 104 w 339"/>
                  <a:gd name="T67" fmla="*/ 140 h 361"/>
                  <a:gd name="T68" fmla="*/ 87 w 339"/>
                  <a:gd name="T69" fmla="*/ 140 h 361"/>
                  <a:gd name="T70" fmla="*/ 103 w 339"/>
                  <a:gd name="T71" fmla="*/ 155 h 361"/>
                  <a:gd name="T72" fmla="*/ 118 w 339"/>
                  <a:gd name="T73" fmla="*/ 176 h 361"/>
                  <a:gd name="T74" fmla="*/ 132 w 339"/>
                  <a:gd name="T75" fmla="*/ 153 h 361"/>
                  <a:gd name="T76" fmla="*/ 134 w 339"/>
                  <a:gd name="T77" fmla="*/ 147 h 361"/>
                  <a:gd name="T78" fmla="*/ 142 w 339"/>
                  <a:gd name="T79" fmla="*/ 146 h 361"/>
                  <a:gd name="T80" fmla="*/ 157 w 339"/>
                  <a:gd name="T81" fmla="*/ 142 h 361"/>
                  <a:gd name="T82" fmla="*/ 124 w 339"/>
                  <a:gd name="T83" fmla="*/ 173 h 361"/>
                  <a:gd name="T84" fmla="*/ 146 w 339"/>
                  <a:gd name="T85" fmla="*/ 220 h 361"/>
                  <a:gd name="T86" fmla="*/ 177 w 339"/>
                  <a:gd name="T87" fmla="*/ 210 h 361"/>
                  <a:gd name="T88" fmla="*/ 232 w 339"/>
                  <a:gd name="T89" fmla="*/ 227 h 361"/>
                  <a:gd name="T90" fmla="*/ 201 w 339"/>
                  <a:gd name="T91" fmla="*/ 157 h 361"/>
                  <a:gd name="T92" fmla="*/ 181 w 339"/>
                  <a:gd name="T93" fmla="*/ 157 h 361"/>
                  <a:gd name="T94" fmla="*/ 183 w 339"/>
                  <a:gd name="T95" fmla="*/ 136 h 361"/>
                  <a:gd name="T96" fmla="*/ 199 w 339"/>
                  <a:gd name="T97" fmla="*/ 126 h 361"/>
                  <a:gd name="T98" fmla="*/ 225 w 339"/>
                  <a:gd name="T99" fmla="*/ 129 h 361"/>
                  <a:gd name="T100" fmla="*/ 235 w 339"/>
                  <a:gd name="T101" fmla="*/ 112 h 361"/>
                  <a:gd name="T102" fmla="*/ 244 w 339"/>
                  <a:gd name="T103" fmla="*/ 112 h 361"/>
                  <a:gd name="T104" fmla="*/ 243 w 339"/>
                  <a:gd name="T105" fmla="*/ 77 h 361"/>
                  <a:gd name="T106" fmla="*/ 236 w 339"/>
                  <a:gd name="T107" fmla="*/ 61 h 361"/>
                  <a:gd name="T108" fmla="*/ 242 w 339"/>
                  <a:gd name="T109" fmla="*/ 60 h 361"/>
                  <a:gd name="T110" fmla="*/ 290 w 339"/>
                  <a:gd name="T111" fmla="*/ 97 h 361"/>
                  <a:gd name="T112" fmla="*/ 298 w 339"/>
                  <a:gd name="T113" fmla="*/ 126 h 361"/>
                  <a:gd name="T114" fmla="*/ 306 w 339"/>
                  <a:gd name="T115" fmla="*/ 153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9" h="361">
                    <a:moveTo>
                      <a:pt x="276" y="66"/>
                    </a:moveTo>
                    <a:cubicBezTo>
                      <a:pt x="213" y="1"/>
                      <a:pt x="111" y="0"/>
                      <a:pt x="49" y="64"/>
                    </a:cubicBezTo>
                    <a:cubicBezTo>
                      <a:pt x="30" y="83"/>
                      <a:pt x="17" y="106"/>
                      <a:pt x="9" y="130"/>
                    </a:cubicBezTo>
                    <a:cubicBezTo>
                      <a:pt x="9" y="130"/>
                      <a:pt x="9" y="130"/>
                      <a:pt x="9" y="130"/>
                    </a:cubicBezTo>
                    <a:cubicBezTo>
                      <a:pt x="9" y="130"/>
                      <a:pt x="8" y="135"/>
                      <a:pt x="6" y="140"/>
                    </a:cubicBezTo>
                    <a:cubicBezTo>
                      <a:pt x="6" y="141"/>
                      <a:pt x="6" y="141"/>
                      <a:pt x="6" y="141"/>
                    </a:cubicBezTo>
                    <a:cubicBezTo>
                      <a:pt x="5" y="146"/>
                      <a:pt x="4" y="151"/>
                      <a:pt x="3" y="154"/>
                    </a:cubicBezTo>
                    <a:cubicBezTo>
                      <a:pt x="3" y="157"/>
                      <a:pt x="3" y="160"/>
                      <a:pt x="2" y="162"/>
                    </a:cubicBezTo>
                    <a:cubicBezTo>
                      <a:pt x="2" y="165"/>
                      <a:pt x="2" y="167"/>
                      <a:pt x="2" y="169"/>
                    </a:cubicBezTo>
                    <a:cubicBezTo>
                      <a:pt x="2" y="169"/>
                      <a:pt x="1" y="170"/>
                      <a:pt x="1" y="170"/>
                    </a:cubicBezTo>
                    <a:cubicBezTo>
                      <a:pt x="2" y="171"/>
                      <a:pt x="2" y="171"/>
                      <a:pt x="2" y="171"/>
                    </a:cubicBezTo>
                    <a:cubicBezTo>
                      <a:pt x="0" y="216"/>
                      <a:pt x="15" y="262"/>
                      <a:pt x="49" y="296"/>
                    </a:cubicBezTo>
                    <a:cubicBezTo>
                      <a:pt x="111" y="361"/>
                      <a:pt x="213" y="361"/>
                      <a:pt x="276" y="298"/>
                    </a:cubicBezTo>
                    <a:cubicBezTo>
                      <a:pt x="339" y="234"/>
                      <a:pt x="339" y="130"/>
                      <a:pt x="276" y="66"/>
                    </a:cubicBezTo>
                    <a:close/>
                    <a:moveTo>
                      <a:pt x="22" y="120"/>
                    </a:moveTo>
                    <a:cubicBezTo>
                      <a:pt x="22" y="120"/>
                      <a:pt x="20" y="122"/>
                      <a:pt x="19" y="124"/>
                    </a:cubicBezTo>
                    <a:cubicBezTo>
                      <a:pt x="20" y="122"/>
                      <a:pt x="20" y="120"/>
                      <a:pt x="21" y="118"/>
                    </a:cubicBezTo>
                    <a:cubicBezTo>
                      <a:pt x="21" y="119"/>
                      <a:pt x="22" y="119"/>
                      <a:pt x="22" y="120"/>
                    </a:cubicBezTo>
                    <a:close/>
                    <a:moveTo>
                      <a:pt x="13" y="143"/>
                    </a:moveTo>
                    <a:cubicBezTo>
                      <a:pt x="13" y="144"/>
                      <a:pt x="13" y="145"/>
                      <a:pt x="13" y="145"/>
                    </a:cubicBezTo>
                    <a:cubicBezTo>
                      <a:pt x="12" y="145"/>
                      <a:pt x="12" y="145"/>
                      <a:pt x="12" y="145"/>
                    </a:cubicBezTo>
                    <a:cubicBezTo>
                      <a:pt x="13" y="145"/>
                      <a:pt x="13" y="144"/>
                      <a:pt x="13" y="143"/>
                    </a:cubicBezTo>
                    <a:close/>
                    <a:moveTo>
                      <a:pt x="13" y="183"/>
                    </a:moveTo>
                    <a:cubicBezTo>
                      <a:pt x="13" y="182"/>
                      <a:pt x="10" y="182"/>
                      <a:pt x="9" y="182"/>
                    </a:cubicBezTo>
                    <a:cubicBezTo>
                      <a:pt x="9" y="181"/>
                      <a:pt x="9" y="179"/>
                      <a:pt x="9" y="178"/>
                    </a:cubicBezTo>
                    <a:cubicBezTo>
                      <a:pt x="11" y="180"/>
                      <a:pt x="13" y="181"/>
                      <a:pt x="13" y="180"/>
                    </a:cubicBezTo>
                    <a:cubicBezTo>
                      <a:pt x="13" y="180"/>
                      <a:pt x="15" y="182"/>
                      <a:pt x="15" y="183"/>
                    </a:cubicBezTo>
                    <a:cubicBezTo>
                      <a:pt x="15" y="184"/>
                      <a:pt x="13" y="184"/>
                      <a:pt x="13" y="183"/>
                    </a:cubicBezTo>
                    <a:close/>
                    <a:moveTo>
                      <a:pt x="54" y="291"/>
                    </a:moveTo>
                    <a:cubicBezTo>
                      <a:pt x="50" y="287"/>
                      <a:pt x="46" y="283"/>
                      <a:pt x="43" y="279"/>
                    </a:cubicBezTo>
                    <a:cubicBezTo>
                      <a:pt x="44" y="279"/>
                      <a:pt x="45" y="279"/>
                      <a:pt x="46" y="279"/>
                    </a:cubicBezTo>
                    <a:cubicBezTo>
                      <a:pt x="47" y="280"/>
                      <a:pt x="49" y="279"/>
                      <a:pt x="50" y="279"/>
                    </a:cubicBezTo>
                    <a:cubicBezTo>
                      <a:pt x="50" y="279"/>
                      <a:pt x="48" y="277"/>
                      <a:pt x="47" y="276"/>
                    </a:cubicBezTo>
                    <a:cubicBezTo>
                      <a:pt x="47" y="276"/>
                      <a:pt x="47" y="275"/>
                      <a:pt x="47" y="275"/>
                    </a:cubicBezTo>
                    <a:cubicBezTo>
                      <a:pt x="48" y="276"/>
                      <a:pt x="51" y="276"/>
                      <a:pt x="52" y="276"/>
                    </a:cubicBezTo>
                    <a:cubicBezTo>
                      <a:pt x="54" y="277"/>
                      <a:pt x="59" y="281"/>
                      <a:pt x="60" y="281"/>
                    </a:cubicBezTo>
                    <a:cubicBezTo>
                      <a:pt x="62" y="282"/>
                      <a:pt x="68" y="279"/>
                      <a:pt x="70" y="278"/>
                    </a:cubicBezTo>
                    <a:cubicBezTo>
                      <a:pt x="72" y="277"/>
                      <a:pt x="76" y="277"/>
                      <a:pt x="77" y="277"/>
                    </a:cubicBezTo>
                    <a:cubicBezTo>
                      <a:pt x="78" y="277"/>
                      <a:pt x="80" y="275"/>
                      <a:pt x="81" y="275"/>
                    </a:cubicBezTo>
                    <a:cubicBezTo>
                      <a:pt x="81" y="275"/>
                      <a:pt x="84" y="275"/>
                      <a:pt x="85" y="275"/>
                    </a:cubicBezTo>
                    <a:cubicBezTo>
                      <a:pt x="85" y="275"/>
                      <a:pt x="87" y="276"/>
                      <a:pt x="87" y="276"/>
                    </a:cubicBezTo>
                    <a:cubicBezTo>
                      <a:pt x="87" y="276"/>
                      <a:pt x="91" y="274"/>
                      <a:pt x="92" y="275"/>
                    </a:cubicBezTo>
                    <a:cubicBezTo>
                      <a:pt x="94" y="275"/>
                      <a:pt x="95" y="273"/>
                      <a:pt x="95" y="273"/>
                    </a:cubicBezTo>
                    <a:cubicBezTo>
                      <a:pt x="94" y="272"/>
                      <a:pt x="97" y="274"/>
                      <a:pt x="98" y="274"/>
                    </a:cubicBezTo>
                    <a:cubicBezTo>
                      <a:pt x="99" y="275"/>
                      <a:pt x="100" y="276"/>
                      <a:pt x="100" y="277"/>
                    </a:cubicBezTo>
                    <a:cubicBezTo>
                      <a:pt x="100" y="277"/>
                      <a:pt x="103" y="281"/>
                      <a:pt x="103" y="282"/>
                    </a:cubicBezTo>
                    <a:cubicBezTo>
                      <a:pt x="103" y="283"/>
                      <a:pt x="107" y="288"/>
                      <a:pt x="108" y="289"/>
                    </a:cubicBezTo>
                    <a:cubicBezTo>
                      <a:pt x="109" y="289"/>
                      <a:pt x="112" y="290"/>
                      <a:pt x="113" y="290"/>
                    </a:cubicBezTo>
                    <a:cubicBezTo>
                      <a:pt x="113" y="289"/>
                      <a:pt x="114" y="291"/>
                      <a:pt x="114" y="291"/>
                    </a:cubicBezTo>
                    <a:cubicBezTo>
                      <a:pt x="113" y="292"/>
                      <a:pt x="118" y="296"/>
                      <a:pt x="119" y="295"/>
                    </a:cubicBezTo>
                    <a:cubicBezTo>
                      <a:pt x="121" y="295"/>
                      <a:pt x="124" y="296"/>
                      <a:pt x="124" y="296"/>
                    </a:cubicBezTo>
                    <a:cubicBezTo>
                      <a:pt x="124" y="297"/>
                      <a:pt x="128" y="297"/>
                      <a:pt x="130" y="297"/>
                    </a:cubicBezTo>
                    <a:cubicBezTo>
                      <a:pt x="131" y="297"/>
                      <a:pt x="136" y="299"/>
                      <a:pt x="138" y="300"/>
                    </a:cubicBezTo>
                    <a:cubicBezTo>
                      <a:pt x="139" y="301"/>
                      <a:pt x="141" y="303"/>
                      <a:pt x="141" y="303"/>
                    </a:cubicBezTo>
                    <a:cubicBezTo>
                      <a:pt x="142" y="304"/>
                      <a:pt x="143" y="305"/>
                      <a:pt x="143" y="305"/>
                    </a:cubicBezTo>
                    <a:cubicBezTo>
                      <a:pt x="144" y="305"/>
                      <a:pt x="147" y="310"/>
                      <a:pt x="148" y="311"/>
                    </a:cubicBezTo>
                    <a:cubicBezTo>
                      <a:pt x="150" y="312"/>
                      <a:pt x="153" y="318"/>
                      <a:pt x="155" y="320"/>
                    </a:cubicBezTo>
                    <a:cubicBezTo>
                      <a:pt x="157" y="323"/>
                      <a:pt x="161" y="325"/>
                      <a:pt x="161" y="324"/>
                    </a:cubicBezTo>
                    <a:cubicBezTo>
                      <a:pt x="161" y="323"/>
                      <a:pt x="163" y="325"/>
                      <a:pt x="163" y="326"/>
                    </a:cubicBezTo>
                    <a:cubicBezTo>
                      <a:pt x="163" y="327"/>
                      <a:pt x="164" y="330"/>
                      <a:pt x="164" y="330"/>
                    </a:cubicBezTo>
                    <a:cubicBezTo>
                      <a:pt x="165" y="329"/>
                      <a:pt x="166" y="331"/>
                      <a:pt x="167" y="332"/>
                    </a:cubicBezTo>
                    <a:cubicBezTo>
                      <a:pt x="167" y="333"/>
                      <a:pt x="172" y="336"/>
                      <a:pt x="173" y="337"/>
                    </a:cubicBezTo>
                    <a:cubicBezTo>
                      <a:pt x="130" y="340"/>
                      <a:pt x="86" y="325"/>
                      <a:pt x="54" y="291"/>
                    </a:cubicBezTo>
                    <a:close/>
                    <a:moveTo>
                      <a:pt x="271" y="293"/>
                    </a:moveTo>
                    <a:cubicBezTo>
                      <a:pt x="247" y="317"/>
                      <a:pt x="217" y="332"/>
                      <a:pt x="185" y="336"/>
                    </a:cubicBezTo>
                    <a:cubicBezTo>
                      <a:pt x="184" y="336"/>
                      <a:pt x="182" y="334"/>
                      <a:pt x="182" y="333"/>
                    </a:cubicBezTo>
                    <a:cubicBezTo>
                      <a:pt x="182" y="332"/>
                      <a:pt x="182" y="330"/>
                      <a:pt x="182" y="329"/>
                    </a:cubicBezTo>
                    <a:cubicBezTo>
                      <a:pt x="182" y="329"/>
                      <a:pt x="179" y="326"/>
                      <a:pt x="179" y="326"/>
                    </a:cubicBezTo>
                    <a:cubicBezTo>
                      <a:pt x="178" y="326"/>
                      <a:pt x="176" y="323"/>
                      <a:pt x="174" y="322"/>
                    </a:cubicBezTo>
                    <a:cubicBezTo>
                      <a:pt x="173" y="321"/>
                      <a:pt x="174" y="317"/>
                      <a:pt x="173" y="316"/>
                    </a:cubicBezTo>
                    <a:cubicBezTo>
                      <a:pt x="172" y="315"/>
                      <a:pt x="173" y="311"/>
                      <a:pt x="173" y="310"/>
                    </a:cubicBezTo>
                    <a:cubicBezTo>
                      <a:pt x="173" y="309"/>
                      <a:pt x="171" y="305"/>
                      <a:pt x="170" y="305"/>
                    </a:cubicBezTo>
                    <a:cubicBezTo>
                      <a:pt x="169" y="304"/>
                      <a:pt x="170" y="302"/>
                      <a:pt x="170" y="302"/>
                    </a:cubicBezTo>
                    <a:cubicBezTo>
                      <a:pt x="171" y="301"/>
                      <a:pt x="171" y="300"/>
                      <a:pt x="171" y="300"/>
                    </a:cubicBezTo>
                    <a:cubicBezTo>
                      <a:pt x="172" y="300"/>
                      <a:pt x="171" y="298"/>
                      <a:pt x="171" y="297"/>
                    </a:cubicBezTo>
                    <a:cubicBezTo>
                      <a:pt x="171" y="296"/>
                      <a:pt x="168" y="292"/>
                      <a:pt x="169" y="291"/>
                    </a:cubicBezTo>
                    <a:cubicBezTo>
                      <a:pt x="169" y="290"/>
                      <a:pt x="167" y="287"/>
                      <a:pt x="167" y="287"/>
                    </a:cubicBezTo>
                    <a:cubicBezTo>
                      <a:pt x="166" y="286"/>
                      <a:pt x="165" y="283"/>
                      <a:pt x="165" y="283"/>
                    </a:cubicBezTo>
                    <a:cubicBezTo>
                      <a:pt x="165" y="282"/>
                      <a:pt x="166" y="278"/>
                      <a:pt x="167" y="277"/>
                    </a:cubicBezTo>
                    <a:cubicBezTo>
                      <a:pt x="167" y="277"/>
                      <a:pt x="163" y="272"/>
                      <a:pt x="162" y="270"/>
                    </a:cubicBezTo>
                    <a:cubicBezTo>
                      <a:pt x="161" y="268"/>
                      <a:pt x="159" y="265"/>
                      <a:pt x="159" y="265"/>
                    </a:cubicBezTo>
                    <a:cubicBezTo>
                      <a:pt x="158" y="264"/>
                      <a:pt x="159" y="263"/>
                      <a:pt x="159" y="263"/>
                    </a:cubicBezTo>
                    <a:cubicBezTo>
                      <a:pt x="159" y="262"/>
                      <a:pt x="157" y="260"/>
                      <a:pt x="157" y="259"/>
                    </a:cubicBezTo>
                    <a:cubicBezTo>
                      <a:pt x="157" y="258"/>
                      <a:pt x="157" y="255"/>
                      <a:pt x="156" y="254"/>
                    </a:cubicBezTo>
                    <a:cubicBezTo>
                      <a:pt x="156" y="254"/>
                      <a:pt x="155" y="253"/>
                      <a:pt x="154" y="251"/>
                    </a:cubicBezTo>
                    <a:cubicBezTo>
                      <a:pt x="154" y="251"/>
                      <a:pt x="154" y="251"/>
                      <a:pt x="153" y="250"/>
                    </a:cubicBezTo>
                    <a:cubicBezTo>
                      <a:pt x="152" y="249"/>
                      <a:pt x="152" y="249"/>
                      <a:pt x="152" y="249"/>
                    </a:cubicBezTo>
                    <a:cubicBezTo>
                      <a:pt x="150" y="248"/>
                      <a:pt x="147" y="247"/>
                      <a:pt x="147" y="248"/>
                    </a:cubicBezTo>
                    <a:cubicBezTo>
                      <a:pt x="147" y="249"/>
                      <a:pt x="144" y="249"/>
                      <a:pt x="143" y="249"/>
                    </a:cubicBezTo>
                    <a:cubicBezTo>
                      <a:pt x="142" y="250"/>
                      <a:pt x="140" y="251"/>
                      <a:pt x="139" y="252"/>
                    </a:cubicBezTo>
                    <a:cubicBezTo>
                      <a:pt x="139" y="252"/>
                      <a:pt x="136" y="253"/>
                      <a:pt x="134" y="253"/>
                    </a:cubicBezTo>
                    <a:cubicBezTo>
                      <a:pt x="133" y="254"/>
                      <a:pt x="131" y="255"/>
                      <a:pt x="131" y="255"/>
                    </a:cubicBezTo>
                    <a:cubicBezTo>
                      <a:pt x="130" y="255"/>
                      <a:pt x="126" y="253"/>
                      <a:pt x="124" y="253"/>
                    </a:cubicBezTo>
                    <a:cubicBezTo>
                      <a:pt x="121" y="254"/>
                      <a:pt x="116" y="254"/>
                      <a:pt x="115" y="253"/>
                    </a:cubicBezTo>
                    <a:cubicBezTo>
                      <a:pt x="114" y="253"/>
                      <a:pt x="109" y="254"/>
                      <a:pt x="108" y="254"/>
                    </a:cubicBezTo>
                    <a:cubicBezTo>
                      <a:pt x="106" y="255"/>
                      <a:pt x="105" y="256"/>
                      <a:pt x="105" y="256"/>
                    </a:cubicBezTo>
                    <a:cubicBezTo>
                      <a:pt x="105" y="257"/>
                      <a:pt x="102" y="256"/>
                      <a:pt x="100" y="256"/>
                    </a:cubicBezTo>
                    <a:cubicBezTo>
                      <a:pt x="99" y="256"/>
                      <a:pt x="97" y="257"/>
                      <a:pt x="98" y="258"/>
                    </a:cubicBezTo>
                    <a:cubicBezTo>
                      <a:pt x="98" y="258"/>
                      <a:pt x="97" y="259"/>
                      <a:pt x="96" y="259"/>
                    </a:cubicBezTo>
                    <a:cubicBezTo>
                      <a:pt x="95" y="259"/>
                      <a:pt x="95" y="261"/>
                      <a:pt x="95" y="261"/>
                    </a:cubicBezTo>
                    <a:cubicBezTo>
                      <a:pt x="94" y="262"/>
                      <a:pt x="95" y="266"/>
                      <a:pt x="95" y="267"/>
                    </a:cubicBezTo>
                    <a:cubicBezTo>
                      <a:pt x="95" y="268"/>
                      <a:pt x="93" y="268"/>
                      <a:pt x="92" y="268"/>
                    </a:cubicBezTo>
                    <a:cubicBezTo>
                      <a:pt x="92" y="269"/>
                      <a:pt x="91" y="271"/>
                      <a:pt x="91" y="272"/>
                    </a:cubicBezTo>
                    <a:cubicBezTo>
                      <a:pt x="90" y="273"/>
                      <a:pt x="86" y="271"/>
                      <a:pt x="85" y="269"/>
                    </a:cubicBezTo>
                    <a:cubicBezTo>
                      <a:pt x="84" y="267"/>
                      <a:pt x="80" y="266"/>
                      <a:pt x="79" y="267"/>
                    </a:cubicBezTo>
                    <a:cubicBezTo>
                      <a:pt x="78" y="268"/>
                      <a:pt x="75" y="265"/>
                      <a:pt x="74" y="264"/>
                    </a:cubicBezTo>
                    <a:cubicBezTo>
                      <a:pt x="73" y="263"/>
                      <a:pt x="70" y="264"/>
                      <a:pt x="70" y="265"/>
                    </a:cubicBezTo>
                    <a:cubicBezTo>
                      <a:pt x="69" y="265"/>
                      <a:pt x="69" y="268"/>
                      <a:pt x="70" y="269"/>
                    </a:cubicBezTo>
                    <a:cubicBezTo>
                      <a:pt x="70" y="270"/>
                      <a:pt x="64" y="273"/>
                      <a:pt x="61" y="269"/>
                    </a:cubicBezTo>
                    <a:cubicBezTo>
                      <a:pt x="59" y="265"/>
                      <a:pt x="58" y="260"/>
                      <a:pt x="58" y="259"/>
                    </a:cubicBezTo>
                    <a:cubicBezTo>
                      <a:pt x="58" y="258"/>
                      <a:pt x="61" y="255"/>
                      <a:pt x="62" y="254"/>
                    </a:cubicBezTo>
                    <a:cubicBezTo>
                      <a:pt x="63" y="254"/>
                      <a:pt x="63" y="253"/>
                      <a:pt x="63" y="253"/>
                    </a:cubicBezTo>
                    <a:cubicBezTo>
                      <a:pt x="63" y="252"/>
                      <a:pt x="66" y="250"/>
                      <a:pt x="67" y="250"/>
                    </a:cubicBezTo>
                    <a:cubicBezTo>
                      <a:pt x="68" y="249"/>
                      <a:pt x="72" y="251"/>
                      <a:pt x="73" y="251"/>
                    </a:cubicBezTo>
                    <a:cubicBezTo>
                      <a:pt x="75" y="251"/>
                      <a:pt x="72" y="248"/>
                      <a:pt x="72" y="247"/>
                    </a:cubicBezTo>
                    <a:cubicBezTo>
                      <a:pt x="71" y="246"/>
                      <a:pt x="69" y="245"/>
                      <a:pt x="69" y="245"/>
                    </a:cubicBezTo>
                    <a:cubicBezTo>
                      <a:pt x="68" y="245"/>
                      <a:pt x="66" y="239"/>
                      <a:pt x="66" y="237"/>
                    </a:cubicBezTo>
                    <a:cubicBezTo>
                      <a:pt x="67" y="236"/>
                      <a:pt x="66" y="232"/>
                      <a:pt x="66" y="232"/>
                    </a:cubicBezTo>
                    <a:cubicBezTo>
                      <a:pt x="65" y="232"/>
                      <a:pt x="66" y="230"/>
                      <a:pt x="66" y="230"/>
                    </a:cubicBezTo>
                    <a:cubicBezTo>
                      <a:pt x="66" y="229"/>
                      <a:pt x="63" y="226"/>
                      <a:pt x="62" y="225"/>
                    </a:cubicBezTo>
                    <a:cubicBezTo>
                      <a:pt x="62" y="224"/>
                      <a:pt x="63" y="220"/>
                      <a:pt x="63" y="219"/>
                    </a:cubicBezTo>
                    <a:cubicBezTo>
                      <a:pt x="64" y="218"/>
                      <a:pt x="62" y="216"/>
                      <a:pt x="62" y="216"/>
                    </a:cubicBezTo>
                    <a:cubicBezTo>
                      <a:pt x="61" y="216"/>
                      <a:pt x="61" y="212"/>
                      <a:pt x="62" y="210"/>
                    </a:cubicBezTo>
                    <a:cubicBezTo>
                      <a:pt x="63" y="209"/>
                      <a:pt x="65" y="209"/>
                      <a:pt x="64" y="209"/>
                    </a:cubicBezTo>
                    <a:cubicBezTo>
                      <a:pt x="65" y="209"/>
                      <a:pt x="65" y="206"/>
                      <a:pt x="65" y="205"/>
                    </a:cubicBezTo>
                    <a:cubicBezTo>
                      <a:pt x="66" y="204"/>
                      <a:pt x="63" y="203"/>
                      <a:pt x="63" y="203"/>
                    </a:cubicBezTo>
                    <a:cubicBezTo>
                      <a:pt x="62" y="203"/>
                      <a:pt x="60" y="201"/>
                      <a:pt x="61" y="201"/>
                    </a:cubicBezTo>
                    <a:cubicBezTo>
                      <a:pt x="61" y="200"/>
                      <a:pt x="60" y="198"/>
                      <a:pt x="60" y="198"/>
                    </a:cubicBezTo>
                    <a:cubicBezTo>
                      <a:pt x="59" y="198"/>
                      <a:pt x="62" y="196"/>
                      <a:pt x="62" y="194"/>
                    </a:cubicBezTo>
                    <a:cubicBezTo>
                      <a:pt x="63" y="192"/>
                      <a:pt x="65" y="195"/>
                      <a:pt x="65" y="197"/>
                    </a:cubicBezTo>
                    <a:cubicBezTo>
                      <a:pt x="65" y="199"/>
                      <a:pt x="68" y="199"/>
                      <a:pt x="68" y="198"/>
                    </a:cubicBezTo>
                    <a:cubicBezTo>
                      <a:pt x="68" y="198"/>
                      <a:pt x="69" y="198"/>
                      <a:pt x="70" y="198"/>
                    </a:cubicBezTo>
                    <a:cubicBezTo>
                      <a:pt x="70" y="198"/>
                      <a:pt x="70" y="197"/>
                      <a:pt x="71" y="196"/>
                    </a:cubicBezTo>
                    <a:cubicBezTo>
                      <a:pt x="72" y="196"/>
                      <a:pt x="71" y="194"/>
                      <a:pt x="71" y="194"/>
                    </a:cubicBezTo>
                    <a:cubicBezTo>
                      <a:pt x="70" y="193"/>
                      <a:pt x="68" y="193"/>
                      <a:pt x="67" y="193"/>
                    </a:cubicBezTo>
                    <a:cubicBezTo>
                      <a:pt x="66" y="192"/>
                      <a:pt x="62" y="188"/>
                      <a:pt x="61" y="188"/>
                    </a:cubicBezTo>
                    <a:cubicBezTo>
                      <a:pt x="60" y="187"/>
                      <a:pt x="58" y="187"/>
                      <a:pt x="57" y="187"/>
                    </a:cubicBezTo>
                    <a:cubicBezTo>
                      <a:pt x="57" y="188"/>
                      <a:pt x="54" y="186"/>
                      <a:pt x="53" y="186"/>
                    </a:cubicBezTo>
                    <a:cubicBezTo>
                      <a:pt x="52" y="186"/>
                      <a:pt x="51" y="185"/>
                      <a:pt x="51" y="184"/>
                    </a:cubicBezTo>
                    <a:cubicBezTo>
                      <a:pt x="50" y="184"/>
                      <a:pt x="46" y="184"/>
                      <a:pt x="45" y="183"/>
                    </a:cubicBezTo>
                    <a:cubicBezTo>
                      <a:pt x="44" y="183"/>
                      <a:pt x="43" y="183"/>
                      <a:pt x="44" y="184"/>
                    </a:cubicBezTo>
                    <a:cubicBezTo>
                      <a:pt x="44" y="184"/>
                      <a:pt x="43" y="186"/>
                      <a:pt x="42" y="186"/>
                    </a:cubicBezTo>
                    <a:cubicBezTo>
                      <a:pt x="42" y="187"/>
                      <a:pt x="39" y="185"/>
                      <a:pt x="38" y="184"/>
                    </a:cubicBezTo>
                    <a:cubicBezTo>
                      <a:pt x="37" y="183"/>
                      <a:pt x="35" y="185"/>
                      <a:pt x="34" y="185"/>
                    </a:cubicBezTo>
                    <a:cubicBezTo>
                      <a:pt x="33" y="185"/>
                      <a:pt x="32" y="187"/>
                      <a:pt x="31" y="187"/>
                    </a:cubicBezTo>
                    <a:cubicBezTo>
                      <a:pt x="30" y="186"/>
                      <a:pt x="29" y="187"/>
                      <a:pt x="28" y="188"/>
                    </a:cubicBezTo>
                    <a:cubicBezTo>
                      <a:pt x="28" y="188"/>
                      <a:pt x="34" y="194"/>
                      <a:pt x="36" y="196"/>
                    </a:cubicBezTo>
                    <a:cubicBezTo>
                      <a:pt x="37" y="198"/>
                      <a:pt x="37" y="201"/>
                      <a:pt x="37" y="201"/>
                    </a:cubicBezTo>
                    <a:cubicBezTo>
                      <a:pt x="36" y="201"/>
                      <a:pt x="38" y="202"/>
                      <a:pt x="38" y="202"/>
                    </a:cubicBezTo>
                    <a:cubicBezTo>
                      <a:pt x="38" y="201"/>
                      <a:pt x="39" y="205"/>
                      <a:pt x="40" y="206"/>
                    </a:cubicBezTo>
                    <a:cubicBezTo>
                      <a:pt x="41" y="207"/>
                      <a:pt x="38" y="207"/>
                      <a:pt x="37" y="206"/>
                    </a:cubicBezTo>
                    <a:cubicBezTo>
                      <a:pt x="36" y="205"/>
                      <a:pt x="33" y="205"/>
                      <a:pt x="33" y="205"/>
                    </a:cubicBezTo>
                    <a:cubicBezTo>
                      <a:pt x="34" y="206"/>
                      <a:pt x="32" y="206"/>
                      <a:pt x="32" y="207"/>
                    </a:cubicBezTo>
                    <a:cubicBezTo>
                      <a:pt x="32" y="207"/>
                      <a:pt x="28" y="208"/>
                      <a:pt x="27" y="208"/>
                    </a:cubicBezTo>
                    <a:cubicBezTo>
                      <a:pt x="26" y="208"/>
                      <a:pt x="22" y="206"/>
                      <a:pt x="22" y="206"/>
                    </a:cubicBezTo>
                    <a:cubicBezTo>
                      <a:pt x="21" y="206"/>
                      <a:pt x="21" y="206"/>
                      <a:pt x="20" y="205"/>
                    </a:cubicBezTo>
                    <a:cubicBezTo>
                      <a:pt x="20" y="205"/>
                      <a:pt x="20" y="201"/>
                      <a:pt x="20" y="200"/>
                    </a:cubicBezTo>
                    <a:cubicBezTo>
                      <a:pt x="20" y="199"/>
                      <a:pt x="19" y="195"/>
                      <a:pt x="19" y="193"/>
                    </a:cubicBezTo>
                    <a:cubicBezTo>
                      <a:pt x="19" y="192"/>
                      <a:pt x="18" y="190"/>
                      <a:pt x="18" y="190"/>
                    </a:cubicBezTo>
                    <a:cubicBezTo>
                      <a:pt x="18" y="190"/>
                      <a:pt x="20" y="185"/>
                      <a:pt x="20" y="184"/>
                    </a:cubicBezTo>
                    <a:cubicBezTo>
                      <a:pt x="21" y="183"/>
                      <a:pt x="19" y="180"/>
                      <a:pt x="18" y="179"/>
                    </a:cubicBezTo>
                    <a:cubicBezTo>
                      <a:pt x="18" y="178"/>
                      <a:pt x="16" y="177"/>
                      <a:pt x="15" y="177"/>
                    </a:cubicBezTo>
                    <a:cubicBezTo>
                      <a:pt x="14" y="177"/>
                      <a:pt x="16" y="176"/>
                      <a:pt x="17" y="176"/>
                    </a:cubicBezTo>
                    <a:cubicBezTo>
                      <a:pt x="18" y="175"/>
                      <a:pt x="18" y="173"/>
                      <a:pt x="19" y="173"/>
                    </a:cubicBezTo>
                    <a:cubicBezTo>
                      <a:pt x="20" y="172"/>
                      <a:pt x="23" y="172"/>
                      <a:pt x="24" y="171"/>
                    </a:cubicBezTo>
                    <a:cubicBezTo>
                      <a:pt x="24" y="171"/>
                      <a:pt x="24" y="171"/>
                      <a:pt x="26" y="174"/>
                    </a:cubicBezTo>
                    <a:cubicBezTo>
                      <a:pt x="29" y="177"/>
                      <a:pt x="29" y="177"/>
                      <a:pt x="29" y="177"/>
                    </a:cubicBezTo>
                    <a:cubicBezTo>
                      <a:pt x="27" y="181"/>
                      <a:pt x="29" y="184"/>
                      <a:pt x="29" y="183"/>
                    </a:cubicBezTo>
                    <a:cubicBezTo>
                      <a:pt x="30" y="182"/>
                      <a:pt x="36" y="180"/>
                      <a:pt x="38" y="180"/>
                    </a:cubicBezTo>
                    <a:cubicBezTo>
                      <a:pt x="40" y="179"/>
                      <a:pt x="38" y="177"/>
                      <a:pt x="38" y="176"/>
                    </a:cubicBezTo>
                    <a:cubicBezTo>
                      <a:pt x="38" y="175"/>
                      <a:pt x="35" y="173"/>
                      <a:pt x="35" y="173"/>
                    </a:cubicBezTo>
                    <a:cubicBezTo>
                      <a:pt x="34" y="172"/>
                      <a:pt x="36" y="171"/>
                      <a:pt x="37" y="171"/>
                    </a:cubicBezTo>
                    <a:cubicBezTo>
                      <a:pt x="38" y="171"/>
                      <a:pt x="37" y="169"/>
                      <a:pt x="37" y="169"/>
                    </a:cubicBezTo>
                    <a:cubicBezTo>
                      <a:pt x="38" y="168"/>
                      <a:pt x="36" y="166"/>
                      <a:pt x="36" y="166"/>
                    </a:cubicBezTo>
                    <a:cubicBezTo>
                      <a:pt x="36" y="165"/>
                      <a:pt x="34" y="166"/>
                      <a:pt x="34" y="165"/>
                    </a:cubicBezTo>
                    <a:cubicBezTo>
                      <a:pt x="33" y="165"/>
                      <a:pt x="31" y="166"/>
                      <a:pt x="30" y="166"/>
                    </a:cubicBezTo>
                    <a:cubicBezTo>
                      <a:pt x="29" y="167"/>
                      <a:pt x="27" y="165"/>
                      <a:pt x="28" y="165"/>
                    </a:cubicBezTo>
                    <a:cubicBezTo>
                      <a:pt x="28" y="164"/>
                      <a:pt x="25" y="163"/>
                      <a:pt x="25" y="163"/>
                    </a:cubicBezTo>
                    <a:cubicBezTo>
                      <a:pt x="24" y="162"/>
                      <a:pt x="21" y="164"/>
                      <a:pt x="21" y="164"/>
                    </a:cubicBezTo>
                    <a:cubicBezTo>
                      <a:pt x="20" y="165"/>
                      <a:pt x="18" y="164"/>
                      <a:pt x="17" y="164"/>
                    </a:cubicBezTo>
                    <a:cubicBezTo>
                      <a:pt x="17" y="164"/>
                      <a:pt x="14" y="167"/>
                      <a:pt x="14" y="167"/>
                    </a:cubicBezTo>
                    <a:cubicBezTo>
                      <a:pt x="13" y="168"/>
                      <a:pt x="10" y="167"/>
                      <a:pt x="10" y="169"/>
                    </a:cubicBezTo>
                    <a:cubicBezTo>
                      <a:pt x="10" y="169"/>
                      <a:pt x="9" y="169"/>
                      <a:pt x="9" y="170"/>
                    </a:cubicBezTo>
                    <a:cubicBezTo>
                      <a:pt x="9" y="163"/>
                      <a:pt x="10" y="157"/>
                      <a:pt x="11" y="150"/>
                    </a:cubicBezTo>
                    <a:cubicBezTo>
                      <a:pt x="12" y="150"/>
                      <a:pt x="12" y="150"/>
                      <a:pt x="12" y="150"/>
                    </a:cubicBezTo>
                    <a:cubicBezTo>
                      <a:pt x="13" y="150"/>
                      <a:pt x="13" y="149"/>
                      <a:pt x="13" y="149"/>
                    </a:cubicBezTo>
                    <a:cubicBezTo>
                      <a:pt x="14" y="149"/>
                      <a:pt x="16" y="147"/>
                      <a:pt x="17" y="147"/>
                    </a:cubicBezTo>
                    <a:cubicBezTo>
                      <a:pt x="18" y="147"/>
                      <a:pt x="16" y="149"/>
                      <a:pt x="15" y="150"/>
                    </a:cubicBezTo>
                    <a:cubicBezTo>
                      <a:pt x="14" y="151"/>
                      <a:pt x="16" y="153"/>
                      <a:pt x="17" y="152"/>
                    </a:cubicBezTo>
                    <a:cubicBezTo>
                      <a:pt x="18" y="152"/>
                      <a:pt x="21" y="150"/>
                      <a:pt x="21" y="150"/>
                    </a:cubicBezTo>
                    <a:cubicBezTo>
                      <a:pt x="20" y="149"/>
                      <a:pt x="23" y="148"/>
                      <a:pt x="24" y="147"/>
                    </a:cubicBezTo>
                    <a:cubicBezTo>
                      <a:pt x="25" y="146"/>
                      <a:pt x="29" y="148"/>
                      <a:pt x="29" y="148"/>
                    </a:cubicBezTo>
                    <a:cubicBezTo>
                      <a:pt x="30" y="148"/>
                      <a:pt x="32" y="150"/>
                      <a:pt x="33" y="151"/>
                    </a:cubicBezTo>
                    <a:cubicBezTo>
                      <a:pt x="33" y="152"/>
                      <a:pt x="36" y="151"/>
                      <a:pt x="36" y="150"/>
                    </a:cubicBezTo>
                    <a:cubicBezTo>
                      <a:pt x="36" y="150"/>
                      <a:pt x="37" y="151"/>
                      <a:pt x="36" y="152"/>
                    </a:cubicBezTo>
                    <a:cubicBezTo>
                      <a:pt x="36" y="152"/>
                      <a:pt x="38" y="154"/>
                      <a:pt x="39" y="153"/>
                    </a:cubicBezTo>
                    <a:cubicBezTo>
                      <a:pt x="41" y="153"/>
                      <a:pt x="41" y="155"/>
                      <a:pt x="41" y="156"/>
                    </a:cubicBezTo>
                    <a:cubicBezTo>
                      <a:pt x="41" y="157"/>
                      <a:pt x="43" y="158"/>
                      <a:pt x="43" y="159"/>
                    </a:cubicBezTo>
                    <a:cubicBezTo>
                      <a:pt x="43" y="160"/>
                      <a:pt x="49" y="162"/>
                      <a:pt x="51" y="164"/>
                    </a:cubicBezTo>
                    <a:cubicBezTo>
                      <a:pt x="54" y="166"/>
                      <a:pt x="57" y="167"/>
                      <a:pt x="57" y="167"/>
                    </a:cubicBezTo>
                    <a:cubicBezTo>
                      <a:pt x="58" y="166"/>
                      <a:pt x="60" y="165"/>
                      <a:pt x="60" y="165"/>
                    </a:cubicBezTo>
                    <a:cubicBezTo>
                      <a:pt x="61" y="165"/>
                      <a:pt x="61" y="164"/>
                      <a:pt x="61" y="163"/>
                    </a:cubicBezTo>
                    <a:cubicBezTo>
                      <a:pt x="61" y="162"/>
                      <a:pt x="61" y="160"/>
                      <a:pt x="60" y="159"/>
                    </a:cubicBezTo>
                    <a:cubicBezTo>
                      <a:pt x="60" y="157"/>
                      <a:pt x="56" y="152"/>
                      <a:pt x="56" y="151"/>
                    </a:cubicBezTo>
                    <a:cubicBezTo>
                      <a:pt x="56" y="150"/>
                      <a:pt x="58" y="149"/>
                      <a:pt x="58" y="148"/>
                    </a:cubicBezTo>
                    <a:cubicBezTo>
                      <a:pt x="58" y="147"/>
                      <a:pt x="59" y="145"/>
                      <a:pt x="59" y="144"/>
                    </a:cubicBezTo>
                    <a:cubicBezTo>
                      <a:pt x="59" y="144"/>
                      <a:pt x="60" y="140"/>
                      <a:pt x="60" y="138"/>
                    </a:cubicBezTo>
                    <a:cubicBezTo>
                      <a:pt x="60" y="137"/>
                      <a:pt x="59" y="133"/>
                      <a:pt x="59" y="132"/>
                    </a:cubicBezTo>
                    <a:cubicBezTo>
                      <a:pt x="59" y="131"/>
                      <a:pt x="59" y="132"/>
                      <a:pt x="57" y="132"/>
                    </a:cubicBezTo>
                    <a:cubicBezTo>
                      <a:pt x="56" y="132"/>
                      <a:pt x="56" y="131"/>
                      <a:pt x="56" y="131"/>
                    </a:cubicBezTo>
                    <a:cubicBezTo>
                      <a:pt x="56" y="130"/>
                      <a:pt x="59" y="129"/>
                      <a:pt x="60" y="128"/>
                    </a:cubicBezTo>
                    <a:cubicBezTo>
                      <a:pt x="61" y="128"/>
                      <a:pt x="61" y="125"/>
                      <a:pt x="60" y="125"/>
                    </a:cubicBezTo>
                    <a:cubicBezTo>
                      <a:pt x="59" y="125"/>
                      <a:pt x="59" y="125"/>
                      <a:pt x="60" y="125"/>
                    </a:cubicBezTo>
                    <a:cubicBezTo>
                      <a:pt x="60" y="125"/>
                      <a:pt x="59" y="123"/>
                      <a:pt x="58" y="123"/>
                    </a:cubicBezTo>
                    <a:cubicBezTo>
                      <a:pt x="58" y="123"/>
                      <a:pt x="58" y="118"/>
                      <a:pt x="56" y="117"/>
                    </a:cubicBezTo>
                    <a:cubicBezTo>
                      <a:pt x="54" y="115"/>
                      <a:pt x="53" y="112"/>
                      <a:pt x="53" y="111"/>
                    </a:cubicBezTo>
                    <a:cubicBezTo>
                      <a:pt x="54" y="111"/>
                      <a:pt x="52" y="109"/>
                      <a:pt x="51" y="109"/>
                    </a:cubicBezTo>
                    <a:cubicBezTo>
                      <a:pt x="50" y="110"/>
                      <a:pt x="50" y="109"/>
                      <a:pt x="50" y="108"/>
                    </a:cubicBezTo>
                    <a:cubicBezTo>
                      <a:pt x="50" y="108"/>
                      <a:pt x="49" y="105"/>
                      <a:pt x="48" y="105"/>
                    </a:cubicBezTo>
                    <a:cubicBezTo>
                      <a:pt x="48" y="105"/>
                      <a:pt x="49" y="103"/>
                      <a:pt x="48" y="103"/>
                    </a:cubicBezTo>
                    <a:cubicBezTo>
                      <a:pt x="48" y="102"/>
                      <a:pt x="49" y="99"/>
                      <a:pt x="50" y="99"/>
                    </a:cubicBezTo>
                    <a:cubicBezTo>
                      <a:pt x="50" y="98"/>
                      <a:pt x="49" y="96"/>
                      <a:pt x="48" y="97"/>
                    </a:cubicBezTo>
                    <a:cubicBezTo>
                      <a:pt x="48" y="97"/>
                      <a:pt x="46" y="99"/>
                      <a:pt x="45" y="98"/>
                    </a:cubicBezTo>
                    <a:cubicBezTo>
                      <a:pt x="44" y="98"/>
                      <a:pt x="42" y="101"/>
                      <a:pt x="41" y="102"/>
                    </a:cubicBezTo>
                    <a:cubicBezTo>
                      <a:pt x="41" y="103"/>
                      <a:pt x="39" y="100"/>
                      <a:pt x="40" y="99"/>
                    </a:cubicBezTo>
                    <a:cubicBezTo>
                      <a:pt x="41" y="98"/>
                      <a:pt x="38" y="97"/>
                      <a:pt x="37" y="98"/>
                    </a:cubicBezTo>
                    <a:cubicBezTo>
                      <a:pt x="36" y="99"/>
                      <a:pt x="33" y="101"/>
                      <a:pt x="33" y="102"/>
                    </a:cubicBezTo>
                    <a:cubicBezTo>
                      <a:pt x="32" y="103"/>
                      <a:pt x="31" y="103"/>
                      <a:pt x="30" y="104"/>
                    </a:cubicBezTo>
                    <a:cubicBezTo>
                      <a:pt x="30" y="104"/>
                      <a:pt x="28" y="108"/>
                      <a:pt x="26" y="110"/>
                    </a:cubicBezTo>
                    <a:cubicBezTo>
                      <a:pt x="25" y="110"/>
                      <a:pt x="25" y="111"/>
                      <a:pt x="24" y="112"/>
                    </a:cubicBezTo>
                    <a:cubicBezTo>
                      <a:pt x="31" y="96"/>
                      <a:pt x="41" y="82"/>
                      <a:pt x="54" y="69"/>
                    </a:cubicBezTo>
                    <a:cubicBezTo>
                      <a:pt x="73" y="49"/>
                      <a:pt x="97" y="36"/>
                      <a:pt x="121" y="29"/>
                    </a:cubicBezTo>
                    <a:cubicBezTo>
                      <a:pt x="121" y="30"/>
                      <a:pt x="121" y="30"/>
                      <a:pt x="121" y="30"/>
                    </a:cubicBezTo>
                    <a:cubicBezTo>
                      <a:pt x="122" y="30"/>
                      <a:pt x="123" y="30"/>
                      <a:pt x="124" y="29"/>
                    </a:cubicBezTo>
                    <a:cubicBezTo>
                      <a:pt x="128" y="28"/>
                      <a:pt x="132" y="27"/>
                      <a:pt x="136" y="26"/>
                    </a:cubicBezTo>
                    <a:cubicBezTo>
                      <a:pt x="136" y="27"/>
                      <a:pt x="136" y="27"/>
                      <a:pt x="136" y="27"/>
                    </a:cubicBezTo>
                    <a:cubicBezTo>
                      <a:pt x="137" y="28"/>
                      <a:pt x="135" y="30"/>
                      <a:pt x="135" y="31"/>
                    </a:cubicBezTo>
                    <a:cubicBezTo>
                      <a:pt x="136" y="32"/>
                      <a:pt x="135" y="33"/>
                      <a:pt x="134" y="33"/>
                    </a:cubicBezTo>
                    <a:cubicBezTo>
                      <a:pt x="134" y="33"/>
                      <a:pt x="133" y="36"/>
                      <a:pt x="132" y="37"/>
                    </a:cubicBezTo>
                    <a:cubicBezTo>
                      <a:pt x="131" y="38"/>
                      <a:pt x="130" y="41"/>
                      <a:pt x="130" y="41"/>
                    </a:cubicBezTo>
                    <a:cubicBezTo>
                      <a:pt x="130" y="42"/>
                      <a:pt x="130" y="44"/>
                      <a:pt x="130" y="45"/>
                    </a:cubicBezTo>
                    <a:cubicBezTo>
                      <a:pt x="130" y="45"/>
                      <a:pt x="130" y="48"/>
                      <a:pt x="129" y="48"/>
                    </a:cubicBezTo>
                    <a:cubicBezTo>
                      <a:pt x="129" y="49"/>
                      <a:pt x="131" y="51"/>
                      <a:pt x="132" y="50"/>
                    </a:cubicBezTo>
                    <a:cubicBezTo>
                      <a:pt x="133" y="50"/>
                      <a:pt x="131" y="51"/>
                      <a:pt x="130" y="51"/>
                    </a:cubicBezTo>
                    <a:cubicBezTo>
                      <a:pt x="129" y="52"/>
                      <a:pt x="129" y="54"/>
                      <a:pt x="130" y="54"/>
                    </a:cubicBezTo>
                    <a:cubicBezTo>
                      <a:pt x="130" y="55"/>
                      <a:pt x="129" y="55"/>
                      <a:pt x="128" y="54"/>
                    </a:cubicBezTo>
                    <a:cubicBezTo>
                      <a:pt x="127" y="54"/>
                      <a:pt x="125" y="55"/>
                      <a:pt x="126" y="56"/>
                    </a:cubicBezTo>
                    <a:cubicBezTo>
                      <a:pt x="126" y="56"/>
                      <a:pt x="124" y="57"/>
                      <a:pt x="123" y="57"/>
                    </a:cubicBezTo>
                    <a:cubicBezTo>
                      <a:pt x="123" y="57"/>
                      <a:pt x="123" y="62"/>
                      <a:pt x="123" y="63"/>
                    </a:cubicBezTo>
                    <a:cubicBezTo>
                      <a:pt x="123" y="65"/>
                      <a:pt x="120" y="69"/>
                      <a:pt x="119" y="70"/>
                    </a:cubicBezTo>
                    <a:cubicBezTo>
                      <a:pt x="118" y="70"/>
                      <a:pt x="119" y="73"/>
                      <a:pt x="120" y="72"/>
                    </a:cubicBezTo>
                    <a:cubicBezTo>
                      <a:pt x="121" y="72"/>
                      <a:pt x="119" y="74"/>
                      <a:pt x="118" y="75"/>
                    </a:cubicBezTo>
                    <a:cubicBezTo>
                      <a:pt x="117" y="76"/>
                      <a:pt x="115" y="81"/>
                      <a:pt x="115" y="82"/>
                    </a:cubicBezTo>
                    <a:cubicBezTo>
                      <a:pt x="114" y="84"/>
                      <a:pt x="113" y="84"/>
                      <a:pt x="112" y="83"/>
                    </a:cubicBezTo>
                    <a:cubicBezTo>
                      <a:pt x="112" y="83"/>
                      <a:pt x="110" y="84"/>
                      <a:pt x="110" y="84"/>
                    </a:cubicBezTo>
                    <a:cubicBezTo>
                      <a:pt x="109" y="84"/>
                      <a:pt x="111" y="88"/>
                      <a:pt x="111" y="89"/>
                    </a:cubicBezTo>
                    <a:cubicBezTo>
                      <a:pt x="111" y="90"/>
                      <a:pt x="108" y="88"/>
                      <a:pt x="106" y="89"/>
                    </a:cubicBezTo>
                    <a:cubicBezTo>
                      <a:pt x="104" y="90"/>
                      <a:pt x="100" y="91"/>
                      <a:pt x="99" y="91"/>
                    </a:cubicBezTo>
                    <a:cubicBezTo>
                      <a:pt x="98" y="92"/>
                      <a:pt x="95" y="92"/>
                      <a:pt x="94" y="92"/>
                    </a:cubicBezTo>
                    <a:cubicBezTo>
                      <a:pt x="93" y="92"/>
                      <a:pt x="91" y="93"/>
                      <a:pt x="90" y="94"/>
                    </a:cubicBezTo>
                    <a:cubicBezTo>
                      <a:pt x="90" y="94"/>
                      <a:pt x="89" y="98"/>
                      <a:pt x="89" y="99"/>
                    </a:cubicBezTo>
                    <a:cubicBezTo>
                      <a:pt x="89" y="100"/>
                      <a:pt x="88" y="101"/>
                      <a:pt x="88" y="101"/>
                    </a:cubicBezTo>
                    <a:cubicBezTo>
                      <a:pt x="88" y="102"/>
                      <a:pt x="88" y="106"/>
                      <a:pt x="88" y="108"/>
                    </a:cubicBezTo>
                    <a:cubicBezTo>
                      <a:pt x="88" y="110"/>
                      <a:pt x="89" y="115"/>
                      <a:pt x="90" y="116"/>
                    </a:cubicBezTo>
                    <a:cubicBezTo>
                      <a:pt x="90" y="117"/>
                      <a:pt x="89" y="118"/>
                      <a:pt x="89" y="119"/>
                    </a:cubicBezTo>
                    <a:cubicBezTo>
                      <a:pt x="90" y="120"/>
                      <a:pt x="90" y="120"/>
                      <a:pt x="90" y="120"/>
                    </a:cubicBezTo>
                    <a:cubicBezTo>
                      <a:pt x="90" y="121"/>
                      <a:pt x="89" y="125"/>
                      <a:pt x="90" y="127"/>
                    </a:cubicBezTo>
                    <a:cubicBezTo>
                      <a:pt x="91" y="128"/>
                      <a:pt x="95" y="131"/>
                      <a:pt x="96" y="132"/>
                    </a:cubicBezTo>
                    <a:cubicBezTo>
                      <a:pt x="97" y="133"/>
                      <a:pt x="100" y="134"/>
                      <a:pt x="100" y="133"/>
                    </a:cubicBezTo>
                    <a:cubicBezTo>
                      <a:pt x="101" y="133"/>
                      <a:pt x="103" y="135"/>
                      <a:pt x="103" y="135"/>
                    </a:cubicBezTo>
                    <a:cubicBezTo>
                      <a:pt x="103" y="136"/>
                      <a:pt x="104" y="136"/>
                      <a:pt x="105" y="137"/>
                    </a:cubicBezTo>
                    <a:cubicBezTo>
                      <a:pt x="105" y="137"/>
                      <a:pt x="104" y="139"/>
                      <a:pt x="104" y="140"/>
                    </a:cubicBezTo>
                    <a:cubicBezTo>
                      <a:pt x="103" y="141"/>
                      <a:pt x="104" y="143"/>
                      <a:pt x="104" y="144"/>
                    </a:cubicBezTo>
                    <a:cubicBezTo>
                      <a:pt x="105" y="145"/>
                      <a:pt x="103" y="147"/>
                      <a:pt x="103" y="148"/>
                    </a:cubicBezTo>
                    <a:cubicBezTo>
                      <a:pt x="103" y="147"/>
                      <a:pt x="102" y="147"/>
                      <a:pt x="102" y="146"/>
                    </a:cubicBezTo>
                    <a:cubicBezTo>
                      <a:pt x="102" y="145"/>
                      <a:pt x="100" y="144"/>
                      <a:pt x="100" y="144"/>
                    </a:cubicBezTo>
                    <a:cubicBezTo>
                      <a:pt x="99" y="144"/>
                      <a:pt x="96" y="141"/>
                      <a:pt x="94" y="141"/>
                    </a:cubicBezTo>
                    <a:cubicBezTo>
                      <a:pt x="93" y="140"/>
                      <a:pt x="91" y="140"/>
                      <a:pt x="90" y="140"/>
                    </a:cubicBezTo>
                    <a:cubicBezTo>
                      <a:pt x="90" y="140"/>
                      <a:pt x="89" y="139"/>
                      <a:pt x="89" y="138"/>
                    </a:cubicBezTo>
                    <a:cubicBezTo>
                      <a:pt x="89" y="138"/>
                      <a:pt x="87" y="139"/>
                      <a:pt x="87" y="140"/>
                    </a:cubicBezTo>
                    <a:cubicBezTo>
                      <a:pt x="87" y="141"/>
                      <a:pt x="90" y="144"/>
                      <a:pt x="91" y="145"/>
                    </a:cubicBezTo>
                    <a:cubicBezTo>
                      <a:pt x="91" y="147"/>
                      <a:pt x="94" y="147"/>
                      <a:pt x="94" y="147"/>
                    </a:cubicBezTo>
                    <a:cubicBezTo>
                      <a:pt x="95" y="147"/>
                      <a:pt x="96" y="148"/>
                      <a:pt x="96" y="149"/>
                    </a:cubicBezTo>
                    <a:cubicBezTo>
                      <a:pt x="95" y="150"/>
                      <a:pt x="97" y="153"/>
                      <a:pt x="98" y="153"/>
                    </a:cubicBezTo>
                    <a:cubicBezTo>
                      <a:pt x="99" y="153"/>
                      <a:pt x="99" y="155"/>
                      <a:pt x="99" y="156"/>
                    </a:cubicBezTo>
                    <a:cubicBezTo>
                      <a:pt x="99" y="156"/>
                      <a:pt x="101" y="154"/>
                      <a:pt x="102" y="152"/>
                    </a:cubicBezTo>
                    <a:cubicBezTo>
                      <a:pt x="104" y="151"/>
                      <a:pt x="105" y="151"/>
                      <a:pt x="105" y="151"/>
                    </a:cubicBezTo>
                    <a:cubicBezTo>
                      <a:pt x="105" y="151"/>
                      <a:pt x="103" y="154"/>
                      <a:pt x="103" y="155"/>
                    </a:cubicBezTo>
                    <a:cubicBezTo>
                      <a:pt x="104" y="156"/>
                      <a:pt x="103" y="158"/>
                      <a:pt x="103" y="159"/>
                    </a:cubicBezTo>
                    <a:cubicBezTo>
                      <a:pt x="104" y="160"/>
                      <a:pt x="105" y="160"/>
                      <a:pt x="106" y="159"/>
                    </a:cubicBezTo>
                    <a:cubicBezTo>
                      <a:pt x="106" y="158"/>
                      <a:pt x="109" y="160"/>
                      <a:pt x="110" y="160"/>
                    </a:cubicBezTo>
                    <a:cubicBezTo>
                      <a:pt x="111" y="160"/>
                      <a:pt x="112" y="161"/>
                      <a:pt x="112" y="162"/>
                    </a:cubicBezTo>
                    <a:cubicBezTo>
                      <a:pt x="112" y="163"/>
                      <a:pt x="109" y="165"/>
                      <a:pt x="108" y="166"/>
                    </a:cubicBezTo>
                    <a:cubicBezTo>
                      <a:pt x="107" y="168"/>
                      <a:pt x="108" y="172"/>
                      <a:pt x="109" y="173"/>
                    </a:cubicBezTo>
                    <a:cubicBezTo>
                      <a:pt x="110" y="174"/>
                      <a:pt x="113" y="176"/>
                      <a:pt x="114" y="177"/>
                    </a:cubicBezTo>
                    <a:cubicBezTo>
                      <a:pt x="115" y="177"/>
                      <a:pt x="118" y="176"/>
                      <a:pt x="118" y="176"/>
                    </a:cubicBezTo>
                    <a:cubicBezTo>
                      <a:pt x="119" y="175"/>
                      <a:pt x="121" y="173"/>
                      <a:pt x="122" y="173"/>
                    </a:cubicBezTo>
                    <a:cubicBezTo>
                      <a:pt x="122" y="172"/>
                      <a:pt x="121" y="168"/>
                      <a:pt x="120" y="167"/>
                    </a:cubicBezTo>
                    <a:cubicBezTo>
                      <a:pt x="119" y="165"/>
                      <a:pt x="119" y="161"/>
                      <a:pt x="119" y="159"/>
                    </a:cubicBezTo>
                    <a:cubicBezTo>
                      <a:pt x="119" y="158"/>
                      <a:pt x="121" y="156"/>
                      <a:pt x="122" y="154"/>
                    </a:cubicBezTo>
                    <a:cubicBezTo>
                      <a:pt x="122" y="153"/>
                      <a:pt x="124" y="156"/>
                      <a:pt x="125" y="157"/>
                    </a:cubicBezTo>
                    <a:cubicBezTo>
                      <a:pt x="127" y="159"/>
                      <a:pt x="129" y="156"/>
                      <a:pt x="128" y="155"/>
                    </a:cubicBezTo>
                    <a:cubicBezTo>
                      <a:pt x="126" y="154"/>
                      <a:pt x="126" y="153"/>
                      <a:pt x="127" y="153"/>
                    </a:cubicBezTo>
                    <a:cubicBezTo>
                      <a:pt x="127" y="154"/>
                      <a:pt x="131" y="152"/>
                      <a:pt x="132" y="153"/>
                    </a:cubicBezTo>
                    <a:cubicBezTo>
                      <a:pt x="133" y="153"/>
                      <a:pt x="134" y="155"/>
                      <a:pt x="134" y="155"/>
                    </a:cubicBezTo>
                    <a:cubicBezTo>
                      <a:pt x="133" y="156"/>
                      <a:pt x="135" y="157"/>
                      <a:pt x="136" y="157"/>
                    </a:cubicBezTo>
                    <a:cubicBezTo>
                      <a:pt x="136" y="157"/>
                      <a:pt x="135" y="154"/>
                      <a:pt x="135" y="153"/>
                    </a:cubicBezTo>
                    <a:cubicBezTo>
                      <a:pt x="135" y="152"/>
                      <a:pt x="135" y="150"/>
                      <a:pt x="134" y="150"/>
                    </a:cubicBezTo>
                    <a:cubicBezTo>
                      <a:pt x="134" y="151"/>
                      <a:pt x="133" y="149"/>
                      <a:pt x="134" y="149"/>
                    </a:cubicBezTo>
                    <a:cubicBezTo>
                      <a:pt x="135" y="149"/>
                      <a:pt x="130" y="147"/>
                      <a:pt x="128" y="147"/>
                    </a:cubicBezTo>
                    <a:cubicBezTo>
                      <a:pt x="126" y="147"/>
                      <a:pt x="127" y="147"/>
                      <a:pt x="131" y="147"/>
                    </a:cubicBezTo>
                    <a:cubicBezTo>
                      <a:pt x="131" y="147"/>
                      <a:pt x="131" y="147"/>
                      <a:pt x="134" y="147"/>
                    </a:cubicBezTo>
                    <a:cubicBezTo>
                      <a:pt x="135" y="148"/>
                      <a:pt x="136" y="148"/>
                      <a:pt x="137" y="148"/>
                    </a:cubicBezTo>
                    <a:cubicBezTo>
                      <a:pt x="138" y="149"/>
                      <a:pt x="138" y="149"/>
                      <a:pt x="138" y="149"/>
                    </a:cubicBezTo>
                    <a:cubicBezTo>
                      <a:pt x="138" y="149"/>
                      <a:pt x="140" y="151"/>
                      <a:pt x="141" y="151"/>
                    </a:cubicBezTo>
                    <a:cubicBezTo>
                      <a:pt x="141" y="152"/>
                      <a:pt x="143" y="152"/>
                      <a:pt x="144" y="151"/>
                    </a:cubicBezTo>
                    <a:cubicBezTo>
                      <a:pt x="145" y="151"/>
                      <a:pt x="145" y="150"/>
                      <a:pt x="145" y="151"/>
                    </a:cubicBezTo>
                    <a:cubicBezTo>
                      <a:pt x="145" y="151"/>
                      <a:pt x="147" y="152"/>
                      <a:pt x="148" y="151"/>
                    </a:cubicBezTo>
                    <a:cubicBezTo>
                      <a:pt x="148" y="150"/>
                      <a:pt x="147" y="148"/>
                      <a:pt x="146" y="149"/>
                    </a:cubicBezTo>
                    <a:cubicBezTo>
                      <a:pt x="145" y="150"/>
                      <a:pt x="143" y="147"/>
                      <a:pt x="142" y="146"/>
                    </a:cubicBezTo>
                    <a:cubicBezTo>
                      <a:pt x="141" y="145"/>
                      <a:pt x="141" y="144"/>
                      <a:pt x="141" y="143"/>
                    </a:cubicBezTo>
                    <a:cubicBezTo>
                      <a:pt x="141" y="143"/>
                      <a:pt x="143" y="146"/>
                      <a:pt x="143" y="146"/>
                    </a:cubicBezTo>
                    <a:cubicBezTo>
                      <a:pt x="144" y="147"/>
                      <a:pt x="145" y="147"/>
                      <a:pt x="146" y="148"/>
                    </a:cubicBezTo>
                    <a:cubicBezTo>
                      <a:pt x="146" y="148"/>
                      <a:pt x="146" y="148"/>
                      <a:pt x="147" y="148"/>
                    </a:cubicBezTo>
                    <a:cubicBezTo>
                      <a:pt x="150" y="147"/>
                      <a:pt x="150" y="147"/>
                      <a:pt x="150" y="147"/>
                    </a:cubicBezTo>
                    <a:cubicBezTo>
                      <a:pt x="151" y="145"/>
                      <a:pt x="154" y="143"/>
                      <a:pt x="155" y="143"/>
                    </a:cubicBezTo>
                    <a:cubicBezTo>
                      <a:pt x="155" y="144"/>
                      <a:pt x="157" y="142"/>
                      <a:pt x="156" y="141"/>
                    </a:cubicBezTo>
                    <a:cubicBezTo>
                      <a:pt x="155" y="141"/>
                      <a:pt x="156" y="141"/>
                      <a:pt x="157" y="142"/>
                    </a:cubicBezTo>
                    <a:cubicBezTo>
                      <a:pt x="157" y="142"/>
                      <a:pt x="158" y="146"/>
                      <a:pt x="158" y="147"/>
                    </a:cubicBezTo>
                    <a:cubicBezTo>
                      <a:pt x="159" y="148"/>
                      <a:pt x="154" y="152"/>
                      <a:pt x="152" y="154"/>
                    </a:cubicBezTo>
                    <a:cubicBezTo>
                      <a:pt x="150" y="155"/>
                      <a:pt x="148" y="159"/>
                      <a:pt x="148" y="160"/>
                    </a:cubicBezTo>
                    <a:cubicBezTo>
                      <a:pt x="148" y="161"/>
                      <a:pt x="143" y="162"/>
                      <a:pt x="141" y="163"/>
                    </a:cubicBezTo>
                    <a:cubicBezTo>
                      <a:pt x="139" y="163"/>
                      <a:pt x="136" y="162"/>
                      <a:pt x="135" y="162"/>
                    </a:cubicBezTo>
                    <a:cubicBezTo>
                      <a:pt x="135" y="162"/>
                      <a:pt x="134" y="161"/>
                      <a:pt x="134" y="160"/>
                    </a:cubicBezTo>
                    <a:cubicBezTo>
                      <a:pt x="133" y="160"/>
                      <a:pt x="130" y="163"/>
                      <a:pt x="129" y="164"/>
                    </a:cubicBezTo>
                    <a:cubicBezTo>
                      <a:pt x="129" y="166"/>
                      <a:pt x="124" y="171"/>
                      <a:pt x="124" y="173"/>
                    </a:cubicBezTo>
                    <a:cubicBezTo>
                      <a:pt x="123" y="175"/>
                      <a:pt x="121" y="176"/>
                      <a:pt x="120" y="176"/>
                    </a:cubicBezTo>
                    <a:cubicBezTo>
                      <a:pt x="120" y="177"/>
                      <a:pt x="120" y="180"/>
                      <a:pt x="120" y="181"/>
                    </a:cubicBezTo>
                    <a:cubicBezTo>
                      <a:pt x="120" y="182"/>
                      <a:pt x="121" y="185"/>
                      <a:pt x="123" y="188"/>
                    </a:cubicBezTo>
                    <a:cubicBezTo>
                      <a:pt x="123" y="188"/>
                      <a:pt x="123" y="188"/>
                      <a:pt x="124" y="191"/>
                    </a:cubicBezTo>
                    <a:cubicBezTo>
                      <a:pt x="125" y="193"/>
                      <a:pt x="125" y="193"/>
                      <a:pt x="125" y="193"/>
                    </a:cubicBezTo>
                    <a:cubicBezTo>
                      <a:pt x="125" y="196"/>
                      <a:pt x="127" y="202"/>
                      <a:pt x="128" y="203"/>
                    </a:cubicBezTo>
                    <a:cubicBezTo>
                      <a:pt x="128" y="205"/>
                      <a:pt x="134" y="211"/>
                      <a:pt x="136" y="214"/>
                    </a:cubicBezTo>
                    <a:cubicBezTo>
                      <a:pt x="138" y="216"/>
                      <a:pt x="144" y="219"/>
                      <a:pt x="146" y="220"/>
                    </a:cubicBezTo>
                    <a:cubicBezTo>
                      <a:pt x="148" y="220"/>
                      <a:pt x="153" y="220"/>
                      <a:pt x="155" y="220"/>
                    </a:cubicBezTo>
                    <a:cubicBezTo>
                      <a:pt x="157" y="220"/>
                      <a:pt x="160" y="216"/>
                      <a:pt x="161" y="215"/>
                    </a:cubicBezTo>
                    <a:cubicBezTo>
                      <a:pt x="162" y="214"/>
                      <a:pt x="162" y="212"/>
                      <a:pt x="161" y="210"/>
                    </a:cubicBezTo>
                    <a:cubicBezTo>
                      <a:pt x="161" y="210"/>
                      <a:pt x="161" y="210"/>
                      <a:pt x="163" y="209"/>
                    </a:cubicBezTo>
                    <a:cubicBezTo>
                      <a:pt x="164" y="208"/>
                      <a:pt x="164" y="208"/>
                      <a:pt x="164" y="208"/>
                    </a:cubicBezTo>
                    <a:cubicBezTo>
                      <a:pt x="165" y="209"/>
                      <a:pt x="168" y="208"/>
                      <a:pt x="169" y="207"/>
                    </a:cubicBezTo>
                    <a:cubicBezTo>
                      <a:pt x="169" y="207"/>
                      <a:pt x="171" y="205"/>
                      <a:pt x="171" y="205"/>
                    </a:cubicBezTo>
                    <a:cubicBezTo>
                      <a:pt x="171" y="204"/>
                      <a:pt x="176" y="208"/>
                      <a:pt x="177" y="210"/>
                    </a:cubicBezTo>
                    <a:cubicBezTo>
                      <a:pt x="178" y="211"/>
                      <a:pt x="184" y="215"/>
                      <a:pt x="185" y="216"/>
                    </a:cubicBezTo>
                    <a:cubicBezTo>
                      <a:pt x="187" y="217"/>
                      <a:pt x="192" y="219"/>
                      <a:pt x="193" y="220"/>
                    </a:cubicBezTo>
                    <a:cubicBezTo>
                      <a:pt x="195" y="222"/>
                      <a:pt x="198" y="227"/>
                      <a:pt x="199" y="229"/>
                    </a:cubicBezTo>
                    <a:cubicBezTo>
                      <a:pt x="201" y="230"/>
                      <a:pt x="207" y="233"/>
                      <a:pt x="209" y="234"/>
                    </a:cubicBezTo>
                    <a:cubicBezTo>
                      <a:pt x="211" y="235"/>
                      <a:pt x="214" y="238"/>
                      <a:pt x="215" y="238"/>
                    </a:cubicBezTo>
                    <a:cubicBezTo>
                      <a:pt x="216" y="239"/>
                      <a:pt x="222" y="242"/>
                      <a:pt x="225" y="243"/>
                    </a:cubicBezTo>
                    <a:cubicBezTo>
                      <a:pt x="227" y="244"/>
                      <a:pt x="232" y="239"/>
                      <a:pt x="233" y="237"/>
                    </a:cubicBezTo>
                    <a:cubicBezTo>
                      <a:pt x="233" y="235"/>
                      <a:pt x="232" y="229"/>
                      <a:pt x="232" y="227"/>
                    </a:cubicBezTo>
                    <a:cubicBezTo>
                      <a:pt x="232" y="225"/>
                      <a:pt x="230" y="222"/>
                      <a:pt x="229" y="221"/>
                    </a:cubicBezTo>
                    <a:cubicBezTo>
                      <a:pt x="229" y="220"/>
                      <a:pt x="229" y="218"/>
                      <a:pt x="229" y="217"/>
                    </a:cubicBezTo>
                    <a:cubicBezTo>
                      <a:pt x="230" y="217"/>
                      <a:pt x="225" y="209"/>
                      <a:pt x="224" y="206"/>
                    </a:cubicBezTo>
                    <a:cubicBezTo>
                      <a:pt x="224" y="203"/>
                      <a:pt x="219" y="195"/>
                      <a:pt x="216" y="193"/>
                    </a:cubicBezTo>
                    <a:cubicBezTo>
                      <a:pt x="214" y="190"/>
                      <a:pt x="210" y="185"/>
                      <a:pt x="209" y="183"/>
                    </a:cubicBezTo>
                    <a:cubicBezTo>
                      <a:pt x="208" y="182"/>
                      <a:pt x="208" y="178"/>
                      <a:pt x="208" y="177"/>
                    </a:cubicBezTo>
                    <a:cubicBezTo>
                      <a:pt x="208" y="176"/>
                      <a:pt x="206" y="168"/>
                      <a:pt x="206" y="166"/>
                    </a:cubicBezTo>
                    <a:cubicBezTo>
                      <a:pt x="205" y="163"/>
                      <a:pt x="202" y="158"/>
                      <a:pt x="201" y="157"/>
                    </a:cubicBezTo>
                    <a:cubicBezTo>
                      <a:pt x="200" y="157"/>
                      <a:pt x="197" y="158"/>
                      <a:pt x="197" y="159"/>
                    </a:cubicBezTo>
                    <a:cubicBezTo>
                      <a:pt x="197" y="160"/>
                      <a:pt x="196" y="162"/>
                      <a:pt x="195" y="163"/>
                    </a:cubicBezTo>
                    <a:cubicBezTo>
                      <a:pt x="194" y="163"/>
                      <a:pt x="189" y="161"/>
                      <a:pt x="188" y="161"/>
                    </a:cubicBezTo>
                    <a:cubicBezTo>
                      <a:pt x="186" y="161"/>
                      <a:pt x="181" y="158"/>
                      <a:pt x="180" y="158"/>
                    </a:cubicBezTo>
                    <a:cubicBezTo>
                      <a:pt x="178" y="157"/>
                      <a:pt x="175" y="157"/>
                      <a:pt x="174" y="157"/>
                    </a:cubicBezTo>
                    <a:cubicBezTo>
                      <a:pt x="173" y="157"/>
                      <a:pt x="171" y="154"/>
                      <a:pt x="170" y="154"/>
                    </a:cubicBezTo>
                    <a:cubicBezTo>
                      <a:pt x="169" y="153"/>
                      <a:pt x="171" y="153"/>
                      <a:pt x="172" y="154"/>
                    </a:cubicBezTo>
                    <a:cubicBezTo>
                      <a:pt x="174" y="155"/>
                      <a:pt x="179" y="156"/>
                      <a:pt x="181" y="157"/>
                    </a:cubicBezTo>
                    <a:cubicBezTo>
                      <a:pt x="183" y="157"/>
                      <a:pt x="189" y="159"/>
                      <a:pt x="191" y="160"/>
                    </a:cubicBezTo>
                    <a:cubicBezTo>
                      <a:pt x="192" y="161"/>
                      <a:pt x="196" y="156"/>
                      <a:pt x="197" y="154"/>
                    </a:cubicBezTo>
                    <a:cubicBezTo>
                      <a:pt x="197" y="152"/>
                      <a:pt x="198" y="149"/>
                      <a:pt x="197" y="148"/>
                    </a:cubicBezTo>
                    <a:cubicBezTo>
                      <a:pt x="197" y="148"/>
                      <a:pt x="198" y="145"/>
                      <a:pt x="198" y="143"/>
                    </a:cubicBezTo>
                    <a:cubicBezTo>
                      <a:pt x="198" y="142"/>
                      <a:pt x="196" y="139"/>
                      <a:pt x="196" y="138"/>
                    </a:cubicBezTo>
                    <a:cubicBezTo>
                      <a:pt x="196" y="137"/>
                      <a:pt x="193" y="135"/>
                      <a:pt x="191" y="135"/>
                    </a:cubicBezTo>
                    <a:cubicBezTo>
                      <a:pt x="190" y="135"/>
                      <a:pt x="187" y="136"/>
                      <a:pt x="187" y="137"/>
                    </a:cubicBezTo>
                    <a:cubicBezTo>
                      <a:pt x="187" y="138"/>
                      <a:pt x="184" y="136"/>
                      <a:pt x="183" y="136"/>
                    </a:cubicBezTo>
                    <a:cubicBezTo>
                      <a:pt x="182" y="136"/>
                      <a:pt x="179" y="136"/>
                      <a:pt x="179" y="136"/>
                    </a:cubicBezTo>
                    <a:cubicBezTo>
                      <a:pt x="178" y="136"/>
                      <a:pt x="178" y="134"/>
                      <a:pt x="178" y="134"/>
                    </a:cubicBezTo>
                    <a:cubicBezTo>
                      <a:pt x="178" y="133"/>
                      <a:pt x="183" y="133"/>
                      <a:pt x="185" y="133"/>
                    </a:cubicBezTo>
                    <a:cubicBezTo>
                      <a:pt x="187" y="133"/>
                      <a:pt x="191" y="134"/>
                      <a:pt x="191" y="135"/>
                    </a:cubicBezTo>
                    <a:cubicBezTo>
                      <a:pt x="192" y="135"/>
                      <a:pt x="194" y="132"/>
                      <a:pt x="194" y="131"/>
                    </a:cubicBezTo>
                    <a:cubicBezTo>
                      <a:pt x="194" y="131"/>
                      <a:pt x="195" y="130"/>
                      <a:pt x="196" y="130"/>
                    </a:cubicBezTo>
                    <a:cubicBezTo>
                      <a:pt x="196" y="130"/>
                      <a:pt x="196" y="130"/>
                      <a:pt x="197" y="129"/>
                    </a:cubicBezTo>
                    <a:cubicBezTo>
                      <a:pt x="199" y="126"/>
                      <a:pt x="199" y="126"/>
                      <a:pt x="199" y="126"/>
                    </a:cubicBezTo>
                    <a:cubicBezTo>
                      <a:pt x="201" y="127"/>
                      <a:pt x="203" y="127"/>
                      <a:pt x="203" y="128"/>
                    </a:cubicBezTo>
                    <a:cubicBezTo>
                      <a:pt x="204" y="128"/>
                      <a:pt x="206" y="129"/>
                      <a:pt x="206" y="128"/>
                    </a:cubicBezTo>
                    <a:cubicBezTo>
                      <a:pt x="207" y="128"/>
                      <a:pt x="209" y="129"/>
                      <a:pt x="210" y="130"/>
                    </a:cubicBezTo>
                    <a:cubicBezTo>
                      <a:pt x="210" y="130"/>
                      <a:pt x="215" y="131"/>
                      <a:pt x="216" y="132"/>
                    </a:cubicBezTo>
                    <a:cubicBezTo>
                      <a:pt x="218" y="133"/>
                      <a:pt x="221" y="134"/>
                      <a:pt x="222" y="135"/>
                    </a:cubicBezTo>
                    <a:cubicBezTo>
                      <a:pt x="223" y="135"/>
                      <a:pt x="225" y="137"/>
                      <a:pt x="226" y="137"/>
                    </a:cubicBezTo>
                    <a:cubicBezTo>
                      <a:pt x="226" y="138"/>
                      <a:pt x="228" y="138"/>
                      <a:pt x="229" y="137"/>
                    </a:cubicBezTo>
                    <a:cubicBezTo>
                      <a:pt x="229" y="136"/>
                      <a:pt x="226" y="131"/>
                      <a:pt x="225" y="129"/>
                    </a:cubicBezTo>
                    <a:cubicBezTo>
                      <a:pt x="224" y="127"/>
                      <a:pt x="224" y="125"/>
                      <a:pt x="224" y="124"/>
                    </a:cubicBezTo>
                    <a:cubicBezTo>
                      <a:pt x="223" y="123"/>
                      <a:pt x="223" y="123"/>
                      <a:pt x="223" y="123"/>
                    </a:cubicBezTo>
                    <a:cubicBezTo>
                      <a:pt x="223" y="122"/>
                      <a:pt x="224" y="121"/>
                      <a:pt x="224" y="120"/>
                    </a:cubicBezTo>
                    <a:cubicBezTo>
                      <a:pt x="224" y="120"/>
                      <a:pt x="222" y="116"/>
                      <a:pt x="222" y="115"/>
                    </a:cubicBezTo>
                    <a:cubicBezTo>
                      <a:pt x="222" y="114"/>
                      <a:pt x="222" y="111"/>
                      <a:pt x="223" y="110"/>
                    </a:cubicBezTo>
                    <a:cubicBezTo>
                      <a:pt x="223" y="109"/>
                      <a:pt x="227" y="109"/>
                      <a:pt x="228" y="110"/>
                    </a:cubicBezTo>
                    <a:cubicBezTo>
                      <a:pt x="229" y="110"/>
                      <a:pt x="231" y="112"/>
                      <a:pt x="231" y="112"/>
                    </a:cubicBezTo>
                    <a:cubicBezTo>
                      <a:pt x="232" y="112"/>
                      <a:pt x="234" y="113"/>
                      <a:pt x="235" y="112"/>
                    </a:cubicBezTo>
                    <a:cubicBezTo>
                      <a:pt x="236" y="111"/>
                      <a:pt x="238" y="112"/>
                      <a:pt x="238" y="113"/>
                    </a:cubicBezTo>
                    <a:cubicBezTo>
                      <a:pt x="239" y="113"/>
                      <a:pt x="241" y="113"/>
                      <a:pt x="242" y="114"/>
                    </a:cubicBezTo>
                    <a:cubicBezTo>
                      <a:pt x="243" y="114"/>
                      <a:pt x="245" y="116"/>
                      <a:pt x="245" y="116"/>
                    </a:cubicBezTo>
                    <a:cubicBezTo>
                      <a:pt x="245" y="117"/>
                      <a:pt x="247" y="119"/>
                      <a:pt x="248" y="119"/>
                    </a:cubicBezTo>
                    <a:cubicBezTo>
                      <a:pt x="249" y="120"/>
                      <a:pt x="255" y="120"/>
                      <a:pt x="257" y="120"/>
                    </a:cubicBezTo>
                    <a:cubicBezTo>
                      <a:pt x="259" y="120"/>
                      <a:pt x="256" y="117"/>
                      <a:pt x="255" y="116"/>
                    </a:cubicBezTo>
                    <a:cubicBezTo>
                      <a:pt x="254" y="116"/>
                      <a:pt x="250" y="116"/>
                      <a:pt x="248" y="115"/>
                    </a:cubicBezTo>
                    <a:cubicBezTo>
                      <a:pt x="247" y="115"/>
                      <a:pt x="245" y="113"/>
                      <a:pt x="244" y="112"/>
                    </a:cubicBezTo>
                    <a:cubicBezTo>
                      <a:pt x="244" y="111"/>
                      <a:pt x="246" y="111"/>
                      <a:pt x="247" y="110"/>
                    </a:cubicBezTo>
                    <a:cubicBezTo>
                      <a:pt x="249" y="110"/>
                      <a:pt x="250" y="111"/>
                      <a:pt x="251" y="111"/>
                    </a:cubicBezTo>
                    <a:cubicBezTo>
                      <a:pt x="251" y="111"/>
                      <a:pt x="253" y="105"/>
                      <a:pt x="250" y="102"/>
                    </a:cubicBezTo>
                    <a:cubicBezTo>
                      <a:pt x="248" y="100"/>
                      <a:pt x="246" y="95"/>
                      <a:pt x="246" y="95"/>
                    </a:cubicBezTo>
                    <a:cubicBezTo>
                      <a:pt x="245" y="94"/>
                      <a:pt x="244" y="93"/>
                      <a:pt x="244" y="94"/>
                    </a:cubicBezTo>
                    <a:cubicBezTo>
                      <a:pt x="243" y="94"/>
                      <a:pt x="242" y="91"/>
                      <a:pt x="243" y="90"/>
                    </a:cubicBezTo>
                    <a:cubicBezTo>
                      <a:pt x="244" y="89"/>
                      <a:pt x="244" y="83"/>
                      <a:pt x="243" y="81"/>
                    </a:cubicBezTo>
                    <a:cubicBezTo>
                      <a:pt x="243" y="79"/>
                      <a:pt x="243" y="77"/>
                      <a:pt x="243" y="77"/>
                    </a:cubicBezTo>
                    <a:cubicBezTo>
                      <a:pt x="243" y="77"/>
                      <a:pt x="241" y="73"/>
                      <a:pt x="240" y="71"/>
                    </a:cubicBezTo>
                    <a:cubicBezTo>
                      <a:pt x="239" y="70"/>
                      <a:pt x="236" y="69"/>
                      <a:pt x="235" y="68"/>
                    </a:cubicBezTo>
                    <a:cubicBezTo>
                      <a:pt x="234" y="68"/>
                      <a:pt x="232" y="67"/>
                      <a:pt x="231" y="67"/>
                    </a:cubicBezTo>
                    <a:cubicBezTo>
                      <a:pt x="231" y="67"/>
                      <a:pt x="229" y="65"/>
                      <a:pt x="229" y="65"/>
                    </a:cubicBezTo>
                    <a:cubicBezTo>
                      <a:pt x="228" y="64"/>
                      <a:pt x="229" y="63"/>
                      <a:pt x="229" y="62"/>
                    </a:cubicBezTo>
                    <a:cubicBezTo>
                      <a:pt x="229" y="62"/>
                      <a:pt x="229" y="60"/>
                      <a:pt x="228" y="59"/>
                    </a:cubicBezTo>
                    <a:cubicBezTo>
                      <a:pt x="227" y="59"/>
                      <a:pt x="229" y="59"/>
                      <a:pt x="230" y="59"/>
                    </a:cubicBezTo>
                    <a:cubicBezTo>
                      <a:pt x="231" y="59"/>
                      <a:pt x="235" y="62"/>
                      <a:pt x="236" y="61"/>
                    </a:cubicBezTo>
                    <a:cubicBezTo>
                      <a:pt x="237" y="61"/>
                      <a:pt x="236" y="55"/>
                      <a:pt x="233" y="53"/>
                    </a:cubicBezTo>
                    <a:cubicBezTo>
                      <a:pt x="231" y="51"/>
                      <a:pt x="229" y="47"/>
                      <a:pt x="229" y="46"/>
                    </a:cubicBezTo>
                    <a:cubicBezTo>
                      <a:pt x="229" y="45"/>
                      <a:pt x="229" y="42"/>
                      <a:pt x="228" y="39"/>
                    </a:cubicBezTo>
                    <a:cubicBezTo>
                      <a:pt x="233" y="42"/>
                      <a:pt x="238" y="44"/>
                      <a:pt x="242" y="47"/>
                    </a:cubicBezTo>
                    <a:cubicBezTo>
                      <a:pt x="242" y="48"/>
                      <a:pt x="242" y="50"/>
                      <a:pt x="242" y="51"/>
                    </a:cubicBezTo>
                    <a:cubicBezTo>
                      <a:pt x="242" y="52"/>
                      <a:pt x="241" y="56"/>
                      <a:pt x="241" y="57"/>
                    </a:cubicBezTo>
                    <a:cubicBezTo>
                      <a:pt x="241" y="58"/>
                      <a:pt x="242" y="59"/>
                      <a:pt x="242" y="60"/>
                    </a:cubicBezTo>
                    <a:cubicBezTo>
                      <a:pt x="242" y="60"/>
                      <a:pt x="242" y="60"/>
                      <a:pt x="242" y="60"/>
                    </a:cubicBezTo>
                    <a:cubicBezTo>
                      <a:pt x="242" y="60"/>
                      <a:pt x="243" y="62"/>
                      <a:pt x="244" y="62"/>
                    </a:cubicBezTo>
                    <a:cubicBezTo>
                      <a:pt x="245" y="62"/>
                      <a:pt x="244" y="59"/>
                      <a:pt x="244" y="58"/>
                    </a:cubicBezTo>
                    <a:cubicBezTo>
                      <a:pt x="244" y="57"/>
                      <a:pt x="245" y="56"/>
                      <a:pt x="246" y="56"/>
                    </a:cubicBezTo>
                    <a:cubicBezTo>
                      <a:pt x="246" y="56"/>
                      <a:pt x="247" y="54"/>
                      <a:pt x="247" y="53"/>
                    </a:cubicBezTo>
                    <a:cubicBezTo>
                      <a:pt x="247" y="52"/>
                      <a:pt x="247" y="51"/>
                      <a:pt x="246" y="50"/>
                    </a:cubicBezTo>
                    <a:cubicBezTo>
                      <a:pt x="255" y="56"/>
                      <a:pt x="263" y="63"/>
                      <a:pt x="271" y="71"/>
                    </a:cubicBezTo>
                    <a:cubicBezTo>
                      <a:pt x="278" y="78"/>
                      <a:pt x="285" y="86"/>
                      <a:pt x="290" y="95"/>
                    </a:cubicBezTo>
                    <a:cubicBezTo>
                      <a:pt x="290" y="95"/>
                      <a:pt x="290" y="96"/>
                      <a:pt x="290" y="97"/>
                    </a:cubicBezTo>
                    <a:cubicBezTo>
                      <a:pt x="290" y="97"/>
                      <a:pt x="289" y="99"/>
                      <a:pt x="288" y="99"/>
                    </a:cubicBezTo>
                    <a:cubicBezTo>
                      <a:pt x="287" y="99"/>
                      <a:pt x="288" y="100"/>
                      <a:pt x="288" y="101"/>
                    </a:cubicBezTo>
                    <a:cubicBezTo>
                      <a:pt x="288" y="101"/>
                      <a:pt x="289" y="102"/>
                      <a:pt x="289" y="101"/>
                    </a:cubicBezTo>
                    <a:cubicBezTo>
                      <a:pt x="289" y="100"/>
                      <a:pt x="291" y="100"/>
                      <a:pt x="293" y="100"/>
                    </a:cubicBezTo>
                    <a:cubicBezTo>
                      <a:pt x="296" y="103"/>
                      <a:pt x="298" y="108"/>
                      <a:pt x="300" y="112"/>
                    </a:cubicBezTo>
                    <a:cubicBezTo>
                      <a:pt x="299" y="113"/>
                      <a:pt x="298" y="115"/>
                      <a:pt x="298" y="116"/>
                    </a:cubicBezTo>
                    <a:cubicBezTo>
                      <a:pt x="299" y="117"/>
                      <a:pt x="298" y="120"/>
                      <a:pt x="297" y="121"/>
                    </a:cubicBezTo>
                    <a:cubicBezTo>
                      <a:pt x="297" y="122"/>
                      <a:pt x="298" y="125"/>
                      <a:pt x="298" y="126"/>
                    </a:cubicBezTo>
                    <a:cubicBezTo>
                      <a:pt x="299" y="127"/>
                      <a:pt x="297" y="128"/>
                      <a:pt x="297" y="129"/>
                    </a:cubicBezTo>
                    <a:cubicBezTo>
                      <a:pt x="296" y="130"/>
                      <a:pt x="296" y="133"/>
                      <a:pt x="297" y="133"/>
                    </a:cubicBezTo>
                    <a:cubicBezTo>
                      <a:pt x="297" y="134"/>
                      <a:pt x="297" y="134"/>
                      <a:pt x="296" y="134"/>
                    </a:cubicBezTo>
                    <a:cubicBezTo>
                      <a:pt x="296" y="134"/>
                      <a:pt x="296" y="134"/>
                      <a:pt x="296" y="136"/>
                    </a:cubicBezTo>
                    <a:cubicBezTo>
                      <a:pt x="296" y="138"/>
                      <a:pt x="296" y="138"/>
                      <a:pt x="296" y="138"/>
                    </a:cubicBezTo>
                    <a:cubicBezTo>
                      <a:pt x="297" y="140"/>
                      <a:pt x="298" y="144"/>
                      <a:pt x="298" y="145"/>
                    </a:cubicBezTo>
                    <a:cubicBezTo>
                      <a:pt x="297" y="146"/>
                      <a:pt x="300" y="149"/>
                      <a:pt x="302" y="151"/>
                    </a:cubicBezTo>
                    <a:cubicBezTo>
                      <a:pt x="303" y="152"/>
                      <a:pt x="305" y="153"/>
                      <a:pt x="306" y="153"/>
                    </a:cubicBezTo>
                    <a:cubicBezTo>
                      <a:pt x="306" y="153"/>
                      <a:pt x="306" y="153"/>
                      <a:pt x="307" y="154"/>
                    </a:cubicBezTo>
                    <a:cubicBezTo>
                      <a:pt x="309" y="156"/>
                      <a:pt x="309" y="156"/>
                      <a:pt x="309" y="156"/>
                    </a:cubicBezTo>
                    <a:cubicBezTo>
                      <a:pt x="311" y="158"/>
                      <a:pt x="313" y="158"/>
                      <a:pt x="314" y="158"/>
                    </a:cubicBezTo>
                    <a:cubicBezTo>
                      <a:pt x="314" y="158"/>
                      <a:pt x="314" y="158"/>
                      <a:pt x="314" y="158"/>
                    </a:cubicBezTo>
                    <a:cubicBezTo>
                      <a:pt x="322" y="206"/>
                      <a:pt x="307" y="256"/>
                      <a:pt x="271" y="293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124" name="iśļïďè">
                <a:extLst>
                  <a:ext uri="{FF2B5EF4-FFF2-40B4-BE49-F238E27FC236}">
                    <a16:creationId xmlns:a16="http://schemas.microsoft.com/office/drawing/2014/main" id="{7823AA3B-74FC-4239-8969-B348C82F0CD8}"/>
                  </a:ext>
                </a:extLst>
              </p:cNvPr>
              <p:cNvSpPr/>
              <p:nvPr/>
            </p:nvSpPr>
            <p:spPr bwMode="auto">
              <a:xfrm>
                <a:off x="4870395" y="2753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25" name="î$ľíďê">
                <a:extLst>
                  <a:ext uri="{FF2B5EF4-FFF2-40B4-BE49-F238E27FC236}">
                    <a16:creationId xmlns:a16="http://schemas.microsoft.com/office/drawing/2014/main" id="{00CAD683-D8E3-47F2-B948-1E0E50A74FA7}"/>
                  </a:ext>
                </a:extLst>
              </p:cNvPr>
              <p:cNvSpPr/>
              <p:nvPr/>
            </p:nvSpPr>
            <p:spPr bwMode="auto">
              <a:xfrm>
                <a:off x="5405432" y="2418303"/>
                <a:ext cx="18099" cy="21492"/>
              </a:xfrm>
              <a:custGeom>
                <a:avLst/>
                <a:gdLst>
                  <a:gd name="T0" fmla="*/ 0 w 7"/>
                  <a:gd name="T1" fmla="*/ 6 h 8"/>
                  <a:gd name="T2" fmla="*/ 1 w 7"/>
                  <a:gd name="T3" fmla="*/ 7 h 8"/>
                  <a:gd name="T4" fmla="*/ 5 w 7"/>
                  <a:gd name="T5" fmla="*/ 7 h 8"/>
                  <a:gd name="T6" fmla="*/ 6 w 7"/>
                  <a:gd name="T7" fmla="*/ 4 h 8"/>
                  <a:gd name="T8" fmla="*/ 4 w 7"/>
                  <a:gd name="T9" fmla="*/ 1 h 8"/>
                  <a:gd name="T10" fmla="*/ 0 w 7"/>
                  <a:gd name="T11" fmla="*/ 0 h 8"/>
                  <a:gd name="T12" fmla="*/ 0 w 7"/>
                  <a:gd name="T13" fmla="*/ 3 h 8"/>
                  <a:gd name="T14" fmla="*/ 0 w 7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0" y="6"/>
                    </a:moveTo>
                    <a:cubicBezTo>
                      <a:pt x="1" y="7"/>
                      <a:pt x="1" y="8"/>
                      <a:pt x="1" y="7"/>
                    </a:cubicBezTo>
                    <a:cubicBezTo>
                      <a:pt x="2" y="7"/>
                      <a:pt x="4" y="7"/>
                      <a:pt x="5" y="7"/>
                    </a:cubicBezTo>
                    <a:cubicBezTo>
                      <a:pt x="5" y="7"/>
                      <a:pt x="5" y="5"/>
                      <a:pt x="6" y="4"/>
                    </a:cubicBezTo>
                    <a:cubicBezTo>
                      <a:pt x="7" y="3"/>
                      <a:pt x="5" y="0"/>
                      <a:pt x="4" y="1"/>
                    </a:cubicBezTo>
                    <a:cubicBezTo>
                      <a:pt x="3" y="1"/>
                      <a:pt x="1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1" y="4"/>
                      <a:pt x="0" y="6"/>
                      <a:pt x="0" y="6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26" name="iŝļiḓe">
                <a:extLst>
                  <a:ext uri="{FF2B5EF4-FFF2-40B4-BE49-F238E27FC236}">
                    <a16:creationId xmlns:a16="http://schemas.microsoft.com/office/drawing/2014/main" id="{4569858F-BDBA-4CE9-90DF-4A9CD3A45028}"/>
                  </a:ext>
                </a:extLst>
              </p:cNvPr>
              <p:cNvSpPr/>
              <p:nvPr/>
            </p:nvSpPr>
            <p:spPr bwMode="auto">
              <a:xfrm>
                <a:off x="5434842" y="2469205"/>
                <a:ext cx="23755" cy="26017"/>
              </a:xfrm>
              <a:custGeom>
                <a:avLst/>
                <a:gdLst>
                  <a:gd name="T0" fmla="*/ 7 w 9"/>
                  <a:gd name="T1" fmla="*/ 6 h 10"/>
                  <a:gd name="T2" fmla="*/ 5 w 9"/>
                  <a:gd name="T3" fmla="*/ 3 h 10"/>
                  <a:gd name="T4" fmla="*/ 1 w 9"/>
                  <a:gd name="T5" fmla="*/ 1 h 10"/>
                  <a:gd name="T6" fmla="*/ 3 w 9"/>
                  <a:gd name="T7" fmla="*/ 8 h 10"/>
                  <a:gd name="T8" fmla="*/ 6 w 9"/>
                  <a:gd name="T9" fmla="*/ 9 h 10"/>
                  <a:gd name="T10" fmla="*/ 8 w 9"/>
                  <a:gd name="T11" fmla="*/ 7 h 10"/>
                  <a:gd name="T12" fmla="*/ 7 w 9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7" y="6"/>
                    </a:moveTo>
                    <a:cubicBezTo>
                      <a:pt x="6" y="6"/>
                      <a:pt x="4" y="3"/>
                      <a:pt x="5" y="3"/>
                    </a:cubicBezTo>
                    <a:cubicBezTo>
                      <a:pt x="5" y="2"/>
                      <a:pt x="2" y="0"/>
                      <a:pt x="1" y="1"/>
                    </a:cubicBezTo>
                    <a:cubicBezTo>
                      <a:pt x="0" y="1"/>
                      <a:pt x="1" y="7"/>
                      <a:pt x="3" y="8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8"/>
                      <a:pt x="8" y="7"/>
                      <a:pt x="8" y="7"/>
                    </a:cubicBezTo>
                    <a:cubicBezTo>
                      <a:pt x="9" y="7"/>
                      <a:pt x="8" y="6"/>
                      <a:pt x="7" y="6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27" name="íśḷïďê">
                <a:extLst>
                  <a:ext uri="{FF2B5EF4-FFF2-40B4-BE49-F238E27FC236}">
                    <a16:creationId xmlns:a16="http://schemas.microsoft.com/office/drawing/2014/main" id="{107A73E2-13A0-4C4F-B7DD-F56737CA72B6}"/>
                  </a:ext>
                </a:extLst>
              </p:cNvPr>
              <p:cNvSpPr/>
              <p:nvPr/>
            </p:nvSpPr>
            <p:spPr bwMode="auto">
              <a:xfrm>
                <a:off x="5405432" y="2469205"/>
                <a:ext cx="35066" cy="47509"/>
              </a:xfrm>
              <a:custGeom>
                <a:avLst/>
                <a:gdLst>
                  <a:gd name="T0" fmla="*/ 13 w 13"/>
                  <a:gd name="T1" fmla="*/ 13 h 18"/>
                  <a:gd name="T2" fmla="*/ 13 w 13"/>
                  <a:gd name="T3" fmla="*/ 12 h 18"/>
                  <a:gd name="T4" fmla="*/ 12 w 13"/>
                  <a:gd name="T5" fmla="*/ 9 h 18"/>
                  <a:gd name="T6" fmla="*/ 9 w 13"/>
                  <a:gd name="T7" fmla="*/ 5 h 18"/>
                  <a:gd name="T8" fmla="*/ 6 w 13"/>
                  <a:gd name="T9" fmla="*/ 1 h 18"/>
                  <a:gd name="T10" fmla="*/ 1 w 13"/>
                  <a:gd name="T11" fmla="*/ 0 h 18"/>
                  <a:gd name="T12" fmla="*/ 3 w 13"/>
                  <a:gd name="T13" fmla="*/ 11 h 18"/>
                  <a:gd name="T14" fmla="*/ 6 w 13"/>
                  <a:gd name="T15" fmla="*/ 17 h 18"/>
                  <a:gd name="T16" fmla="*/ 12 w 13"/>
                  <a:gd name="T17" fmla="*/ 15 h 18"/>
                  <a:gd name="T18" fmla="*/ 13 w 13"/>
                  <a:gd name="T1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8">
                    <a:moveTo>
                      <a:pt x="13" y="13"/>
                    </a:move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13"/>
                      <a:pt x="12" y="10"/>
                      <a:pt x="12" y="9"/>
                    </a:cubicBezTo>
                    <a:cubicBezTo>
                      <a:pt x="11" y="7"/>
                      <a:pt x="10" y="6"/>
                      <a:pt x="9" y="5"/>
                    </a:cubicBezTo>
                    <a:cubicBezTo>
                      <a:pt x="8" y="4"/>
                      <a:pt x="6" y="1"/>
                      <a:pt x="6" y="1"/>
                    </a:cubicBezTo>
                    <a:cubicBezTo>
                      <a:pt x="5" y="0"/>
                      <a:pt x="2" y="0"/>
                      <a:pt x="1" y="0"/>
                    </a:cubicBezTo>
                    <a:cubicBezTo>
                      <a:pt x="0" y="1"/>
                      <a:pt x="3" y="8"/>
                      <a:pt x="3" y="11"/>
                    </a:cubicBezTo>
                    <a:cubicBezTo>
                      <a:pt x="2" y="13"/>
                      <a:pt x="5" y="17"/>
                      <a:pt x="6" y="17"/>
                    </a:cubicBezTo>
                    <a:cubicBezTo>
                      <a:pt x="7" y="18"/>
                      <a:pt x="11" y="15"/>
                      <a:pt x="12" y="15"/>
                    </a:cubicBezTo>
                    <a:cubicBezTo>
                      <a:pt x="13" y="15"/>
                      <a:pt x="13" y="13"/>
                      <a:pt x="13" y="13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28" name="iṡ1ïdê">
                <a:extLst>
                  <a:ext uri="{FF2B5EF4-FFF2-40B4-BE49-F238E27FC236}">
                    <a16:creationId xmlns:a16="http://schemas.microsoft.com/office/drawing/2014/main" id="{C4BFAD65-77C5-4753-A0E5-2BB1397558C7}"/>
                  </a:ext>
                </a:extLst>
              </p:cNvPr>
              <p:cNvSpPr/>
              <p:nvPr/>
            </p:nvSpPr>
            <p:spPr bwMode="auto">
              <a:xfrm>
                <a:off x="5421268" y="2522370"/>
                <a:ext cx="31672" cy="19230"/>
              </a:xfrm>
              <a:custGeom>
                <a:avLst/>
                <a:gdLst>
                  <a:gd name="T0" fmla="*/ 12 w 12"/>
                  <a:gd name="T1" fmla="*/ 0 h 7"/>
                  <a:gd name="T2" fmla="*/ 3 w 12"/>
                  <a:gd name="T3" fmla="*/ 3 h 7"/>
                  <a:gd name="T4" fmla="*/ 1 w 12"/>
                  <a:gd name="T5" fmla="*/ 6 h 7"/>
                  <a:gd name="T6" fmla="*/ 9 w 12"/>
                  <a:gd name="T7" fmla="*/ 2 h 7"/>
                  <a:gd name="T8" fmla="*/ 12 w 12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2" y="0"/>
                    </a:moveTo>
                    <a:cubicBezTo>
                      <a:pt x="11" y="0"/>
                      <a:pt x="4" y="2"/>
                      <a:pt x="3" y="3"/>
                    </a:cubicBezTo>
                    <a:cubicBezTo>
                      <a:pt x="1" y="3"/>
                      <a:pt x="0" y="6"/>
                      <a:pt x="1" y="6"/>
                    </a:cubicBezTo>
                    <a:cubicBezTo>
                      <a:pt x="1" y="7"/>
                      <a:pt x="7" y="3"/>
                      <a:pt x="9" y="2"/>
                    </a:cubicBezTo>
                    <a:cubicBezTo>
                      <a:pt x="11" y="1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29" name="íŝḷîďê">
                <a:extLst>
                  <a:ext uri="{FF2B5EF4-FFF2-40B4-BE49-F238E27FC236}">
                    <a16:creationId xmlns:a16="http://schemas.microsoft.com/office/drawing/2014/main" id="{B19B7252-0D83-4CC4-996D-82B383B6EB5A}"/>
                  </a:ext>
                </a:extLst>
              </p:cNvPr>
              <p:cNvSpPr/>
              <p:nvPr/>
            </p:nvSpPr>
            <p:spPr bwMode="auto">
              <a:xfrm>
                <a:off x="5352267" y="2399073"/>
                <a:ext cx="10181" cy="13574"/>
              </a:xfrm>
              <a:custGeom>
                <a:avLst/>
                <a:gdLst>
                  <a:gd name="T0" fmla="*/ 0 w 4"/>
                  <a:gd name="T1" fmla="*/ 2 h 5"/>
                  <a:gd name="T2" fmla="*/ 3 w 4"/>
                  <a:gd name="T3" fmla="*/ 4 h 5"/>
                  <a:gd name="T4" fmla="*/ 4 w 4"/>
                  <a:gd name="T5" fmla="*/ 3 h 5"/>
                  <a:gd name="T6" fmla="*/ 0 w 4"/>
                  <a:gd name="T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cubicBezTo>
                      <a:pt x="1" y="3"/>
                      <a:pt x="3" y="4"/>
                      <a:pt x="3" y="4"/>
                    </a:cubicBezTo>
                    <a:cubicBezTo>
                      <a:pt x="4" y="5"/>
                      <a:pt x="4" y="4"/>
                      <a:pt x="4" y="3"/>
                    </a:cubicBezTo>
                    <a:cubicBezTo>
                      <a:pt x="4" y="2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30" name="ïṡļîḍé">
                <a:extLst>
                  <a:ext uri="{FF2B5EF4-FFF2-40B4-BE49-F238E27FC236}">
                    <a16:creationId xmlns:a16="http://schemas.microsoft.com/office/drawing/2014/main" id="{1CBBDD3C-C3BD-403A-944B-C50E82E48DD1}"/>
                  </a:ext>
                </a:extLst>
              </p:cNvPr>
              <p:cNvSpPr/>
              <p:nvPr/>
            </p:nvSpPr>
            <p:spPr bwMode="auto">
              <a:xfrm>
                <a:off x="5376022" y="2412647"/>
                <a:ext cx="13574" cy="13574"/>
              </a:xfrm>
              <a:custGeom>
                <a:avLst/>
                <a:gdLst>
                  <a:gd name="T0" fmla="*/ 4 w 5"/>
                  <a:gd name="T1" fmla="*/ 1 h 5"/>
                  <a:gd name="T2" fmla="*/ 1 w 5"/>
                  <a:gd name="T3" fmla="*/ 1 h 5"/>
                  <a:gd name="T4" fmla="*/ 4 w 5"/>
                  <a:gd name="T5" fmla="*/ 5 h 5"/>
                  <a:gd name="T6" fmla="*/ 4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1"/>
                    </a:moveTo>
                    <a:cubicBezTo>
                      <a:pt x="4" y="0"/>
                      <a:pt x="2" y="0"/>
                      <a:pt x="1" y="1"/>
                    </a:cubicBezTo>
                    <a:cubicBezTo>
                      <a:pt x="0" y="2"/>
                      <a:pt x="3" y="5"/>
                      <a:pt x="4" y="5"/>
                    </a:cubicBezTo>
                    <a:cubicBezTo>
                      <a:pt x="5" y="5"/>
                      <a:pt x="4" y="3"/>
                      <a:pt x="4" y="1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31" name="íŝ1íďé">
                <a:extLst>
                  <a:ext uri="{FF2B5EF4-FFF2-40B4-BE49-F238E27FC236}">
                    <a16:creationId xmlns:a16="http://schemas.microsoft.com/office/drawing/2014/main" id="{23F9DFD4-B000-4917-9437-5F3439C3FD54}"/>
                  </a:ext>
                </a:extLst>
              </p:cNvPr>
              <p:cNvSpPr/>
              <p:nvPr/>
            </p:nvSpPr>
            <p:spPr bwMode="auto">
              <a:xfrm>
                <a:off x="5452941" y="2444320"/>
                <a:ext cx="16968" cy="16968"/>
              </a:xfrm>
              <a:custGeom>
                <a:avLst/>
                <a:gdLst>
                  <a:gd name="T0" fmla="*/ 2 w 6"/>
                  <a:gd name="T1" fmla="*/ 6 h 6"/>
                  <a:gd name="T2" fmla="*/ 5 w 6"/>
                  <a:gd name="T3" fmla="*/ 0 h 6"/>
                  <a:gd name="T4" fmla="*/ 2 w 6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cubicBezTo>
                      <a:pt x="4" y="6"/>
                      <a:pt x="6" y="2"/>
                      <a:pt x="5" y="0"/>
                    </a:cubicBezTo>
                    <a:cubicBezTo>
                      <a:pt x="3" y="1"/>
                      <a:pt x="0" y="4"/>
                      <a:pt x="2" y="6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32" name="iṥḻíḑe">
                <a:extLst>
                  <a:ext uri="{FF2B5EF4-FFF2-40B4-BE49-F238E27FC236}">
                    <a16:creationId xmlns:a16="http://schemas.microsoft.com/office/drawing/2014/main" id="{01B0EBD8-7A0E-4405-99EF-36272429B66C}"/>
                  </a:ext>
                </a:extLst>
              </p:cNvPr>
              <p:cNvSpPr/>
              <p:nvPr/>
            </p:nvSpPr>
            <p:spPr bwMode="auto">
              <a:xfrm>
                <a:off x="5362448" y="2524632"/>
                <a:ext cx="226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33" name="íSľîḑé">
                <a:extLst>
                  <a:ext uri="{FF2B5EF4-FFF2-40B4-BE49-F238E27FC236}">
                    <a16:creationId xmlns:a16="http://schemas.microsoft.com/office/drawing/2014/main" id="{8045BD02-D891-45B3-9F8C-40286F45EC69}"/>
                  </a:ext>
                </a:extLst>
              </p:cNvPr>
              <p:cNvSpPr/>
              <p:nvPr/>
            </p:nvSpPr>
            <p:spPr bwMode="auto">
              <a:xfrm>
                <a:off x="5364710" y="2516714"/>
                <a:ext cx="48640" cy="19230"/>
              </a:xfrm>
              <a:custGeom>
                <a:avLst/>
                <a:gdLst>
                  <a:gd name="T0" fmla="*/ 15 w 18"/>
                  <a:gd name="T1" fmla="*/ 3 h 7"/>
                  <a:gd name="T2" fmla="*/ 8 w 18"/>
                  <a:gd name="T3" fmla="*/ 2 h 7"/>
                  <a:gd name="T4" fmla="*/ 6 w 18"/>
                  <a:gd name="T5" fmla="*/ 1 h 7"/>
                  <a:gd name="T6" fmla="*/ 5 w 18"/>
                  <a:gd name="T7" fmla="*/ 1 h 7"/>
                  <a:gd name="T8" fmla="*/ 0 w 18"/>
                  <a:gd name="T9" fmla="*/ 1 h 7"/>
                  <a:gd name="T10" fmla="*/ 0 w 18"/>
                  <a:gd name="T11" fmla="*/ 3 h 7"/>
                  <a:gd name="T12" fmla="*/ 3 w 18"/>
                  <a:gd name="T13" fmla="*/ 2 h 7"/>
                  <a:gd name="T14" fmla="*/ 17 w 18"/>
                  <a:gd name="T15" fmla="*/ 7 h 7"/>
                  <a:gd name="T16" fmla="*/ 15 w 18"/>
                  <a:gd name="T17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7">
                    <a:moveTo>
                      <a:pt x="15" y="3"/>
                    </a:moveTo>
                    <a:cubicBezTo>
                      <a:pt x="14" y="2"/>
                      <a:pt x="10" y="2"/>
                      <a:pt x="8" y="2"/>
                    </a:cubicBezTo>
                    <a:cubicBezTo>
                      <a:pt x="8" y="2"/>
                      <a:pt x="8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3"/>
                      <a:pt x="1" y="2"/>
                      <a:pt x="3" y="2"/>
                    </a:cubicBezTo>
                    <a:cubicBezTo>
                      <a:pt x="5" y="2"/>
                      <a:pt x="16" y="7"/>
                      <a:pt x="17" y="7"/>
                    </a:cubicBezTo>
                    <a:cubicBezTo>
                      <a:pt x="18" y="7"/>
                      <a:pt x="17" y="4"/>
                      <a:pt x="15" y="3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34" name="íṧ1îďe">
                <a:extLst>
                  <a:ext uri="{FF2B5EF4-FFF2-40B4-BE49-F238E27FC236}">
                    <a16:creationId xmlns:a16="http://schemas.microsoft.com/office/drawing/2014/main" id="{10F76C69-9D58-4391-9E7A-D8B25DAC444C}"/>
                  </a:ext>
                </a:extLst>
              </p:cNvPr>
              <p:cNvSpPr/>
              <p:nvPr/>
            </p:nvSpPr>
            <p:spPr bwMode="auto">
              <a:xfrm>
                <a:off x="5311546" y="2543861"/>
                <a:ext cx="13574" cy="10181"/>
              </a:xfrm>
              <a:custGeom>
                <a:avLst/>
                <a:gdLst>
                  <a:gd name="T0" fmla="*/ 5 w 5"/>
                  <a:gd name="T1" fmla="*/ 3 h 4"/>
                  <a:gd name="T2" fmla="*/ 1 w 5"/>
                  <a:gd name="T3" fmla="*/ 0 h 4"/>
                  <a:gd name="T4" fmla="*/ 0 w 5"/>
                  <a:gd name="T5" fmla="*/ 3 h 4"/>
                  <a:gd name="T6" fmla="*/ 5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3"/>
                    </a:moveTo>
                    <a:cubicBezTo>
                      <a:pt x="5" y="2"/>
                      <a:pt x="2" y="1"/>
                      <a:pt x="1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1" y="4"/>
                      <a:pt x="5" y="3"/>
                      <a:pt x="5" y="3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35" name="ïŝḷîdè">
                <a:extLst>
                  <a:ext uri="{FF2B5EF4-FFF2-40B4-BE49-F238E27FC236}">
                    <a16:creationId xmlns:a16="http://schemas.microsoft.com/office/drawing/2014/main" id="{3A11A525-522B-443F-83A8-DB4BC153D755}"/>
                  </a:ext>
                </a:extLst>
              </p:cNvPr>
              <p:cNvSpPr/>
              <p:nvPr/>
            </p:nvSpPr>
            <p:spPr bwMode="auto">
              <a:xfrm>
                <a:off x="5303628" y="2696568"/>
                <a:ext cx="42984" cy="58820"/>
              </a:xfrm>
              <a:custGeom>
                <a:avLst/>
                <a:gdLst>
                  <a:gd name="T0" fmla="*/ 11 w 16"/>
                  <a:gd name="T1" fmla="*/ 11 h 22"/>
                  <a:gd name="T2" fmla="*/ 10 w 16"/>
                  <a:gd name="T3" fmla="*/ 9 h 22"/>
                  <a:gd name="T4" fmla="*/ 9 w 16"/>
                  <a:gd name="T5" fmla="*/ 6 h 22"/>
                  <a:gd name="T6" fmla="*/ 1 w 16"/>
                  <a:gd name="T7" fmla="*/ 1 h 22"/>
                  <a:gd name="T8" fmla="*/ 1 w 16"/>
                  <a:gd name="T9" fmla="*/ 3 h 22"/>
                  <a:gd name="T10" fmla="*/ 2 w 16"/>
                  <a:gd name="T11" fmla="*/ 10 h 22"/>
                  <a:gd name="T12" fmla="*/ 4 w 16"/>
                  <a:gd name="T13" fmla="*/ 14 h 22"/>
                  <a:gd name="T14" fmla="*/ 7 w 16"/>
                  <a:gd name="T15" fmla="*/ 17 h 22"/>
                  <a:gd name="T16" fmla="*/ 12 w 16"/>
                  <a:gd name="T17" fmla="*/ 21 h 22"/>
                  <a:gd name="T18" fmla="*/ 16 w 16"/>
                  <a:gd name="T19" fmla="*/ 21 h 22"/>
                  <a:gd name="T20" fmla="*/ 14 w 16"/>
                  <a:gd name="T21" fmla="*/ 15 h 22"/>
                  <a:gd name="T22" fmla="*/ 11 w 16"/>
                  <a:gd name="T23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22">
                    <a:moveTo>
                      <a:pt x="11" y="11"/>
                    </a:moveTo>
                    <a:cubicBezTo>
                      <a:pt x="11" y="11"/>
                      <a:pt x="10" y="10"/>
                      <a:pt x="10" y="9"/>
                    </a:cubicBezTo>
                    <a:cubicBezTo>
                      <a:pt x="10" y="9"/>
                      <a:pt x="10" y="8"/>
                      <a:pt x="9" y="6"/>
                    </a:cubicBezTo>
                    <a:cubicBezTo>
                      <a:pt x="8" y="5"/>
                      <a:pt x="2" y="1"/>
                      <a:pt x="1" y="1"/>
                    </a:cubicBezTo>
                    <a:cubicBezTo>
                      <a:pt x="0" y="0"/>
                      <a:pt x="1" y="2"/>
                      <a:pt x="1" y="3"/>
                    </a:cubicBezTo>
                    <a:cubicBezTo>
                      <a:pt x="2" y="4"/>
                      <a:pt x="1" y="8"/>
                      <a:pt x="2" y="10"/>
                    </a:cubicBezTo>
                    <a:cubicBezTo>
                      <a:pt x="2" y="11"/>
                      <a:pt x="4" y="14"/>
                      <a:pt x="4" y="14"/>
                    </a:cubicBezTo>
                    <a:cubicBezTo>
                      <a:pt x="5" y="14"/>
                      <a:pt x="6" y="17"/>
                      <a:pt x="7" y="17"/>
                    </a:cubicBezTo>
                    <a:cubicBezTo>
                      <a:pt x="7" y="18"/>
                      <a:pt x="11" y="20"/>
                      <a:pt x="12" y="21"/>
                    </a:cubicBezTo>
                    <a:cubicBezTo>
                      <a:pt x="13" y="22"/>
                      <a:pt x="15" y="21"/>
                      <a:pt x="16" y="21"/>
                    </a:cubicBezTo>
                    <a:cubicBezTo>
                      <a:pt x="16" y="20"/>
                      <a:pt x="15" y="16"/>
                      <a:pt x="14" y="15"/>
                    </a:cubicBezTo>
                    <a:cubicBezTo>
                      <a:pt x="13" y="14"/>
                      <a:pt x="12" y="12"/>
                      <a:pt x="11" y="11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36" name="îŝḷiḑe">
                <a:extLst>
                  <a:ext uri="{FF2B5EF4-FFF2-40B4-BE49-F238E27FC236}">
                    <a16:creationId xmlns:a16="http://schemas.microsoft.com/office/drawing/2014/main" id="{6EB29FC1-D6C2-4405-A2AF-F4936404B6B4}"/>
                  </a:ext>
                </a:extLst>
              </p:cNvPr>
              <p:cNvSpPr/>
              <p:nvPr/>
            </p:nvSpPr>
            <p:spPr bwMode="auto">
              <a:xfrm>
                <a:off x="5207479" y="3052882"/>
                <a:ext cx="7918" cy="10181"/>
              </a:xfrm>
              <a:custGeom>
                <a:avLst/>
                <a:gdLst>
                  <a:gd name="T0" fmla="*/ 1 w 3"/>
                  <a:gd name="T1" fmla="*/ 4 h 4"/>
                  <a:gd name="T2" fmla="*/ 3 w 3"/>
                  <a:gd name="T3" fmla="*/ 3 h 4"/>
                  <a:gd name="T4" fmla="*/ 1 w 3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2" y="4"/>
                      <a:pt x="2" y="3"/>
                      <a:pt x="3" y="3"/>
                    </a:cubicBezTo>
                    <a:cubicBezTo>
                      <a:pt x="1" y="0"/>
                      <a:pt x="0" y="3"/>
                      <a:pt x="1" y="4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37" name="ïŝľíḓé">
                <a:extLst>
                  <a:ext uri="{FF2B5EF4-FFF2-40B4-BE49-F238E27FC236}">
                    <a16:creationId xmlns:a16="http://schemas.microsoft.com/office/drawing/2014/main" id="{F4CA5E71-508D-430D-B3AF-90B4E96370C0}"/>
                  </a:ext>
                </a:extLst>
              </p:cNvPr>
              <p:cNvSpPr/>
              <p:nvPr/>
            </p:nvSpPr>
            <p:spPr bwMode="auto">
              <a:xfrm>
                <a:off x="4860214" y="2412647"/>
                <a:ext cx="47509" cy="35066"/>
              </a:xfrm>
              <a:custGeom>
                <a:avLst/>
                <a:gdLst>
                  <a:gd name="T0" fmla="*/ 10 w 18"/>
                  <a:gd name="T1" fmla="*/ 12 h 13"/>
                  <a:gd name="T2" fmla="*/ 12 w 18"/>
                  <a:gd name="T3" fmla="*/ 13 h 13"/>
                  <a:gd name="T4" fmla="*/ 15 w 18"/>
                  <a:gd name="T5" fmla="*/ 13 h 13"/>
                  <a:gd name="T6" fmla="*/ 14 w 18"/>
                  <a:gd name="T7" fmla="*/ 7 h 13"/>
                  <a:gd name="T8" fmla="*/ 17 w 18"/>
                  <a:gd name="T9" fmla="*/ 4 h 13"/>
                  <a:gd name="T10" fmla="*/ 13 w 18"/>
                  <a:gd name="T11" fmla="*/ 0 h 13"/>
                  <a:gd name="T12" fmla="*/ 10 w 18"/>
                  <a:gd name="T13" fmla="*/ 2 h 13"/>
                  <a:gd name="T14" fmla="*/ 8 w 18"/>
                  <a:gd name="T15" fmla="*/ 3 h 13"/>
                  <a:gd name="T16" fmla="*/ 4 w 18"/>
                  <a:gd name="T17" fmla="*/ 2 h 13"/>
                  <a:gd name="T18" fmla="*/ 3 w 18"/>
                  <a:gd name="T19" fmla="*/ 5 h 13"/>
                  <a:gd name="T20" fmla="*/ 0 w 18"/>
                  <a:gd name="T21" fmla="*/ 7 h 13"/>
                  <a:gd name="T22" fmla="*/ 2 w 18"/>
                  <a:gd name="T23" fmla="*/ 11 h 13"/>
                  <a:gd name="T24" fmla="*/ 5 w 18"/>
                  <a:gd name="T25" fmla="*/ 13 h 13"/>
                  <a:gd name="T26" fmla="*/ 7 w 18"/>
                  <a:gd name="T27" fmla="*/ 10 h 13"/>
                  <a:gd name="T28" fmla="*/ 10 w 18"/>
                  <a:gd name="T2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3">
                    <a:moveTo>
                      <a:pt x="10" y="12"/>
                    </a:moveTo>
                    <a:cubicBezTo>
                      <a:pt x="10" y="13"/>
                      <a:pt x="11" y="13"/>
                      <a:pt x="12" y="13"/>
                    </a:cubicBezTo>
                    <a:cubicBezTo>
                      <a:pt x="13" y="12"/>
                      <a:pt x="15" y="13"/>
                      <a:pt x="15" y="13"/>
                    </a:cubicBezTo>
                    <a:cubicBezTo>
                      <a:pt x="16" y="12"/>
                      <a:pt x="15" y="9"/>
                      <a:pt x="14" y="7"/>
                    </a:cubicBezTo>
                    <a:cubicBezTo>
                      <a:pt x="13" y="6"/>
                      <a:pt x="16" y="5"/>
                      <a:pt x="17" y="4"/>
                    </a:cubicBezTo>
                    <a:cubicBezTo>
                      <a:pt x="18" y="4"/>
                      <a:pt x="15" y="0"/>
                      <a:pt x="13" y="0"/>
                    </a:cubicBezTo>
                    <a:cubicBezTo>
                      <a:pt x="12" y="1"/>
                      <a:pt x="11" y="2"/>
                      <a:pt x="10" y="2"/>
                    </a:cubicBezTo>
                    <a:cubicBezTo>
                      <a:pt x="9" y="2"/>
                      <a:pt x="8" y="2"/>
                      <a:pt x="8" y="3"/>
                    </a:cubicBezTo>
                    <a:cubicBezTo>
                      <a:pt x="7" y="3"/>
                      <a:pt x="5" y="1"/>
                      <a:pt x="4" y="2"/>
                    </a:cubicBezTo>
                    <a:cubicBezTo>
                      <a:pt x="3" y="2"/>
                      <a:pt x="2" y="5"/>
                      <a:pt x="3" y="5"/>
                    </a:cubicBezTo>
                    <a:cubicBezTo>
                      <a:pt x="4" y="6"/>
                      <a:pt x="1" y="6"/>
                      <a:pt x="0" y="7"/>
                    </a:cubicBezTo>
                    <a:cubicBezTo>
                      <a:pt x="0" y="9"/>
                      <a:pt x="2" y="11"/>
                      <a:pt x="2" y="11"/>
                    </a:cubicBezTo>
                    <a:cubicBezTo>
                      <a:pt x="3" y="11"/>
                      <a:pt x="5" y="12"/>
                      <a:pt x="5" y="13"/>
                    </a:cubicBezTo>
                    <a:cubicBezTo>
                      <a:pt x="6" y="13"/>
                      <a:pt x="7" y="11"/>
                      <a:pt x="7" y="10"/>
                    </a:cubicBezTo>
                    <a:cubicBezTo>
                      <a:pt x="8" y="9"/>
                      <a:pt x="10" y="11"/>
                      <a:pt x="10" y="12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38" name="ïSlïdê">
                <a:extLst>
                  <a:ext uri="{FF2B5EF4-FFF2-40B4-BE49-F238E27FC236}">
                    <a16:creationId xmlns:a16="http://schemas.microsoft.com/office/drawing/2014/main" id="{531D35E1-C3A3-483C-AFCC-F33FD6633AB9}"/>
                  </a:ext>
                </a:extLst>
              </p:cNvPr>
              <p:cNvSpPr/>
              <p:nvPr/>
            </p:nvSpPr>
            <p:spPr bwMode="auto">
              <a:xfrm>
                <a:off x="4872657" y="2385500"/>
                <a:ext cx="27148" cy="24885"/>
              </a:xfrm>
              <a:custGeom>
                <a:avLst/>
                <a:gdLst>
                  <a:gd name="T0" fmla="*/ 8 w 10"/>
                  <a:gd name="T1" fmla="*/ 6 h 9"/>
                  <a:gd name="T2" fmla="*/ 10 w 10"/>
                  <a:gd name="T3" fmla="*/ 1 h 9"/>
                  <a:gd name="T4" fmla="*/ 3 w 10"/>
                  <a:gd name="T5" fmla="*/ 5 h 9"/>
                  <a:gd name="T6" fmla="*/ 0 w 10"/>
                  <a:gd name="T7" fmla="*/ 9 h 9"/>
                  <a:gd name="T8" fmla="*/ 8 w 10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9">
                    <a:moveTo>
                      <a:pt x="8" y="6"/>
                    </a:moveTo>
                    <a:cubicBezTo>
                      <a:pt x="10" y="5"/>
                      <a:pt x="10" y="1"/>
                      <a:pt x="10" y="1"/>
                    </a:cubicBezTo>
                    <a:cubicBezTo>
                      <a:pt x="10" y="0"/>
                      <a:pt x="5" y="3"/>
                      <a:pt x="3" y="5"/>
                    </a:cubicBezTo>
                    <a:cubicBezTo>
                      <a:pt x="1" y="7"/>
                      <a:pt x="0" y="9"/>
                      <a:pt x="0" y="9"/>
                    </a:cubicBezTo>
                    <a:cubicBezTo>
                      <a:pt x="1" y="9"/>
                      <a:pt x="6" y="7"/>
                      <a:pt x="8" y="6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39" name="î$ḷiḍé">
                <a:extLst>
                  <a:ext uri="{FF2B5EF4-FFF2-40B4-BE49-F238E27FC236}">
                    <a16:creationId xmlns:a16="http://schemas.microsoft.com/office/drawing/2014/main" id="{B080B19F-87EC-4C5B-9931-DE0043DA314E}"/>
                  </a:ext>
                </a:extLst>
              </p:cNvPr>
              <p:cNvSpPr/>
              <p:nvPr/>
            </p:nvSpPr>
            <p:spPr bwMode="auto">
              <a:xfrm>
                <a:off x="4939395" y="2592502"/>
                <a:ext cx="13574" cy="18099"/>
              </a:xfrm>
              <a:custGeom>
                <a:avLst/>
                <a:gdLst>
                  <a:gd name="T0" fmla="*/ 4 w 5"/>
                  <a:gd name="T1" fmla="*/ 2 h 7"/>
                  <a:gd name="T2" fmla="*/ 0 w 5"/>
                  <a:gd name="T3" fmla="*/ 1 h 7"/>
                  <a:gd name="T4" fmla="*/ 0 w 5"/>
                  <a:gd name="T5" fmla="*/ 4 h 7"/>
                  <a:gd name="T6" fmla="*/ 2 w 5"/>
                  <a:gd name="T7" fmla="*/ 6 h 7"/>
                  <a:gd name="T8" fmla="*/ 4 w 5"/>
                  <a:gd name="T9" fmla="*/ 5 h 7"/>
                  <a:gd name="T10" fmla="*/ 4 w 5"/>
                  <a:gd name="T11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4" y="2"/>
                      <a:pt x="0" y="0"/>
                      <a:pt x="0" y="1"/>
                    </a:cubicBezTo>
                    <a:cubicBezTo>
                      <a:pt x="0" y="1"/>
                      <a:pt x="1" y="3"/>
                      <a:pt x="0" y="4"/>
                    </a:cubicBezTo>
                    <a:cubicBezTo>
                      <a:pt x="0" y="4"/>
                      <a:pt x="1" y="6"/>
                      <a:pt x="2" y="6"/>
                    </a:cubicBezTo>
                    <a:cubicBezTo>
                      <a:pt x="3" y="7"/>
                      <a:pt x="4" y="5"/>
                      <a:pt x="4" y="5"/>
                    </a:cubicBezTo>
                    <a:cubicBezTo>
                      <a:pt x="5" y="4"/>
                      <a:pt x="5" y="3"/>
                      <a:pt x="4" y="2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40" name="îšḷiḑè">
                <a:extLst>
                  <a:ext uri="{FF2B5EF4-FFF2-40B4-BE49-F238E27FC236}">
                    <a16:creationId xmlns:a16="http://schemas.microsoft.com/office/drawing/2014/main" id="{897949EB-7E46-4BA5-BC3F-B0D67D29970F}"/>
                  </a:ext>
                </a:extLst>
              </p:cNvPr>
              <p:cNvSpPr/>
              <p:nvPr/>
            </p:nvSpPr>
            <p:spPr bwMode="auto">
              <a:xfrm>
                <a:off x="4878313" y="2535944"/>
                <a:ext cx="31672" cy="27148"/>
              </a:xfrm>
              <a:custGeom>
                <a:avLst/>
                <a:gdLst>
                  <a:gd name="T0" fmla="*/ 10 w 12"/>
                  <a:gd name="T1" fmla="*/ 8 h 10"/>
                  <a:gd name="T2" fmla="*/ 11 w 12"/>
                  <a:gd name="T3" fmla="*/ 5 h 10"/>
                  <a:gd name="T4" fmla="*/ 9 w 12"/>
                  <a:gd name="T5" fmla="*/ 0 h 10"/>
                  <a:gd name="T6" fmla="*/ 5 w 12"/>
                  <a:gd name="T7" fmla="*/ 3 h 10"/>
                  <a:gd name="T8" fmla="*/ 1 w 12"/>
                  <a:gd name="T9" fmla="*/ 5 h 10"/>
                  <a:gd name="T10" fmla="*/ 2 w 12"/>
                  <a:gd name="T11" fmla="*/ 8 h 10"/>
                  <a:gd name="T12" fmla="*/ 3 w 12"/>
                  <a:gd name="T13" fmla="*/ 8 h 10"/>
                  <a:gd name="T14" fmla="*/ 4 w 12"/>
                  <a:gd name="T15" fmla="*/ 9 h 10"/>
                  <a:gd name="T16" fmla="*/ 7 w 12"/>
                  <a:gd name="T17" fmla="*/ 9 h 10"/>
                  <a:gd name="T18" fmla="*/ 10 w 12"/>
                  <a:gd name="T19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10" y="8"/>
                    </a:moveTo>
                    <a:cubicBezTo>
                      <a:pt x="10" y="7"/>
                      <a:pt x="11" y="5"/>
                      <a:pt x="11" y="5"/>
                    </a:cubicBezTo>
                    <a:cubicBezTo>
                      <a:pt x="12" y="4"/>
                      <a:pt x="10" y="1"/>
                      <a:pt x="9" y="0"/>
                    </a:cubicBezTo>
                    <a:cubicBezTo>
                      <a:pt x="8" y="0"/>
                      <a:pt x="5" y="2"/>
                      <a:pt x="5" y="3"/>
                    </a:cubicBezTo>
                    <a:cubicBezTo>
                      <a:pt x="4" y="4"/>
                      <a:pt x="2" y="5"/>
                      <a:pt x="1" y="5"/>
                    </a:cubicBezTo>
                    <a:cubicBezTo>
                      <a:pt x="0" y="5"/>
                      <a:pt x="2" y="7"/>
                      <a:pt x="2" y="8"/>
                    </a:cubicBezTo>
                    <a:cubicBezTo>
                      <a:pt x="1" y="9"/>
                      <a:pt x="3" y="8"/>
                      <a:pt x="3" y="8"/>
                    </a:cubicBezTo>
                    <a:cubicBezTo>
                      <a:pt x="3" y="7"/>
                      <a:pt x="4" y="9"/>
                      <a:pt x="4" y="9"/>
                    </a:cubicBezTo>
                    <a:cubicBezTo>
                      <a:pt x="4" y="10"/>
                      <a:pt x="6" y="9"/>
                      <a:pt x="7" y="9"/>
                    </a:cubicBezTo>
                    <a:cubicBezTo>
                      <a:pt x="8" y="10"/>
                      <a:pt x="9" y="9"/>
                      <a:pt x="10" y="8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41" name="ïṡľîḓê">
                <a:extLst>
                  <a:ext uri="{FF2B5EF4-FFF2-40B4-BE49-F238E27FC236}">
                    <a16:creationId xmlns:a16="http://schemas.microsoft.com/office/drawing/2014/main" id="{EA1AC6E1-CF9E-4D7F-9FDA-767B0328C7F0}"/>
                  </a:ext>
                </a:extLst>
              </p:cNvPr>
              <p:cNvSpPr/>
              <p:nvPr/>
            </p:nvSpPr>
            <p:spPr bwMode="auto">
              <a:xfrm>
                <a:off x="4982379" y="2332336"/>
                <a:ext cx="27148" cy="61082"/>
              </a:xfrm>
              <a:custGeom>
                <a:avLst/>
                <a:gdLst>
                  <a:gd name="T0" fmla="*/ 8 w 10"/>
                  <a:gd name="T1" fmla="*/ 22 h 23"/>
                  <a:gd name="T2" fmla="*/ 10 w 10"/>
                  <a:gd name="T3" fmla="*/ 21 h 23"/>
                  <a:gd name="T4" fmla="*/ 5 w 10"/>
                  <a:gd name="T5" fmla="*/ 17 h 23"/>
                  <a:gd name="T6" fmla="*/ 5 w 10"/>
                  <a:gd name="T7" fmla="*/ 10 h 23"/>
                  <a:gd name="T8" fmla="*/ 7 w 10"/>
                  <a:gd name="T9" fmla="*/ 2 h 23"/>
                  <a:gd name="T10" fmla="*/ 4 w 10"/>
                  <a:gd name="T11" fmla="*/ 1 h 23"/>
                  <a:gd name="T12" fmla="*/ 4 w 10"/>
                  <a:gd name="T13" fmla="*/ 2 h 23"/>
                  <a:gd name="T14" fmla="*/ 1 w 10"/>
                  <a:gd name="T15" fmla="*/ 9 h 23"/>
                  <a:gd name="T16" fmla="*/ 0 w 10"/>
                  <a:gd name="T17" fmla="*/ 15 h 23"/>
                  <a:gd name="T18" fmla="*/ 3 w 10"/>
                  <a:gd name="T19" fmla="*/ 22 h 23"/>
                  <a:gd name="T20" fmla="*/ 8 w 10"/>
                  <a:gd name="T21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23">
                    <a:moveTo>
                      <a:pt x="8" y="22"/>
                    </a:moveTo>
                    <a:cubicBezTo>
                      <a:pt x="9" y="22"/>
                      <a:pt x="10" y="21"/>
                      <a:pt x="10" y="21"/>
                    </a:cubicBezTo>
                    <a:cubicBezTo>
                      <a:pt x="10" y="20"/>
                      <a:pt x="7" y="18"/>
                      <a:pt x="5" y="17"/>
                    </a:cubicBezTo>
                    <a:cubicBezTo>
                      <a:pt x="4" y="16"/>
                      <a:pt x="5" y="11"/>
                      <a:pt x="5" y="10"/>
                    </a:cubicBezTo>
                    <a:cubicBezTo>
                      <a:pt x="5" y="8"/>
                      <a:pt x="7" y="3"/>
                      <a:pt x="7" y="2"/>
                    </a:cubicBezTo>
                    <a:cubicBezTo>
                      <a:pt x="6" y="1"/>
                      <a:pt x="5" y="0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1" y="7"/>
                      <a:pt x="1" y="9"/>
                    </a:cubicBezTo>
                    <a:cubicBezTo>
                      <a:pt x="0" y="11"/>
                      <a:pt x="0" y="14"/>
                      <a:pt x="0" y="15"/>
                    </a:cubicBezTo>
                    <a:cubicBezTo>
                      <a:pt x="0" y="16"/>
                      <a:pt x="3" y="21"/>
                      <a:pt x="3" y="22"/>
                    </a:cubicBezTo>
                    <a:cubicBezTo>
                      <a:pt x="4" y="22"/>
                      <a:pt x="7" y="23"/>
                      <a:pt x="8" y="22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42" name="iṡļiďê">
                <a:extLst>
                  <a:ext uri="{FF2B5EF4-FFF2-40B4-BE49-F238E27FC236}">
                    <a16:creationId xmlns:a16="http://schemas.microsoft.com/office/drawing/2014/main" id="{8A308031-6FF1-49FB-99FC-EB2E15664353}"/>
                  </a:ext>
                </a:extLst>
              </p:cNvPr>
              <p:cNvSpPr/>
              <p:nvPr/>
            </p:nvSpPr>
            <p:spPr bwMode="auto">
              <a:xfrm>
                <a:off x="4950707" y="2322155"/>
                <a:ext cx="13574" cy="18099"/>
              </a:xfrm>
              <a:custGeom>
                <a:avLst/>
                <a:gdLst>
                  <a:gd name="T0" fmla="*/ 5 w 5"/>
                  <a:gd name="T1" fmla="*/ 3 h 7"/>
                  <a:gd name="T2" fmla="*/ 2 w 5"/>
                  <a:gd name="T3" fmla="*/ 7 h 7"/>
                  <a:gd name="T4" fmla="*/ 5 w 5"/>
                  <a:gd name="T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7">
                    <a:moveTo>
                      <a:pt x="5" y="3"/>
                    </a:moveTo>
                    <a:cubicBezTo>
                      <a:pt x="2" y="0"/>
                      <a:pt x="0" y="4"/>
                      <a:pt x="2" y="7"/>
                    </a:cubicBezTo>
                    <a:cubicBezTo>
                      <a:pt x="5" y="7"/>
                      <a:pt x="3" y="4"/>
                      <a:pt x="5" y="3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43" name="iṧḻîḓê">
                <a:extLst>
                  <a:ext uri="{FF2B5EF4-FFF2-40B4-BE49-F238E27FC236}">
                    <a16:creationId xmlns:a16="http://schemas.microsoft.com/office/drawing/2014/main" id="{825892D2-4658-45D9-A558-8A051FAEF7AD}"/>
                  </a:ext>
                </a:extLst>
              </p:cNvPr>
              <p:cNvSpPr/>
              <p:nvPr/>
            </p:nvSpPr>
            <p:spPr bwMode="auto">
              <a:xfrm>
                <a:off x="4752754" y="2693174"/>
                <a:ext cx="15836" cy="19230"/>
              </a:xfrm>
              <a:custGeom>
                <a:avLst/>
                <a:gdLst>
                  <a:gd name="T0" fmla="*/ 1 w 6"/>
                  <a:gd name="T1" fmla="*/ 1 h 7"/>
                  <a:gd name="T2" fmla="*/ 0 w 6"/>
                  <a:gd name="T3" fmla="*/ 4 h 7"/>
                  <a:gd name="T4" fmla="*/ 3 w 6"/>
                  <a:gd name="T5" fmla="*/ 6 h 7"/>
                  <a:gd name="T6" fmla="*/ 4 w 6"/>
                  <a:gd name="T7" fmla="*/ 1 h 7"/>
                  <a:gd name="T8" fmla="*/ 6 w 6"/>
                  <a:gd name="T9" fmla="*/ 0 h 7"/>
                  <a:gd name="T10" fmla="*/ 1 w 6"/>
                  <a:gd name="T1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7">
                    <a:moveTo>
                      <a:pt x="1" y="1"/>
                    </a:moveTo>
                    <a:cubicBezTo>
                      <a:pt x="1" y="2"/>
                      <a:pt x="0" y="4"/>
                      <a:pt x="0" y="4"/>
                    </a:cubicBezTo>
                    <a:cubicBezTo>
                      <a:pt x="0" y="5"/>
                      <a:pt x="3" y="7"/>
                      <a:pt x="3" y="6"/>
                    </a:cubicBezTo>
                    <a:cubicBezTo>
                      <a:pt x="4" y="6"/>
                      <a:pt x="2" y="1"/>
                      <a:pt x="4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5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44" name="ï$ļiḋê">
                <a:extLst>
                  <a:ext uri="{FF2B5EF4-FFF2-40B4-BE49-F238E27FC236}">
                    <a16:creationId xmlns:a16="http://schemas.microsoft.com/office/drawing/2014/main" id="{F314326B-29D0-4E52-9164-5F20A142C1F3}"/>
                  </a:ext>
                </a:extLst>
              </p:cNvPr>
              <p:cNvSpPr/>
              <p:nvPr/>
            </p:nvSpPr>
            <p:spPr bwMode="auto">
              <a:xfrm>
                <a:off x="4950707" y="2851536"/>
                <a:ext cx="5656" cy="7918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3 h 3"/>
                  <a:gd name="T4" fmla="*/ 2 w 2"/>
                  <a:gd name="T5" fmla="*/ 1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3"/>
                      <a:pt x="0" y="3"/>
                    </a:cubicBezTo>
                    <a:cubicBezTo>
                      <a:pt x="1" y="3"/>
                      <a:pt x="2" y="2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45" name="îṥľiḍé">
                <a:extLst>
                  <a:ext uri="{FF2B5EF4-FFF2-40B4-BE49-F238E27FC236}">
                    <a16:creationId xmlns:a16="http://schemas.microsoft.com/office/drawing/2014/main" id="{C31DF9EC-8452-4FEF-9082-B8864528E91E}"/>
                  </a:ext>
                </a:extLst>
              </p:cNvPr>
              <p:cNvSpPr/>
              <p:nvPr/>
            </p:nvSpPr>
            <p:spPr bwMode="auto">
              <a:xfrm>
                <a:off x="4897542" y="2857192"/>
                <a:ext cx="50902" cy="29410"/>
              </a:xfrm>
              <a:custGeom>
                <a:avLst/>
                <a:gdLst>
                  <a:gd name="T0" fmla="*/ 14 w 19"/>
                  <a:gd name="T1" fmla="*/ 1 h 11"/>
                  <a:gd name="T2" fmla="*/ 10 w 19"/>
                  <a:gd name="T3" fmla="*/ 2 h 11"/>
                  <a:gd name="T4" fmla="*/ 7 w 19"/>
                  <a:gd name="T5" fmla="*/ 3 h 11"/>
                  <a:gd name="T6" fmla="*/ 1 w 19"/>
                  <a:gd name="T7" fmla="*/ 7 h 11"/>
                  <a:gd name="T8" fmla="*/ 1 w 19"/>
                  <a:gd name="T9" fmla="*/ 11 h 11"/>
                  <a:gd name="T10" fmla="*/ 3 w 19"/>
                  <a:gd name="T11" fmla="*/ 9 h 11"/>
                  <a:gd name="T12" fmla="*/ 8 w 19"/>
                  <a:gd name="T13" fmla="*/ 6 h 11"/>
                  <a:gd name="T14" fmla="*/ 11 w 19"/>
                  <a:gd name="T15" fmla="*/ 5 h 11"/>
                  <a:gd name="T16" fmla="*/ 13 w 19"/>
                  <a:gd name="T17" fmla="*/ 6 h 11"/>
                  <a:gd name="T18" fmla="*/ 16 w 19"/>
                  <a:gd name="T19" fmla="*/ 5 h 11"/>
                  <a:gd name="T20" fmla="*/ 18 w 19"/>
                  <a:gd name="T21" fmla="*/ 2 h 11"/>
                  <a:gd name="T22" fmla="*/ 14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4" y="1"/>
                    </a:moveTo>
                    <a:cubicBezTo>
                      <a:pt x="13" y="2"/>
                      <a:pt x="11" y="2"/>
                      <a:pt x="10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3"/>
                      <a:pt x="3" y="6"/>
                      <a:pt x="1" y="7"/>
                    </a:cubicBezTo>
                    <a:cubicBezTo>
                      <a:pt x="0" y="8"/>
                      <a:pt x="0" y="10"/>
                      <a:pt x="1" y="11"/>
                    </a:cubicBezTo>
                    <a:cubicBezTo>
                      <a:pt x="1" y="11"/>
                      <a:pt x="3" y="10"/>
                      <a:pt x="3" y="9"/>
                    </a:cubicBezTo>
                    <a:cubicBezTo>
                      <a:pt x="3" y="8"/>
                      <a:pt x="6" y="6"/>
                      <a:pt x="8" y="6"/>
                    </a:cubicBezTo>
                    <a:cubicBezTo>
                      <a:pt x="9" y="7"/>
                      <a:pt x="10" y="6"/>
                      <a:pt x="11" y="5"/>
                    </a:cubicBezTo>
                    <a:cubicBezTo>
                      <a:pt x="11" y="4"/>
                      <a:pt x="12" y="6"/>
                      <a:pt x="13" y="6"/>
                    </a:cubicBezTo>
                    <a:cubicBezTo>
                      <a:pt x="14" y="6"/>
                      <a:pt x="16" y="5"/>
                      <a:pt x="16" y="5"/>
                    </a:cubicBezTo>
                    <a:cubicBezTo>
                      <a:pt x="17" y="5"/>
                      <a:pt x="17" y="3"/>
                      <a:pt x="18" y="2"/>
                    </a:cubicBezTo>
                    <a:cubicBezTo>
                      <a:pt x="19" y="2"/>
                      <a:pt x="15" y="0"/>
                      <a:pt x="14" y="1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46" name="íŝliḓè">
                <a:extLst>
                  <a:ext uri="{FF2B5EF4-FFF2-40B4-BE49-F238E27FC236}">
                    <a16:creationId xmlns:a16="http://schemas.microsoft.com/office/drawing/2014/main" id="{78B664E6-9368-497D-A548-34C2D42D8CCC}"/>
                  </a:ext>
                </a:extLst>
              </p:cNvPr>
              <p:cNvSpPr/>
              <p:nvPr/>
            </p:nvSpPr>
            <p:spPr bwMode="auto">
              <a:xfrm>
                <a:off x="4923559" y="2880946"/>
                <a:ext cx="7918" cy="7918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2 h 3"/>
                  <a:gd name="T4" fmla="*/ 2 w 3"/>
                  <a:gd name="T5" fmla="*/ 0 h 3"/>
                  <a:gd name="T6" fmla="*/ 2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1" y="0"/>
                      <a:pt x="0" y="2"/>
                      <a:pt x="0" y="2"/>
                    </a:cubicBezTo>
                    <a:cubicBezTo>
                      <a:pt x="1" y="3"/>
                      <a:pt x="2" y="1"/>
                      <a:pt x="2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47" name="iṡlíḑê">
                <a:extLst>
                  <a:ext uri="{FF2B5EF4-FFF2-40B4-BE49-F238E27FC236}">
                    <a16:creationId xmlns:a16="http://schemas.microsoft.com/office/drawing/2014/main" id="{59C98B7F-37B5-452E-856A-23DBC96180F8}"/>
                  </a:ext>
                </a:extLst>
              </p:cNvPr>
              <p:cNvSpPr/>
              <p:nvPr/>
            </p:nvSpPr>
            <p:spPr bwMode="auto">
              <a:xfrm>
                <a:off x="4902067" y="2859454"/>
                <a:ext cx="5656" cy="5656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2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1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48" name="íśliďé">
                <a:extLst>
                  <a:ext uri="{FF2B5EF4-FFF2-40B4-BE49-F238E27FC236}">
                    <a16:creationId xmlns:a16="http://schemas.microsoft.com/office/drawing/2014/main" id="{EFD290AE-BFB7-41D3-B256-9682E6D2A09E}"/>
                  </a:ext>
                </a:extLst>
              </p:cNvPr>
              <p:cNvSpPr/>
              <p:nvPr/>
            </p:nvSpPr>
            <p:spPr bwMode="auto">
              <a:xfrm>
                <a:off x="4907723" y="2851536"/>
                <a:ext cx="7918" cy="7918"/>
              </a:xfrm>
              <a:custGeom>
                <a:avLst/>
                <a:gdLst>
                  <a:gd name="T0" fmla="*/ 2 w 3"/>
                  <a:gd name="T1" fmla="*/ 0 h 3"/>
                  <a:gd name="T2" fmla="*/ 0 w 3"/>
                  <a:gd name="T3" fmla="*/ 0 h 3"/>
                  <a:gd name="T4" fmla="*/ 1 w 3"/>
                  <a:gd name="T5" fmla="*/ 2 h 3"/>
                  <a:gd name="T6" fmla="*/ 2 w 3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2" y="3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49" name="îS1ïdè">
                <a:extLst>
                  <a:ext uri="{FF2B5EF4-FFF2-40B4-BE49-F238E27FC236}">
                    <a16:creationId xmlns:a16="http://schemas.microsoft.com/office/drawing/2014/main" id="{4D031F9B-E05A-4F95-B9A1-BB145A936A5E}"/>
                  </a:ext>
                </a:extLst>
              </p:cNvPr>
              <p:cNvSpPr/>
              <p:nvPr/>
            </p:nvSpPr>
            <p:spPr bwMode="auto">
              <a:xfrm>
                <a:off x="4919035" y="2851536"/>
                <a:ext cx="12443" cy="7918"/>
              </a:xfrm>
              <a:custGeom>
                <a:avLst/>
                <a:gdLst>
                  <a:gd name="T0" fmla="*/ 2 w 5"/>
                  <a:gd name="T1" fmla="*/ 2 h 3"/>
                  <a:gd name="T2" fmla="*/ 4 w 5"/>
                  <a:gd name="T3" fmla="*/ 2 h 3"/>
                  <a:gd name="T4" fmla="*/ 4 w 5"/>
                  <a:gd name="T5" fmla="*/ 0 h 3"/>
                  <a:gd name="T6" fmla="*/ 1 w 5"/>
                  <a:gd name="T7" fmla="*/ 0 h 3"/>
                  <a:gd name="T8" fmla="*/ 1 w 5"/>
                  <a:gd name="T9" fmla="*/ 2 h 3"/>
                  <a:gd name="T10" fmla="*/ 2 w 5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2" y="2"/>
                    </a:moveTo>
                    <a:cubicBezTo>
                      <a:pt x="3" y="2"/>
                      <a:pt x="4" y="3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ubicBezTo>
                      <a:pt x="3" y="1"/>
                      <a:pt x="1" y="0"/>
                      <a:pt x="1" y="0"/>
                    </a:cubicBezTo>
                    <a:cubicBezTo>
                      <a:pt x="0" y="0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2"/>
                    </a:cubicBezTo>
                    <a:close/>
                  </a:path>
                </a:pathLst>
              </a:custGeom>
              <a:solidFill>
                <a:srgbClr val="064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50" name="ïṧlíďe">
                <a:extLst>
                  <a:ext uri="{FF2B5EF4-FFF2-40B4-BE49-F238E27FC236}">
                    <a16:creationId xmlns:a16="http://schemas.microsoft.com/office/drawing/2014/main" id="{FF0D241A-67AC-401A-AA14-71F657ACA2E3}"/>
                  </a:ext>
                </a:extLst>
              </p:cNvPr>
              <p:cNvSpPr/>
              <p:nvPr/>
            </p:nvSpPr>
            <p:spPr bwMode="auto">
              <a:xfrm>
                <a:off x="4022027" y="5806117"/>
                <a:ext cx="107460" cy="283921"/>
              </a:xfrm>
              <a:custGeom>
                <a:avLst/>
                <a:gdLst>
                  <a:gd name="T0" fmla="*/ 20 w 40"/>
                  <a:gd name="T1" fmla="*/ 0 h 106"/>
                  <a:gd name="T2" fmla="*/ 0 w 40"/>
                  <a:gd name="T3" fmla="*/ 0 h 106"/>
                  <a:gd name="T4" fmla="*/ 0 w 40"/>
                  <a:gd name="T5" fmla="*/ 86 h 106"/>
                  <a:gd name="T6" fmla="*/ 20 w 40"/>
                  <a:gd name="T7" fmla="*/ 106 h 106"/>
                  <a:gd name="T8" fmla="*/ 40 w 40"/>
                  <a:gd name="T9" fmla="*/ 86 h 106"/>
                  <a:gd name="T10" fmla="*/ 40 w 40"/>
                  <a:gd name="T11" fmla="*/ 0 h 106"/>
                  <a:gd name="T12" fmla="*/ 20 w 40"/>
                  <a:gd name="T1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06">
                    <a:moveTo>
                      <a:pt x="20" y="0"/>
                    </a:moveTo>
                    <a:cubicBezTo>
                      <a:pt x="13" y="0"/>
                      <a:pt x="6" y="0"/>
                      <a:pt x="0" y="0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97"/>
                      <a:pt x="9" y="106"/>
                      <a:pt x="20" y="106"/>
                    </a:cubicBezTo>
                    <a:cubicBezTo>
                      <a:pt x="31" y="106"/>
                      <a:pt x="40" y="97"/>
                      <a:pt x="40" y="8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8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51" name="íSḻïḓè">
                <a:extLst>
                  <a:ext uri="{FF2B5EF4-FFF2-40B4-BE49-F238E27FC236}">
                    <a16:creationId xmlns:a16="http://schemas.microsoft.com/office/drawing/2014/main" id="{736B2B9A-6A62-48EB-A171-0C7ED76FAB63}"/>
                  </a:ext>
                </a:extLst>
              </p:cNvPr>
              <p:cNvSpPr/>
              <p:nvPr/>
            </p:nvSpPr>
            <p:spPr bwMode="auto">
              <a:xfrm>
                <a:off x="5121511" y="5844576"/>
                <a:ext cx="160624" cy="197953"/>
              </a:xfrm>
              <a:custGeom>
                <a:avLst/>
                <a:gdLst>
                  <a:gd name="T0" fmla="*/ 0 w 60"/>
                  <a:gd name="T1" fmla="*/ 0 h 74"/>
                  <a:gd name="T2" fmla="*/ 19 w 60"/>
                  <a:gd name="T3" fmla="*/ 60 h 74"/>
                  <a:gd name="T4" fmla="*/ 38 w 60"/>
                  <a:gd name="T5" fmla="*/ 74 h 74"/>
                  <a:gd name="T6" fmla="*/ 44 w 60"/>
                  <a:gd name="T7" fmla="*/ 73 h 74"/>
                  <a:gd name="T8" fmla="*/ 57 w 60"/>
                  <a:gd name="T9" fmla="*/ 48 h 74"/>
                  <a:gd name="T10" fmla="*/ 43 w 60"/>
                  <a:gd name="T11" fmla="*/ 3 h 74"/>
                  <a:gd name="T12" fmla="*/ 0 w 60"/>
                  <a:gd name="T1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74">
                    <a:moveTo>
                      <a:pt x="0" y="0"/>
                    </a:moveTo>
                    <a:cubicBezTo>
                      <a:pt x="19" y="60"/>
                      <a:pt x="19" y="60"/>
                      <a:pt x="19" y="60"/>
                    </a:cubicBezTo>
                    <a:cubicBezTo>
                      <a:pt x="21" y="68"/>
                      <a:pt x="29" y="74"/>
                      <a:pt x="38" y="74"/>
                    </a:cubicBezTo>
                    <a:cubicBezTo>
                      <a:pt x="40" y="74"/>
                      <a:pt x="42" y="74"/>
                      <a:pt x="44" y="73"/>
                    </a:cubicBezTo>
                    <a:cubicBezTo>
                      <a:pt x="54" y="70"/>
                      <a:pt x="60" y="58"/>
                      <a:pt x="57" y="48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29" y="2"/>
                      <a:pt x="15" y="1"/>
                      <a:pt x="0" y="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40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152" name="îş1îḋè">
                <a:extLst>
                  <a:ext uri="{FF2B5EF4-FFF2-40B4-BE49-F238E27FC236}">
                    <a16:creationId xmlns:a16="http://schemas.microsoft.com/office/drawing/2014/main" id="{842490BE-8FB1-4511-843B-6218EEC343BF}"/>
                  </a:ext>
                </a:extLst>
              </p:cNvPr>
              <p:cNvSpPr/>
              <p:nvPr/>
            </p:nvSpPr>
            <p:spPr bwMode="auto">
              <a:xfrm>
                <a:off x="2888608" y="5841183"/>
                <a:ext cx="160624" cy="201346"/>
              </a:xfrm>
              <a:custGeom>
                <a:avLst/>
                <a:gdLst>
                  <a:gd name="T0" fmla="*/ 60 w 60"/>
                  <a:gd name="T1" fmla="*/ 0 h 75"/>
                  <a:gd name="T2" fmla="*/ 17 w 60"/>
                  <a:gd name="T3" fmla="*/ 4 h 75"/>
                  <a:gd name="T4" fmla="*/ 3 w 60"/>
                  <a:gd name="T5" fmla="*/ 49 h 75"/>
                  <a:gd name="T6" fmla="*/ 16 w 60"/>
                  <a:gd name="T7" fmla="*/ 74 h 75"/>
                  <a:gd name="T8" fmla="*/ 22 w 60"/>
                  <a:gd name="T9" fmla="*/ 75 h 75"/>
                  <a:gd name="T10" fmla="*/ 42 w 60"/>
                  <a:gd name="T11" fmla="*/ 61 h 75"/>
                  <a:gd name="T12" fmla="*/ 60 w 60"/>
                  <a:gd name="T13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75">
                    <a:moveTo>
                      <a:pt x="60" y="0"/>
                    </a:moveTo>
                    <a:cubicBezTo>
                      <a:pt x="46" y="1"/>
                      <a:pt x="31" y="2"/>
                      <a:pt x="17" y="4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0" y="59"/>
                      <a:pt x="6" y="71"/>
                      <a:pt x="16" y="74"/>
                    </a:cubicBezTo>
                    <a:cubicBezTo>
                      <a:pt x="18" y="75"/>
                      <a:pt x="20" y="75"/>
                      <a:pt x="22" y="75"/>
                    </a:cubicBezTo>
                    <a:cubicBezTo>
                      <a:pt x="31" y="75"/>
                      <a:pt x="39" y="69"/>
                      <a:pt x="42" y="61"/>
                    </a:cubicBezTo>
                    <a:cubicBezTo>
                      <a:pt x="60" y="0"/>
                      <a:pt x="60" y="0"/>
                      <a:pt x="60" y="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47500" lnSpcReduction="20000"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" name="îṥļîḓê">
              <a:extLst>
                <a:ext uri="{FF2B5EF4-FFF2-40B4-BE49-F238E27FC236}">
                  <a16:creationId xmlns:a16="http://schemas.microsoft.com/office/drawing/2014/main" id="{51614D01-3220-4A31-B907-FD937051D4EC}"/>
                </a:ext>
              </a:extLst>
            </p:cNvPr>
            <p:cNvSpPr txBox="1"/>
            <p:nvPr/>
          </p:nvSpPr>
          <p:spPr>
            <a:xfrm>
              <a:off x="2727827" y="2088572"/>
              <a:ext cx="2224986" cy="5237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rmAutofit/>
            </a:bodyPr>
            <a:lstStyle/>
            <a:p>
              <a:pPr>
                <a:buSzPct val="25000"/>
              </a:pPr>
              <a:r>
                <a:rPr lang="zh-CN" altLang="en-US" sz="2000" b="1" dirty="0"/>
                <a:t>此处输入标题</a:t>
              </a:r>
              <a:endParaRPr lang="en-US" sz="2000" b="1" dirty="0"/>
            </a:p>
          </p:txBody>
        </p:sp>
        <p:grpSp>
          <p:nvGrpSpPr>
            <p:cNvPr id="31" name="ïSliḑè">
              <a:extLst>
                <a:ext uri="{FF2B5EF4-FFF2-40B4-BE49-F238E27FC236}">
                  <a16:creationId xmlns:a16="http://schemas.microsoft.com/office/drawing/2014/main" id="{1FE206F8-6DD1-43CD-85DD-3178A442F697}"/>
                </a:ext>
              </a:extLst>
            </p:cNvPr>
            <p:cNvGrpSpPr/>
            <p:nvPr/>
          </p:nvGrpSpPr>
          <p:grpSpPr>
            <a:xfrm>
              <a:off x="527728" y="1344314"/>
              <a:ext cx="3121992" cy="4627561"/>
              <a:chOff x="527728" y="1344314"/>
              <a:chExt cx="3121992" cy="4627561"/>
            </a:xfrm>
          </p:grpSpPr>
          <p:sp>
            <p:nvSpPr>
              <p:cNvPr id="32" name="îṥļïḑè">
                <a:extLst>
                  <a:ext uri="{FF2B5EF4-FFF2-40B4-BE49-F238E27FC236}">
                    <a16:creationId xmlns:a16="http://schemas.microsoft.com/office/drawing/2014/main" id="{112AE92A-FBD5-4E40-9BF0-E37B19899C64}"/>
                  </a:ext>
                </a:extLst>
              </p:cNvPr>
              <p:cNvSpPr/>
              <p:nvPr/>
            </p:nvSpPr>
            <p:spPr bwMode="auto">
              <a:xfrm>
                <a:off x="2076282" y="2907572"/>
                <a:ext cx="1022566" cy="901532"/>
              </a:xfrm>
              <a:custGeom>
                <a:avLst/>
                <a:gdLst>
                  <a:gd name="T0" fmla="*/ 57 w 382"/>
                  <a:gd name="T1" fmla="*/ 0 h 337"/>
                  <a:gd name="T2" fmla="*/ 201 w 382"/>
                  <a:gd name="T3" fmla="*/ 227 h 337"/>
                  <a:gd name="T4" fmla="*/ 308 w 382"/>
                  <a:gd name="T5" fmla="*/ 11 h 337"/>
                  <a:gd name="T6" fmla="*/ 382 w 382"/>
                  <a:gd name="T7" fmla="*/ 48 h 337"/>
                  <a:gd name="T8" fmla="*/ 249 w 382"/>
                  <a:gd name="T9" fmla="*/ 314 h 337"/>
                  <a:gd name="T10" fmla="*/ 220 w 382"/>
                  <a:gd name="T11" fmla="*/ 336 h 337"/>
                  <a:gd name="T12" fmla="*/ 212 w 382"/>
                  <a:gd name="T13" fmla="*/ 337 h 337"/>
                  <a:gd name="T14" fmla="*/ 186 w 382"/>
                  <a:gd name="T15" fmla="*/ 328 h 337"/>
                  <a:gd name="T16" fmla="*/ 0 w 382"/>
                  <a:gd name="T17" fmla="*/ 120 h 337"/>
                  <a:gd name="T18" fmla="*/ 57 w 382"/>
                  <a:gd name="T19" fmla="*/ 0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337">
                    <a:moveTo>
                      <a:pt x="57" y="0"/>
                    </a:moveTo>
                    <a:cubicBezTo>
                      <a:pt x="201" y="227"/>
                      <a:pt x="201" y="227"/>
                      <a:pt x="201" y="227"/>
                    </a:cubicBezTo>
                    <a:cubicBezTo>
                      <a:pt x="308" y="11"/>
                      <a:pt x="308" y="11"/>
                      <a:pt x="308" y="11"/>
                    </a:cubicBezTo>
                    <a:cubicBezTo>
                      <a:pt x="382" y="48"/>
                      <a:pt x="382" y="48"/>
                      <a:pt x="382" y="48"/>
                    </a:cubicBezTo>
                    <a:cubicBezTo>
                      <a:pt x="249" y="314"/>
                      <a:pt x="249" y="314"/>
                      <a:pt x="249" y="314"/>
                    </a:cubicBezTo>
                    <a:cubicBezTo>
                      <a:pt x="243" y="326"/>
                      <a:pt x="233" y="334"/>
                      <a:pt x="220" y="336"/>
                    </a:cubicBezTo>
                    <a:cubicBezTo>
                      <a:pt x="218" y="337"/>
                      <a:pt x="215" y="337"/>
                      <a:pt x="212" y="337"/>
                    </a:cubicBezTo>
                    <a:cubicBezTo>
                      <a:pt x="203" y="337"/>
                      <a:pt x="193" y="334"/>
                      <a:pt x="186" y="328"/>
                    </a:cubicBezTo>
                    <a:cubicBezTo>
                      <a:pt x="0" y="120"/>
                      <a:pt x="0" y="120"/>
                      <a:pt x="0" y="120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43A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33" name="îṥļïḋê">
                <a:extLst>
                  <a:ext uri="{FF2B5EF4-FFF2-40B4-BE49-F238E27FC236}">
                    <a16:creationId xmlns:a16="http://schemas.microsoft.com/office/drawing/2014/main" id="{468309CD-8A37-4E11-A248-C39A34B71DDD}"/>
                  </a:ext>
                </a:extLst>
              </p:cNvPr>
              <p:cNvSpPr/>
              <p:nvPr/>
            </p:nvSpPr>
            <p:spPr bwMode="auto">
              <a:xfrm>
                <a:off x="1303701" y="2698308"/>
                <a:ext cx="449070" cy="115378"/>
              </a:xfrm>
              <a:prstGeom prst="rect">
                <a:avLst/>
              </a:prstGeom>
              <a:solidFill>
                <a:srgbClr val="E0B4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34" name="išľiďè">
                <a:extLst>
                  <a:ext uri="{FF2B5EF4-FFF2-40B4-BE49-F238E27FC236}">
                    <a16:creationId xmlns:a16="http://schemas.microsoft.com/office/drawing/2014/main" id="{82C9F80F-EE28-4153-B1D8-C727B65AF910}"/>
                  </a:ext>
                </a:extLst>
              </p:cNvPr>
              <p:cNvSpPr/>
              <p:nvPr/>
            </p:nvSpPr>
            <p:spPr bwMode="auto">
              <a:xfrm>
                <a:off x="876124" y="1667825"/>
                <a:ext cx="791810" cy="1110796"/>
              </a:xfrm>
              <a:custGeom>
                <a:avLst/>
                <a:gdLst>
                  <a:gd name="T0" fmla="*/ 280 w 296"/>
                  <a:gd name="T1" fmla="*/ 287 h 415"/>
                  <a:gd name="T2" fmla="*/ 256 w 296"/>
                  <a:gd name="T3" fmla="*/ 275 h 415"/>
                  <a:gd name="T4" fmla="*/ 256 w 296"/>
                  <a:gd name="T5" fmla="*/ 30 h 415"/>
                  <a:gd name="T6" fmla="*/ 296 w 296"/>
                  <a:gd name="T7" fmla="*/ 0 h 415"/>
                  <a:gd name="T8" fmla="*/ 241 w 296"/>
                  <a:gd name="T9" fmla="*/ 0 h 415"/>
                  <a:gd name="T10" fmla="*/ 59 w 296"/>
                  <a:gd name="T11" fmla="*/ 0 h 415"/>
                  <a:gd name="T12" fmla="*/ 52 w 296"/>
                  <a:gd name="T13" fmla="*/ 158 h 415"/>
                  <a:gd name="T14" fmla="*/ 51 w 296"/>
                  <a:gd name="T15" fmla="*/ 160 h 415"/>
                  <a:gd name="T16" fmla="*/ 0 w 296"/>
                  <a:gd name="T17" fmla="*/ 208 h 415"/>
                  <a:gd name="T18" fmla="*/ 51 w 296"/>
                  <a:gd name="T19" fmla="*/ 255 h 415"/>
                  <a:gd name="T20" fmla="*/ 54 w 296"/>
                  <a:gd name="T21" fmla="*/ 255 h 415"/>
                  <a:gd name="T22" fmla="*/ 54 w 296"/>
                  <a:gd name="T23" fmla="*/ 256 h 415"/>
                  <a:gd name="T24" fmla="*/ 54 w 296"/>
                  <a:gd name="T25" fmla="*/ 256 h 415"/>
                  <a:gd name="T26" fmla="*/ 195 w 296"/>
                  <a:gd name="T27" fmla="*/ 413 h 415"/>
                  <a:gd name="T28" fmla="*/ 195 w 296"/>
                  <a:gd name="T29" fmla="*/ 413 h 415"/>
                  <a:gd name="T30" fmla="*/ 241 w 296"/>
                  <a:gd name="T31" fmla="*/ 413 h 415"/>
                  <a:gd name="T32" fmla="*/ 256 w 296"/>
                  <a:gd name="T33" fmla="*/ 414 h 415"/>
                  <a:gd name="T34" fmla="*/ 256 w 296"/>
                  <a:gd name="T35" fmla="*/ 302 h 415"/>
                  <a:gd name="T36" fmla="*/ 280 w 296"/>
                  <a:gd name="T37" fmla="*/ 287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6" h="415">
                    <a:moveTo>
                      <a:pt x="280" y="287"/>
                    </a:moveTo>
                    <a:cubicBezTo>
                      <a:pt x="256" y="275"/>
                      <a:pt x="256" y="275"/>
                      <a:pt x="256" y="275"/>
                    </a:cubicBezTo>
                    <a:cubicBezTo>
                      <a:pt x="256" y="30"/>
                      <a:pt x="256" y="30"/>
                      <a:pt x="256" y="30"/>
                    </a:cubicBezTo>
                    <a:cubicBezTo>
                      <a:pt x="256" y="30"/>
                      <a:pt x="272" y="24"/>
                      <a:pt x="296" y="0"/>
                    </a:cubicBezTo>
                    <a:cubicBezTo>
                      <a:pt x="241" y="0"/>
                      <a:pt x="241" y="0"/>
                      <a:pt x="24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54" y="83"/>
                      <a:pt x="52" y="158"/>
                    </a:cubicBezTo>
                    <a:cubicBezTo>
                      <a:pt x="52" y="158"/>
                      <a:pt x="51" y="160"/>
                      <a:pt x="51" y="160"/>
                    </a:cubicBezTo>
                    <a:cubicBezTo>
                      <a:pt x="22" y="160"/>
                      <a:pt x="0" y="182"/>
                      <a:pt x="0" y="208"/>
                    </a:cubicBezTo>
                    <a:cubicBezTo>
                      <a:pt x="0" y="234"/>
                      <a:pt x="22" y="255"/>
                      <a:pt x="51" y="255"/>
                    </a:cubicBezTo>
                    <a:cubicBezTo>
                      <a:pt x="52" y="255"/>
                      <a:pt x="53" y="256"/>
                      <a:pt x="54" y="255"/>
                    </a:cubicBezTo>
                    <a:cubicBezTo>
                      <a:pt x="54" y="256"/>
                      <a:pt x="54" y="256"/>
                      <a:pt x="54" y="256"/>
                    </a:cubicBezTo>
                    <a:cubicBezTo>
                      <a:pt x="54" y="256"/>
                      <a:pt x="54" y="256"/>
                      <a:pt x="54" y="256"/>
                    </a:cubicBezTo>
                    <a:cubicBezTo>
                      <a:pt x="54" y="256"/>
                      <a:pt x="104" y="380"/>
                      <a:pt x="195" y="413"/>
                    </a:cubicBezTo>
                    <a:cubicBezTo>
                      <a:pt x="195" y="413"/>
                      <a:pt x="195" y="413"/>
                      <a:pt x="195" y="413"/>
                    </a:cubicBezTo>
                    <a:cubicBezTo>
                      <a:pt x="206" y="415"/>
                      <a:pt x="241" y="413"/>
                      <a:pt x="241" y="413"/>
                    </a:cubicBezTo>
                    <a:cubicBezTo>
                      <a:pt x="241" y="413"/>
                      <a:pt x="247" y="413"/>
                      <a:pt x="256" y="414"/>
                    </a:cubicBezTo>
                    <a:cubicBezTo>
                      <a:pt x="256" y="302"/>
                      <a:pt x="256" y="302"/>
                      <a:pt x="256" y="302"/>
                    </a:cubicBezTo>
                    <a:lnTo>
                      <a:pt x="280" y="287"/>
                    </a:lnTo>
                    <a:close/>
                  </a:path>
                </a:pathLst>
              </a:custGeom>
              <a:solidFill>
                <a:srgbClr val="FDD0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35" name="ïṩľïḍê">
                <a:extLst>
                  <a:ext uri="{FF2B5EF4-FFF2-40B4-BE49-F238E27FC236}">
                    <a16:creationId xmlns:a16="http://schemas.microsoft.com/office/drawing/2014/main" id="{F975FD52-C2CD-4657-8BB4-7DD6FF3C4933}"/>
                  </a:ext>
                </a:extLst>
              </p:cNvPr>
              <p:cNvSpPr/>
              <p:nvPr/>
            </p:nvSpPr>
            <p:spPr bwMode="auto">
              <a:xfrm>
                <a:off x="1592147" y="2762784"/>
                <a:ext cx="78050" cy="13574"/>
              </a:xfrm>
              <a:custGeom>
                <a:avLst/>
                <a:gdLst>
                  <a:gd name="T0" fmla="*/ 19 w 29"/>
                  <a:gd name="T1" fmla="*/ 4 h 5"/>
                  <a:gd name="T2" fmla="*/ 29 w 29"/>
                  <a:gd name="T3" fmla="*/ 0 h 5"/>
                  <a:gd name="T4" fmla="*/ 0 w 29"/>
                  <a:gd name="T5" fmla="*/ 5 h 5"/>
                  <a:gd name="T6" fmla="*/ 19 w 29"/>
                  <a:gd name="T7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5">
                    <a:moveTo>
                      <a:pt x="19" y="4"/>
                    </a:moveTo>
                    <a:cubicBezTo>
                      <a:pt x="22" y="3"/>
                      <a:pt x="25" y="1"/>
                      <a:pt x="29" y="0"/>
                    </a:cubicBezTo>
                    <a:cubicBezTo>
                      <a:pt x="17" y="2"/>
                      <a:pt x="7" y="4"/>
                      <a:pt x="0" y="5"/>
                    </a:cubicBezTo>
                    <a:cubicBezTo>
                      <a:pt x="7" y="5"/>
                      <a:pt x="15" y="5"/>
                      <a:pt x="19" y="4"/>
                    </a:cubicBezTo>
                    <a:close/>
                  </a:path>
                </a:pathLst>
              </a:custGeom>
              <a:solidFill>
                <a:srgbClr val="FDD0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36" name="îSḷïḋé">
                <a:extLst>
                  <a:ext uri="{FF2B5EF4-FFF2-40B4-BE49-F238E27FC236}">
                    <a16:creationId xmlns:a16="http://schemas.microsoft.com/office/drawing/2014/main" id="{D06ADE1A-E41B-4C4D-9C51-F7B26B86F4E3}"/>
                  </a:ext>
                </a:extLst>
              </p:cNvPr>
              <p:cNvSpPr/>
              <p:nvPr/>
            </p:nvSpPr>
            <p:spPr bwMode="auto">
              <a:xfrm>
                <a:off x="1552556" y="1667825"/>
                <a:ext cx="611956" cy="1108533"/>
              </a:xfrm>
              <a:custGeom>
                <a:avLst/>
                <a:gdLst>
                  <a:gd name="T0" fmla="*/ 175 w 229"/>
                  <a:gd name="T1" fmla="*/ 256 h 414"/>
                  <a:gd name="T2" fmla="*/ 178 w 229"/>
                  <a:gd name="T3" fmla="*/ 256 h 414"/>
                  <a:gd name="T4" fmla="*/ 229 w 229"/>
                  <a:gd name="T5" fmla="*/ 209 h 414"/>
                  <a:gd name="T6" fmla="*/ 178 w 229"/>
                  <a:gd name="T7" fmla="*/ 162 h 414"/>
                  <a:gd name="T8" fmla="*/ 176 w 229"/>
                  <a:gd name="T9" fmla="*/ 158 h 414"/>
                  <a:gd name="T10" fmla="*/ 170 w 229"/>
                  <a:gd name="T11" fmla="*/ 0 h 414"/>
                  <a:gd name="T12" fmla="*/ 43 w 229"/>
                  <a:gd name="T13" fmla="*/ 0 h 414"/>
                  <a:gd name="T14" fmla="*/ 0 w 229"/>
                  <a:gd name="T15" fmla="*/ 30 h 414"/>
                  <a:gd name="T16" fmla="*/ 0 w 229"/>
                  <a:gd name="T17" fmla="*/ 414 h 414"/>
                  <a:gd name="T18" fmla="*/ 13 w 229"/>
                  <a:gd name="T19" fmla="*/ 414 h 414"/>
                  <a:gd name="T20" fmla="*/ 43 w 229"/>
                  <a:gd name="T21" fmla="*/ 409 h 414"/>
                  <a:gd name="T22" fmla="*/ 175 w 229"/>
                  <a:gd name="T23" fmla="*/ 256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9" h="414">
                    <a:moveTo>
                      <a:pt x="175" y="256"/>
                    </a:moveTo>
                    <a:cubicBezTo>
                      <a:pt x="176" y="256"/>
                      <a:pt x="177" y="256"/>
                      <a:pt x="178" y="256"/>
                    </a:cubicBezTo>
                    <a:cubicBezTo>
                      <a:pt x="206" y="256"/>
                      <a:pt x="229" y="235"/>
                      <a:pt x="229" y="209"/>
                    </a:cubicBezTo>
                    <a:cubicBezTo>
                      <a:pt x="229" y="183"/>
                      <a:pt x="206" y="162"/>
                      <a:pt x="178" y="162"/>
                    </a:cubicBezTo>
                    <a:cubicBezTo>
                      <a:pt x="177" y="162"/>
                      <a:pt x="177" y="158"/>
                      <a:pt x="176" y="158"/>
                    </a:cubicBezTo>
                    <a:cubicBezTo>
                      <a:pt x="175" y="83"/>
                      <a:pt x="170" y="0"/>
                      <a:pt x="17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24"/>
                      <a:pt x="0" y="30"/>
                      <a:pt x="0" y="30"/>
                    </a:cubicBezTo>
                    <a:cubicBezTo>
                      <a:pt x="0" y="414"/>
                      <a:pt x="0" y="414"/>
                      <a:pt x="0" y="414"/>
                    </a:cubicBezTo>
                    <a:cubicBezTo>
                      <a:pt x="4" y="414"/>
                      <a:pt x="9" y="414"/>
                      <a:pt x="13" y="414"/>
                    </a:cubicBezTo>
                    <a:cubicBezTo>
                      <a:pt x="21" y="413"/>
                      <a:pt x="32" y="411"/>
                      <a:pt x="43" y="409"/>
                    </a:cubicBezTo>
                    <a:cubicBezTo>
                      <a:pt x="128" y="371"/>
                      <a:pt x="175" y="256"/>
                      <a:pt x="175" y="256"/>
                    </a:cubicBezTo>
                    <a:close/>
                  </a:path>
                </a:pathLst>
              </a:custGeom>
              <a:solidFill>
                <a:srgbClr val="FDD0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îS1íḑè">
                <a:extLst>
                  <a:ext uri="{FF2B5EF4-FFF2-40B4-BE49-F238E27FC236}">
                    <a16:creationId xmlns:a16="http://schemas.microsoft.com/office/drawing/2014/main" id="{74648BAF-8D76-479E-82E7-BD844B7903A3}"/>
                  </a:ext>
                </a:extLst>
              </p:cNvPr>
              <p:cNvSpPr/>
              <p:nvPr/>
            </p:nvSpPr>
            <p:spPr bwMode="auto">
              <a:xfrm>
                <a:off x="1495998" y="4210665"/>
                <a:ext cx="409479" cy="1645833"/>
              </a:xfrm>
              <a:custGeom>
                <a:avLst/>
                <a:gdLst>
                  <a:gd name="T0" fmla="*/ 102 w 362"/>
                  <a:gd name="T1" fmla="*/ 1455 h 1455"/>
                  <a:gd name="T2" fmla="*/ 312 w 362"/>
                  <a:gd name="T3" fmla="*/ 1455 h 1455"/>
                  <a:gd name="T4" fmla="*/ 362 w 362"/>
                  <a:gd name="T5" fmla="*/ 0 h 1455"/>
                  <a:gd name="T6" fmla="*/ 0 w 362"/>
                  <a:gd name="T7" fmla="*/ 0 h 1455"/>
                  <a:gd name="T8" fmla="*/ 102 w 362"/>
                  <a:gd name="T9" fmla="*/ 1455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1455">
                    <a:moveTo>
                      <a:pt x="102" y="1455"/>
                    </a:moveTo>
                    <a:lnTo>
                      <a:pt x="312" y="1455"/>
                    </a:lnTo>
                    <a:lnTo>
                      <a:pt x="362" y="0"/>
                    </a:lnTo>
                    <a:lnTo>
                      <a:pt x="0" y="0"/>
                    </a:lnTo>
                    <a:lnTo>
                      <a:pt x="102" y="1455"/>
                    </a:lnTo>
                    <a:close/>
                  </a:path>
                </a:pathLst>
              </a:custGeom>
              <a:solidFill>
                <a:srgbClr val="373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38" name="îŝļíḋe">
                <a:extLst>
                  <a:ext uri="{FF2B5EF4-FFF2-40B4-BE49-F238E27FC236}">
                    <a16:creationId xmlns:a16="http://schemas.microsoft.com/office/drawing/2014/main" id="{A83FE0B4-9431-407F-BCF2-8C0C6B68FF27}"/>
                  </a:ext>
                </a:extLst>
              </p:cNvPr>
              <p:cNvSpPr/>
              <p:nvPr/>
            </p:nvSpPr>
            <p:spPr bwMode="auto">
              <a:xfrm>
                <a:off x="1495998" y="4210665"/>
                <a:ext cx="409479" cy="1645833"/>
              </a:xfrm>
              <a:custGeom>
                <a:avLst/>
                <a:gdLst>
                  <a:gd name="T0" fmla="*/ 102 w 362"/>
                  <a:gd name="T1" fmla="*/ 1455 h 1455"/>
                  <a:gd name="T2" fmla="*/ 312 w 362"/>
                  <a:gd name="T3" fmla="*/ 1455 h 1455"/>
                  <a:gd name="T4" fmla="*/ 362 w 362"/>
                  <a:gd name="T5" fmla="*/ 0 h 1455"/>
                  <a:gd name="T6" fmla="*/ 0 w 362"/>
                  <a:gd name="T7" fmla="*/ 0 h 1455"/>
                  <a:gd name="T8" fmla="*/ 102 w 362"/>
                  <a:gd name="T9" fmla="*/ 1455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1455">
                    <a:moveTo>
                      <a:pt x="102" y="1455"/>
                    </a:moveTo>
                    <a:lnTo>
                      <a:pt x="312" y="1455"/>
                    </a:lnTo>
                    <a:lnTo>
                      <a:pt x="362" y="0"/>
                    </a:lnTo>
                    <a:lnTo>
                      <a:pt x="0" y="0"/>
                    </a:lnTo>
                    <a:lnTo>
                      <a:pt x="102" y="14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îṣļiḍè">
                <a:extLst>
                  <a:ext uri="{FF2B5EF4-FFF2-40B4-BE49-F238E27FC236}">
                    <a16:creationId xmlns:a16="http://schemas.microsoft.com/office/drawing/2014/main" id="{B5D3F9DE-2EA3-4C67-8303-21DE8DA53780}"/>
                  </a:ext>
                </a:extLst>
              </p:cNvPr>
              <p:cNvSpPr/>
              <p:nvPr/>
            </p:nvSpPr>
            <p:spPr bwMode="auto">
              <a:xfrm>
                <a:off x="1150996" y="4210665"/>
                <a:ext cx="409479" cy="1645833"/>
              </a:xfrm>
              <a:custGeom>
                <a:avLst/>
                <a:gdLst>
                  <a:gd name="T0" fmla="*/ 260 w 362"/>
                  <a:gd name="T1" fmla="*/ 1455 h 1455"/>
                  <a:gd name="T2" fmla="*/ 50 w 362"/>
                  <a:gd name="T3" fmla="*/ 1455 h 1455"/>
                  <a:gd name="T4" fmla="*/ 0 w 362"/>
                  <a:gd name="T5" fmla="*/ 0 h 1455"/>
                  <a:gd name="T6" fmla="*/ 362 w 362"/>
                  <a:gd name="T7" fmla="*/ 0 h 1455"/>
                  <a:gd name="T8" fmla="*/ 260 w 362"/>
                  <a:gd name="T9" fmla="*/ 1455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1455">
                    <a:moveTo>
                      <a:pt x="260" y="1455"/>
                    </a:moveTo>
                    <a:lnTo>
                      <a:pt x="50" y="1455"/>
                    </a:lnTo>
                    <a:lnTo>
                      <a:pt x="0" y="0"/>
                    </a:lnTo>
                    <a:lnTo>
                      <a:pt x="362" y="0"/>
                    </a:lnTo>
                    <a:lnTo>
                      <a:pt x="260" y="1455"/>
                    </a:lnTo>
                    <a:close/>
                  </a:path>
                </a:pathLst>
              </a:custGeom>
              <a:solidFill>
                <a:srgbClr val="2D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ïṣļiḓe">
                <a:extLst>
                  <a:ext uri="{FF2B5EF4-FFF2-40B4-BE49-F238E27FC236}">
                    <a16:creationId xmlns:a16="http://schemas.microsoft.com/office/drawing/2014/main" id="{EF471887-6190-40D0-999E-66560E245ADD}"/>
                  </a:ext>
                </a:extLst>
              </p:cNvPr>
              <p:cNvSpPr/>
              <p:nvPr/>
            </p:nvSpPr>
            <p:spPr bwMode="auto">
              <a:xfrm>
                <a:off x="1150996" y="4210665"/>
                <a:ext cx="409479" cy="1645833"/>
              </a:xfrm>
              <a:custGeom>
                <a:avLst/>
                <a:gdLst>
                  <a:gd name="T0" fmla="*/ 260 w 362"/>
                  <a:gd name="T1" fmla="*/ 1455 h 1455"/>
                  <a:gd name="T2" fmla="*/ 50 w 362"/>
                  <a:gd name="T3" fmla="*/ 1455 h 1455"/>
                  <a:gd name="T4" fmla="*/ 0 w 362"/>
                  <a:gd name="T5" fmla="*/ 0 h 1455"/>
                  <a:gd name="T6" fmla="*/ 362 w 362"/>
                  <a:gd name="T7" fmla="*/ 0 h 1455"/>
                  <a:gd name="T8" fmla="*/ 260 w 362"/>
                  <a:gd name="T9" fmla="*/ 1455 h 1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2" h="1455">
                    <a:moveTo>
                      <a:pt x="260" y="1455"/>
                    </a:moveTo>
                    <a:lnTo>
                      <a:pt x="50" y="1455"/>
                    </a:lnTo>
                    <a:lnTo>
                      <a:pt x="0" y="0"/>
                    </a:lnTo>
                    <a:lnTo>
                      <a:pt x="362" y="0"/>
                    </a:lnTo>
                    <a:lnTo>
                      <a:pt x="260" y="145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íṧ1îḋè">
                <a:extLst>
                  <a:ext uri="{FF2B5EF4-FFF2-40B4-BE49-F238E27FC236}">
                    <a16:creationId xmlns:a16="http://schemas.microsoft.com/office/drawing/2014/main" id="{F0ED2684-EB46-46A5-A426-DE6F2AE36E64}"/>
                  </a:ext>
                </a:extLst>
              </p:cNvPr>
              <p:cNvSpPr/>
              <p:nvPr/>
            </p:nvSpPr>
            <p:spPr bwMode="auto">
              <a:xfrm>
                <a:off x="1117061" y="2907572"/>
                <a:ext cx="809908" cy="791810"/>
              </a:xfrm>
              <a:prstGeom prst="rect">
                <a:avLst/>
              </a:prstGeom>
              <a:solidFill>
                <a:srgbClr val="E8E1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îŝľïḋè">
                <a:extLst>
                  <a:ext uri="{FF2B5EF4-FFF2-40B4-BE49-F238E27FC236}">
                    <a16:creationId xmlns:a16="http://schemas.microsoft.com/office/drawing/2014/main" id="{C3602408-B00D-4243-B5AA-4E1B627995A5}"/>
                  </a:ext>
                </a:extLst>
              </p:cNvPr>
              <p:cNvSpPr/>
              <p:nvPr/>
            </p:nvSpPr>
            <p:spPr bwMode="auto">
              <a:xfrm>
                <a:off x="1419079" y="2813686"/>
                <a:ext cx="205871" cy="117640"/>
              </a:xfrm>
              <a:prstGeom prst="rect">
                <a:avLst/>
              </a:prstGeom>
              <a:solidFill>
                <a:srgbClr val="373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43" name="ïšlïḍè">
                <a:extLst>
                  <a:ext uri="{FF2B5EF4-FFF2-40B4-BE49-F238E27FC236}">
                    <a16:creationId xmlns:a16="http://schemas.microsoft.com/office/drawing/2014/main" id="{EBF7D2F6-4775-46D1-928F-E2BC98F20C5C}"/>
                  </a:ext>
                </a:extLst>
              </p:cNvPr>
              <p:cNvSpPr/>
              <p:nvPr/>
            </p:nvSpPr>
            <p:spPr bwMode="auto">
              <a:xfrm>
                <a:off x="1397588" y="2907572"/>
                <a:ext cx="248854" cy="1303092"/>
              </a:xfrm>
              <a:custGeom>
                <a:avLst/>
                <a:gdLst>
                  <a:gd name="T0" fmla="*/ 0 w 220"/>
                  <a:gd name="T1" fmla="*/ 1057 h 1152"/>
                  <a:gd name="T2" fmla="*/ 111 w 220"/>
                  <a:gd name="T3" fmla="*/ 1152 h 1152"/>
                  <a:gd name="T4" fmla="*/ 220 w 220"/>
                  <a:gd name="T5" fmla="*/ 1057 h 1152"/>
                  <a:gd name="T6" fmla="*/ 142 w 220"/>
                  <a:gd name="T7" fmla="*/ 0 h 1152"/>
                  <a:gd name="T8" fmla="*/ 78 w 220"/>
                  <a:gd name="T9" fmla="*/ 0 h 1152"/>
                  <a:gd name="T10" fmla="*/ 0 w 220"/>
                  <a:gd name="T11" fmla="*/ 1057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1152">
                    <a:moveTo>
                      <a:pt x="0" y="1057"/>
                    </a:moveTo>
                    <a:lnTo>
                      <a:pt x="111" y="1152"/>
                    </a:lnTo>
                    <a:lnTo>
                      <a:pt x="220" y="1057"/>
                    </a:lnTo>
                    <a:lnTo>
                      <a:pt x="142" y="0"/>
                    </a:lnTo>
                    <a:lnTo>
                      <a:pt x="78" y="0"/>
                    </a:lnTo>
                    <a:lnTo>
                      <a:pt x="0" y="1057"/>
                    </a:lnTo>
                    <a:close/>
                  </a:path>
                </a:pathLst>
              </a:custGeom>
              <a:solidFill>
                <a:srgbClr val="373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ïṩlíḋê">
                <a:extLst>
                  <a:ext uri="{FF2B5EF4-FFF2-40B4-BE49-F238E27FC236}">
                    <a16:creationId xmlns:a16="http://schemas.microsoft.com/office/drawing/2014/main" id="{4F388D9B-E650-47E0-B64A-3D00DEF591F1}"/>
                  </a:ext>
                </a:extLst>
              </p:cNvPr>
              <p:cNvSpPr/>
              <p:nvPr/>
            </p:nvSpPr>
            <p:spPr bwMode="auto">
              <a:xfrm>
                <a:off x="1587622" y="2813686"/>
                <a:ext cx="231887" cy="160624"/>
              </a:xfrm>
              <a:custGeom>
                <a:avLst/>
                <a:gdLst>
                  <a:gd name="T0" fmla="*/ 45 w 205"/>
                  <a:gd name="T1" fmla="*/ 142 h 142"/>
                  <a:gd name="T2" fmla="*/ 205 w 205"/>
                  <a:gd name="T3" fmla="*/ 83 h 142"/>
                  <a:gd name="T4" fmla="*/ 205 w 205"/>
                  <a:gd name="T5" fmla="*/ 0 h 142"/>
                  <a:gd name="T6" fmla="*/ 0 w 205"/>
                  <a:gd name="T7" fmla="*/ 0 h 142"/>
                  <a:gd name="T8" fmla="*/ 45 w 205"/>
                  <a:gd name="T9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142">
                    <a:moveTo>
                      <a:pt x="45" y="142"/>
                    </a:moveTo>
                    <a:lnTo>
                      <a:pt x="205" y="83"/>
                    </a:lnTo>
                    <a:lnTo>
                      <a:pt x="205" y="0"/>
                    </a:lnTo>
                    <a:lnTo>
                      <a:pt x="0" y="0"/>
                    </a:lnTo>
                    <a:lnTo>
                      <a:pt x="45" y="142"/>
                    </a:lnTo>
                    <a:close/>
                  </a:path>
                </a:pathLst>
              </a:custGeom>
              <a:solidFill>
                <a:srgbClr val="FEF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45" name="íṡļíďé">
                <a:extLst>
                  <a:ext uri="{FF2B5EF4-FFF2-40B4-BE49-F238E27FC236}">
                    <a16:creationId xmlns:a16="http://schemas.microsoft.com/office/drawing/2014/main" id="{3EC93C6F-3511-49ED-ABDD-A78AB3C5287C}"/>
                  </a:ext>
                </a:extLst>
              </p:cNvPr>
              <p:cNvSpPr/>
              <p:nvPr/>
            </p:nvSpPr>
            <p:spPr bwMode="auto">
              <a:xfrm>
                <a:off x="1223390" y="2813686"/>
                <a:ext cx="233018" cy="160624"/>
              </a:xfrm>
              <a:custGeom>
                <a:avLst/>
                <a:gdLst>
                  <a:gd name="T0" fmla="*/ 161 w 206"/>
                  <a:gd name="T1" fmla="*/ 142 h 142"/>
                  <a:gd name="T2" fmla="*/ 0 w 206"/>
                  <a:gd name="T3" fmla="*/ 83 h 142"/>
                  <a:gd name="T4" fmla="*/ 0 w 206"/>
                  <a:gd name="T5" fmla="*/ 0 h 142"/>
                  <a:gd name="T6" fmla="*/ 206 w 206"/>
                  <a:gd name="T7" fmla="*/ 0 h 142"/>
                  <a:gd name="T8" fmla="*/ 161 w 206"/>
                  <a:gd name="T9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142">
                    <a:moveTo>
                      <a:pt x="161" y="142"/>
                    </a:moveTo>
                    <a:lnTo>
                      <a:pt x="0" y="83"/>
                    </a:lnTo>
                    <a:lnTo>
                      <a:pt x="0" y="0"/>
                    </a:lnTo>
                    <a:lnTo>
                      <a:pt x="206" y="0"/>
                    </a:lnTo>
                    <a:lnTo>
                      <a:pt x="161" y="142"/>
                    </a:lnTo>
                    <a:close/>
                  </a:path>
                </a:pathLst>
              </a:custGeom>
              <a:solidFill>
                <a:srgbClr val="FEF6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46" name="iṥlïďê">
                <a:extLst>
                  <a:ext uri="{FF2B5EF4-FFF2-40B4-BE49-F238E27FC236}">
                    <a16:creationId xmlns:a16="http://schemas.microsoft.com/office/drawing/2014/main" id="{1966FB58-A0FE-43B0-9998-1220D8CE9722}"/>
                  </a:ext>
                </a:extLst>
              </p:cNvPr>
              <p:cNvSpPr/>
              <p:nvPr/>
            </p:nvSpPr>
            <p:spPr bwMode="auto">
              <a:xfrm>
                <a:off x="527728" y="2907572"/>
                <a:ext cx="489791" cy="1477290"/>
              </a:xfrm>
              <a:custGeom>
                <a:avLst/>
                <a:gdLst>
                  <a:gd name="T0" fmla="*/ 116 w 183"/>
                  <a:gd name="T1" fmla="*/ 545 h 552"/>
                  <a:gd name="T2" fmla="*/ 37 w 183"/>
                  <a:gd name="T3" fmla="*/ 552 h 552"/>
                  <a:gd name="T4" fmla="*/ 108 w 183"/>
                  <a:gd name="T5" fmla="*/ 0 h 552"/>
                  <a:gd name="T6" fmla="*/ 183 w 183"/>
                  <a:gd name="T7" fmla="*/ 20 h 552"/>
                  <a:gd name="T8" fmla="*/ 116 w 183"/>
                  <a:gd name="T9" fmla="*/ 545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3" h="552">
                    <a:moveTo>
                      <a:pt x="116" y="545"/>
                    </a:moveTo>
                    <a:cubicBezTo>
                      <a:pt x="90" y="547"/>
                      <a:pt x="63" y="550"/>
                      <a:pt x="37" y="552"/>
                    </a:cubicBezTo>
                    <a:cubicBezTo>
                      <a:pt x="0" y="366"/>
                      <a:pt x="24" y="177"/>
                      <a:pt x="108" y="0"/>
                    </a:cubicBezTo>
                    <a:cubicBezTo>
                      <a:pt x="133" y="7"/>
                      <a:pt x="158" y="13"/>
                      <a:pt x="183" y="20"/>
                    </a:cubicBezTo>
                    <a:cubicBezTo>
                      <a:pt x="104" y="188"/>
                      <a:pt x="81" y="368"/>
                      <a:pt x="116" y="545"/>
                    </a:cubicBezTo>
                  </a:path>
                </a:pathLst>
              </a:custGeom>
              <a:solidFill>
                <a:srgbClr val="043A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íšľiḓé">
                <a:extLst>
                  <a:ext uri="{FF2B5EF4-FFF2-40B4-BE49-F238E27FC236}">
                    <a16:creationId xmlns:a16="http://schemas.microsoft.com/office/drawing/2014/main" id="{D207D365-A76D-4C12-993C-B358698C8676}"/>
                  </a:ext>
                </a:extLst>
              </p:cNvPr>
              <p:cNvSpPr/>
              <p:nvPr/>
            </p:nvSpPr>
            <p:spPr bwMode="auto">
              <a:xfrm>
                <a:off x="629532" y="4365633"/>
                <a:ext cx="286183" cy="211527"/>
              </a:xfrm>
              <a:custGeom>
                <a:avLst/>
                <a:gdLst>
                  <a:gd name="T0" fmla="*/ 89 w 107"/>
                  <a:gd name="T1" fmla="*/ 9 h 79"/>
                  <a:gd name="T2" fmla="*/ 79 w 107"/>
                  <a:gd name="T3" fmla="*/ 5 h 79"/>
                  <a:gd name="T4" fmla="*/ 77 w 107"/>
                  <a:gd name="T5" fmla="*/ 0 h 79"/>
                  <a:gd name="T6" fmla="*/ 1 w 107"/>
                  <a:gd name="T7" fmla="*/ 7 h 79"/>
                  <a:gd name="T8" fmla="*/ 1 w 107"/>
                  <a:gd name="T9" fmla="*/ 27 h 79"/>
                  <a:gd name="T10" fmla="*/ 49 w 107"/>
                  <a:gd name="T11" fmla="*/ 77 h 79"/>
                  <a:gd name="T12" fmla="*/ 84 w 107"/>
                  <a:gd name="T13" fmla="*/ 30 h 79"/>
                  <a:gd name="T14" fmla="*/ 103 w 107"/>
                  <a:gd name="T15" fmla="*/ 29 h 79"/>
                  <a:gd name="T16" fmla="*/ 89 w 107"/>
                  <a:gd name="T17" fmla="*/ 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79">
                    <a:moveTo>
                      <a:pt x="89" y="9"/>
                    </a:moveTo>
                    <a:cubicBezTo>
                      <a:pt x="86" y="7"/>
                      <a:pt x="82" y="6"/>
                      <a:pt x="79" y="5"/>
                    </a:cubicBezTo>
                    <a:cubicBezTo>
                      <a:pt x="78" y="3"/>
                      <a:pt x="78" y="1"/>
                      <a:pt x="77" y="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14"/>
                      <a:pt x="0" y="20"/>
                      <a:pt x="1" y="27"/>
                    </a:cubicBezTo>
                    <a:cubicBezTo>
                      <a:pt x="5" y="57"/>
                      <a:pt x="26" y="79"/>
                      <a:pt x="49" y="77"/>
                    </a:cubicBezTo>
                    <a:cubicBezTo>
                      <a:pt x="70" y="75"/>
                      <a:pt x="84" y="55"/>
                      <a:pt x="84" y="30"/>
                    </a:cubicBezTo>
                    <a:cubicBezTo>
                      <a:pt x="92" y="32"/>
                      <a:pt x="100" y="32"/>
                      <a:pt x="103" y="29"/>
                    </a:cubicBezTo>
                    <a:cubicBezTo>
                      <a:pt x="107" y="24"/>
                      <a:pt x="101" y="15"/>
                      <a:pt x="89" y="9"/>
                    </a:cubicBezTo>
                  </a:path>
                </a:pathLst>
              </a:custGeom>
              <a:solidFill>
                <a:srgbClr val="FDD0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475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48" name="ïŝľíḍè">
                <a:extLst>
                  <a:ext uri="{FF2B5EF4-FFF2-40B4-BE49-F238E27FC236}">
                    <a16:creationId xmlns:a16="http://schemas.microsoft.com/office/drawing/2014/main" id="{27FC2B7E-C246-4E7E-A91E-802390358EEF}"/>
                  </a:ext>
                </a:extLst>
              </p:cNvPr>
              <p:cNvSpPr/>
              <p:nvPr/>
            </p:nvSpPr>
            <p:spPr bwMode="auto">
              <a:xfrm>
                <a:off x="1482424" y="2907572"/>
                <a:ext cx="746563" cy="1528193"/>
              </a:xfrm>
              <a:custGeom>
                <a:avLst/>
                <a:gdLst>
                  <a:gd name="T0" fmla="*/ 50 w 279"/>
                  <a:gd name="T1" fmla="*/ 571 h 571"/>
                  <a:gd name="T2" fmla="*/ 50 w 279"/>
                  <a:gd name="T3" fmla="*/ 571 h 571"/>
                  <a:gd name="T4" fmla="*/ 48 w 279"/>
                  <a:gd name="T5" fmla="*/ 571 h 571"/>
                  <a:gd name="T6" fmla="*/ 1 w 279"/>
                  <a:gd name="T7" fmla="*/ 536 h 571"/>
                  <a:gd name="T8" fmla="*/ 0 w 279"/>
                  <a:gd name="T9" fmla="*/ 536 h 571"/>
                  <a:gd name="T10" fmla="*/ 0 w 279"/>
                  <a:gd name="T11" fmla="*/ 281 h 571"/>
                  <a:gd name="T12" fmla="*/ 124 w 279"/>
                  <a:gd name="T13" fmla="*/ 0 h 571"/>
                  <a:gd name="T14" fmla="*/ 279 w 279"/>
                  <a:gd name="T15" fmla="*/ 0 h 571"/>
                  <a:gd name="T16" fmla="*/ 218 w 279"/>
                  <a:gd name="T17" fmla="*/ 281 h 571"/>
                  <a:gd name="T18" fmla="*/ 218 w 279"/>
                  <a:gd name="T19" fmla="*/ 571 h 571"/>
                  <a:gd name="T20" fmla="*/ 50 w 279"/>
                  <a:gd name="T21" fmla="*/ 571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9" h="571">
                    <a:moveTo>
                      <a:pt x="50" y="571"/>
                    </a:moveTo>
                    <a:cubicBezTo>
                      <a:pt x="50" y="571"/>
                      <a:pt x="50" y="571"/>
                      <a:pt x="50" y="571"/>
                    </a:cubicBezTo>
                    <a:cubicBezTo>
                      <a:pt x="50" y="571"/>
                      <a:pt x="49" y="571"/>
                      <a:pt x="48" y="571"/>
                    </a:cubicBezTo>
                    <a:cubicBezTo>
                      <a:pt x="24" y="571"/>
                      <a:pt x="4" y="556"/>
                      <a:pt x="1" y="536"/>
                    </a:cubicBezTo>
                    <a:cubicBezTo>
                      <a:pt x="0" y="536"/>
                      <a:pt x="0" y="536"/>
                      <a:pt x="0" y="536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279" y="0"/>
                      <a:pt x="279" y="0"/>
                      <a:pt x="279" y="0"/>
                    </a:cubicBezTo>
                    <a:cubicBezTo>
                      <a:pt x="218" y="281"/>
                      <a:pt x="218" y="281"/>
                      <a:pt x="218" y="281"/>
                    </a:cubicBezTo>
                    <a:cubicBezTo>
                      <a:pt x="218" y="571"/>
                      <a:pt x="218" y="571"/>
                      <a:pt x="218" y="571"/>
                    </a:cubicBezTo>
                    <a:lnTo>
                      <a:pt x="50" y="571"/>
                    </a:lnTo>
                    <a:close/>
                  </a:path>
                </a:pathLst>
              </a:custGeom>
              <a:solidFill>
                <a:srgbClr val="0555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iS1íḋè">
                <a:extLst>
                  <a:ext uri="{FF2B5EF4-FFF2-40B4-BE49-F238E27FC236}">
                    <a16:creationId xmlns:a16="http://schemas.microsoft.com/office/drawing/2014/main" id="{6CC611B4-21EE-4546-8EA3-9FD8BF434BE1}"/>
                  </a:ext>
                </a:extLst>
              </p:cNvPr>
              <p:cNvSpPr/>
              <p:nvPr/>
            </p:nvSpPr>
            <p:spPr bwMode="auto">
              <a:xfrm>
                <a:off x="1482424" y="2856670"/>
                <a:ext cx="516939" cy="803121"/>
              </a:xfrm>
              <a:custGeom>
                <a:avLst/>
                <a:gdLst>
                  <a:gd name="T0" fmla="*/ 244 w 457"/>
                  <a:gd name="T1" fmla="*/ 355 h 710"/>
                  <a:gd name="T2" fmla="*/ 0 w 457"/>
                  <a:gd name="T3" fmla="*/ 710 h 710"/>
                  <a:gd name="T4" fmla="*/ 308 w 457"/>
                  <a:gd name="T5" fmla="*/ 0 h 710"/>
                  <a:gd name="T6" fmla="*/ 457 w 457"/>
                  <a:gd name="T7" fmla="*/ 45 h 710"/>
                  <a:gd name="T8" fmla="*/ 358 w 457"/>
                  <a:gd name="T9" fmla="*/ 189 h 710"/>
                  <a:gd name="T10" fmla="*/ 251 w 457"/>
                  <a:gd name="T11" fmla="*/ 343 h 710"/>
                  <a:gd name="T12" fmla="*/ 244 w 457"/>
                  <a:gd name="T13" fmla="*/ 355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7" h="710">
                    <a:moveTo>
                      <a:pt x="244" y="355"/>
                    </a:moveTo>
                    <a:lnTo>
                      <a:pt x="0" y="710"/>
                    </a:lnTo>
                    <a:lnTo>
                      <a:pt x="308" y="0"/>
                    </a:lnTo>
                    <a:lnTo>
                      <a:pt x="457" y="45"/>
                    </a:lnTo>
                    <a:lnTo>
                      <a:pt x="358" y="189"/>
                    </a:lnTo>
                    <a:lnTo>
                      <a:pt x="251" y="343"/>
                    </a:lnTo>
                    <a:lnTo>
                      <a:pt x="244" y="355"/>
                    </a:lnTo>
                    <a:close/>
                  </a:path>
                </a:pathLst>
              </a:custGeom>
              <a:solidFill>
                <a:srgbClr val="043A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ïsļíḍê">
                <a:extLst>
                  <a:ext uri="{FF2B5EF4-FFF2-40B4-BE49-F238E27FC236}">
                    <a16:creationId xmlns:a16="http://schemas.microsoft.com/office/drawing/2014/main" id="{8D827C76-573B-42B9-A7FB-2103B895C266}"/>
                  </a:ext>
                </a:extLst>
              </p:cNvPr>
              <p:cNvSpPr/>
              <p:nvPr/>
            </p:nvSpPr>
            <p:spPr bwMode="auto">
              <a:xfrm>
                <a:off x="813911" y="2907572"/>
                <a:ext cx="746563" cy="1528193"/>
              </a:xfrm>
              <a:custGeom>
                <a:avLst/>
                <a:gdLst>
                  <a:gd name="T0" fmla="*/ 228 w 279"/>
                  <a:gd name="T1" fmla="*/ 571 h 571"/>
                  <a:gd name="T2" fmla="*/ 229 w 279"/>
                  <a:gd name="T3" fmla="*/ 571 h 571"/>
                  <a:gd name="T4" fmla="*/ 231 w 279"/>
                  <a:gd name="T5" fmla="*/ 571 h 571"/>
                  <a:gd name="T6" fmla="*/ 278 w 279"/>
                  <a:gd name="T7" fmla="*/ 536 h 571"/>
                  <a:gd name="T8" fmla="*/ 279 w 279"/>
                  <a:gd name="T9" fmla="*/ 536 h 571"/>
                  <a:gd name="T10" fmla="*/ 279 w 279"/>
                  <a:gd name="T11" fmla="*/ 281 h 571"/>
                  <a:gd name="T12" fmla="*/ 155 w 279"/>
                  <a:gd name="T13" fmla="*/ 0 h 571"/>
                  <a:gd name="T14" fmla="*/ 0 w 279"/>
                  <a:gd name="T15" fmla="*/ 0 h 571"/>
                  <a:gd name="T16" fmla="*/ 61 w 279"/>
                  <a:gd name="T17" fmla="*/ 281 h 571"/>
                  <a:gd name="T18" fmla="*/ 61 w 279"/>
                  <a:gd name="T19" fmla="*/ 571 h 571"/>
                  <a:gd name="T20" fmla="*/ 228 w 279"/>
                  <a:gd name="T21" fmla="*/ 571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9" h="571">
                    <a:moveTo>
                      <a:pt x="228" y="571"/>
                    </a:moveTo>
                    <a:cubicBezTo>
                      <a:pt x="229" y="571"/>
                      <a:pt x="229" y="571"/>
                      <a:pt x="229" y="571"/>
                    </a:cubicBezTo>
                    <a:cubicBezTo>
                      <a:pt x="229" y="571"/>
                      <a:pt x="230" y="571"/>
                      <a:pt x="231" y="571"/>
                    </a:cubicBezTo>
                    <a:cubicBezTo>
                      <a:pt x="255" y="571"/>
                      <a:pt x="275" y="556"/>
                      <a:pt x="278" y="536"/>
                    </a:cubicBezTo>
                    <a:cubicBezTo>
                      <a:pt x="279" y="536"/>
                      <a:pt x="279" y="536"/>
                      <a:pt x="279" y="536"/>
                    </a:cubicBezTo>
                    <a:cubicBezTo>
                      <a:pt x="279" y="281"/>
                      <a:pt x="279" y="281"/>
                      <a:pt x="279" y="281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1" y="281"/>
                      <a:pt x="61" y="281"/>
                      <a:pt x="61" y="281"/>
                    </a:cubicBezTo>
                    <a:cubicBezTo>
                      <a:pt x="61" y="571"/>
                      <a:pt x="61" y="571"/>
                      <a:pt x="61" y="571"/>
                    </a:cubicBezTo>
                    <a:lnTo>
                      <a:pt x="228" y="571"/>
                    </a:lnTo>
                    <a:close/>
                  </a:path>
                </a:pathLst>
              </a:custGeom>
              <a:solidFill>
                <a:srgbClr val="034C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ïṡḷïďé">
                <a:extLst>
                  <a:ext uri="{FF2B5EF4-FFF2-40B4-BE49-F238E27FC236}">
                    <a16:creationId xmlns:a16="http://schemas.microsoft.com/office/drawing/2014/main" id="{D1F4C975-C700-4C27-BD70-04711B312097}"/>
                  </a:ext>
                </a:extLst>
              </p:cNvPr>
              <p:cNvSpPr/>
              <p:nvPr/>
            </p:nvSpPr>
            <p:spPr bwMode="auto">
              <a:xfrm>
                <a:off x="1044667" y="2856670"/>
                <a:ext cx="515807" cy="803121"/>
              </a:xfrm>
              <a:custGeom>
                <a:avLst/>
                <a:gdLst>
                  <a:gd name="T0" fmla="*/ 0 w 456"/>
                  <a:gd name="T1" fmla="*/ 45 h 710"/>
                  <a:gd name="T2" fmla="*/ 149 w 456"/>
                  <a:gd name="T3" fmla="*/ 0 h 710"/>
                  <a:gd name="T4" fmla="*/ 456 w 456"/>
                  <a:gd name="T5" fmla="*/ 710 h 710"/>
                  <a:gd name="T6" fmla="*/ 99 w 456"/>
                  <a:gd name="T7" fmla="*/ 189 h 710"/>
                  <a:gd name="T8" fmla="*/ 0 w 456"/>
                  <a:gd name="T9" fmla="*/ 45 h 7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6" h="710">
                    <a:moveTo>
                      <a:pt x="0" y="45"/>
                    </a:moveTo>
                    <a:lnTo>
                      <a:pt x="149" y="0"/>
                    </a:lnTo>
                    <a:lnTo>
                      <a:pt x="456" y="710"/>
                    </a:lnTo>
                    <a:lnTo>
                      <a:pt x="99" y="189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rgbClr val="043A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iş1íḑé">
                <a:extLst>
                  <a:ext uri="{FF2B5EF4-FFF2-40B4-BE49-F238E27FC236}">
                    <a16:creationId xmlns:a16="http://schemas.microsoft.com/office/drawing/2014/main" id="{B8162395-4142-43F6-82B5-D38800A2E23F}"/>
                  </a:ext>
                </a:extLst>
              </p:cNvPr>
              <p:cNvSpPr/>
              <p:nvPr/>
            </p:nvSpPr>
            <p:spPr bwMode="auto">
              <a:xfrm>
                <a:off x="929289" y="2194944"/>
                <a:ext cx="78050" cy="78050"/>
              </a:xfrm>
              <a:custGeom>
                <a:avLst/>
                <a:gdLst>
                  <a:gd name="T0" fmla="*/ 7 w 29"/>
                  <a:gd name="T1" fmla="*/ 22 h 29"/>
                  <a:gd name="T2" fmla="*/ 22 w 29"/>
                  <a:gd name="T3" fmla="*/ 7 h 29"/>
                  <a:gd name="T4" fmla="*/ 29 w 29"/>
                  <a:gd name="T5" fmla="*/ 9 h 29"/>
                  <a:gd name="T6" fmla="*/ 15 w 29"/>
                  <a:gd name="T7" fmla="*/ 0 h 29"/>
                  <a:gd name="T8" fmla="*/ 0 w 29"/>
                  <a:gd name="T9" fmla="*/ 15 h 29"/>
                  <a:gd name="T10" fmla="*/ 8 w 29"/>
                  <a:gd name="T11" fmla="*/ 29 h 29"/>
                  <a:gd name="T12" fmla="*/ 7 w 29"/>
                  <a:gd name="T13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9">
                    <a:moveTo>
                      <a:pt x="7" y="22"/>
                    </a:moveTo>
                    <a:cubicBezTo>
                      <a:pt x="7" y="14"/>
                      <a:pt x="13" y="7"/>
                      <a:pt x="22" y="7"/>
                    </a:cubicBezTo>
                    <a:cubicBezTo>
                      <a:pt x="24" y="7"/>
                      <a:pt x="27" y="7"/>
                      <a:pt x="29" y="9"/>
                    </a:cubicBezTo>
                    <a:cubicBezTo>
                      <a:pt x="26" y="4"/>
                      <a:pt x="21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21"/>
                      <a:pt x="3" y="26"/>
                      <a:pt x="8" y="29"/>
                    </a:cubicBezTo>
                    <a:cubicBezTo>
                      <a:pt x="7" y="27"/>
                      <a:pt x="7" y="25"/>
                      <a:pt x="7" y="22"/>
                    </a:cubicBezTo>
                  </a:path>
                </a:pathLst>
              </a:custGeom>
              <a:solidFill>
                <a:srgbClr val="D3AB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53" name="ïšļîḍé">
                <a:extLst>
                  <a:ext uri="{FF2B5EF4-FFF2-40B4-BE49-F238E27FC236}">
                    <a16:creationId xmlns:a16="http://schemas.microsoft.com/office/drawing/2014/main" id="{90B5779E-AD5B-4A7A-9556-32B1CD91EE05}"/>
                  </a:ext>
                </a:extLst>
              </p:cNvPr>
              <p:cNvSpPr/>
              <p:nvPr/>
            </p:nvSpPr>
            <p:spPr bwMode="auto">
              <a:xfrm>
                <a:off x="2034429" y="2194944"/>
                <a:ext cx="74656" cy="78050"/>
              </a:xfrm>
              <a:custGeom>
                <a:avLst/>
                <a:gdLst>
                  <a:gd name="T0" fmla="*/ 22 w 28"/>
                  <a:gd name="T1" fmla="*/ 22 h 29"/>
                  <a:gd name="T2" fmla="*/ 7 w 28"/>
                  <a:gd name="T3" fmla="*/ 7 h 29"/>
                  <a:gd name="T4" fmla="*/ 0 w 28"/>
                  <a:gd name="T5" fmla="*/ 9 h 29"/>
                  <a:gd name="T6" fmla="*/ 13 w 28"/>
                  <a:gd name="T7" fmla="*/ 0 h 29"/>
                  <a:gd name="T8" fmla="*/ 28 w 28"/>
                  <a:gd name="T9" fmla="*/ 15 h 29"/>
                  <a:gd name="T10" fmla="*/ 20 w 28"/>
                  <a:gd name="T11" fmla="*/ 29 h 29"/>
                  <a:gd name="T12" fmla="*/ 22 w 28"/>
                  <a:gd name="T13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9">
                    <a:moveTo>
                      <a:pt x="22" y="22"/>
                    </a:moveTo>
                    <a:cubicBezTo>
                      <a:pt x="22" y="14"/>
                      <a:pt x="15" y="7"/>
                      <a:pt x="7" y="7"/>
                    </a:cubicBezTo>
                    <a:cubicBezTo>
                      <a:pt x="4" y="7"/>
                      <a:pt x="2" y="7"/>
                      <a:pt x="0" y="9"/>
                    </a:cubicBezTo>
                    <a:cubicBezTo>
                      <a:pt x="2" y="4"/>
                      <a:pt x="7" y="0"/>
                      <a:pt x="13" y="0"/>
                    </a:cubicBezTo>
                    <a:cubicBezTo>
                      <a:pt x="22" y="0"/>
                      <a:pt x="28" y="7"/>
                      <a:pt x="28" y="15"/>
                    </a:cubicBezTo>
                    <a:cubicBezTo>
                      <a:pt x="28" y="21"/>
                      <a:pt x="25" y="26"/>
                      <a:pt x="20" y="29"/>
                    </a:cubicBezTo>
                    <a:cubicBezTo>
                      <a:pt x="21" y="27"/>
                      <a:pt x="22" y="25"/>
                      <a:pt x="22" y="22"/>
                    </a:cubicBezTo>
                  </a:path>
                </a:pathLst>
              </a:custGeom>
              <a:solidFill>
                <a:srgbClr val="DDAA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54" name="íš1idê">
                <a:extLst>
                  <a:ext uri="{FF2B5EF4-FFF2-40B4-BE49-F238E27FC236}">
                    <a16:creationId xmlns:a16="http://schemas.microsoft.com/office/drawing/2014/main" id="{B0EE3819-F15C-4CDB-9751-B29DD06F0D20}"/>
                  </a:ext>
                </a:extLst>
              </p:cNvPr>
              <p:cNvSpPr/>
              <p:nvPr/>
            </p:nvSpPr>
            <p:spPr bwMode="auto">
              <a:xfrm>
                <a:off x="921370" y="2194944"/>
                <a:ext cx="74656" cy="78050"/>
              </a:xfrm>
              <a:custGeom>
                <a:avLst/>
                <a:gdLst>
                  <a:gd name="T0" fmla="*/ 6 w 28"/>
                  <a:gd name="T1" fmla="*/ 22 h 29"/>
                  <a:gd name="T2" fmla="*/ 21 w 28"/>
                  <a:gd name="T3" fmla="*/ 7 h 29"/>
                  <a:gd name="T4" fmla="*/ 28 w 28"/>
                  <a:gd name="T5" fmla="*/ 9 h 29"/>
                  <a:gd name="T6" fmla="*/ 15 w 28"/>
                  <a:gd name="T7" fmla="*/ 0 h 29"/>
                  <a:gd name="T8" fmla="*/ 0 w 28"/>
                  <a:gd name="T9" fmla="*/ 15 h 29"/>
                  <a:gd name="T10" fmla="*/ 8 w 28"/>
                  <a:gd name="T11" fmla="*/ 29 h 29"/>
                  <a:gd name="T12" fmla="*/ 6 w 28"/>
                  <a:gd name="T13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9">
                    <a:moveTo>
                      <a:pt x="6" y="22"/>
                    </a:moveTo>
                    <a:cubicBezTo>
                      <a:pt x="6" y="14"/>
                      <a:pt x="13" y="7"/>
                      <a:pt x="21" y="7"/>
                    </a:cubicBezTo>
                    <a:cubicBezTo>
                      <a:pt x="24" y="7"/>
                      <a:pt x="26" y="7"/>
                      <a:pt x="28" y="9"/>
                    </a:cubicBezTo>
                    <a:cubicBezTo>
                      <a:pt x="26" y="4"/>
                      <a:pt x="21" y="0"/>
                      <a:pt x="15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21"/>
                      <a:pt x="3" y="26"/>
                      <a:pt x="8" y="29"/>
                    </a:cubicBezTo>
                    <a:cubicBezTo>
                      <a:pt x="7" y="27"/>
                      <a:pt x="6" y="25"/>
                      <a:pt x="6" y="22"/>
                    </a:cubicBezTo>
                  </a:path>
                </a:pathLst>
              </a:custGeom>
              <a:solidFill>
                <a:srgbClr val="DDAA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55" name="íṧlïďé">
                <a:extLst>
                  <a:ext uri="{FF2B5EF4-FFF2-40B4-BE49-F238E27FC236}">
                    <a16:creationId xmlns:a16="http://schemas.microsoft.com/office/drawing/2014/main" id="{FEE46855-2B33-4D07-AF17-EFD3428033E8}"/>
                  </a:ext>
                </a:extLst>
              </p:cNvPr>
              <p:cNvSpPr/>
              <p:nvPr/>
            </p:nvSpPr>
            <p:spPr bwMode="auto">
              <a:xfrm>
                <a:off x="945125" y="1344314"/>
                <a:ext cx="1140206" cy="821220"/>
              </a:xfrm>
              <a:custGeom>
                <a:avLst/>
                <a:gdLst>
                  <a:gd name="T0" fmla="*/ 421 w 426"/>
                  <a:gd name="T1" fmla="*/ 130 h 307"/>
                  <a:gd name="T2" fmla="*/ 109 w 426"/>
                  <a:gd name="T3" fmla="*/ 21 h 307"/>
                  <a:gd name="T4" fmla="*/ 122 w 426"/>
                  <a:gd name="T5" fmla="*/ 2 h 307"/>
                  <a:gd name="T6" fmla="*/ 59 w 426"/>
                  <a:gd name="T7" fmla="*/ 42 h 307"/>
                  <a:gd name="T8" fmla="*/ 49 w 426"/>
                  <a:gd name="T9" fmla="*/ 50 h 307"/>
                  <a:gd name="T10" fmla="*/ 48 w 426"/>
                  <a:gd name="T11" fmla="*/ 51 h 307"/>
                  <a:gd name="T12" fmla="*/ 49 w 426"/>
                  <a:gd name="T13" fmla="*/ 51 h 307"/>
                  <a:gd name="T14" fmla="*/ 33 w 426"/>
                  <a:gd name="T15" fmla="*/ 105 h 307"/>
                  <a:gd name="T16" fmla="*/ 28 w 426"/>
                  <a:gd name="T17" fmla="*/ 290 h 307"/>
                  <a:gd name="T18" fmla="*/ 28 w 426"/>
                  <a:gd name="T19" fmla="*/ 291 h 307"/>
                  <a:gd name="T20" fmla="*/ 31 w 426"/>
                  <a:gd name="T21" fmla="*/ 299 h 307"/>
                  <a:gd name="T22" fmla="*/ 37 w 426"/>
                  <a:gd name="T23" fmla="*/ 288 h 307"/>
                  <a:gd name="T24" fmla="*/ 44 w 426"/>
                  <a:gd name="T25" fmla="*/ 244 h 307"/>
                  <a:gd name="T26" fmla="*/ 64 w 426"/>
                  <a:gd name="T27" fmla="*/ 159 h 307"/>
                  <a:gd name="T28" fmla="*/ 70 w 426"/>
                  <a:gd name="T29" fmla="*/ 160 h 307"/>
                  <a:gd name="T30" fmla="*/ 313 w 426"/>
                  <a:gd name="T31" fmla="*/ 202 h 307"/>
                  <a:gd name="T32" fmla="*/ 303 w 426"/>
                  <a:gd name="T33" fmla="*/ 193 h 307"/>
                  <a:gd name="T34" fmla="*/ 352 w 426"/>
                  <a:gd name="T35" fmla="*/ 179 h 307"/>
                  <a:gd name="T36" fmla="*/ 370 w 426"/>
                  <a:gd name="T37" fmla="*/ 176 h 307"/>
                  <a:gd name="T38" fmla="*/ 379 w 426"/>
                  <a:gd name="T39" fmla="*/ 189 h 307"/>
                  <a:gd name="T40" fmla="*/ 387 w 426"/>
                  <a:gd name="T41" fmla="*/ 227 h 307"/>
                  <a:gd name="T42" fmla="*/ 399 w 426"/>
                  <a:gd name="T43" fmla="*/ 307 h 307"/>
                  <a:gd name="T44" fmla="*/ 407 w 426"/>
                  <a:gd name="T45" fmla="*/ 299 h 307"/>
                  <a:gd name="T46" fmla="*/ 419 w 426"/>
                  <a:gd name="T47" fmla="*/ 197 h 307"/>
                  <a:gd name="T48" fmla="*/ 421 w 426"/>
                  <a:gd name="T49" fmla="*/ 13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6" h="307">
                    <a:moveTo>
                      <a:pt x="421" y="130"/>
                    </a:moveTo>
                    <a:cubicBezTo>
                      <a:pt x="388" y="0"/>
                      <a:pt x="187" y="9"/>
                      <a:pt x="109" y="21"/>
                    </a:cubicBezTo>
                    <a:cubicBezTo>
                      <a:pt x="108" y="14"/>
                      <a:pt x="122" y="2"/>
                      <a:pt x="122" y="2"/>
                    </a:cubicBezTo>
                    <a:cubicBezTo>
                      <a:pt x="92" y="15"/>
                      <a:pt x="70" y="32"/>
                      <a:pt x="59" y="42"/>
                    </a:cubicBezTo>
                    <a:cubicBezTo>
                      <a:pt x="55" y="45"/>
                      <a:pt x="52" y="47"/>
                      <a:pt x="49" y="50"/>
                    </a:cubicBezTo>
                    <a:cubicBezTo>
                      <a:pt x="49" y="51"/>
                      <a:pt x="48" y="51"/>
                      <a:pt x="48" y="51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2" y="69"/>
                      <a:pt x="30" y="88"/>
                      <a:pt x="33" y="105"/>
                    </a:cubicBezTo>
                    <a:cubicBezTo>
                      <a:pt x="12" y="146"/>
                      <a:pt x="0" y="206"/>
                      <a:pt x="28" y="290"/>
                    </a:cubicBezTo>
                    <a:cubicBezTo>
                      <a:pt x="28" y="291"/>
                      <a:pt x="28" y="291"/>
                      <a:pt x="28" y="291"/>
                    </a:cubicBezTo>
                    <a:cubicBezTo>
                      <a:pt x="29" y="294"/>
                      <a:pt x="30" y="296"/>
                      <a:pt x="31" y="299"/>
                    </a:cubicBezTo>
                    <a:cubicBezTo>
                      <a:pt x="37" y="288"/>
                      <a:pt x="37" y="288"/>
                      <a:pt x="37" y="288"/>
                    </a:cubicBezTo>
                    <a:cubicBezTo>
                      <a:pt x="37" y="288"/>
                      <a:pt x="40" y="268"/>
                      <a:pt x="44" y="244"/>
                    </a:cubicBezTo>
                    <a:cubicBezTo>
                      <a:pt x="64" y="159"/>
                      <a:pt x="64" y="159"/>
                      <a:pt x="64" y="159"/>
                    </a:cubicBezTo>
                    <a:cubicBezTo>
                      <a:pt x="64" y="159"/>
                      <a:pt x="66" y="159"/>
                      <a:pt x="70" y="160"/>
                    </a:cubicBezTo>
                    <a:cubicBezTo>
                      <a:pt x="118" y="178"/>
                      <a:pt x="207" y="203"/>
                      <a:pt x="313" y="202"/>
                    </a:cubicBezTo>
                    <a:cubicBezTo>
                      <a:pt x="303" y="193"/>
                      <a:pt x="303" y="193"/>
                      <a:pt x="303" y="193"/>
                    </a:cubicBezTo>
                    <a:cubicBezTo>
                      <a:pt x="303" y="193"/>
                      <a:pt x="325" y="188"/>
                      <a:pt x="352" y="179"/>
                    </a:cubicBezTo>
                    <a:cubicBezTo>
                      <a:pt x="358" y="178"/>
                      <a:pt x="364" y="177"/>
                      <a:pt x="370" y="176"/>
                    </a:cubicBezTo>
                    <a:cubicBezTo>
                      <a:pt x="379" y="189"/>
                      <a:pt x="379" y="189"/>
                      <a:pt x="379" y="189"/>
                    </a:cubicBezTo>
                    <a:cubicBezTo>
                      <a:pt x="379" y="189"/>
                      <a:pt x="384" y="215"/>
                      <a:pt x="387" y="227"/>
                    </a:cubicBezTo>
                    <a:cubicBezTo>
                      <a:pt x="389" y="238"/>
                      <a:pt x="399" y="307"/>
                      <a:pt x="399" y="307"/>
                    </a:cubicBezTo>
                    <a:cubicBezTo>
                      <a:pt x="407" y="299"/>
                      <a:pt x="407" y="299"/>
                      <a:pt x="407" y="299"/>
                    </a:cubicBezTo>
                    <a:cubicBezTo>
                      <a:pt x="407" y="299"/>
                      <a:pt x="418" y="216"/>
                      <a:pt x="419" y="197"/>
                    </a:cubicBezTo>
                    <a:cubicBezTo>
                      <a:pt x="419" y="180"/>
                      <a:pt x="426" y="142"/>
                      <a:pt x="421" y="130"/>
                    </a:cubicBezTo>
                  </a:path>
                </a:pathLst>
              </a:custGeom>
              <a:solidFill>
                <a:srgbClr val="753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ísļîḋè">
                <a:extLst>
                  <a:ext uri="{FF2B5EF4-FFF2-40B4-BE49-F238E27FC236}">
                    <a16:creationId xmlns:a16="http://schemas.microsoft.com/office/drawing/2014/main" id="{324F0466-5E1F-4929-AB06-C705A81A8048}"/>
                  </a:ext>
                </a:extLst>
              </p:cNvPr>
              <p:cNvSpPr/>
              <p:nvPr/>
            </p:nvSpPr>
            <p:spPr bwMode="auto">
              <a:xfrm>
                <a:off x="998289" y="5811251"/>
                <a:ext cx="446807" cy="160624"/>
              </a:xfrm>
              <a:custGeom>
                <a:avLst/>
                <a:gdLst>
                  <a:gd name="T0" fmla="*/ 87 w 167"/>
                  <a:gd name="T1" fmla="*/ 1 h 60"/>
                  <a:gd name="T2" fmla="*/ 84 w 167"/>
                  <a:gd name="T3" fmla="*/ 0 h 60"/>
                  <a:gd name="T4" fmla="*/ 80 w 167"/>
                  <a:gd name="T5" fmla="*/ 1 h 60"/>
                  <a:gd name="T6" fmla="*/ 78 w 167"/>
                  <a:gd name="T7" fmla="*/ 1 h 60"/>
                  <a:gd name="T8" fmla="*/ 78 w 167"/>
                  <a:gd name="T9" fmla="*/ 1 h 60"/>
                  <a:gd name="T10" fmla="*/ 0 w 167"/>
                  <a:gd name="T11" fmla="*/ 60 h 60"/>
                  <a:gd name="T12" fmla="*/ 167 w 167"/>
                  <a:gd name="T13" fmla="*/ 60 h 60"/>
                  <a:gd name="T14" fmla="*/ 167 w 167"/>
                  <a:gd name="T15" fmla="*/ 1 h 60"/>
                  <a:gd name="T16" fmla="*/ 87 w 167"/>
                  <a:gd name="T17" fmla="*/ 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60">
                    <a:moveTo>
                      <a:pt x="87" y="1"/>
                    </a:moveTo>
                    <a:cubicBezTo>
                      <a:pt x="86" y="0"/>
                      <a:pt x="85" y="0"/>
                      <a:pt x="84" y="0"/>
                    </a:cubicBezTo>
                    <a:cubicBezTo>
                      <a:pt x="82" y="0"/>
                      <a:pt x="81" y="0"/>
                      <a:pt x="80" y="1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78" y="1"/>
                      <a:pt x="78" y="1"/>
                      <a:pt x="78" y="1"/>
                    </a:cubicBezTo>
                    <a:cubicBezTo>
                      <a:pt x="35" y="3"/>
                      <a:pt x="0" y="28"/>
                      <a:pt x="0" y="60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87" y="1"/>
                      <a:pt x="87" y="1"/>
                      <a:pt x="87" y="1"/>
                    </a:cubicBezTo>
                  </a:path>
                </a:pathLst>
              </a:custGeom>
              <a:solidFill>
                <a:srgbClr val="373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57" name="îsḷîḍè">
                <a:extLst>
                  <a:ext uri="{FF2B5EF4-FFF2-40B4-BE49-F238E27FC236}">
                    <a16:creationId xmlns:a16="http://schemas.microsoft.com/office/drawing/2014/main" id="{D16AEE60-0B8A-4573-A346-DA987188888F}"/>
                  </a:ext>
                </a:extLst>
              </p:cNvPr>
              <p:cNvSpPr/>
              <p:nvPr/>
            </p:nvSpPr>
            <p:spPr bwMode="auto">
              <a:xfrm>
                <a:off x="1611376" y="5811251"/>
                <a:ext cx="446807" cy="160624"/>
              </a:xfrm>
              <a:custGeom>
                <a:avLst/>
                <a:gdLst>
                  <a:gd name="T0" fmla="*/ 80 w 167"/>
                  <a:gd name="T1" fmla="*/ 1 h 60"/>
                  <a:gd name="T2" fmla="*/ 84 w 167"/>
                  <a:gd name="T3" fmla="*/ 0 h 60"/>
                  <a:gd name="T4" fmla="*/ 87 w 167"/>
                  <a:gd name="T5" fmla="*/ 1 h 60"/>
                  <a:gd name="T6" fmla="*/ 89 w 167"/>
                  <a:gd name="T7" fmla="*/ 1 h 60"/>
                  <a:gd name="T8" fmla="*/ 89 w 167"/>
                  <a:gd name="T9" fmla="*/ 1 h 60"/>
                  <a:gd name="T10" fmla="*/ 167 w 167"/>
                  <a:gd name="T11" fmla="*/ 60 h 60"/>
                  <a:gd name="T12" fmla="*/ 0 w 167"/>
                  <a:gd name="T13" fmla="*/ 60 h 60"/>
                  <a:gd name="T14" fmla="*/ 0 w 167"/>
                  <a:gd name="T15" fmla="*/ 1 h 60"/>
                  <a:gd name="T16" fmla="*/ 80 w 167"/>
                  <a:gd name="T17" fmla="*/ 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60">
                    <a:moveTo>
                      <a:pt x="80" y="1"/>
                    </a:moveTo>
                    <a:cubicBezTo>
                      <a:pt x="81" y="0"/>
                      <a:pt x="83" y="0"/>
                      <a:pt x="84" y="0"/>
                    </a:cubicBezTo>
                    <a:cubicBezTo>
                      <a:pt x="85" y="0"/>
                      <a:pt x="86" y="0"/>
                      <a:pt x="87" y="1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133" y="3"/>
                      <a:pt x="167" y="28"/>
                      <a:pt x="167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80" y="1"/>
                      <a:pt x="80" y="1"/>
                      <a:pt x="80" y="1"/>
                    </a:cubicBezTo>
                  </a:path>
                </a:pathLst>
              </a:custGeom>
              <a:solidFill>
                <a:srgbClr val="2D2E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58" name="íšľîḍè">
                <a:extLst>
                  <a:ext uri="{FF2B5EF4-FFF2-40B4-BE49-F238E27FC236}">
                    <a16:creationId xmlns:a16="http://schemas.microsoft.com/office/drawing/2014/main" id="{B449A06B-AB27-46AA-817B-3AC2D46F3489}"/>
                  </a:ext>
                </a:extLst>
              </p:cNvPr>
              <p:cNvSpPr/>
              <p:nvPr/>
            </p:nvSpPr>
            <p:spPr bwMode="auto">
              <a:xfrm>
                <a:off x="1650967" y="3975384"/>
                <a:ext cx="407216" cy="96149"/>
              </a:xfrm>
              <a:custGeom>
                <a:avLst/>
                <a:gdLst>
                  <a:gd name="T0" fmla="*/ 9 w 152"/>
                  <a:gd name="T1" fmla="*/ 36 h 36"/>
                  <a:gd name="T2" fmla="*/ 143 w 152"/>
                  <a:gd name="T3" fmla="*/ 36 h 36"/>
                  <a:gd name="T4" fmla="*/ 152 w 152"/>
                  <a:gd name="T5" fmla="*/ 27 h 36"/>
                  <a:gd name="T6" fmla="*/ 152 w 152"/>
                  <a:gd name="T7" fmla="*/ 9 h 36"/>
                  <a:gd name="T8" fmla="*/ 143 w 152"/>
                  <a:gd name="T9" fmla="*/ 0 h 36"/>
                  <a:gd name="T10" fmla="*/ 9 w 152"/>
                  <a:gd name="T11" fmla="*/ 0 h 36"/>
                  <a:gd name="T12" fmla="*/ 0 w 152"/>
                  <a:gd name="T13" fmla="*/ 9 h 36"/>
                  <a:gd name="T14" fmla="*/ 0 w 152"/>
                  <a:gd name="T15" fmla="*/ 27 h 36"/>
                  <a:gd name="T16" fmla="*/ 9 w 152"/>
                  <a:gd name="T1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36">
                    <a:moveTo>
                      <a:pt x="9" y="36"/>
                    </a:moveTo>
                    <a:cubicBezTo>
                      <a:pt x="143" y="36"/>
                      <a:pt x="143" y="36"/>
                      <a:pt x="143" y="36"/>
                    </a:cubicBezTo>
                    <a:cubicBezTo>
                      <a:pt x="148" y="36"/>
                      <a:pt x="152" y="32"/>
                      <a:pt x="152" y="27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2" y="4"/>
                      <a:pt x="148" y="0"/>
                      <a:pt x="14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2"/>
                      <a:pt x="4" y="36"/>
                      <a:pt x="9" y="36"/>
                    </a:cubicBezTo>
                  </a:path>
                </a:pathLst>
              </a:custGeom>
              <a:solidFill>
                <a:srgbClr val="043A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59" name="ï$ḷiďé">
                <a:extLst>
                  <a:ext uri="{FF2B5EF4-FFF2-40B4-BE49-F238E27FC236}">
                    <a16:creationId xmlns:a16="http://schemas.microsoft.com/office/drawing/2014/main" id="{C8EA487E-6DBD-48AC-9359-EE2D2286A6D5}"/>
                  </a:ext>
                </a:extLst>
              </p:cNvPr>
              <p:cNvSpPr/>
              <p:nvPr/>
            </p:nvSpPr>
            <p:spPr bwMode="auto">
              <a:xfrm>
                <a:off x="985847" y="3975384"/>
                <a:ext cx="406086" cy="96149"/>
              </a:xfrm>
              <a:custGeom>
                <a:avLst/>
                <a:gdLst>
                  <a:gd name="T0" fmla="*/ 9 w 152"/>
                  <a:gd name="T1" fmla="*/ 36 h 36"/>
                  <a:gd name="T2" fmla="*/ 143 w 152"/>
                  <a:gd name="T3" fmla="*/ 36 h 36"/>
                  <a:gd name="T4" fmla="*/ 152 w 152"/>
                  <a:gd name="T5" fmla="*/ 27 h 36"/>
                  <a:gd name="T6" fmla="*/ 152 w 152"/>
                  <a:gd name="T7" fmla="*/ 9 h 36"/>
                  <a:gd name="T8" fmla="*/ 143 w 152"/>
                  <a:gd name="T9" fmla="*/ 0 h 36"/>
                  <a:gd name="T10" fmla="*/ 9 w 152"/>
                  <a:gd name="T11" fmla="*/ 0 h 36"/>
                  <a:gd name="T12" fmla="*/ 0 w 152"/>
                  <a:gd name="T13" fmla="*/ 9 h 36"/>
                  <a:gd name="T14" fmla="*/ 0 w 152"/>
                  <a:gd name="T15" fmla="*/ 27 h 36"/>
                  <a:gd name="T16" fmla="*/ 9 w 152"/>
                  <a:gd name="T1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2" h="36">
                    <a:moveTo>
                      <a:pt x="9" y="36"/>
                    </a:moveTo>
                    <a:cubicBezTo>
                      <a:pt x="143" y="36"/>
                      <a:pt x="143" y="36"/>
                      <a:pt x="143" y="36"/>
                    </a:cubicBezTo>
                    <a:cubicBezTo>
                      <a:pt x="148" y="36"/>
                      <a:pt x="152" y="32"/>
                      <a:pt x="152" y="27"/>
                    </a:cubicBezTo>
                    <a:cubicBezTo>
                      <a:pt x="152" y="9"/>
                      <a:pt x="152" y="9"/>
                      <a:pt x="152" y="9"/>
                    </a:cubicBezTo>
                    <a:cubicBezTo>
                      <a:pt x="152" y="4"/>
                      <a:pt x="148" y="0"/>
                      <a:pt x="14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2"/>
                      <a:pt x="4" y="36"/>
                      <a:pt x="9" y="36"/>
                    </a:cubicBezTo>
                  </a:path>
                </a:pathLst>
              </a:custGeom>
              <a:solidFill>
                <a:srgbClr val="043A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60" name="ïŝlïḋe">
                <a:extLst>
                  <a:ext uri="{FF2B5EF4-FFF2-40B4-BE49-F238E27FC236}">
                    <a16:creationId xmlns:a16="http://schemas.microsoft.com/office/drawing/2014/main" id="{9EFDB8B1-1907-473C-8806-9CD29BE4E6CF}"/>
                  </a:ext>
                </a:extLst>
              </p:cNvPr>
              <p:cNvSpPr/>
              <p:nvPr/>
            </p:nvSpPr>
            <p:spPr bwMode="auto">
              <a:xfrm>
                <a:off x="2916731" y="2829522"/>
                <a:ext cx="732989" cy="200215"/>
              </a:xfrm>
              <a:custGeom>
                <a:avLst/>
                <a:gdLst>
                  <a:gd name="T0" fmla="*/ 236 w 274"/>
                  <a:gd name="T1" fmla="*/ 14 h 75"/>
                  <a:gd name="T2" fmla="*/ 124 w 274"/>
                  <a:gd name="T3" fmla="*/ 12 h 75"/>
                  <a:gd name="T4" fmla="*/ 122 w 274"/>
                  <a:gd name="T5" fmla="*/ 2 h 75"/>
                  <a:gd name="T6" fmla="*/ 72 w 274"/>
                  <a:gd name="T7" fmla="*/ 13 h 75"/>
                  <a:gd name="T8" fmla="*/ 46 w 274"/>
                  <a:gd name="T9" fmla="*/ 14 h 75"/>
                  <a:gd name="T10" fmla="*/ 0 w 274"/>
                  <a:gd name="T11" fmla="*/ 45 h 75"/>
                  <a:gd name="T12" fmla="*/ 58 w 274"/>
                  <a:gd name="T13" fmla="*/ 75 h 75"/>
                  <a:gd name="T14" fmla="*/ 186 w 274"/>
                  <a:gd name="T15" fmla="*/ 45 h 75"/>
                  <a:gd name="T16" fmla="*/ 236 w 274"/>
                  <a:gd name="T17" fmla="*/ 1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4" h="75">
                    <a:moveTo>
                      <a:pt x="236" y="14"/>
                    </a:moveTo>
                    <a:cubicBezTo>
                      <a:pt x="236" y="14"/>
                      <a:pt x="178" y="12"/>
                      <a:pt x="124" y="12"/>
                    </a:cubicBezTo>
                    <a:cubicBezTo>
                      <a:pt x="129" y="8"/>
                      <a:pt x="133" y="3"/>
                      <a:pt x="122" y="2"/>
                    </a:cubicBezTo>
                    <a:cubicBezTo>
                      <a:pt x="109" y="0"/>
                      <a:pt x="88" y="7"/>
                      <a:pt x="72" y="13"/>
                    </a:cubicBezTo>
                    <a:cubicBezTo>
                      <a:pt x="62" y="13"/>
                      <a:pt x="53" y="13"/>
                      <a:pt x="46" y="14"/>
                    </a:cubicBezTo>
                    <a:cubicBezTo>
                      <a:pt x="0" y="18"/>
                      <a:pt x="0" y="45"/>
                      <a:pt x="0" y="45"/>
                    </a:cubicBezTo>
                    <a:cubicBezTo>
                      <a:pt x="58" y="75"/>
                      <a:pt x="58" y="75"/>
                      <a:pt x="58" y="75"/>
                    </a:cubicBezTo>
                    <a:cubicBezTo>
                      <a:pt x="58" y="75"/>
                      <a:pt x="98" y="55"/>
                      <a:pt x="186" y="45"/>
                    </a:cubicBezTo>
                    <a:cubicBezTo>
                      <a:pt x="274" y="36"/>
                      <a:pt x="236" y="14"/>
                      <a:pt x="236" y="14"/>
                    </a:cubicBezTo>
                  </a:path>
                </a:pathLst>
              </a:custGeom>
              <a:solidFill>
                <a:srgbClr val="FDD0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40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61" name="í$1ídè">
                <a:extLst>
                  <a:ext uri="{FF2B5EF4-FFF2-40B4-BE49-F238E27FC236}">
                    <a16:creationId xmlns:a16="http://schemas.microsoft.com/office/drawing/2014/main" id="{DFED17C3-A3C9-44C0-984A-570061EF1AA0}"/>
                  </a:ext>
                </a:extLst>
              </p:cNvPr>
              <p:cNvSpPr/>
              <p:nvPr/>
            </p:nvSpPr>
            <p:spPr bwMode="auto">
              <a:xfrm>
                <a:off x="1411162" y="2315977"/>
                <a:ext cx="139133" cy="127821"/>
              </a:xfrm>
              <a:custGeom>
                <a:avLst/>
                <a:gdLst>
                  <a:gd name="T0" fmla="*/ 52 w 52"/>
                  <a:gd name="T1" fmla="*/ 4 h 48"/>
                  <a:gd name="T2" fmla="*/ 5 w 52"/>
                  <a:gd name="T3" fmla="*/ 24 h 48"/>
                  <a:gd name="T4" fmla="*/ 40 w 52"/>
                  <a:gd name="T5" fmla="*/ 48 h 48"/>
                  <a:gd name="T6" fmla="*/ 52 w 52"/>
                  <a:gd name="T7" fmla="*/ 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48">
                    <a:moveTo>
                      <a:pt x="52" y="4"/>
                    </a:moveTo>
                    <a:cubicBezTo>
                      <a:pt x="29" y="0"/>
                      <a:pt x="10" y="8"/>
                      <a:pt x="5" y="24"/>
                    </a:cubicBezTo>
                    <a:cubicBezTo>
                      <a:pt x="0" y="40"/>
                      <a:pt x="21" y="46"/>
                      <a:pt x="40" y="48"/>
                    </a:cubicBezTo>
                    <a:cubicBezTo>
                      <a:pt x="4" y="38"/>
                      <a:pt x="26" y="2"/>
                      <a:pt x="52" y="4"/>
                    </a:cubicBezTo>
                    <a:close/>
                  </a:path>
                </a:pathLst>
              </a:custGeom>
              <a:solidFill>
                <a:srgbClr val="FFAB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62" name="i$ļidè">
                <a:extLst>
                  <a:ext uri="{FF2B5EF4-FFF2-40B4-BE49-F238E27FC236}">
                    <a16:creationId xmlns:a16="http://schemas.microsoft.com/office/drawing/2014/main" id="{72605479-733A-4081-AD28-4624EB81E50B}"/>
                  </a:ext>
                </a:extLst>
              </p:cNvPr>
              <p:cNvSpPr/>
              <p:nvPr/>
            </p:nvSpPr>
            <p:spPr bwMode="auto">
              <a:xfrm>
                <a:off x="1150996" y="1981155"/>
                <a:ext cx="201346" cy="48640"/>
              </a:xfrm>
              <a:custGeom>
                <a:avLst/>
                <a:gdLst>
                  <a:gd name="T0" fmla="*/ 6 w 75"/>
                  <a:gd name="T1" fmla="*/ 18 h 18"/>
                  <a:gd name="T2" fmla="*/ 1 w 75"/>
                  <a:gd name="T3" fmla="*/ 15 h 18"/>
                  <a:gd name="T4" fmla="*/ 3 w 75"/>
                  <a:gd name="T5" fmla="*/ 8 h 18"/>
                  <a:gd name="T6" fmla="*/ 71 w 75"/>
                  <a:gd name="T7" fmla="*/ 7 h 18"/>
                  <a:gd name="T8" fmla="*/ 73 w 75"/>
                  <a:gd name="T9" fmla="*/ 14 h 18"/>
                  <a:gd name="T10" fmla="*/ 67 w 75"/>
                  <a:gd name="T11" fmla="*/ 16 h 18"/>
                  <a:gd name="T12" fmla="*/ 8 w 75"/>
                  <a:gd name="T13" fmla="*/ 18 h 18"/>
                  <a:gd name="T14" fmla="*/ 6 w 75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18">
                    <a:moveTo>
                      <a:pt x="6" y="18"/>
                    </a:moveTo>
                    <a:cubicBezTo>
                      <a:pt x="4" y="18"/>
                      <a:pt x="2" y="17"/>
                      <a:pt x="1" y="15"/>
                    </a:cubicBezTo>
                    <a:cubicBezTo>
                      <a:pt x="0" y="12"/>
                      <a:pt x="1" y="9"/>
                      <a:pt x="3" y="8"/>
                    </a:cubicBezTo>
                    <a:cubicBezTo>
                      <a:pt x="18" y="1"/>
                      <a:pt x="57" y="0"/>
                      <a:pt x="71" y="7"/>
                    </a:cubicBezTo>
                    <a:cubicBezTo>
                      <a:pt x="73" y="8"/>
                      <a:pt x="75" y="11"/>
                      <a:pt x="73" y="14"/>
                    </a:cubicBezTo>
                    <a:cubicBezTo>
                      <a:pt x="72" y="16"/>
                      <a:pt x="69" y="17"/>
                      <a:pt x="67" y="16"/>
                    </a:cubicBezTo>
                    <a:cubicBezTo>
                      <a:pt x="56" y="12"/>
                      <a:pt x="21" y="12"/>
                      <a:pt x="8" y="18"/>
                    </a:cubicBezTo>
                    <a:cubicBezTo>
                      <a:pt x="7" y="18"/>
                      <a:pt x="6" y="18"/>
                      <a:pt x="6" y="18"/>
                    </a:cubicBezTo>
                    <a:close/>
                  </a:path>
                </a:pathLst>
              </a:custGeom>
              <a:solidFill>
                <a:srgbClr val="753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63" name="îṣļîḓe">
                <a:extLst>
                  <a:ext uri="{FF2B5EF4-FFF2-40B4-BE49-F238E27FC236}">
                    <a16:creationId xmlns:a16="http://schemas.microsoft.com/office/drawing/2014/main" id="{0C8DD882-A6EC-4198-9AB0-6A266D82FB16}"/>
                  </a:ext>
                </a:extLst>
              </p:cNvPr>
              <p:cNvSpPr/>
              <p:nvPr/>
            </p:nvSpPr>
            <p:spPr bwMode="auto">
              <a:xfrm>
                <a:off x="1166832" y="2104451"/>
                <a:ext cx="193428" cy="1945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íşľïďé">
                <a:extLst>
                  <a:ext uri="{FF2B5EF4-FFF2-40B4-BE49-F238E27FC236}">
                    <a16:creationId xmlns:a16="http://schemas.microsoft.com/office/drawing/2014/main" id="{74B3B043-7C59-4EE5-8A11-4CB0F747FF15}"/>
                  </a:ext>
                </a:extLst>
              </p:cNvPr>
              <p:cNvSpPr/>
              <p:nvPr/>
            </p:nvSpPr>
            <p:spPr bwMode="auto">
              <a:xfrm>
                <a:off x="1689426" y="1981155"/>
                <a:ext cx="200215" cy="48640"/>
              </a:xfrm>
              <a:custGeom>
                <a:avLst/>
                <a:gdLst>
                  <a:gd name="T0" fmla="*/ 69 w 75"/>
                  <a:gd name="T1" fmla="*/ 18 h 18"/>
                  <a:gd name="T2" fmla="*/ 74 w 75"/>
                  <a:gd name="T3" fmla="*/ 15 h 18"/>
                  <a:gd name="T4" fmla="*/ 71 w 75"/>
                  <a:gd name="T5" fmla="*/ 8 h 18"/>
                  <a:gd name="T6" fmla="*/ 4 w 75"/>
                  <a:gd name="T7" fmla="*/ 7 h 18"/>
                  <a:gd name="T8" fmla="*/ 1 w 75"/>
                  <a:gd name="T9" fmla="*/ 14 h 18"/>
                  <a:gd name="T10" fmla="*/ 8 w 75"/>
                  <a:gd name="T11" fmla="*/ 16 h 18"/>
                  <a:gd name="T12" fmla="*/ 67 w 75"/>
                  <a:gd name="T13" fmla="*/ 18 h 18"/>
                  <a:gd name="T14" fmla="*/ 69 w 75"/>
                  <a:gd name="T1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18">
                    <a:moveTo>
                      <a:pt x="69" y="18"/>
                    </a:moveTo>
                    <a:cubicBezTo>
                      <a:pt x="71" y="18"/>
                      <a:pt x="73" y="17"/>
                      <a:pt x="74" y="15"/>
                    </a:cubicBezTo>
                    <a:cubicBezTo>
                      <a:pt x="75" y="12"/>
                      <a:pt x="74" y="9"/>
                      <a:pt x="71" y="8"/>
                    </a:cubicBezTo>
                    <a:cubicBezTo>
                      <a:pt x="56" y="1"/>
                      <a:pt x="18" y="0"/>
                      <a:pt x="4" y="7"/>
                    </a:cubicBezTo>
                    <a:cubicBezTo>
                      <a:pt x="1" y="8"/>
                      <a:pt x="0" y="11"/>
                      <a:pt x="1" y="14"/>
                    </a:cubicBezTo>
                    <a:cubicBezTo>
                      <a:pt x="2" y="16"/>
                      <a:pt x="5" y="17"/>
                      <a:pt x="8" y="16"/>
                    </a:cubicBezTo>
                    <a:cubicBezTo>
                      <a:pt x="18" y="12"/>
                      <a:pt x="54" y="12"/>
                      <a:pt x="67" y="18"/>
                    </a:cubicBezTo>
                    <a:cubicBezTo>
                      <a:pt x="67" y="18"/>
                      <a:pt x="68" y="18"/>
                      <a:pt x="69" y="18"/>
                    </a:cubicBezTo>
                    <a:close/>
                  </a:path>
                </a:pathLst>
              </a:custGeom>
              <a:solidFill>
                <a:srgbClr val="753C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ïślïḓé">
                <a:extLst>
                  <a:ext uri="{FF2B5EF4-FFF2-40B4-BE49-F238E27FC236}">
                    <a16:creationId xmlns:a16="http://schemas.microsoft.com/office/drawing/2014/main" id="{6C85D9F5-51C7-47F5-B53D-E9073CB696FF}"/>
                  </a:ext>
                </a:extLst>
              </p:cNvPr>
              <p:cNvSpPr/>
              <p:nvPr/>
            </p:nvSpPr>
            <p:spPr bwMode="auto">
              <a:xfrm>
                <a:off x="1680377" y="2104451"/>
                <a:ext cx="193428" cy="19455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iṧḷîḍe">
                <a:extLst>
                  <a:ext uri="{FF2B5EF4-FFF2-40B4-BE49-F238E27FC236}">
                    <a16:creationId xmlns:a16="http://schemas.microsoft.com/office/drawing/2014/main" id="{16F2D702-6141-4F55-9C7D-602335611196}"/>
                  </a:ext>
                </a:extLst>
              </p:cNvPr>
              <p:cNvSpPr/>
              <p:nvPr/>
            </p:nvSpPr>
            <p:spPr bwMode="auto">
              <a:xfrm>
                <a:off x="1001683" y="2042237"/>
                <a:ext cx="1040664" cy="324642"/>
              </a:xfrm>
              <a:custGeom>
                <a:avLst/>
                <a:gdLst>
                  <a:gd name="T0" fmla="*/ 385 w 389"/>
                  <a:gd name="T1" fmla="*/ 7 h 121"/>
                  <a:gd name="T2" fmla="*/ 354 w 389"/>
                  <a:gd name="T3" fmla="*/ 7 h 121"/>
                  <a:gd name="T4" fmla="*/ 243 w 389"/>
                  <a:gd name="T5" fmla="*/ 14 h 121"/>
                  <a:gd name="T6" fmla="*/ 194 w 389"/>
                  <a:gd name="T7" fmla="*/ 18 h 121"/>
                  <a:gd name="T8" fmla="*/ 146 w 389"/>
                  <a:gd name="T9" fmla="*/ 14 h 121"/>
                  <a:gd name="T10" fmla="*/ 35 w 389"/>
                  <a:gd name="T11" fmla="*/ 7 h 121"/>
                  <a:gd name="T12" fmla="*/ 4 w 389"/>
                  <a:gd name="T13" fmla="*/ 7 h 121"/>
                  <a:gd name="T14" fmla="*/ 4 w 389"/>
                  <a:gd name="T15" fmla="*/ 34 h 121"/>
                  <a:gd name="T16" fmla="*/ 13 w 389"/>
                  <a:gd name="T17" fmla="*/ 40 h 121"/>
                  <a:gd name="T18" fmla="*/ 23 w 389"/>
                  <a:gd name="T19" fmla="*/ 81 h 121"/>
                  <a:gd name="T20" fmla="*/ 38 w 389"/>
                  <a:gd name="T21" fmla="*/ 105 h 121"/>
                  <a:gd name="T22" fmla="*/ 61 w 389"/>
                  <a:gd name="T23" fmla="*/ 117 h 121"/>
                  <a:gd name="T24" fmla="*/ 128 w 389"/>
                  <a:gd name="T25" fmla="*/ 111 h 121"/>
                  <a:gd name="T26" fmla="*/ 167 w 389"/>
                  <a:gd name="T27" fmla="*/ 58 h 121"/>
                  <a:gd name="T28" fmla="*/ 191 w 389"/>
                  <a:gd name="T29" fmla="*/ 35 h 121"/>
                  <a:gd name="T30" fmla="*/ 193 w 389"/>
                  <a:gd name="T31" fmla="*/ 35 h 121"/>
                  <a:gd name="T32" fmla="*/ 198 w 389"/>
                  <a:gd name="T33" fmla="*/ 35 h 121"/>
                  <a:gd name="T34" fmla="*/ 222 w 389"/>
                  <a:gd name="T35" fmla="*/ 58 h 121"/>
                  <a:gd name="T36" fmla="*/ 261 w 389"/>
                  <a:gd name="T37" fmla="*/ 111 h 121"/>
                  <a:gd name="T38" fmla="*/ 328 w 389"/>
                  <a:gd name="T39" fmla="*/ 117 h 121"/>
                  <a:gd name="T40" fmla="*/ 350 w 389"/>
                  <a:gd name="T41" fmla="*/ 105 h 121"/>
                  <a:gd name="T42" fmla="*/ 366 w 389"/>
                  <a:gd name="T43" fmla="*/ 81 h 121"/>
                  <a:gd name="T44" fmla="*/ 376 w 389"/>
                  <a:gd name="T45" fmla="*/ 40 h 121"/>
                  <a:gd name="T46" fmla="*/ 385 w 389"/>
                  <a:gd name="T47" fmla="*/ 34 h 121"/>
                  <a:gd name="T48" fmla="*/ 385 w 389"/>
                  <a:gd name="T49" fmla="*/ 7 h 121"/>
                  <a:gd name="T50" fmla="*/ 156 w 389"/>
                  <a:gd name="T51" fmla="*/ 58 h 121"/>
                  <a:gd name="T52" fmla="*/ 121 w 389"/>
                  <a:gd name="T53" fmla="*/ 106 h 121"/>
                  <a:gd name="T54" fmla="*/ 56 w 389"/>
                  <a:gd name="T55" fmla="*/ 108 h 121"/>
                  <a:gd name="T56" fmla="*/ 25 w 389"/>
                  <a:gd name="T57" fmla="*/ 27 h 121"/>
                  <a:gd name="T58" fmla="*/ 85 w 389"/>
                  <a:gd name="T59" fmla="*/ 15 h 121"/>
                  <a:gd name="T60" fmla="*/ 142 w 389"/>
                  <a:gd name="T61" fmla="*/ 21 h 121"/>
                  <a:gd name="T62" fmla="*/ 156 w 389"/>
                  <a:gd name="T63" fmla="*/ 58 h 121"/>
                  <a:gd name="T64" fmla="*/ 333 w 389"/>
                  <a:gd name="T65" fmla="*/ 108 h 121"/>
                  <a:gd name="T66" fmla="*/ 268 w 389"/>
                  <a:gd name="T67" fmla="*/ 106 h 121"/>
                  <a:gd name="T68" fmla="*/ 233 w 389"/>
                  <a:gd name="T69" fmla="*/ 58 h 121"/>
                  <a:gd name="T70" fmla="*/ 246 w 389"/>
                  <a:gd name="T71" fmla="*/ 21 h 121"/>
                  <a:gd name="T72" fmla="*/ 304 w 389"/>
                  <a:gd name="T73" fmla="*/ 15 h 121"/>
                  <a:gd name="T74" fmla="*/ 364 w 389"/>
                  <a:gd name="T75" fmla="*/ 27 h 121"/>
                  <a:gd name="T76" fmla="*/ 333 w 389"/>
                  <a:gd name="T77" fmla="*/ 10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9" h="121">
                    <a:moveTo>
                      <a:pt x="385" y="7"/>
                    </a:moveTo>
                    <a:cubicBezTo>
                      <a:pt x="385" y="7"/>
                      <a:pt x="362" y="7"/>
                      <a:pt x="354" y="7"/>
                    </a:cubicBezTo>
                    <a:cubicBezTo>
                      <a:pt x="346" y="8"/>
                      <a:pt x="310" y="0"/>
                      <a:pt x="243" y="14"/>
                    </a:cubicBezTo>
                    <a:cubicBezTo>
                      <a:pt x="243" y="14"/>
                      <a:pt x="222" y="18"/>
                      <a:pt x="194" y="18"/>
                    </a:cubicBezTo>
                    <a:cubicBezTo>
                      <a:pt x="167" y="18"/>
                      <a:pt x="146" y="14"/>
                      <a:pt x="146" y="14"/>
                    </a:cubicBezTo>
                    <a:cubicBezTo>
                      <a:pt x="79" y="0"/>
                      <a:pt x="43" y="8"/>
                      <a:pt x="35" y="7"/>
                    </a:cubicBezTo>
                    <a:cubicBezTo>
                      <a:pt x="26" y="7"/>
                      <a:pt x="4" y="7"/>
                      <a:pt x="4" y="7"/>
                    </a:cubicBezTo>
                    <a:cubicBezTo>
                      <a:pt x="0" y="21"/>
                      <a:pt x="3" y="33"/>
                      <a:pt x="4" y="34"/>
                    </a:cubicBezTo>
                    <a:cubicBezTo>
                      <a:pt x="5" y="34"/>
                      <a:pt x="9" y="34"/>
                      <a:pt x="13" y="40"/>
                    </a:cubicBezTo>
                    <a:cubicBezTo>
                      <a:pt x="17" y="46"/>
                      <a:pt x="17" y="62"/>
                      <a:pt x="23" y="81"/>
                    </a:cubicBezTo>
                    <a:cubicBezTo>
                      <a:pt x="26" y="90"/>
                      <a:pt x="32" y="99"/>
                      <a:pt x="38" y="105"/>
                    </a:cubicBezTo>
                    <a:cubicBezTo>
                      <a:pt x="46" y="112"/>
                      <a:pt x="55" y="115"/>
                      <a:pt x="61" y="117"/>
                    </a:cubicBezTo>
                    <a:cubicBezTo>
                      <a:pt x="72" y="119"/>
                      <a:pt x="106" y="121"/>
                      <a:pt x="128" y="111"/>
                    </a:cubicBezTo>
                    <a:cubicBezTo>
                      <a:pt x="149" y="101"/>
                      <a:pt x="159" y="80"/>
                      <a:pt x="167" y="58"/>
                    </a:cubicBezTo>
                    <a:cubicBezTo>
                      <a:pt x="175" y="36"/>
                      <a:pt x="191" y="35"/>
                      <a:pt x="191" y="35"/>
                    </a:cubicBezTo>
                    <a:cubicBezTo>
                      <a:pt x="191" y="35"/>
                      <a:pt x="191" y="35"/>
                      <a:pt x="193" y="35"/>
                    </a:cubicBezTo>
                    <a:cubicBezTo>
                      <a:pt x="196" y="35"/>
                      <a:pt x="198" y="35"/>
                      <a:pt x="198" y="35"/>
                    </a:cubicBezTo>
                    <a:cubicBezTo>
                      <a:pt x="198" y="35"/>
                      <a:pt x="214" y="36"/>
                      <a:pt x="222" y="58"/>
                    </a:cubicBezTo>
                    <a:cubicBezTo>
                      <a:pt x="230" y="80"/>
                      <a:pt x="240" y="101"/>
                      <a:pt x="261" y="111"/>
                    </a:cubicBezTo>
                    <a:cubicBezTo>
                      <a:pt x="282" y="121"/>
                      <a:pt x="317" y="119"/>
                      <a:pt x="328" y="117"/>
                    </a:cubicBezTo>
                    <a:cubicBezTo>
                      <a:pt x="334" y="115"/>
                      <a:pt x="343" y="112"/>
                      <a:pt x="350" y="105"/>
                    </a:cubicBezTo>
                    <a:cubicBezTo>
                      <a:pt x="357" y="99"/>
                      <a:pt x="363" y="90"/>
                      <a:pt x="366" y="81"/>
                    </a:cubicBezTo>
                    <a:cubicBezTo>
                      <a:pt x="371" y="62"/>
                      <a:pt x="372" y="46"/>
                      <a:pt x="376" y="40"/>
                    </a:cubicBezTo>
                    <a:cubicBezTo>
                      <a:pt x="379" y="34"/>
                      <a:pt x="384" y="34"/>
                      <a:pt x="385" y="34"/>
                    </a:cubicBezTo>
                    <a:cubicBezTo>
                      <a:pt x="386" y="33"/>
                      <a:pt x="389" y="21"/>
                      <a:pt x="385" y="7"/>
                    </a:cubicBezTo>
                    <a:moveTo>
                      <a:pt x="156" y="58"/>
                    </a:moveTo>
                    <a:cubicBezTo>
                      <a:pt x="154" y="70"/>
                      <a:pt x="145" y="98"/>
                      <a:pt x="121" y="106"/>
                    </a:cubicBezTo>
                    <a:cubicBezTo>
                      <a:pt x="84" y="119"/>
                      <a:pt x="56" y="108"/>
                      <a:pt x="56" y="108"/>
                    </a:cubicBezTo>
                    <a:cubicBezTo>
                      <a:pt x="27" y="100"/>
                      <a:pt x="19" y="40"/>
                      <a:pt x="25" y="27"/>
                    </a:cubicBezTo>
                    <a:cubicBezTo>
                      <a:pt x="31" y="15"/>
                      <a:pt x="49" y="15"/>
                      <a:pt x="85" y="15"/>
                    </a:cubicBezTo>
                    <a:cubicBezTo>
                      <a:pt x="121" y="15"/>
                      <a:pt x="142" y="21"/>
                      <a:pt x="142" y="21"/>
                    </a:cubicBezTo>
                    <a:cubicBezTo>
                      <a:pt x="161" y="27"/>
                      <a:pt x="158" y="46"/>
                      <a:pt x="156" y="58"/>
                    </a:cubicBezTo>
                    <a:moveTo>
                      <a:pt x="333" y="108"/>
                    </a:moveTo>
                    <a:cubicBezTo>
                      <a:pt x="333" y="108"/>
                      <a:pt x="305" y="119"/>
                      <a:pt x="268" y="106"/>
                    </a:cubicBezTo>
                    <a:cubicBezTo>
                      <a:pt x="244" y="98"/>
                      <a:pt x="235" y="70"/>
                      <a:pt x="233" y="58"/>
                    </a:cubicBezTo>
                    <a:cubicBezTo>
                      <a:pt x="231" y="46"/>
                      <a:pt x="228" y="27"/>
                      <a:pt x="246" y="21"/>
                    </a:cubicBezTo>
                    <a:cubicBezTo>
                      <a:pt x="246" y="21"/>
                      <a:pt x="268" y="15"/>
                      <a:pt x="304" y="15"/>
                    </a:cubicBezTo>
                    <a:cubicBezTo>
                      <a:pt x="340" y="15"/>
                      <a:pt x="358" y="15"/>
                      <a:pt x="364" y="27"/>
                    </a:cubicBezTo>
                    <a:cubicBezTo>
                      <a:pt x="370" y="40"/>
                      <a:pt x="361" y="100"/>
                      <a:pt x="333" y="108"/>
                    </a:cubicBezTo>
                  </a:path>
                </a:pathLst>
              </a:custGeom>
              <a:solidFill>
                <a:srgbClr val="043A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ísḻiḍe">
                <a:extLst>
                  <a:ext uri="{FF2B5EF4-FFF2-40B4-BE49-F238E27FC236}">
                    <a16:creationId xmlns:a16="http://schemas.microsoft.com/office/drawing/2014/main" id="{FF2F8048-AED1-4D37-8429-9F29EAA4BCC8}"/>
                  </a:ext>
                </a:extLst>
              </p:cNvPr>
              <p:cNvSpPr/>
              <p:nvPr/>
            </p:nvSpPr>
            <p:spPr bwMode="auto">
              <a:xfrm>
                <a:off x="1609114" y="5808988"/>
                <a:ext cx="210395" cy="47509"/>
              </a:xfrm>
              <a:custGeom>
                <a:avLst/>
                <a:gdLst>
                  <a:gd name="T0" fmla="*/ 0 w 79"/>
                  <a:gd name="T1" fmla="*/ 0 h 18"/>
                  <a:gd name="T2" fmla="*/ 1 w 79"/>
                  <a:gd name="T3" fmla="*/ 18 h 18"/>
                  <a:gd name="T4" fmla="*/ 1 w 79"/>
                  <a:gd name="T5" fmla="*/ 2 h 18"/>
                  <a:gd name="T6" fmla="*/ 79 w 79"/>
                  <a:gd name="T7" fmla="*/ 2 h 18"/>
                  <a:gd name="T8" fmla="*/ 0 w 7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8">
                    <a:moveTo>
                      <a:pt x="0" y="0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79" y="2"/>
                      <a:pt x="79" y="2"/>
                      <a:pt x="79" y="2"/>
                    </a:cubicBezTo>
                    <a:cubicBezTo>
                      <a:pt x="53" y="1"/>
                      <a:pt x="27" y="1"/>
                      <a:pt x="0" y="0"/>
                    </a:cubicBezTo>
                  </a:path>
                </a:pathLst>
              </a:custGeom>
              <a:solidFill>
                <a:srgbClr val="3233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ïṣlíḋè">
                <a:extLst>
                  <a:ext uri="{FF2B5EF4-FFF2-40B4-BE49-F238E27FC236}">
                    <a16:creationId xmlns:a16="http://schemas.microsoft.com/office/drawing/2014/main" id="{1C4AFFF6-D054-44E8-8333-2CEFC69B0938}"/>
                  </a:ext>
                </a:extLst>
              </p:cNvPr>
              <p:cNvSpPr/>
              <p:nvPr/>
            </p:nvSpPr>
            <p:spPr bwMode="auto">
              <a:xfrm>
                <a:off x="1360259" y="5811251"/>
                <a:ext cx="88230" cy="45246"/>
              </a:xfrm>
              <a:custGeom>
                <a:avLst/>
                <a:gdLst>
                  <a:gd name="T0" fmla="*/ 33 w 33"/>
                  <a:gd name="T1" fmla="*/ 0 h 17"/>
                  <a:gd name="T2" fmla="*/ 0 w 33"/>
                  <a:gd name="T3" fmla="*/ 1 h 17"/>
                  <a:gd name="T4" fmla="*/ 32 w 33"/>
                  <a:gd name="T5" fmla="*/ 1 h 17"/>
                  <a:gd name="T6" fmla="*/ 32 w 33"/>
                  <a:gd name="T7" fmla="*/ 17 h 17"/>
                  <a:gd name="T8" fmla="*/ 33 w 33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7">
                    <a:moveTo>
                      <a:pt x="33" y="0"/>
                    </a:moveTo>
                    <a:cubicBezTo>
                      <a:pt x="22" y="0"/>
                      <a:pt x="11" y="0"/>
                      <a:pt x="0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solidFill>
                <a:srgbClr val="29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ï$ḻiḍè">
                <a:extLst>
                  <a:ext uri="{FF2B5EF4-FFF2-40B4-BE49-F238E27FC236}">
                    <a16:creationId xmlns:a16="http://schemas.microsoft.com/office/drawing/2014/main" id="{243150A2-EB3E-4494-891F-5AA95152561B}"/>
                  </a:ext>
                </a:extLst>
              </p:cNvPr>
              <p:cNvSpPr/>
              <p:nvPr/>
            </p:nvSpPr>
            <p:spPr bwMode="auto">
              <a:xfrm>
                <a:off x="998289" y="5813513"/>
                <a:ext cx="446807" cy="158362"/>
              </a:xfrm>
              <a:custGeom>
                <a:avLst/>
                <a:gdLst>
                  <a:gd name="T0" fmla="*/ 167 w 167"/>
                  <a:gd name="T1" fmla="*/ 0 h 59"/>
                  <a:gd name="T2" fmla="*/ 135 w 167"/>
                  <a:gd name="T3" fmla="*/ 0 h 59"/>
                  <a:gd name="T4" fmla="*/ 57 w 167"/>
                  <a:gd name="T5" fmla="*/ 3 h 59"/>
                  <a:gd name="T6" fmla="*/ 0 w 167"/>
                  <a:gd name="T7" fmla="*/ 59 h 59"/>
                  <a:gd name="T8" fmla="*/ 167 w 167"/>
                  <a:gd name="T9" fmla="*/ 59 h 59"/>
                  <a:gd name="T10" fmla="*/ 167 w 167"/>
                  <a:gd name="T11" fmla="*/ 16 h 59"/>
                  <a:gd name="T12" fmla="*/ 167 w 16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59">
                    <a:moveTo>
                      <a:pt x="167" y="0"/>
                    </a:moveTo>
                    <a:cubicBezTo>
                      <a:pt x="135" y="0"/>
                      <a:pt x="135" y="0"/>
                      <a:pt x="135" y="0"/>
                    </a:cubicBezTo>
                    <a:cubicBezTo>
                      <a:pt x="108" y="0"/>
                      <a:pt x="82" y="1"/>
                      <a:pt x="57" y="3"/>
                    </a:cubicBezTo>
                    <a:cubicBezTo>
                      <a:pt x="24" y="11"/>
                      <a:pt x="0" y="33"/>
                      <a:pt x="0" y="59"/>
                    </a:cubicBezTo>
                    <a:cubicBezTo>
                      <a:pt x="167" y="59"/>
                      <a:pt x="167" y="59"/>
                      <a:pt x="167" y="59"/>
                    </a:cubicBezTo>
                    <a:cubicBezTo>
                      <a:pt x="167" y="16"/>
                      <a:pt x="167" y="16"/>
                      <a:pt x="167" y="16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3233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ïṡlíḍé">
                <a:extLst>
                  <a:ext uri="{FF2B5EF4-FFF2-40B4-BE49-F238E27FC236}">
                    <a16:creationId xmlns:a16="http://schemas.microsoft.com/office/drawing/2014/main" id="{1CAC5901-5D76-47C4-9941-F139FA7A80A0}"/>
                  </a:ext>
                </a:extLst>
              </p:cNvPr>
              <p:cNvSpPr/>
              <p:nvPr/>
            </p:nvSpPr>
            <p:spPr bwMode="auto">
              <a:xfrm>
                <a:off x="1611376" y="5813513"/>
                <a:ext cx="446807" cy="158362"/>
              </a:xfrm>
              <a:custGeom>
                <a:avLst/>
                <a:gdLst>
                  <a:gd name="T0" fmla="*/ 78 w 167"/>
                  <a:gd name="T1" fmla="*/ 0 h 59"/>
                  <a:gd name="T2" fmla="*/ 0 w 167"/>
                  <a:gd name="T3" fmla="*/ 0 h 59"/>
                  <a:gd name="T4" fmla="*/ 0 w 167"/>
                  <a:gd name="T5" fmla="*/ 16 h 59"/>
                  <a:gd name="T6" fmla="*/ 0 w 167"/>
                  <a:gd name="T7" fmla="*/ 59 h 59"/>
                  <a:gd name="T8" fmla="*/ 167 w 167"/>
                  <a:gd name="T9" fmla="*/ 59 h 59"/>
                  <a:gd name="T10" fmla="*/ 95 w 167"/>
                  <a:gd name="T11" fmla="*/ 0 h 59"/>
                  <a:gd name="T12" fmla="*/ 78 w 167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59">
                    <a:moveTo>
                      <a:pt x="7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67" y="59"/>
                      <a:pt x="167" y="59"/>
                      <a:pt x="167" y="59"/>
                    </a:cubicBezTo>
                    <a:cubicBezTo>
                      <a:pt x="167" y="29"/>
                      <a:pt x="136" y="4"/>
                      <a:pt x="95" y="0"/>
                    </a:cubicBezTo>
                    <a:cubicBezTo>
                      <a:pt x="89" y="0"/>
                      <a:pt x="84" y="0"/>
                      <a:pt x="78" y="0"/>
                    </a:cubicBezTo>
                  </a:path>
                </a:pathLst>
              </a:custGeom>
              <a:solidFill>
                <a:srgbClr val="292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iSľïďe">
                <a:extLst>
                  <a:ext uri="{FF2B5EF4-FFF2-40B4-BE49-F238E27FC236}">
                    <a16:creationId xmlns:a16="http://schemas.microsoft.com/office/drawing/2014/main" id="{820D6434-647D-45E6-9CE4-E69A9F2E696C}"/>
                  </a:ext>
                </a:extLst>
              </p:cNvPr>
              <p:cNvSpPr/>
              <p:nvPr/>
            </p:nvSpPr>
            <p:spPr>
              <a:xfrm>
                <a:off x="1705263" y="2133861"/>
                <a:ext cx="135739" cy="135739"/>
              </a:xfrm>
              <a:prstGeom prst="ellipse">
                <a:avLst/>
              </a:prstGeom>
              <a:solidFill>
                <a:srgbClr val="664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îslíḋé">
                <a:extLst>
                  <a:ext uri="{FF2B5EF4-FFF2-40B4-BE49-F238E27FC236}">
                    <a16:creationId xmlns:a16="http://schemas.microsoft.com/office/drawing/2014/main" id="{E2F44A13-537C-4E5E-A6B7-D3B3BF2A6ADF}"/>
                  </a:ext>
                </a:extLst>
              </p:cNvPr>
              <p:cNvSpPr/>
              <p:nvPr/>
            </p:nvSpPr>
            <p:spPr>
              <a:xfrm>
                <a:off x="1193980" y="2133861"/>
                <a:ext cx="136870" cy="135739"/>
              </a:xfrm>
              <a:prstGeom prst="ellipse">
                <a:avLst/>
              </a:prstGeom>
              <a:solidFill>
                <a:srgbClr val="664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íśľidè">
                <a:extLst>
                  <a:ext uri="{FF2B5EF4-FFF2-40B4-BE49-F238E27FC236}">
                    <a16:creationId xmlns:a16="http://schemas.microsoft.com/office/drawing/2014/main" id="{090E4202-9B34-43CC-B3AB-4E852639080B}"/>
                  </a:ext>
                </a:extLst>
              </p:cNvPr>
              <p:cNvSpPr/>
              <p:nvPr/>
            </p:nvSpPr>
            <p:spPr bwMode="auto">
              <a:xfrm>
                <a:off x="1266374" y="2155353"/>
                <a:ext cx="23755" cy="2601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íṥ1ïdé">
                <a:extLst>
                  <a:ext uri="{FF2B5EF4-FFF2-40B4-BE49-F238E27FC236}">
                    <a16:creationId xmlns:a16="http://schemas.microsoft.com/office/drawing/2014/main" id="{C7775911-832A-44B7-96FA-4764412C9406}"/>
                  </a:ext>
                </a:extLst>
              </p:cNvPr>
              <p:cNvSpPr/>
              <p:nvPr/>
            </p:nvSpPr>
            <p:spPr bwMode="auto">
              <a:xfrm>
                <a:off x="1748246" y="2155353"/>
                <a:ext cx="26017" cy="2601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73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BBEBB0-6629-4541-A489-EA2E24CC691B}"/>
              </a:ext>
            </a:extLst>
          </p:cNvPr>
          <p:cNvSpPr txBox="1"/>
          <p:nvPr/>
        </p:nvSpPr>
        <p:spPr>
          <a:xfrm>
            <a:off x="771513" y="476811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此处输入标题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D3735F-01B2-4205-950C-410C7028DC08}"/>
              </a:ext>
            </a:extLst>
          </p:cNvPr>
          <p:cNvGrpSpPr/>
          <p:nvPr/>
        </p:nvGrpSpPr>
        <p:grpSpPr>
          <a:xfrm>
            <a:off x="1306512" y="1905574"/>
            <a:ext cx="10847388" cy="942975"/>
            <a:chOff x="1306512" y="1905574"/>
            <a:chExt cx="10847388" cy="942975"/>
          </a:xfrm>
        </p:grpSpPr>
        <p:sp>
          <p:nvSpPr>
            <p:cNvPr id="5" name="íşḻîḋê">
              <a:extLst>
                <a:ext uri="{FF2B5EF4-FFF2-40B4-BE49-F238E27FC236}">
                  <a16:creationId xmlns:a16="http://schemas.microsoft.com/office/drawing/2014/main" id="{74EF0DC0-201A-4422-9072-3B602F4279A3}"/>
                </a:ext>
              </a:extLst>
            </p:cNvPr>
            <p:cNvSpPr/>
            <p:nvPr/>
          </p:nvSpPr>
          <p:spPr>
            <a:xfrm>
              <a:off x="1306512" y="1905574"/>
              <a:ext cx="10847388" cy="9429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iṡlíḍê">
              <a:extLst>
                <a:ext uri="{FF2B5EF4-FFF2-40B4-BE49-F238E27FC236}">
                  <a16:creationId xmlns:a16="http://schemas.microsoft.com/office/drawing/2014/main" id="{56BB2401-BADD-4060-8570-5422CDE133D8}"/>
                </a:ext>
              </a:extLst>
            </p:cNvPr>
            <p:cNvSpPr/>
            <p:nvPr/>
          </p:nvSpPr>
          <p:spPr bwMode="auto">
            <a:xfrm>
              <a:off x="2247366" y="2072611"/>
              <a:ext cx="609685" cy="608900"/>
            </a:xfrm>
            <a:custGeom>
              <a:avLst/>
              <a:gdLst>
                <a:gd name="connsiteX0" fmla="*/ 78107 w 605170"/>
                <a:gd name="connsiteY0" fmla="*/ 178439 h 604391"/>
                <a:gd name="connsiteX1" fmla="*/ 103181 w 605170"/>
                <a:gd name="connsiteY1" fmla="*/ 189809 h 604391"/>
                <a:gd name="connsiteX2" fmla="*/ 131457 w 605170"/>
                <a:gd name="connsiteY2" fmla="*/ 217950 h 604391"/>
                <a:gd name="connsiteX3" fmla="*/ 158975 w 605170"/>
                <a:gd name="connsiteY3" fmla="*/ 245332 h 604391"/>
                <a:gd name="connsiteX4" fmla="*/ 159070 w 605170"/>
                <a:gd name="connsiteY4" fmla="*/ 296497 h 604391"/>
                <a:gd name="connsiteX5" fmla="*/ 124531 w 605170"/>
                <a:gd name="connsiteY5" fmla="*/ 330891 h 604391"/>
                <a:gd name="connsiteX6" fmla="*/ 122728 w 605170"/>
                <a:gd name="connsiteY6" fmla="*/ 340082 h 604391"/>
                <a:gd name="connsiteX7" fmla="*/ 154041 w 605170"/>
                <a:gd name="connsiteY7" fmla="*/ 390110 h 604391"/>
                <a:gd name="connsiteX8" fmla="*/ 241433 w 605170"/>
                <a:gd name="connsiteY8" fmla="*/ 469605 h 604391"/>
                <a:gd name="connsiteX9" fmla="*/ 264301 w 605170"/>
                <a:gd name="connsiteY9" fmla="*/ 481638 h 604391"/>
                <a:gd name="connsiteX10" fmla="*/ 273979 w 605170"/>
                <a:gd name="connsiteY10" fmla="*/ 479838 h 604391"/>
                <a:gd name="connsiteX11" fmla="*/ 308898 w 605170"/>
                <a:gd name="connsiteY11" fmla="*/ 444875 h 604391"/>
                <a:gd name="connsiteX12" fmla="*/ 358809 w 605170"/>
                <a:gd name="connsiteY12" fmla="*/ 444875 h 604391"/>
                <a:gd name="connsiteX13" fmla="*/ 414888 w 605170"/>
                <a:gd name="connsiteY13" fmla="*/ 500967 h 604391"/>
                <a:gd name="connsiteX14" fmla="*/ 414604 w 605170"/>
                <a:gd name="connsiteY14" fmla="*/ 551753 h 604391"/>
                <a:gd name="connsiteX15" fmla="*/ 382721 w 605170"/>
                <a:gd name="connsiteY15" fmla="*/ 583778 h 604391"/>
                <a:gd name="connsiteX16" fmla="*/ 328825 w 605170"/>
                <a:gd name="connsiteY16" fmla="*/ 604244 h 604391"/>
                <a:gd name="connsiteX17" fmla="*/ 243046 w 605170"/>
                <a:gd name="connsiteY17" fmla="*/ 579420 h 604391"/>
                <a:gd name="connsiteX18" fmla="*/ 88378 w 605170"/>
                <a:gd name="connsiteY18" fmla="*/ 458519 h 604391"/>
                <a:gd name="connsiteX19" fmla="*/ 12847 w 605170"/>
                <a:gd name="connsiteY19" fmla="*/ 332881 h 604391"/>
                <a:gd name="connsiteX20" fmla="*/ 322 w 605170"/>
                <a:gd name="connsiteY20" fmla="*/ 262956 h 604391"/>
                <a:gd name="connsiteX21" fmla="*/ 18161 w 605170"/>
                <a:gd name="connsiteY21" fmla="*/ 224487 h 604391"/>
                <a:gd name="connsiteX22" fmla="*/ 53175 w 605170"/>
                <a:gd name="connsiteY22" fmla="*/ 189809 h 604391"/>
                <a:gd name="connsiteX23" fmla="*/ 78107 w 605170"/>
                <a:gd name="connsiteY23" fmla="*/ 178439 h 604391"/>
                <a:gd name="connsiteX24" fmla="*/ 413491 w 605170"/>
                <a:gd name="connsiteY24" fmla="*/ 57616 h 604391"/>
                <a:gd name="connsiteX25" fmla="*/ 279505 w 605170"/>
                <a:gd name="connsiteY25" fmla="*/ 191421 h 604391"/>
                <a:gd name="connsiteX26" fmla="*/ 302469 w 605170"/>
                <a:gd name="connsiteY26" fmla="*/ 214259 h 604391"/>
                <a:gd name="connsiteX27" fmla="*/ 325338 w 605170"/>
                <a:gd name="connsiteY27" fmla="*/ 191421 h 604391"/>
                <a:gd name="connsiteX28" fmla="*/ 413396 w 605170"/>
                <a:gd name="connsiteY28" fmla="*/ 103481 h 604391"/>
                <a:gd name="connsiteX29" fmla="*/ 436454 w 605170"/>
                <a:gd name="connsiteY29" fmla="*/ 80454 h 604391"/>
                <a:gd name="connsiteX30" fmla="*/ 413491 w 605170"/>
                <a:gd name="connsiteY30" fmla="*/ 57616 h 604391"/>
                <a:gd name="connsiteX31" fmla="*/ 413396 w 605170"/>
                <a:gd name="connsiteY31" fmla="*/ 0 h 604391"/>
                <a:gd name="connsiteX32" fmla="*/ 605170 w 605170"/>
                <a:gd name="connsiteY32" fmla="*/ 191326 h 604391"/>
                <a:gd name="connsiteX33" fmla="*/ 413491 w 605170"/>
                <a:gd name="connsiteY33" fmla="*/ 382747 h 604391"/>
                <a:gd name="connsiteX34" fmla="*/ 315184 w 605170"/>
                <a:gd name="connsiteY34" fmla="*/ 355645 h 604391"/>
                <a:gd name="connsiteX35" fmla="*/ 236520 w 605170"/>
                <a:gd name="connsiteY35" fmla="*/ 376303 h 604391"/>
                <a:gd name="connsiteX36" fmla="*/ 234337 w 605170"/>
                <a:gd name="connsiteY36" fmla="*/ 362373 h 604391"/>
                <a:gd name="connsiteX37" fmla="*/ 272199 w 605170"/>
                <a:gd name="connsiteY37" fmla="*/ 320772 h 604391"/>
                <a:gd name="connsiteX38" fmla="*/ 221717 w 605170"/>
                <a:gd name="connsiteY38" fmla="*/ 191421 h 604391"/>
                <a:gd name="connsiteX39" fmla="*/ 413396 w 605170"/>
                <a:gd name="connsiteY39" fmla="*/ 0 h 60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5170" h="604391">
                  <a:moveTo>
                    <a:pt x="78107" y="178439"/>
                  </a:moveTo>
                  <a:cubicBezTo>
                    <a:pt x="86765" y="178439"/>
                    <a:pt x="95448" y="182229"/>
                    <a:pt x="103181" y="189809"/>
                  </a:cubicBezTo>
                  <a:cubicBezTo>
                    <a:pt x="112764" y="199000"/>
                    <a:pt x="121969" y="208475"/>
                    <a:pt x="131457" y="217950"/>
                  </a:cubicBezTo>
                  <a:cubicBezTo>
                    <a:pt x="140567" y="227046"/>
                    <a:pt x="149866" y="236142"/>
                    <a:pt x="158975" y="245332"/>
                  </a:cubicBezTo>
                  <a:cubicBezTo>
                    <a:pt x="175011" y="261629"/>
                    <a:pt x="175011" y="280484"/>
                    <a:pt x="159070" y="296497"/>
                  </a:cubicBezTo>
                  <a:cubicBezTo>
                    <a:pt x="147683" y="308057"/>
                    <a:pt x="136202" y="319616"/>
                    <a:pt x="124531" y="330891"/>
                  </a:cubicBezTo>
                  <a:cubicBezTo>
                    <a:pt x="121494" y="333923"/>
                    <a:pt x="121209" y="336292"/>
                    <a:pt x="122728" y="340082"/>
                  </a:cubicBezTo>
                  <a:cubicBezTo>
                    <a:pt x="130319" y="358463"/>
                    <a:pt x="141515" y="374855"/>
                    <a:pt x="154041" y="390110"/>
                  </a:cubicBezTo>
                  <a:cubicBezTo>
                    <a:pt x="179186" y="420998"/>
                    <a:pt x="207558" y="448381"/>
                    <a:pt x="241433" y="469605"/>
                  </a:cubicBezTo>
                  <a:cubicBezTo>
                    <a:pt x="248739" y="474153"/>
                    <a:pt x="256710" y="477564"/>
                    <a:pt x="264301" y="481638"/>
                  </a:cubicBezTo>
                  <a:cubicBezTo>
                    <a:pt x="268096" y="483722"/>
                    <a:pt x="270753" y="482964"/>
                    <a:pt x="273979" y="479838"/>
                  </a:cubicBezTo>
                  <a:cubicBezTo>
                    <a:pt x="285461" y="467994"/>
                    <a:pt x="297227" y="456435"/>
                    <a:pt x="308898" y="444875"/>
                  </a:cubicBezTo>
                  <a:cubicBezTo>
                    <a:pt x="324175" y="429715"/>
                    <a:pt x="343438" y="429715"/>
                    <a:pt x="358809" y="444875"/>
                  </a:cubicBezTo>
                  <a:cubicBezTo>
                    <a:pt x="377597" y="463446"/>
                    <a:pt x="396290" y="482112"/>
                    <a:pt x="414888" y="500967"/>
                  </a:cubicBezTo>
                  <a:cubicBezTo>
                    <a:pt x="430450" y="516601"/>
                    <a:pt x="430355" y="535929"/>
                    <a:pt x="414604" y="551753"/>
                  </a:cubicBezTo>
                  <a:cubicBezTo>
                    <a:pt x="403976" y="562459"/>
                    <a:pt x="392779" y="572598"/>
                    <a:pt x="382721" y="583778"/>
                  </a:cubicBezTo>
                  <a:cubicBezTo>
                    <a:pt x="368203" y="600075"/>
                    <a:pt x="349890" y="605381"/>
                    <a:pt x="328825" y="604244"/>
                  </a:cubicBezTo>
                  <a:cubicBezTo>
                    <a:pt x="298366" y="602633"/>
                    <a:pt x="270184" y="592495"/>
                    <a:pt x="243046" y="579420"/>
                  </a:cubicBezTo>
                  <a:cubicBezTo>
                    <a:pt x="182887" y="550237"/>
                    <a:pt x="131362" y="509684"/>
                    <a:pt x="88378" y="458519"/>
                  </a:cubicBezTo>
                  <a:cubicBezTo>
                    <a:pt x="56496" y="420619"/>
                    <a:pt x="30117" y="379403"/>
                    <a:pt x="12847" y="332881"/>
                  </a:cubicBezTo>
                  <a:cubicBezTo>
                    <a:pt x="4497" y="310331"/>
                    <a:pt x="-1481" y="287306"/>
                    <a:pt x="322" y="262956"/>
                  </a:cubicBezTo>
                  <a:cubicBezTo>
                    <a:pt x="1461" y="247890"/>
                    <a:pt x="6964" y="235099"/>
                    <a:pt x="18161" y="224487"/>
                  </a:cubicBezTo>
                  <a:cubicBezTo>
                    <a:pt x="30022" y="213307"/>
                    <a:pt x="41408" y="201274"/>
                    <a:pt x="53175" y="189809"/>
                  </a:cubicBezTo>
                  <a:cubicBezTo>
                    <a:pt x="60814" y="182229"/>
                    <a:pt x="69448" y="178439"/>
                    <a:pt x="78107" y="178439"/>
                  </a:cubicBezTo>
                  <a:close/>
                  <a:moveTo>
                    <a:pt x="413491" y="57616"/>
                  </a:moveTo>
                  <a:cubicBezTo>
                    <a:pt x="339666" y="57616"/>
                    <a:pt x="279505" y="117601"/>
                    <a:pt x="279505" y="191421"/>
                  </a:cubicBezTo>
                  <a:cubicBezTo>
                    <a:pt x="279505" y="204024"/>
                    <a:pt x="289754" y="214259"/>
                    <a:pt x="302469" y="214259"/>
                  </a:cubicBezTo>
                  <a:cubicBezTo>
                    <a:pt x="315089" y="214259"/>
                    <a:pt x="325338" y="204024"/>
                    <a:pt x="325338" y="191421"/>
                  </a:cubicBezTo>
                  <a:cubicBezTo>
                    <a:pt x="325338" y="142902"/>
                    <a:pt x="364812" y="103481"/>
                    <a:pt x="413396" y="103481"/>
                  </a:cubicBezTo>
                  <a:cubicBezTo>
                    <a:pt x="426017" y="103481"/>
                    <a:pt x="436265" y="93247"/>
                    <a:pt x="436454" y="80454"/>
                  </a:cubicBezTo>
                  <a:cubicBezTo>
                    <a:pt x="436454" y="67850"/>
                    <a:pt x="426206" y="57616"/>
                    <a:pt x="413491" y="57616"/>
                  </a:cubicBezTo>
                  <a:close/>
                  <a:moveTo>
                    <a:pt x="413396" y="0"/>
                  </a:moveTo>
                  <a:cubicBezTo>
                    <a:pt x="519294" y="0"/>
                    <a:pt x="605075" y="85760"/>
                    <a:pt x="605170" y="191326"/>
                  </a:cubicBezTo>
                  <a:cubicBezTo>
                    <a:pt x="605170" y="297081"/>
                    <a:pt x="519389" y="382747"/>
                    <a:pt x="413491" y="382747"/>
                  </a:cubicBezTo>
                  <a:cubicBezTo>
                    <a:pt x="377622" y="382747"/>
                    <a:pt x="343936" y="372892"/>
                    <a:pt x="315184" y="355645"/>
                  </a:cubicBezTo>
                  <a:cubicBezTo>
                    <a:pt x="287097" y="376019"/>
                    <a:pt x="257396" y="379525"/>
                    <a:pt x="236520" y="376303"/>
                  </a:cubicBezTo>
                  <a:cubicBezTo>
                    <a:pt x="229403" y="375166"/>
                    <a:pt x="227885" y="365500"/>
                    <a:pt x="234337" y="362373"/>
                  </a:cubicBezTo>
                  <a:cubicBezTo>
                    <a:pt x="252841" y="353371"/>
                    <a:pt x="264892" y="335745"/>
                    <a:pt x="272199" y="320772"/>
                  </a:cubicBezTo>
                  <a:cubicBezTo>
                    <a:pt x="240790" y="286847"/>
                    <a:pt x="221717" y="241361"/>
                    <a:pt x="221717" y="191421"/>
                  </a:cubicBezTo>
                  <a:cubicBezTo>
                    <a:pt x="221717" y="85666"/>
                    <a:pt x="307498" y="0"/>
                    <a:pt x="413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íslïdè">
              <a:extLst>
                <a:ext uri="{FF2B5EF4-FFF2-40B4-BE49-F238E27FC236}">
                  <a16:creationId xmlns:a16="http://schemas.microsoft.com/office/drawing/2014/main" id="{A2E4F539-ED53-4498-BF5D-439CC3586CF1}"/>
                </a:ext>
              </a:extLst>
            </p:cNvPr>
            <p:cNvSpPr/>
            <p:nvPr/>
          </p:nvSpPr>
          <p:spPr bwMode="auto">
            <a:xfrm>
              <a:off x="5087563" y="2094569"/>
              <a:ext cx="609685" cy="564984"/>
            </a:xfrm>
            <a:custGeom>
              <a:avLst/>
              <a:gdLst>
                <a:gd name="connsiteX0" fmla="*/ 460509 w 602487"/>
                <a:gd name="connsiteY0" fmla="*/ 352333 h 558314"/>
                <a:gd name="connsiteX1" fmla="*/ 524794 w 602487"/>
                <a:gd name="connsiteY1" fmla="*/ 416513 h 558314"/>
                <a:gd name="connsiteX2" fmla="*/ 460509 w 602487"/>
                <a:gd name="connsiteY2" fmla="*/ 480693 h 558314"/>
                <a:gd name="connsiteX3" fmla="*/ 396224 w 602487"/>
                <a:gd name="connsiteY3" fmla="*/ 416513 h 558314"/>
                <a:gd name="connsiteX4" fmla="*/ 460509 w 602487"/>
                <a:gd name="connsiteY4" fmla="*/ 352333 h 558314"/>
                <a:gd name="connsiteX5" fmla="*/ 469031 w 602487"/>
                <a:gd name="connsiteY5" fmla="*/ 300551 h 558314"/>
                <a:gd name="connsiteX6" fmla="*/ 463869 w 602487"/>
                <a:gd name="connsiteY6" fmla="*/ 322719 h 558314"/>
                <a:gd name="connsiteX7" fmla="*/ 426697 w 602487"/>
                <a:gd name="connsiteY7" fmla="*/ 328905 h 558314"/>
                <a:gd name="connsiteX8" fmla="*/ 414565 w 602487"/>
                <a:gd name="connsiteY8" fmla="*/ 309573 h 558314"/>
                <a:gd name="connsiteX9" fmla="*/ 384363 w 602487"/>
                <a:gd name="connsiteY9" fmla="*/ 328390 h 558314"/>
                <a:gd name="connsiteX10" fmla="*/ 396495 w 602487"/>
                <a:gd name="connsiteY10" fmla="*/ 347722 h 558314"/>
                <a:gd name="connsiteX11" fmla="*/ 374554 w 602487"/>
                <a:gd name="connsiteY11" fmla="*/ 378396 h 558314"/>
                <a:gd name="connsiteX12" fmla="*/ 352354 w 602487"/>
                <a:gd name="connsiteY12" fmla="*/ 373240 h 558314"/>
                <a:gd name="connsiteX13" fmla="*/ 344352 w 602487"/>
                <a:gd name="connsiteY13" fmla="*/ 408038 h 558314"/>
                <a:gd name="connsiteX14" fmla="*/ 366552 w 602487"/>
                <a:gd name="connsiteY14" fmla="*/ 413194 h 558314"/>
                <a:gd name="connsiteX15" fmla="*/ 372747 w 602487"/>
                <a:gd name="connsiteY15" fmla="*/ 450311 h 558314"/>
                <a:gd name="connsiteX16" fmla="*/ 353387 w 602487"/>
                <a:gd name="connsiteY16" fmla="*/ 462426 h 558314"/>
                <a:gd name="connsiteX17" fmla="*/ 372489 w 602487"/>
                <a:gd name="connsiteY17" fmla="*/ 492585 h 558314"/>
                <a:gd name="connsiteX18" fmla="*/ 391591 w 602487"/>
                <a:gd name="connsiteY18" fmla="*/ 480470 h 558314"/>
                <a:gd name="connsiteX19" fmla="*/ 422309 w 602487"/>
                <a:gd name="connsiteY19" fmla="*/ 502379 h 558314"/>
                <a:gd name="connsiteX20" fmla="*/ 417404 w 602487"/>
                <a:gd name="connsiteY20" fmla="*/ 524547 h 558314"/>
                <a:gd name="connsiteX21" fmla="*/ 451994 w 602487"/>
                <a:gd name="connsiteY21" fmla="*/ 532538 h 558314"/>
                <a:gd name="connsiteX22" fmla="*/ 457157 w 602487"/>
                <a:gd name="connsiteY22" fmla="*/ 510370 h 558314"/>
                <a:gd name="connsiteX23" fmla="*/ 494328 w 602487"/>
                <a:gd name="connsiteY23" fmla="*/ 504184 h 558314"/>
                <a:gd name="connsiteX24" fmla="*/ 506461 w 602487"/>
                <a:gd name="connsiteY24" fmla="*/ 523516 h 558314"/>
                <a:gd name="connsiteX25" fmla="*/ 536663 w 602487"/>
                <a:gd name="connsiteY25" fmla="*/ 504699 h 558314"/>
                <a:gd name="connsiteX26" fmla="*/ 524530 w 602487"/>
                <a:gd name="connsiteY26" fmla="*/ 485367 h 558314"/>
                <a:gd name="connsiteX27" fmla="*/ 546472 w 602487"/>
                <a:gd name="connsiteY27" fmla="*/ 454693 h 558314"/>
                <a:gd name="connsiteX28" fmla="*/ 568671 w 602487"/>
                <a:gd name="connsiteY28" fmla="*/ 459849 h 558314"/>
                <a:gd name="connsiteX29" fmla="*/ 576674 w 602487"/>
                <a:gd name="connsiteY29" fmla="*/ 425051 h 558314"/>
                <a:gd name="connsiteX30" fmla="*/ 554474 w 602487"/>
                <a:gd name="connsiteY30" fmla="*/ 419895 h 558314"/>
                <a:gd name="connsiteX31" fmla="*/ 548279 w 602487"/>
                <a:gd name="connsiteY31" fmla="*/ 382778 h 558314"/>
                <a:gd name="connsiteX32" fmla="*/ 567639 w 602487"/>
                <a:gd name="connsiteY32" fmla="*/ 370663 h 558314"/>
                <a:gd name="connsiteX33" fmla="*/ 548795 w 602487"/>
                <a:gd name="connsiteY33" fmla="*/ 340505 h 558314"/>
                <a:gd name="connsiteX34" fmla="*/ 529435 w 602487"/>
                <a:gd name="connsiteY34" fmla="*/ 352619 h 558314"/>
                <a:gd name="connsiteX35" fmla="*/ 498717 w 602487"/>
                <a:gd name="connsiteY35" fmla="*/ 330710 h 558314"/>
                <a:gd name="connsiteX36" fmla="*/ 503879 w 602487"/>
                <a:gd name="connsiteY36" fmla="*/ 308542 h 558314"/>
                <a:gd name="connsiteX37" fmla="*/ 257102 w 602487"/>
                <a:gd name="connsiteY37" fmla="*/ 0 h 558314"/>
                <a:gd name="connsiteX38" fmla="*/ 399077 w 602487"/>
                <a:gd name="connsiteY38" fmla="*/ 141769 h 558314"/>
                <a:gd name="connsiteX39" fmla="*/ 320604 w 602487"/>
                <a:gd name="connsiteY39" fmla="*/ 290241 h 558314"/>
                <a:gd name="connsiteX40" fmla="*/ 373779 w 602487"/>
                <a:gd name="connsiteY40" fmla="*/ 309831 h 558314"/>
                <a:gd name="connsiteX41" fmla="*/ 421534 w 602487"/>
                <a:gd name="connsiteY41" fmla="*/ 280188 h 558314"/>
                <a:gd name="connsiteX42" fmla="*/ 436248 w 602487"/>
                <a:gd name="connsiteY42" fmla="*/ 303644 h 558314"/>
                <a:gd name="connsiteX43" fmla="*/ 446573 w 602487"/>
                <a:gd name="connsiteY43" fmla="*/ 302098 h 558314"/>
                <a:gd name="connsiteX44" fmla="*/ 452769 w 602487"/>
                <a:gd name="connsiteY44" fmla="*/ 274775 h 558314"/>
                <a:gd name="connsiteX45" fmla="*/ 529693 w 602487"/>
                <a:gd name="connsiteY45" fmla="*/ 292561 h 558314"/>
                <a:gd name="connsiteX46" fmla="*/ 523240 w 602487"/>
                <a:gd name="connsiteY46" fmla="*/ 319626 h 558314"/>
                <a:gd name="connsiteX47" fmla="*/ 531758 w 602487"/>
                <a:gd name="connsiteY47" fmla="*/ 325812 h 558314"/>
                <a:gd name="connsiteX48" fmla="*/ 555506 w 602487"/>
                <a:gd name="connsiteY48" fmla="*/ 310862 h 558314"/>
                <a:gd name="connsiteX49" fmla="*/ 597324 w 602487"/>
                <a:gd name="connsiteY49" fmla="*/ 377622 h 558314"/>
                <a:gd name="connsiteX50" fmla="*/ 573576 w 602487"/>
                <a:gd name="connsiteY50" fmla="*/ 392315 h 558314"/>
                <a:gd name="connsiteX51" fmla="*/ 575125 w 602487"/>
                <a:gd name="connsiteY51" fmla="*/ 402625 h 558314"/>
                <a:gd name="connsiteX52" fmla="*/ 602487 w 602487"/>
                <a:gd name="connsiteY52" fmla="*/ 409069 h 558314"/>
                <a:gd name="connsiteX53" fmla="*/ 584676 w 602487"/>
                <a:gd name="connsiteY53" fmla="*/ 485367 h 558314"/>
                <a:gd name="connsiteX54" fmla="*/ 557572 w 602487"/>
                <a:gd name="connsiteY54" fmla="*/ 479181 h 558314"/>
                <a:gd name="connsiteX55" fmla="*/ 551376 w 602487"/>
                <a:gd name="connsiteY55" fmla="*/ 487687 h 558314"/>
                <a:gd name="connsiteX56" fmla="*/ 566348 w 602487"/>
                <a:gd name="connsiteY56" fmla="*/ 511401 h 558314"/>
                <a:gd name="connsiteX57" fmla="*/ 499491 w 602487"/>
                <a:gd name="connsiteY57" fmla="*/ 552901 h 558314"/>
                <a:gd name="connsiteX58" fmla="*/ 484777 w 602487"/>
                <a:gd name="connsiteY58" fmla="*/ 529445 h 558314"/>
                <a:gd name="connsiteX59" fmla="*/ 474452 w 602487"/>
                <a:gd name="connsiteY59" fmla="*/ 530991 h 558314"/>
                <a:gd name="connsiteX60" fmla="*/ 467999 w 602487"/>
                <a:gd name="connsiteY60" fmla="*/ 558314 h 558314"/>
                <a:gd name="connsiteX61" fmla="*/ 393398 w 602487"/>
                <a:gd name="connsiteY61" fmla="*/ 541044 h 558314"/>
                <a:gd name="connsiteX62" fmla="*/ 257102 w 602487"/>
                <a:gd name="connsiteY62" fmla="*/ 549550 h 558314"/>
                <a:gd name="connsiteX63" fmla="*/ 329122 w 602487"/>
                <a:gd name="connsiteY63" fmla="*/ 477634 h 558314"/>
                <a:gd name="connsiteX64" fmla="*/ 268460 w 602487"/>
                <a:gd name="connsiteY64" fmla="*/ 331225 h 558314"/>
                <a:gd name="connsiteX65" fmla="*/ 269235 w 602487"/>
                <a:gd name="connsiteY65" fmla="*/ 331225 h 558314"/>
                <a:gd name="connsiteX66" fmla="*/ 292725 w 602487"/>
                <a:gd name="connsiteY66" fmla="*/ 304418 h 558314"/>
                <a:gd name="connsiteX67" fmla="*/ 257102 w 602487"/>
                <a:gd name="connsiteY67" fmla="*/ 310862 h 558314"/>
                <a:gd name="connsiteX68" fmla="*/ 221480 w 602487"/>
                <a:gd name="connsiteY68" fmla="*/ 304418 h 558314"/>
                <a:gd name="connsiteX69" fmla="*/ 245228 w 602487"/>
                <a:gd name="connsiteY69" fmla="*/ 331225 h 558314"/>
                <a:gd name="connsiteX70" fmla="*/ 245744 w 602487"/>
                <a:gd name="connsiteY70" fmla="*/ 331225 h 558314"/>
                <a:gd name="connsiteX71" fmla="*/ 185083 w 602487"/>
                <a:gd name="connsiteY71" fmla="*/ 477634 h 558314"/>
                <a:gd name="connsiteX72" fmla="*/ 257102 w 602487"/>
                <a:gd name="connsiteY72" fmla="*/ 549550 h 558314"/>
                <a:gd name="connsiteX73" fmla="*/ 0 w 602487"/>
                <a:gd name="connsiteY73" fmla="*/ 486398 h 558314"/>
                <a:gd name="connsiteX74" fmla="*/ 193859 w 602487"/>
                <a:gd name="connsiteY74" fmla="*/ 290241 h 558314"/>
                <a:gd name="connsiteX75" fmla="*/ 115128 w 602487"/>
                <a:gd name="connsiteY75" fmla="*/ 141769 h 558314"/>
                <a:gd name="connsiteX76" fmla="*/ 257102 w 602487"/>
                <a:gd name="connsiteY76" fmla="*/ 0 h 55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02487" h="558314">
                  <a:moveTo>
                    <a:pt x="460509" y="352333"/>
                  </a:moveTo>
                  <a:cubicBezTo>
                    <a:pt x="496013" y="352333"/>
                    <a:pt x="524794" y="381067"/>
                    <a:pt x="524794" y="416513"/>
                  </a:cubicBezTo>
                  <a:cubicBezTo>
                    <a:pt x="524794" y="451959"/>
                    <a:pt x="496013" y="480693"/>
                    <a:pt x="460509" y="480693"/>
                  </a:cubicBezTo>
                  <a:cubicBezTo>
                    <a:pt x="425005" y="480693"/>
                    <a:pt x="396224" y="451959"/>
                    <a:pt x="396224" y="416513"/>
                  </a:cubicBezTo>
                  <a:cubicBezTo>
                    <a:pt x="396224" y="381067"/>
                    <a:pt x="425005" y="352333"/>
                    <a:pt x="460509" y="352333"/>
                  </a:cubicBezTo>
                  <a:close/>
                  <a:moveTo>
                    <a:pt x="469031" y="300551"/>
                  </a:moveTo>
                  <a:lnTo>
                    <a:pt x="463869" y="322719"/>
                  </a:lnTo>
                  <a:cubicBezTo>
                    <a:pt x="451478" y="322203"/>
                    <a:pt x="438829" y="324265"/>
                    <a:pt x="426697" y="328905"/>
                  </a:cubicBezTo>
                  <a:lnTo>
                    <a:pt x="414565" y="309573"/>
                  </a:lnTo>
                  <a:lnTo>
                    <a:pt x="384363" y="328390"/>
                  </a:lnTo>
                  <a:lnTo>
                    <a:pt x="396495" y="347722"/>
                  </a:lnTo>
                  <a:cubicBezTo>
                    <a:pt x="386944" y="356486"/>
                    <a:pt x="379458" y="367054"/>
                    <a:pt x="374554" y="378396"/>
                  </a:cubicBezTo>
                  <a:lnTo>
                    <a:pt x="352354" y="373240"/>
                  </a:lnTo>
                  <a:lnTo>
                    <a:pt x="344352" y="408038"/>
                  </a:lnTo>
                  <a:lnTo>
                    <a:pt x="366552" y="413194"/>
                  </a:lnTo>
                  <a:cubicBezTo>
                    <a:pt x="366035" y="425566"/>
                    <a:pt x="368100" y="438197"/>
                    <a:pt x="372747" y="450311"/>
                  </a:cubicBezTo>
                  <a:lnTo>
                    <a:pt x="353387" y="462426"/>
                  </a:lnTo>
                  <a:lnTo>
                    <a:pt x="372489" y="492585"/>
                  </a:lnTo>
                  <a:lnTo>
                    <a:pt x="391591" y="480470"/>
                  </a:lnTo>
                  <a:cubicBezTo>
                    <a:pt x="400625" y="490007"/>
                    <a:pt x="410951" y="497482"/>
                    <a:pt x="422309" y="502379"/>
                  </a:cubicBezTo>
                  <a:lnTo>
                    <a:pt x="417404" y="524547"/>
                  </a:lnTo>
                  <a:lnTo>
                    <a:pt x="451994" y="532538"/>
                  </a:lnTo>
                  <a:lnTo>
                    <a:pt x="457157" y="510370"/>
                  </a:lnTo>
                  <a:cubicBezTo>
                    <a:pt x="469548" y="510886"/>
                    <a:pt x="482196" y="508824"/>
                    <a:pt x="494328" y="504184"/>
                  </a:cubicBezTo>
                  <a:lnTo>
                    <a:pt x="506461" y="523516"/>
                  </a:lnTo>
                  <a:lnTo>
                    <a:pt x="536663" y="504699"/>
                  </a:lnTo>
                  <a:lnTo>
                    <a:pt x="524530" y="485367"/>
                  </a:lnTo>
                  <a:cubicBezTo>
                    <a:pt x="534081" y="476603"/>
                    <a:pt x="541567" y="466035"/>
                    <a:pt x="546472" y="454693"/>
                  </a:cubicBezTo>
                  <a:lnTo>
                    <a:pt x="568671" y="459849"/>
                  </a:lnTo>
                  <a:lnTo>
                    <a:pt x="576674" y="425051"/>
                  </a:lnTo>
                  <a:lnTo>
                    <a:pt x="554474" y="419895"/>
                  </a:lnTo>
                  <a:cubicBezTo>
                    <a:pt x="554990" y="407523"/>
                    <a:pt x="552925" y="394892"/>
                    <a:pt x="548279" y="382778"/>
                  </a:cubicBezTo>
                  <a:lnTo>
                    <a:pt x="567639" y="370663"/>
                  </a:lnTo>
                  <a:lnTo>
                    <a:pt x="548795" y="340505"/>
                  </a:lnTo>
                  <a:lnTo>
                    <a:pt x="529435" y="352619"/>
                  </a:lnTo>
                  <a:cubicBezTo>
                    <a:pt x="520658" y="343082"/>
                    <a:pt x="510075" y="335607"/>
                    <a:pt x="498717" y="330710"/>
                  </a:cubicBezTo>
                  <a:lnTo>
                    <a:pt x="503879" y="308542"/>
                  </a:lnTo>
                  <a:close/>
                  <a:moveTo>
                    <a:pt x="257102" y="0"/>
                  </a:moveTo>
                  <a:cubicBezTo>
                    <a:pt x="335575" y="0"/>
                    <a:pt x="399077" y="63410"/>
                    <a:pt x="399077" y="141769"/>
                  </a:cubicBezTo>
                  <a:cubicBezTo>
                    <a:pt x="399077" y="197446"/>
                    <a:pt x="367068" y="259052"/>
                    <a:pt x="320604" y="290241"/>
                  </a:cubicBezTo>
                  <a:cubicBezTo>
                    <a:pt x="339189" y="294881"/>
                    <a:pt x="357001" y="301840"/>
                    <a:pt x="373779" y="309831"/>
                  </a:cubicBezTo>
                  <a:lnTo>
                    <a:pt x="421534" y="280188"/>
                  </a:lnTo>
                  <a:lnTo>
                    <a:pt x="436248" y="303644"/>
                  </a:lnTo>
                  <a:cubicBezTo>
                    <a:pt x="439862" y="303129"/>
                    <a:pt x="443218" y="302356"/>
                    <a:pt x="446573" y="302098"/>
                  </a:cubicBezTo>
                  <a:lnTo>
                    <a:pt x="452769" y="274775"/>
                  </a:lnTo>
                  <a:lnTo>
                    <a:pt x="529693" y="292561"/>
                  </a:lnTo>
                  <a:lnTo>
                    <a:pt x="523240" y="319626"/>
                  </a:lnTo>
                  <a:cubicBezTo>
                    <a:pt x="526337" y="321430"/>
                    <a:pt x="529177" y="323492"/>
                    <a:pt x="531758" y="325812"/>
                  </a:cubicBezTo>
                  <a:lnTo>
                    <a:pt x="555506" y="310862"/>
                  </a:lnTo>
                  <a:lnTo>
                    <a:pt x="597324" y="377622"/>
                  </a:lnTo>
                  <a:lnTo>
                    <a:pt x="573576" y="392315"/>
                  </a:lnTo>
                  <a:cubicBezTo>
                    <a:pt x="574350" y="395666"/>
                    <a:pt x="574867" y="399274"/>
                    <a:pt x="575125" y="402625"/>
                  </a:cubicBezTo>
                  <a:lnTo>
                    <a:pt x="602487" y="409069"/>
                  </a:lnTo>
                  <a:lnTo>
                    <a:pt x="584676" y="485367"/>
                  </a:lnTo>
                  <a:lnTo>
                    <a:pt x="557572" y="479181"/>
                  </a:lnTo>
                  <a:cubicBezTo>
                    <a:pt x="555765" y="482016"/>
                    <a:pt x="553700" y="485109"/>
                    <a:pt x="551376" y="487687"/>
                  </a:cubicBezTo>
                  <a:lnTo>
                    <a:pt x="566348" y="511401"/>
                  </a:lnTo>
                  <a:lnTo>
                    <a:pt x="499491" y="552901"/>
                  </a:lnTo>
                  <a:lnTo>
                    <a:pt x="484777" y="529445"/>
                  </a:lnTo>
                  <a:cubicBezTo>
                    <a:pt x="481422" y="530218"/>
                    <a:pt x="477808" y="530733"/>
                    <a:pt x="474452" y="530991"/>
                  </a:cubicBezTo>
                  <a:lnTo>
                    <a:pt x="467999" y="558314"/>
                  </a:lnTo>
                  <a:lnTo>
                    <a:pt x="393398" y="541044"/>
                  </a:lnTo>
                  <a:cubicBezTo>
                    <a:pt x="352354" y="546715"/>
                    <a:pt x="304857" y="549550"/>
                    <a:pt x="257102" y="549550"/>
                  </a:cubicBezTo>
                  <a:lnTo>
                    <a:pt x="329122" y="477634"/>
                  </a:lnTo>
                  <a:lnTo>
                    <a:pt x="268460" y="331225"/>
                  </a:lnTo>
                  <a:lnTo>
                    <a:pt x="269235" y="331225"/>
                  </a:lnTo>
                  <a:lnTo>
                    <a:pt x="292725" y="304418"/>
                  </a:lnTo>
                  <a:cubicBezTo>
                    <a:pt x="281367" y="308542"/>
                    <a:pt x="269493" y="310862"/>
                    <a:pt x="257102" y="310862"/>
                  </a:cubicBezTo>
                  <a:cubicBezTo>
                    <a:pt x="244970" y="310862"/>
                    <a:pt x="232838" y="308542"/>
                    <a:pt x="221480" y="304418"/>
                  </a:cubicBezTo>
                  <a:lnTo>
                    <a:pt x="245228" y="331225"/>
                  </a:lnTo>
                  <a:lnTo>
                    <a:pt x="245744" y="331225"/>
                  </a:lnTo>
                  <a:lnTo>
                    <a:pt x="185083" y="477634"/>
                  </a:lnTo>
                  <a:lnTo>
                    <a:pt x="257102" y="549550"/>
                  </a:lnTo>
                  <a:cubicBezTo>
                    <a:pt x="128551" y="549550"/>
                    <a:pt x="0" y="528671"/>
                    <a:pt x="0" y="486398"/>
                  </a:cubicBezTo>
                  <a:cubicBezTo>
                    <a:pt x="0" y="414740"/>
                    <a:pt x="82345" y="318337"/>
                    <a:pt x="193859" y="290241"/>
                  </a:cubicBezTo>
                  <a:cubicBezTo>
                    <a:pt x="147137" y="259052"/>
                    <a:pt x="115128" y="197446"/>
                    <a:pt x="115128" y="141769"/>
                  </a:cubicBezTo>
                  <a:cubicBezTo>
                    <a:pt x="115128" y="63410"/>
                    <a:pt x="178629" y="0"/>
                    <a:pt x="25710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8" name="íš1îďê">
              <a:extLst>
                <a:ext uri="{FF2B5EF4-FFF2-40B4-BE49-F238E27FC236}">
                  <a16:creationId xmlns:a16="http://schemas.microsoft.com/office/drawing/2014/main" id="{63676964-DCF5-4D96-926C-7279455F60B5}"/>
                </a:ext>
              </a:extLst>
            </p:cNvPr>
            <p:cNvSpPr/>
            <p:nvPr/>
          </p:nvSpPr>
          <p:spPr bwMode="auto">
            <a:xfrm>
              <a:off x="7927760" y="2072219"/>
              <a:ext cx="519699" cy="609685"/>
            </a:xfrm>
            <a:custGeom>
              <a:avLst/>
              <a:gdLst>
                <a:gd name="T0" fmla="*/ 4448 w 5811"/>
                <a:gd name="T1" fmla="*/ 4374 h 6827"/>
                <a:gd name="T2" fmla="*/ 4640 w 5811"/>
                <a:gd name="T3" fmla="*/ 4074 h 6827"/>
                <a:gd name="T4" fmla="*/ 5160 w 5811"/>
                <a:gd name="T5" fmla="*/ 2255 h 6827"/>
                <a:gd name="T6" fmla="*/ 2905 w 5811"/>
                <a:gd name="T7" fmla="*/ 0 h 6827"/>
                <a:gd name="T8" fmla="*/ 650 w 5811"/>
                <a:gd name="T9" fmla="*/ 2255 h 6827"/>
                <a:gd name="T10" fmla="*/ 1363 w 5811"/>
                <a:gd name="T11" fmla="*/ 4373 h 6827"/>
                <a:gd name="T12" fmla="*/ 0 w 5811"/>
                <a:gd name="T13" fmla="*/ 5506 h 6827"/>
                <a:gd name="T14" fmla="*/ 939 w 5811"/>
                <a:gd name="T15" fmla="*/ 6498 h 6827"/>
                <a:gd name="T16" fmla="*/ 2905 w 5811"/>
                <a:gd name="T17" fmla="*/ 6827 h 6827"/>
                <a:gd name="T18" fmla="*/ 4871 w 5811"/>
                <a:gd name="T19" fmla="*/ 6498 h 6827"/>
                <a:gd name="T20" fmla="*/ 5811 w 5811"/>
                <a:gd name="T21" fmla="*/ 5506 h 6827"/>
                <a:gd name="T22" fmla="*/ 4448 w 5811"/>
                <a:gd name="T23" fmla="*/ 4374 h 6827"/>
                <a:gd name="T24" fmla="*/ 2905 w 5811"/>
                <a:gd name="T25" fmla="*/ 1551 h 6827"/>
                <a:gd name="T26" fmla="*/ 3610 w 5811"/>
                <a:gd name="T27" fmla="*/ 2255 h 6827"/>
                <a:gd name="T28" fmla="*/ 2905 w 5811"/>
                <a:gd name="T29" fmla="*/ 2960 h 6827"/>
                <a:gd name="T30" fmla="*/ 2201 w 5811"/>
                <a:gd name="T31" fmla="*/ 2255 h 6827"/>
                <a:gd name="T32" fmla="*/ 2905 w 5811"/>
                <a:gd name="T33" fmla="*/ 1551 h 6827"/>
                <a:gd name="T34" fmla="*/ 4675 w 5811"/>
                <a:gd name="T35" fmla="*/ 6008 h 6827"/>
                <a:gd name="T36" fmla="*/ 2905 w 5811"/>
                <a:gd name="T37" fmla="*/ 6298 h 6827"/>
                <a:gd name="T38" fmla="*/ 1136 w 5811"/>
                <a:gd name="T39" fmla="*/ 6008 h 6827"/>
                <a:gd name="T40" fmla="*/ 528 w 5811"/>
                <a:gd name="T41" fmla="*/ 5506 h 6827"/>
                <a:gd name="T42" fmla="*/ 1719 w 5811"/>
                <a:gd name="T43" fmla="*/ 4831 h 6827"/>
                <a:gd name="T44" fmla="*/ 2761 w 5811"/>
                <a:gd name="T45" fmla="*/ 5768 h 6827"/>
                <a:gd name="T46" fmla="*/ 2905 w 5811"/>
                <a:gd name="T47" fmla="*/ 5812 h 6827"/>
                <a:gd name="T48" fmla="*/ 3050 w 5811"/>
                <a:gd name="T49" fmla="*/ 5768 h 6827"/>
                <a:gd name="T50" fmla="*/ 3666 w 5811"/>
                <a:gd name="T51" fmla="*/ 5270 h 6827"/>
                <a:gd name="T52" fmla="*/ 4092 w 5811"/>
                <a:gd name="T53" fmla="*/ 4831 h 6827"/>
                <a:gd name="T54" fmla="*/ 5283 w 5811"/>
                <a:gd name="T55" fmla="*/ 5506 h 6827"/>
                <a:gd name="T56" fmla="*/ 4675 w 5811"/>
                <a:gd name="T57" fmla="*/ 600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11" h="6827">
                  <a:moveTo>
                    <a:pt x="4448" y="4374"/>
                  </a:moveTo>
                  <a:cubicBezTo>
                    <a:pt x="4517" y="4275"/>
                    <a:pt x="4581" y="4175"/>
                    <a:pt x="4640" y="4074"/>
                  </a:cubicBezTo>
                  <a:cubicBezTo>
                    <a:pt x="4985" y="3483"/>
                    <a:pt x="5160" y="2871"/>
                    <a:pt x="5160" y="2255"/>
                  </a:cubicBezTo>
                  <a:cubicBezTo>
                    <a:pt x="5160" y="1012"/>
                    <a:pt x="4149" y="0"/>
                    <a:pt x="2905" y="0"/>
                  </a:cubicBezTo>
                  <a:cubicBezTo>
                    <a:pt x="1662" y="0"/>
                    <a:pt x="650" y="1012"/>
                    <a:pt x="650" y="2255"/>
                  </a:cubicBezTo>
                  <a:cubicBezTo>
                    <a:pt x="650" y="2973"/>
                    <a:pt x="895" y="3696"/>
                    <a:pt x="1363" y="4373"/>
                  </a:cubicBezTo>
                  <a:cubicBezTo>
                    <a:pt x="501" y="4604"/>
                    <a:pt x="0" y="5014"/>
                    <a:pt x="0" y="5506"/>
                  </a:cubicBezTo>
                  <a:cubicBezTo>
                    <a:pt x="0" y="5903"/>
                    <a:pt x="333" y="6256"/>
                    <a:pt x="939" y="6498"/>
                  </a:cubicBezTo>
                  <a:cubicBezTo>
                    <a:pt x="1469" y="6710"/>
                    <a:pt x="2167" y="6827"/>
                    <a:pt x="2905" y="6827"/>
                  </a:cubicBezTo>
                  <a:cubicBezTo>
                    <a:pt x="3644" y="6827"/>
                    <a:pt x="4342" y="6710"/>
                    <a:pt x="4871" y="6498"/>
                  </a:cubicBezTo>
                  <a:cubicBezTo>
                    <a:pt x="5477" y="6256"/>
                    <a:pt x="5811" y="5903"/>
                    <a:pt x="5811" y="5506"/>
                  </a:cubicBezTo>
                  <a:cubicBezTo>
                    <a:pt x="5811" y="5014"/>
                    <a:pt x="5310" y="4604"/>
                    <a:pt x="4448" y="4374"/>
                  </a:cubicBezTo>
                  <a:close/>
                  <a:moveTo>
                    <a:pt x="2905" y="1551"/>
                  </a:moveTo>
                  <a:cubicBezTo>
                    <a:pt x="3294" y="1551"/>
                    <a:pt x="3610" y="1866"/>
                    <a:pt x="3610" y="2255"/>
                  </a:cubicBezTo>
                  <a:cubicBezTo>
                    <a:pt x="3610" y="2644"/>
                    <a:pt x="3294" y="2960"/>
                    <a:pt x="2905" y="2960"/>
                  </a:cubicBezTo>
                  <a:cubicBezTo>
                    <a:pt x="2516" y="2960"/>
                    <a:pt x="2201" y="2644"/>
                    <a:pt x="2201" y="2255"/>
                  </a:cubicBezTo>
                  <a:cubicBezTo>
                    <a:pt x="2201" y="1866"/>
                    <a:pt x="2516" y="1551"/>
                    <a:pt x="2905" y="1551"/>
                  </a:cubicBezTo>
                  <a:close/>
                  <a:moveTo>
                    <a:pt x="4675" y="6008"/>
                  </a:moveTo>
                  <a:cubicBezTo>
                    <a:pt x="4207" y="6195"/>
                    <a:pt x="3578" y="6298"/>
                    <a:pt x="2905" y="6298"/>
                  </a:cubicBezTo>
                  <a:cubicBezTo>
                    <a:pt x="2233" y="6298"/>
                    <a:pt x="1604" y="6195"/>
                    <a:pt x="1136" y="6008"/>
                  </a:cubicBezTo>
                  <a:cubicBezTo>
                    <a:pt x="766" y="5860"/>
                    <a:pt x="528" y="5663"/>
                    <a:pt x="528" y="5506"/>
                  </a:cubicBezTo>
                  <a:cubicBezTo>
                    <a:pt x="528" y="5295"/>
                    <a:pt x="944" y="4996"/>
                    <a:pt x="1719" y="4831"/>
                  </a:cubicBezTo>
                  <a:cubicBezTo>
                    <a:pt x="2232" y="5420"/>
                    <a:pt x="2739" y="5754"/>
                    <a:pt x="2761" y="5768"/>
                  </a:cubicBezTo>
                  <a:cubicBezTo>
                    <a:pt x="2805" y="5797"/>
                    <a:pt x="2855" y="5812"/>
                    <a:pt x="2905" y="5812"/>
                  </a:cubicBezTo>
                  <a:cubicBezTo>
                    <a:pt x="2956" y="5812"/>
                    <a:pt x="3006" y="5797"/>
                    <a:pt x="3050" y="5768"/>
                  </a:cubicBezTo>
                  <a:cubicBezTo>
                    <a:pt x="3061" y="5761"/>
                    <a:pt x="3327" y="5586"/>
                    <a:pt x="3666" y="5270"/>
                  </a:cubicBezTo>
                  <a:cubicBezTo>
                    <a:pt x="3819" y="5128"/>
                    <a:pt x="3961" y="4982"/>
                    <a:pt x="4092" y="4831"/>
                  </a:cubicBezTo>
                  <a:cubicBezTo>
                    <a:pt x="4866" y="4997"/>
                    <a:pt x="5283" y="5295"/>
                    <a:pt x="5283" y="5506"/>
                  </a:cubicBezTo>
                  <a:cubicBezTo>
                    <a:pt x="5283" y="5663"/>
                    <a:pt x="5044" y="5860"/>
                    <a:pt x="4675" y="6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/>
            <a:p>
              <a:endParaRPr lang="zh-CN" altLang="en-US"/>
            </a:p>
          </p:txBody>
        </p:sp>
        <p:sp>
          <p:nvSpPr>
            <p:cNvPr id="9" name="îṣḷïḍe">
              <a:extLst>
                <a:ext uri="{FF2B5EF4-FFF2-40B4-BE49-F238E27FC236}">
                  <a16:creationId xmlns:a16="http://schemas.microsoft.com/office/drawing/2014/main" id="{F2E92B22-5A50-4476-8C99-624E27EBD6CA}"/>
                </a:ext>
              </a:extLst>
            </p:cNvPr>
            <p:cNvSpPr/>
            <p:nvPr/>
          </p:nvSpPr>
          <p:spPr bwMode="auto">
            <a:xfrm>
              <a:off x="10677972" y="2108313"/>
              <a:ext cx="609685" cy="537497"/>
            </a:xfrm>
            <a:custGeom>
              <a:avLst/>
              <a:gdLst>
                <a:gd name="T0" fmla="*/ 472622 w 604011"/>
                <a:gd name="T1" fmla="*/ 472622 w 604011"/>
                <a:gd name="T2" fmla="*/ 472622 w 604011"/>
                <a:gd name="T3" fmla="*/ 472622 w 604011"/>
                <a:gd name="T4" fmla="*/ 472622 w 604011"/>
                <a:gd name="T5" fmla="*/ 472622 w 604011"/>
                <a:gd name="T6" fmla="*/ 472622 w 604011"/>
                <a:gd name="T7" fmla="*/ 472622 w 604011"/>
                <a:gd name="T8" fmla="*/ 472622 w 604011"/>
                <a:gd name="T9" fmla="*/ 472622 w 604011"/>
                <a:gd name="T10" fmla="*/ 472622 w 604011"/>
                <a:gd name="T11" fmla="*/ 472622 w 604011"/>
                <a:gd name="T12" fmla="*/ 472622 w 604011"/>
                <a:gd name="T13" fmla="*/ 472622 w 604011"/>
                <a:gd name="T14" fmla="*/ 472622 w 604011"/>
                <a:gd name="T15" fmla="*/ 472622 w 604011"/>
                <a:gd name="T16" fmla="*/ 472622 w 604011"/>
                <a:gd name="T17" fmla="*/ 472622 w 604011"/>
                <a:gd name="T18" fmla="*/ 472622 w 604011"/>
                <a:gd name="T19" fmla="*/ 472622 w 604011"/>
                <a:gd name="T20" fmla="*/ 472622 w 604011"/>
                <a:gd name="T21" fmla="*/ 472622 w 604011"/>
                <a:gd name="T22" fmla="*/ 472622 w 604011"/>
                <a:gd name="T23" fmla="*/ 472622 w 604011"/>
                <a:gd name="T24" fmla="*/ 472622 w 604011"/>
                <a:gd name="T25" fmla="*/ 472622 w 604011"/>
                <a:gd name="T26" fmla="*/ 472622 w 604011"/>
                <a:gd name="T27" fmla="*/ 472622 w 604011"/>
                <a:gd name="T28" fmla="*/ 472622 w 604011"/>
                <a:gd name="T29" fmla="*/ 472622 w 604011"/>
                <a:gd name="T30" fmla="*/ 472622 w 604011"/>
                <a:gd name="T31" fmla="*/ 472622 w 604011"/>
                <a:gd name="T32" fmla="*/ 472622 w 604011"/>
                <a:gd name="T33" fmla="*/ 472622 w 604011"/>
                <a:gd name="T34" fmla="*/ 472622 w 604011"/>
                <a:gd name="T35" fmla="*/ 472622 w 604011"/>
                <a:gd name="T36" fmla="*/ 472622 w 604011"/>
                <a:gd name="T37" fmla="*/ 472622 w 604011"/>
                <a:gd name="T38" fmla="*/ 472622 w 604011"/>
                <a:gd name="T39" fmla="*/ 472622 w 604011"/>
                <a:gd name="T40" fmla="*/ 472622 w 604011"/>
                <a:gd name="T41" fmla="*/ 472622 w 604011"/>
                <a:gd name="T42" fmla="*/ 472622 w 604011"/>
                <a:gd name="T43" fmla="*/ 472622 w 604011"/>
                <a:gd name="T44" fmla="*/ 472622 w 604011"/>
                <a:gd name="T45" fmla="*/ 472622 w 604011"/>
                <a:gd name="T46" fmla="*/ 472622 w 604011"/>
                <a:gd name="T47" fmla="*/ 472622 w 604011"/>
                <a:gd name="T48" fmla="*/ 472622 w 604011"/>
                <a:gd name="T49" fmla="*/ 472622 w 604011"/>
                <a:gd name="T50" fmla="*/ 472622 w 604011"/>
                <a:gd name="T51" fmla="*/ 472622 w 604011"/>
                <a:gd name="T52" fmla="*/ 472622 w 604011"/>
                <a:gd name="T53" fmla="*/ 472622 w 604011"/>
                <a:gd name="T54" fmla="*/ 472622 w 604011"/>
                <a:gd name="T55" fmla="*/ 472622 w 604011"/>
                <a:gd name="T56" fmla="*/ 472622 w 604011"/>
                <a:gd name="T57" fmla="*/ 472622 w 604011"/>
                <a:gd name="T58" fmla="*/ 472622 w 604011"/>
                <a:gd name="T59" fmla="*/ 472622 w 604011"/>
                <a:gd name="T60" fmla="*/ 472622 w 604011"/>
                <a:gd name="T61" fmla="*/ 472622 w 604011"/>
                <a:gd name="T62" fmla="*/ 472622 w 604011"/>
                <a:gd name="T63" fmla="*/ 472622 w 604011"/>
                <a:gd name="T64" fmla="*/ 472622 w 604011"/>
                <a:gd name="T65" fmla="*/ 472622 w 604011"/>
                <a:gd name="T66" fmla="*/ 472622 w 604011"/>
                <a:gd name="T67" fmla="*/ 472622 w 604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22" h="2315">
                  <a:moveTo>
                    <a:pt x="751" y="330"/>
                  </a:moveTo>
                  <a:cubicBezTo>
                    <a:pt x="751" y="293"/>
                    <a:pt x="781" y="263"/>
                    <a:pt x="818" y="263"/>
                  </a:cubicBezTo>
                  <a:lnTo>
                    <a:pt x="1754" y="263"/>
                  </a:lnTo>
                  <a:cubicBezTo>
                    <a:pt x="1791" y="263"/>
                    <a:pt x="1821" y="293"/>
                    <a:pt x="1821" y="330"/>
                  </a:cubicBezTo>
                  <a:cubicBezTo>
                    <a:pt x="1821" y="367"/>
                    <a:pt x="1791" y="397"/>
                    <a:pt x="1754" y="397"/>
                  </a:cubicBezTo>
                  <a:lnTo>
                    <a:pt x="818" y="397"/>
                  </a:lnTo>
                  <a:cubicBezTo>
                    <a:pt x="781" y="397"/>
                    <a:pt x="751" y="367"/>
                    <a:pt x="751" y="330"/>
                  </a:cubicBezTo>
                  <a:close/>
                  <a:moveTo>
                    <a:pt x="2622" y="837"/>
                  </a:moveTo>
                  <a:lnTo>
                    <a:pt x="2622" y="2035"/>
                  </a:lnTo>
                  <a:cubicBezTo>
                    <a:pt x="2622" y="2189"/>
                    <a:pt x="2497" y="2315"/>
                    <a:pt x="2343" y="2315"/>
                  </a:cubicBezTo>
                  <a:lnTo>
                    <a:pt x="279" y="2315"/>
                  </a:lnTo>
                  <a:cubicBezTo>
                    <a:pt x="125" y="2315"/>
                    <a:pt x="0" y="2189"/>
                    <a:pt x="0" y="2035"/>
                  </a:cubicBezTo>
                  <a:lnTo>
                    <a:pt x="0" y="837"/>
                  </a:lnTo>
                  <a:cubicBezTo>
                    <a:pt x="0" y="683"/>
                    <a:pt x="125" y="558"/>
                    <a:pt x="279" y="558"/>
                  </a:cubicBezTo>
                  <a:lnTo>
                    <a:pt x="486" y="558"/>
                  </a:lnTo>
                  <a:lnTo>
                    <a:pt x="486" y="183"/>
                  </a:lnTo>
                  <a:cubicBezTo>
                    <a:pt x="486" y="82"/>
                    <a:pt x="569" y="0"/>
                    <a:pt x="670" y="0"/>
                  </a:cubicBezTo>
                  <a:lnTo>
                    <a:pt x="1927" y="0"/>
                  </a:lnTo>
                  <a:cubicBezTo>
                    <a:pt x="2028" y="0"/>
                    <a:pt x="2111" y="82"/>
                    <a:pt x="2111" y="183"/>
                  </a:cubicBezTo>
                  <a:lnTo>
                    <a:pt x="2111" y="558"/>
                  </a:lnTo>
                  <a:lnTo>
                    <a:pt x="2343" y="558"/>
                  </a:lnTo>
                  <a:cubicBezTo>
                    <a:pt x="2497" y="558"/>
                    <a:pt x="2622" y="683"/>
                    <a:pt x="2622" y="837"/>
                  </a:cubicBezTo>
                  <a:close/>
                  <a:moveTo>
                    <a:pt x="2420" y="1997"/>
                  </a:moveTo>
                  <a:lnTo>
                    <a:pt x="1583" y="1452"/>
                  </a:lnTo>
                  <a:lnTo>
                    <a:pt x="2422" y="861"/>
                  </a:lnTo>
                  <a:cubicBezTo>
                    <a:pt x="2452" y="839"/>
                    <a:pt x="2459" y="798"/>
                    <a:pt x="2438" y="768"/>
                  </a:cubicBezTo>
                  <a:cubicBezTo>
                    <a:pt x="2417" y="738"/>
                    <a:pt x="2375" y="730"/>
                    <a:pt x="2345" y="752"/>
                  </a:cubicBezTo>
                  <a:lnTo>
                    <a:pt x="1978" y="1011"/>
                  </a:lnTo>
                  <a:lnTo>
                    <a:pt x="1978" y="778"/>
                  </a:lnTo>
                  <a:lnTo>
                    <a:pt x="1978" y="764"/>
                  </a:lnTo>
                  <a:lnTo>
                    <a:pt x="1978" y="183"/>
                  </a:lnTo>
                  <a:cubicBezTo>
                    <a:pt x="1978" y="156"/>
                    <a:pt x="1955" y="133"/>
                    <a:pt x="1927" y="133"/>
                  </a:cubicBezTo>
                  <a:lnTo>
                    <a:pt x="670" y="133"/>
                  </a:lnTo>
                  <a:cubicBezTo>
                    <a:pt x="642" y="133"/>
                    <a:pt x="620" y="156"/>
                    <a:pt x="620" y="183"/>
                  </a:cubicBezTo>
                  <a:lnTo>
                    <a:pt x="620" y="755"/>
                  </a:lnTo>
                  <a:lnTo>
                    <a:pt x="620" y="755"/>
                  </a:lnTo>
                  <a:lnTo>
                    <a:pt x="620" y="995"/>
                  </a:lnTo>
                  <a:lnTo>
                    <a:pt x="279" y="756"/>
                  </a:lnTo>
                  <a:cubicBezTo>
                    <a:pt x="249" y="735"/>
                    <a:pt x="208" y="742"/>
                    <a:pt x="186" y="773"/>
                  </a:cubicBezTo>
                  <a:cubicBezTo>
                    <a:pt x="165" y="803"/>
                    <a:pt x="173" y="844"/>
                    <a:pt x="203" y="865"/>
                  </a:cubicBezTo>
                  <a:lnTo>
                    <a:pt x="1046" y="1458"/>
                  </a:lnTo>
                  <a:lnTo>
                    <a:pt x="205" y="2005"/>
                  </a:lnTo>
                  <a:cubicBezTo>
                    <a:pt x="174" y="2025"/>
                    <a:pt x="165" y="2066"/>
                    <a:pt x="185" y="2097"/>
                  </a:cubicBezTo>
                  <a:cubicBezTo>
                    <a:pt x="198" y="2117"/>
                    <a:pt x="219" y="2127"/>
                    <a:pt x="241" y="2127"/>
                  </a:cubicBezTo>
                  <a:cubicBezTo>
                    <a:pt x="254" y="2127"/>
                    <a:pt x="266" y="2124"/>
                    <a:pt x="277" y="2117"/>
                  </a:cubicBezTo>
                  <a:lnTo>
                    <a:pt x="1161" y="1542"/>
                  </a:lnTo>
                  <a:cubicBezTo>
                    <a:pt x="1162" y="1541"/>
                    <a:pt x="1162" y="1540"/>
                    <a:pt x="1163" y="1540"/>
                  </a:cubicBezTo>
                  <a:lnTo>
                    <a:pt x="1201" y="1566"/>
                  </a:lnTo>
                  <a:cubicBezTo>
                    <a:pt x="1234" y="1589"/>
                    <a:pt x="1272" y="1601"/>
                    <a:pt x="1311" y="1601"/>
                  </a:cubicBezTo>
                  <a:cubicBezTo>
                    <a:pt x="1350" y="1601"/>
                    <a:pt x="1389" y="1589"/>
                    <a:pt x="1422" y="1566"/>
                  </a:cubicBezTo>
                  <a:lnTo>
                    <a:pt x="1466" y="1535"/>
                  </a:lnTo>
                  <a:lnTo>
                    <a:pt x="2347" y="2108"/>
                  </a:lnTo>
                  <a:cubicBezTo>
                    <a:pt x="2359" y="2116"/>
                    <a:pt x="2371" y="2119"/>
                    <a:pt x="2384" y="2119"/>
                  </a:cubicBezTo>
                  <a:cubicBezTo>
                    <a:pt x="2405" y="2119"/>
                    <a:pt x="2427" y="2109"/>
                    <a:pt x="2440" y="2089"/>
                  </a:cubicBezTo>
                  <a:cubicBezTo>
                    <a:pt x="2460" y="2058"/>
                    <a:pt x="2451" y="2017"/>
                    <a:pt x="2420" y="1997"/>
                  </a:cubicBezTo>
                  <a:close/>
                  <a:moveTo>
                    <a:pt x="818" y="695"/>
                  </a:moveTo>
                  <a:lnTo>
                    <a:pt x="1754" y="695"/>
                  </a:lnTo>
                  <a:cubicBezTo>
                    <a:pt x="1791" y="695"/>
                    <a:pt x="1821" y="665"/>
                    <a:pt x="1821" y="628"/>
                  </a:cubicBezTo>
                  <a:cubicBezTo>
                    <a:pt x="1821" y="591"/>
                    <a:pt x="1791" y="561"/>
                    <a:pt x="1754" y="561"/>
                  </a:cubicBezTo>
                  <a:lnTo>
                    <a:pt x="818" y="561"/>
                  </a:lnTo>
                  <a:cubicBezTo>
                    <a:pt x="781" y="561"/>
                    <a:pt x="751" y="591"/>
                    <a:pt x="751" y="628"/>
                  </a:cubicBezTo>
                  <a:cubicBezTo>
                    <a:pt x="751" y="665"/>
                    <a:pt x="781" y="695"/>
                    <a:pt x="818" y="695"/>
                  </a:cubicBezTo>
                  <a:close/>
                  <a:moveTo>
                    <a:pt x="818" y="993"/>
                  </a:moveTo>
                  <a:lnTo>
                    <a:pt x="1754" y="993"/>
                  </a:lnTo>
                  <a:cubicBezTo>
                    <a:pt x="1791" y="993"/>
                    <a:pt x="1821" y="963"/>
                    <a:pt x="1821" y="926"/>
                  </a:cubicBezTo>
                  <a:cubicBezTo>
                    <a:pt x="1821" y="889"/>
                    <a:pt x="1791" y="859"/>
                    <a:pt x="1754" y="859"/>
                  </a:cubicBezTo>
                  <a:lnTo>
                    <a:pt x="818" y="859"/>
                  </a:lnTo>
                  <a:cubicBezTo>
                    <a:pt x="781" y="859"/>
                    <a:pt x="751" y="889"/>
                    <a:pt x="751" y="926"/>
                  </a:cubicBezTo>
                  <a:cubicBezTo>
                    <a:pt x="751" y="963"/>
                    <a:pt x="781" y="993"/>
                    <a:pt x="818" y="99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F621965-16BC-4F53-BF4B-D5017F0DCEA8}"/>
              </a:ext>
            </a:extLst>
          </p:cNvPr>
          <p:cNvGrpSpPr/>
          <p:nvPr/>
        </p:nvGrpSpPr>
        <p:grpSpPr>
          <a:xfrm>
            <a:off x="4154814" y="3108910"/>
            <a:ext cx="2415193" cy="1498598"/>
            <a:chOff x="4154814" y="3108910"/>
            <a:chExt cx="2415193" cy="1498598"/>
          </a:xfrm>
        </p:grpSpPr>
        <p:sp>
          <p:nvSpPr>
            <p:cNvPr id="11" name="iSḷíḍe">
              <a:extLst>
                <a:ext uri="{FF2B5EF4-FFF2-40B4-BE49-F238E27FC236}">
                  <a16:creationId xmlns:a16="http://schemas.microsoft.com/office/drawing/2014/main" id="{9E6C5644-9309-4550-970A-0742AEE0A334}"/>
                </a:ext>
              </a:extLst>
            </p:cNvPr>
            <p:cNvSpPr/>
            <p:nvPr/>
          </p:nvSpPr>
          <p:spPr bwMode="auto">
            <a:xfrm>
              <a:off x="4154814" y="3703118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r>
                <a:rPr lang="en-US" altLang="zh-CN" sz="1600" dirty="0"/>
                <a:t>……</a:t>
              </a:r>
            </a:p>
          </p:txBody>
        </p:sp>
        <p:sp>
          <p:nvSpPr>
            <p:cNvPr id="12" name="ïśļîḍê">
              <a:extLst>
                <a:ext uri="{FF2B5EF4-FFF2-40B4-BE49-F238E27FC236}">
                  <a16:creationId xmlns:a16="http://schemas.microsoft.com/office/drawing/2014/main" id="{C9D2B30F-E54C-4319-BF5D-D28B57618972}"/>
                </a:ext>
              </a:extLst>
            </p:cNvPr>
            <p:cNvSpPr txBox="1"/>
            <p:nvPr/>
          </p:nvSpPr>
          <p:spPr bwMode="auto">
            <a:xfrm>
              <a:off x="4154814" y="3108910"/>
              <a:ext cx="241519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1F79D83-4F71-4EDE-A1F2-71C0CE4E186F}"/>
              </a:ext>
            </a:extLst>
          </p:cNvPr>
          <p:cNvGrpSpPr/>
          <p:nvPr/>
        </p:nvGrpSpPr>
        <p:grpSpPr>
          <a:xfrm>
            <a:off x="9775218" y="3108910"/>
            <a:ext cx="2415193" cy="1498598"/>
            <a:chOff x="9775218" y="3108910"/>
            <a:chExt cx="2415193" cy="1498598"/>
          </a:xfrm>
        </p:grpSpPr>
        <p:sp>
          <p:nvSpPr>
            <p:cNvPr id="14" name="ïṧ1ïdé">
              <a:extLst>
                <a:ext uri="{FF2B5EF4-FFF2-40B4-BE49-F238E27FC236}">
                  <a16:creationId xmlns:a16="http://schemas.microsoft.com/office/drawing/2014/main" id="{A328C8A3-41B1-44CA-9D14-5010B7810F92}"/>
                </a:ext>
              </a:extLst>
            </p:cNvPr>
            <p:cNvSpPr/>
            <p:nvPr/>
          </p:nvSpPr>
          <p:spPr bwMode="auto">
            <a:xfrm>
              <a:off x="9775218" y="3703118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r>
                <a:rPr lang="en-US" altLang="zh-CN" sz="1600" dirty="0"/>
                <a:t>……</a:t>
              </a:r>
            </a:p>
          </p:txBody>
        </p:sp>
        <p:sp>
          <p:nvSpPr>
            <p:cNvPr id="15" name="îṡļîḑê">
              <a:extLst>
                <a:ext uri="{FF2B5EF4-FFF2-40B4-BE49-F238E27FC236}">
                  <a16:creationId xmlns:a16="http://schemas.microsoft.com/office/drawing/2014/main" id="{EF1243DF-AE23-4BE3-94BD-D9B6132AB443}"/>
                </a:ext>
              </a:extLst>
            </p:cNvPr>
            <p:cNvSpPr txBox="1"/>
            <p:nvPr/>
          </p:nvSpPr>
          <p:spPr bwMode="auto">
            <a:xfrm>
              <a:off x="9775218" y="3108910"/>
              <a:ext cx="241519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09DCF6-64E4-4E66-9520-4FD7019A1B2A}"/>
              </a:ext>
            </a:extLst>
          </p:cNvPr>
          <p:cNvGrpSpPr/>
          <p:nvPr/>
        </p:nvGrpSpPr>
        <p:grpSpPr>
          <a:xfrm>
            <a:off x="1344612" y="3108910"/>
            <a:ext cx="2415193" cy="2330441"/>
            <a:chOff x="1344612" y="3108910"/>
            <a:chExt cx="2415193" cy="2330441"/>
          </a:xfrm>
        </p:grpSpPr>
        <p:sp>
          <p:nvSpPr>
            <p:cNvPr id="17" name="íś1îdè">
              <a:extLst>
                <a:ext uri="{FF2B5EF4-FFF2-40B4-BE49-F238E27FC236}">
                  <a16:creationId xmlns:a16="http://schemas.microsoft.com/office/drawing/2014/main" id="{AA97A1D1-B64B-4670-95ED-8C77EA519429}"/>
                </a:ext>
              </a:extLst>
            </p:cNvPr>
            <p:cNvSpPr/>
            <p:nvPr/>
          </p:nvSpPr>
          <p:spPr bwMode="auto">
            <a:xfrm>
              <a:off x="1344612" y="3703118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r>
                <a:rPr lang="en-US" altLang="zh-CN" sz="1600" dirty="0"/>
                <a:t>……</a:t>
              </a:r>
            </a:p>
          </p:txBody>
        </p:sp>
        <p:sp>
          <p:nvSpPr>
            <p:cNvPr id="18" name="îṩḷiḋè">
              <a:extLst>
                <a:ext uri="{FF2B5EF4-FFF2-40B4-BE49-F238E27FC236}">
                  <a16:creationId xmlns:a16="http://schemas.microsoft.com/office/drawing/2014/main" id="{1D26E3D3-0C9F-4364-A133-6E988AC51212}"/>
                </a:ext>
              </a:extLst>
            </p:cNvPr>
            <p:cNvSpPr txBox="1"/>
            <p:nvPr/>
          </p:nvSpPr>
          <p:spPr bwMode="auto">
            <a:xfrm>
              <a:off x="1344612" y="3108910"/>
              <a:ext cx="241519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19" name="islïďe">
              <a:extLst>
                <a:ext uri="{FF2B5EF4-FFF2-40B4-BE49-F238E27FC236}">
                  <a16:creationId xmlns:a16="http://schemas.microsoft.com/office/drawing/2014/main" id="{68777291-D633-4BBE-81B0-074E19E87969}"/>
                </a:ext>
              </a:extLst>
            </p:cNvPr>
            <p:cNvSpPr/>
            <p:nvPr/>
          </p:nvSpPr>
          <p:spPr bwMode="auto">
            <a:xfrm>
              <a:off x="1344612" y="4534961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r>
                <a:rPr lang="en-US" altLang="zh-CN" sz="1600" dirty="0"/>
                <a:t>……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A6C9590-3346-4693-B93E-AAA30AAEA395}"/>
              </a:ext>
            </a:extLst>
          </p:cNvPr>
          <p:cNvGrpSpPr/>
          <p:nvPr/>
        </p:nvGrpSpPr>
        <p:grpSpPr>
          <a:xfrm>
            <a:off x="6965016" y="3108910"/>
            <a:ext cx="2415193" cy="2330441"/>
            <a:chOff x="6965016" y="3108910"/>
            <a:chExt cx="2415193" cy="2330441"/>
          </a:xfrm>
        </p:grpSpPr>
        <p:sp>
          <p:nvSpPr>
            <p:cNvPr id="21" name="iṧḻïďé">
              <a:extLst>
                <a:ext uri="{FF2B5EF4-FFF2-40B4-BE49-F238E27FC236}">
                  <a16:creationId xmlns:a16="http://schemas.microsoft.com/office/drawing/2014/main" id="{BE6FCAC7-B3D7-45A0-BB1B-CF82524296F8}"/>
                </a:ext>
              </a:extLst>
            </p:cNvPr>
            <p:cNvSpPr/>
            <p:nvPr/>
          </p:nvSpPr>
          <p:spPr bwMode="auto">
            <a:xfrm>
              <a:off x="6965016" y="3703118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r>
                <a:rPr lang="en-US" altLang="zh-CN" sz="1600" dirty="0"/>
                <a:t>……</a:t>
              </a:r>
            </a:p>
          </p:txBody>
        </p:sp>
        <p:sp>
          <p:nvSpPr>
            <p:cNvPr id="22" name="i$ḻide">
              <a:extLst>
                <a:ext uri="{FF2B5EF4-FFF2-40B4-BE49-F238E27FC236}">
                  <a16:creationId xmlns:a16="http://schemas.microsoft.com/office/drawing/2014/main" id="{F1F10530-287C-4080-822A-F9243134CB42}"/>
                </a:ext>
              </a:extLst>
            </p:cNvPr>
            <p:cNvSpPr txBox="1"/>
            <p:nvPr/>
          </p:nvSpPr>
          <p:spPr bwMode="auto">
            <a:xfrm>
              <a:off x="6965016" y="3108910"/>
              <a:ext cx="241519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  <p:sp>
          <p:nvSpPr>
            <p:cNvPr id="23" name="îṣḷíḑè">
              <a:extLst>
                <a:ext uri="{FF2B5EF4-FFF2-40B4-BE49-F238E27FC236}">
                  <a16:creationId xmlns:a16="http://schemas.microsoft.com/office/drawing/2014/main" id="{590BD3F9-E398-41FC-A0C7-16BA22038A68}"/>
                </a:ext>
              </a:extLst>
            </p:cNvPr>
            <p:cNvSpPr/>
            <p:nvPr/>
          </p:nvSpPr>
          <p:spPr bwMode="auto">
            <a:xfrm>
              <a:off x="6965016" y="4534961"/>
              <a:ext cx="2415193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zh-CN" altLang="en-US" sz="1600" dirty="0"/>
                <a:t>通过复制您的文本后，在此框中选择粘贴。</a:t>
              </a:r>
              <a:r>
                <a:rPr lang="en-US" altLang="zh-CN" sz="16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35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BBEBB0-6629-4541-A489-EA2E24CC691B}"/>
              </a:ext>
            </a:extLst>
          </p:cNvPr>
          <p:cNvSpPr txBox="1"/>
          <p:nvPr/>
        </p:nvSpPr>
        <p:spPr>
          <a:xfrm>
            <a:off x="771513" y="476811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此处输入标题</a:t>
            </a:r>
          </a:p>
        </p:txBody>
      </p:sp>
      <p:grpSp>
        <p:nvGrpSpPr>
          <p:cNvPr id="3" name="iŝḻïḋé">
            <a:extLst>
              <a:ext uri="{FF2B5EF4-FFF2-40B4-BE49-F238E27FC236}">
                <a16:creationId xmlns:a16="http://schemas.microsoft.com/office/drawing/2014/main" id="{A7046C55-5E97-4085-B27D-7898F2EFA2AF}"/>
              </a:ext>
            </a:extLst>
          </p:cNvPr>
          <p:cNvGrpSpPr/>
          <p:nvPr/>
        </p:nvGrpSpPr>
        <p:grpSpPr>
          <a:xfrm>
            <a:off x="1333500" y="3378874"/>
            <a:ext cx="10858500" cy="2250688"/>
            <a:chOff x="666750" y="3896112"/>
            <a:chExt cx="10858500" cy="2250688"/>
          </a:xfrm>
        </p:grpSpPr>
        <p:sp>
          <p:nvSpPr>
            <p:cNvPr id="5" name="íṧľide">
              <a:extLst>
                <a:ext uri="{FF2B5EF4-FFF2-40B4-BE49-F238E27FC236}">
                  <a16:creationId xmlns:a16="http://schemas.microsoft.com/office/drawing/2014/main" id="{BD88D7A7-276F-4A08-96F9-7186CA0B4AFF}"/>
                </a:ext>
              </a:extLst>
            </p:cNvPr>
            <p:cNvSpPr/>
            <p:nvPr/>
          </p:nvSpPr>
          <p:spPr bwMode="auto">
            <a:xfrm flipH="1">
              <a:off x="666750" y="4821771"/>
              <a:ext cx="1124355" cy="1316174"/>
            </a:xfrm>
            <a:custGeom>
              <a:avLst/>
              <a:gdLst>
                <a:gd name="T0" fmla="*/ 565 w 631"/>
                <a:gd name="T1" fmla="*/ 585 h 741"/>
                <a:gd name="T2" fmla="*/ 545 w 631"/>
                <a:gd name="T3" fmla="*/ 531 h 741"/>
                <a:gd name="T4" fmla="*/ 567 w 631"/>
                <a:gd name="T5" fmla="*/ 470 h 741"/>
                <a:gd name="T6" fmla="*/ 568 w 631"/>
                <a:gd name="T7" fmla="*/ 407 h 741"/>
                <a:gd name="T8" fmla="*/ 568 w 631"/>
                <a:gd name="T9" fmla="*/ 345 h 741"/>
                <a:gd name="T10" fmla="*/ 535 w 631"/>
                <a:gd name="T11" fmla="*/ 208 h 741"/>
                <a:gd name="T12" fmla="*/ 476 w 631"/>
                <a:gd name="T13" fmla="*/ 107 h 741"/>
                <a:gd name="T14" fmla="*/ 270 w 631"/>
                <a:gd name="T15" fmla="*/ 60 h 741"/>
                <a:gd name="T16" fmla="*/ 146 w 631"/>
                <a:gd name="T17" fmla="*/ 128 h 741"/>
                <a:gd name="T18" fmla="*/ 102 w 631"/>
                <a:gd name="T19" fmla="*/ 207 h 741"/>
                <a:gd name="T20" fmla="*/ 63 w 631"/>
                <a:gd name="T21" fmla="*/ 310 h 741"/>
                <a:gd name="T22" fmla="*/ 64 w 631"/>
                <a:gd name="T23" fmla="*/ 390 h 741"/>
                <a:gd name="T24" fmla="*/ 69 w 631"/>
                <a:gd name="T25" fmla="*/ 482 h 741"/>
                <a:gd name="T26" fmla="*/ 83 w 631"/>
                <a:gd name="T27" fmla="*/ 539 h 741"/>
                <a:gd name="T28" fmla="*/ 67 w 631"/>
                <a:gd name="T29" fmla="*/ 585 h 741"/>
                <a:gd name="T30" fmla="*/ 2 w 631"/>
                <a:gd name="T31" fmla="*/ 678 h 741"/>
                <a:gd name="T32" fmla="*/ 23 w 631"/>
                <a:gd name="T33" fmla="*/ 741 h 741"/>
                <a:gd name="T34" fmla="*/ 609 w 631"/>
                <a:gd name="T35" fmla="*/ 741 h 741"/>
                <a:gd name="T36" fmla="*/ 630 w 631"/>
                <a:gd name="T37" fmla="*/ 678 h 741"/>
                <a:gd name="T38" fmla="*/ 565 w 631"/>
                <a:gd name="T39" fmla="*/ 585 h 741"/>
                <a:gd name="T40" fmla="*/ 454 w 631"/>
                <a:gd name="T41" fmla="*/ 282 h 741"/>
                <a:gd name="T42" fmla="*/ 452 w 631"/>
                <a:gd name="T43" fmla="*/ 281 h 741"/>
                <a:gd name="T44" fmla="*/ 482 w 631"/>
                <a:gd name="T45" fmla="*/ 305 h 741"/>
                <a:gd name="T46" fmla="*/ 470 w 631"/>
                <a:gd name="T47" fmla="*/ 374 h 741"/>
                <a:gd name="T48" fmla="*/ 460 w 631"/>
                <a:gd name="T49" fmla="*/ 373 h 741"/>
                <a:gd name="T50" fmla="*/ 454 w 631"/>
                <a:gd name="T51" fmla="*/ 282 h 741"/>
                <a:gd name="T52" fmla="*/ 150 w 631"/>
                <a:gd name="T53" fmla="*/ 302 h 741"/>
                <a:gd name="T54" fmla="*/ 184 w 631"/>
                <a:gd name="T55" fmla="*/ 292 h 741"/>
                <a:gd name="T56" fmla="*/ 194 w 631"/>
                <a:gd name="T57" fmla="*/ 284 h 741"/>
                <a:gd name="T58" fmla="*/ 211 w 631"/>
                <a:gd name="T59" fmla="*/ 198 h 741"/>
                <a:gd name="T60" fmla="*/ 213 w 631"/>
                <a:gd name="T61" fmla="*/ 195 h 741"/>
                <a:gd name="T62" fmla="*/ 316 w 631"/>
                <a:gd name="T63" fmla="*/ 252 h 741"/>
                <a:gd name="T64" fmla="*/ 329 w 631"/>
                <a:gd name="T65" fmla="*/ 253 h 741"/>
                <a:gd name="T66" fmla="*/ 394 w 631"/>
                <a:gd name="T67" fmla="*/ 315 h 741"/>
                <a:gd name="T68" fmla="*/ 410 w 631"/>
                <a:gd name="T69" fmla="*/ 360 h 741"/>
                <a:gd name="T70" fmla="*/ 435 w 631"/>
                <a:gd name="T71" fmla="*/ 412 h 741"/>
                <a:gd name="T72" fmla="*/ 316 w 631"/>
                <a:gd name="T73" fmla="*/ 493 h 741"/>
                <a:gd name="T74" fmla="*/ 316 w 631"/>
                <a:gd name="T75" fmla="*/ 493 h 741"/>
                <a:gd name="T76" fmla="*/ 188 w 631"/>
                <a:gd name="T77" fmla="*/ 394 h 741"/>
                <a:gd name="T78" fmla="*/ 150 w 631"/>
                <a:gd name="T79" fmla="*/ 302 h 741"/>
                <a:gd name="T80" fmla="*/ 114 w 631"/>
                <a:gd name="T81" fmla="*/ 589 h 741"/>
                <a:gd name="T82" fmla="*/ 200 w 631"/>
                <a:gd name="T83" fmla="*/ 563 h 741"/>
                <a:gd name="T84" fmla="*/ 240 w 631"/>
                <a:gd name="T85" fmla="*/ 493 h 741"/>
                <a:gd name="T86" fmla="*/ 316 w 631"/>
                <a:gd name="T87" fmla="*/ 515 h 741"/>
                <a:gd name="T88" fmla="*/ 316 w 631"/>
                <a:gd name="T89" fmla="*/ 515 h 741"/>
                <a:gd name="T90" fmla="*/ 391 w 631"/>
                <a:gd name="T91" fmla="*/ 493 h 741"/>
                <a:gd name="T92" fmla="*/ 431 w 631"/>
                <a:gd name="T93" fmla="*/ 563 h 741"/>
                <a:gd name="T94" fmla="*/ 519 w 631"/>
                <a:gd name="T95" fmla="*/ 590 h 741"/>
                <a:gd name="T96" fmla="*/ 316 w 631"/>
                <a:gd name="T97" fmla="*/ 661 h 741"/>
                <a:gd name="T98" fmla="*/ 114 w 631"/>
                <a:gd name="T99" fmla="*/ 589 h 741"/>
                <a:gd name="T100" fmla="*/ 318 w 631"/>
                <a:gd name="T101" fmla="*/ 722 h 741"/>
                <a:gd name="T102" fmla="*/ 316 w 631"/>
                <a:gd name="T103" fmla="*/ 722 h 741"/>
                <a:gd name="T104" fmla="*/ 46 w 631"/>
                <a:gd name="T105" fmla="*/ 621 h 741"/>
                <a:gd name="T106" fmla="*/ 67 w 631"/>
                <a:gd name="T107" fmla="*/ 606 h 741"/>
                <a:gd name="T108" fmla="*/ 316 w 631"/>
                <a:gd name="T109" fmla="*/ 697 h 741"/>
                <a:gd name="T110" fmla="*/ 318 w 631"/>
                <a:gd name="T111" fmla="*/ 697 h 741"/>
                <a:gd name="T112" fmla="*/ 564 w 631"/>
                <a:gd name="T113" fmla="*/ 608 h 741"/>
                <a:gd name="T114" fmla="*/ 585 w 631"/>
                <a:gd name="T115" fmla="*/ 624 h 741"/>
                <a:gd name="T116" fmla="*/ 318 w 631"/>
                <a:gd name="T117" fmla="*/ 72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1" h="741">
                  <a:moveTo>
                    <a:pt x="565" y="585"/>
                  </a:moveTo>
                  <a:cubicBezTo>
                    <a:pt x="577" y="562"/>
                    <a:pt x="566" y="543"/>
                    <a:pt x="545" y="531"/>
                  </a:cubicBezTo>
                  <a:cubicBezTo>
                    <a:pt x="517" y="515"/>
                    <a:pt x="536" y="486"/>
                    <a:pt x="567" y="470"/>
                  </a:cubicBezTo>
                  <a:cubicBezTo>
                    <a:pt x="597" y="454"/>
                    <a:pt x="607" y="426"/>
                    <a:pt x="568" y="407"/>
                  </a:cubicBezTo>
                  <a:cubicBezTo>
                    <a:pt x="530" y="387"/>
                    <a:pt x="532" y="381"/>
                    <a:pt x="568" y="345"/>
                  </a:cubicBezTo>
                  <a:cubicBezTo>
                    <a:pt x="604" y="308"/>
                    <a:pt x="586" y="222"/>
                    <a:pt x="535" y="208"/>
                  </a:cubicBezTo>
                  <a:cubicBezTo>
                    <a:pt x="484" y="194"/>
                    <a:pt x="497" y="166"/>
                    <a:pt x="476" y="107"/>
                  </a:cubicBezTo>
                  <a:cubicBezTo>
                    <a:pt x="456" y="51"/>
                    <a:pt x="319" y="0"/>
                    <a:pt x="270" y="60"/>
                  </a:cubicBezTo>
                  <a:cubicBezTo>
                    <a:pt x="236" y="23"/>
                    <a:pt x="161" y="73"/>
                    <a:pt x="146" y="128"/>
                  </a:cubicBezTo>
                  <a:cubicBezTo>
                    <a:pt x="131" y="184"/>
                    <a:pt x="142" y="199"/>
                    <a:pt x="102" y="207"/>
                  </a:cubicBezTo>
                  <a:cubicBezTo>
                    <a:pt x="62" y="215"/>
                    <a:pt x="37" y="273"/>
                    <a:pt x="63" y="310"/>
                  </a:cubicBezTo>
                  <a:cubicBezTo>
                    <a:pt x="89" y="346"/>
                    <a:pt x="101" y="363"/>
                    <a:pt x="64" y="390"/>
                  </a:cubicBezTo>
                  <a:cubicBezTo>
                    <a:pt x="27" y="417"/>
                    <a:pt x="34" y="465"/>
                    <a:pt x="69" y="482"/>
                  </a:cubicBezTo>
                  <a:cubicBezTo>
                    <a:pt x="104" y="498"/>
                    <a:pt x="111" y="523"/>
                    <a:pt x="83" y="539"/>
                  </a:cubicBezTo>
                  <a:cubicBezTo>
                    <a:pt x="63" y="551"/>
                    <a:pt x="53" y="568"/>
                    <a:pt x="67" y="585"/>
                  </a:cubicBezTo>
                  <a:cubicBezTo>
                    <a:pt x="29" y="603"/>
                    <a:pt x="0" y="629"/>
                    <a:pt x="2" y="678"/>
                  </a:cubicBezTo>
                  <a:cubicBezTo>
                    <a:pt x="2" y="699"/>
                    <a:pt x="10" y="720"/>
                    <a:pt x="23" y="741"/>
                  </a:cubicBezTo>
                  <a:cubicBezTo>
                    <a:pt x="609" y="741"/>
                    <a:pt x="609" y="741"/>
                    <a:pt x="609" y="741"/>
                  </a:cubicBezTo>
                  <a:cubicBezTo>
                    <a:pt x="621" y="720"/>
                    <a:pt x="629" y="699"/>
                    <a:pt x="630" y="678"/>
                  </a:cubicBezTo>
                  <a:cubicBezTo>
                    <a:pt x="631" y="629"/>
                    <a:pt x="603" y="603"/>
                    <a:pt x="565" y="585"/>
                  </a:cubicBezTo>
                  <a:close/>
                  <a:moveTo>
                    <a:pt x="454" y="282"/>
                  </a:moveTo>
                  <a:cubicBezTo>
                    <a:pt x="453" y="281"/>
                    <a:pt x="452" y="281"/>
                    <a:pt x="452" y="281"/>
                  </a:cubicBezTo>
                  <a:cubicBezTo>
                    <a:pt x="467" y="252"/>
                    <a:pt x="479" y="289"/>
                    <a:pt x="482" y="305"/>
                  </a:cubicBezTo>
                  <a:cubicBezTo>
                    <a:pt x="486" y="328"/>
                    <a:pt x="481" y="355"/>
                    <a:pt x="470" y="374"/>
                  </a:cubicBezTo>
                  <a:cubicBezTo>
                    <a:pt x="467" y="373"/>
                    <a:pt x="464" y="373"/>
                    <a:pt x="460" y="373"/>
                  </a:cubicBezTo>
                  <a:cubicBezTo>
                    <a:pt x="411" y="378"/>
                    <a:pt x="527" y="312"/>
                    <a:pt x="454" y="282"/>
                  </a:cubicBezTo>
                  <a:close/>
                  <a:moveTo>
                    <a:pt x="150" y="302"/>
                  </a:moveTo>
                  <a:cubicBezTo>
                    <a:pt x="156" y="273"/>
                    <a:pt x="172" y="265"/>
                    <a:pt x="184" y="292"/>
                  </a:cubicBezTo>
                  <a:cubicBezTo>
                    <a:pt x="194" y="314"/>
                    <a:pt x="196" y="325"/>
                    <a:pt x="194" y="284"/>
                  </a:cubicBezTo>
                  <a:cubicBezTo>
                    <a:pt x="193" y="256"/>
                    <a:pt x="199" y="226"/>
                    <a:pt x="211" y="198"/>
                  </a:cubicBezTo>
                  <a:cubicBezTo>
                    <a:pt x="212" y="197"/>
                    <a:pt x="212" y="196"/>
                    <a:pt x="213" y="195"/>
                  </a:cubicBezTo>
                  <a:cubicBezTo>
                    <a:pt x="232" y="223"/>
                    <a:pt x="270" y="249"/>
                    <a:pt x="316" y="252"/>
                  </a:cubicBezTo>
                  <a:cubicBezTo>
                    <a:pt x="321" y="252"/>
                    <a:pt x="325" y="253"/>
                    <a:pt x="329" y="253"/>
                  </a:cubicBezTo>
                  <a:cubicBezTo>
                    <a:pt x="417" y="251"/>
                    <a:pt x="322" y="306"/>
                    <a:pt x="394" y="315"/>
                  </a:cubicBezTo>
                  <a:cubicBezTo>
                    <a:pt x="446" y="322"/>
                    <a:pt x="436" y="331"/>
                    <a:pt x="410" y="360"/>
                  </a:cubicBezTo>
                  <a:cubicBezTo>
                    <a:pt x="392" y="380"/>
                    <a:pt x="397" y="406"/>
                    <a:pt x="435" y="412"/>
                  </a:cubicBezTo>
                  <a:cubicBezTo>
                    <a:pt x="410" y="459"/>
                    <a:pt x="370" y="493"/>
                    <a:pt x="316" y="493"/>
                  </a:cubicBezTo>
                  <a:cubicBezTo>
                    <a:pt x="316" y="493"/>
                    <a:pt x="316" y="493"/>
                    <a:pt x="316" y="493"/>
                  </a:cubicBezTo>
                  <a:cubicBezTo>
                    <a:pt x="256" y="493"/>
                    <a:pt x="212" y="451"/>
                    <a:pt x="188" y="394"/>
                  </a:cubicBezTo>
                  <a:cubicBezTo>
                    <a:pt x="157" y="389"/>
                    <a:pt x="143" y="339"/>
                    <a:pt x="150" y="302"/>
                  </a:cubicBezTo>
                  <a:close/>
                  <a:moveTo>
                    <a:pt x="114" y="589"/>
                  </a:moveTo>
                  <a:cubicBezTo>
                    <a:pt x="141" y="580"/>
                    <a:pt x="171" y="573"/>
                    <a:pt x="200" y="563"/>
                  </a:cubicBezTo>
                  <a:cubicBezTo>
                    <a:pt x="234" y="550"/>
                    <a:pt x="241" y="524"/>
                    <a:pt x="240" y="493"/>
                  </a:cubicBezTo>
                  <a:cubicBezTo>
                    <a:pt x="262" y="507"/>
                    <a:pt x="287" y="515"/>
                    <a:pt x="316" y="515"/>
                  </a:cubicBezTo>
                  <a:cubicBezTo>
                    <a:pt x="316" y="515"/>
                    <a:pt x="316" y="515"/>
                    <a:pt x="316" y="515"/>
                  </a:cubicBezTo>
                  <a:cubicBezTo>
                    <a:pt x="344" y="515"/>
                    <a:pt x="369" y="507"/>
                    <a:pt x="391" y="493"/>
                  </a:cubicBezTo>
                  <a:cubicBezTo>
                    <a:pt x="390" y="524"/>
                    <a:pt x="397" y="550"/>
                    <a:pt x="431" y="563"/>
                  </a:cubicBezTo>
                  <a:cubicBezTo>
                    <a:pt x="461" y="574"/>
                    <a:pt x="492" y="581"/>
                    <a:pt x="519" y="590"/>
                  </a:cubicBezTo>
                  <a:cubicBezTo>
                    <a:pt x="501" y="642"/>
                    <a:pt x="408" y="662"/>
                    <a:pt x="316" y="661"/>
                  </a:cubicBezTo>
                  <a:cubicBezTo>
                    <a:pt x="210" y="660"/>
                    <a:pt x="105" y="630"/>
                    <a:pt x="114" y="589"/>
                  </a:cubicBezTo>
                  <a:close/>
                  <a:moveTo>
                    <a:pt x="318" y="722"/>
                  </a:moveTo>
                  <a:cubicBezTo>
                    <a:pt x="316" y="722"/>
                    <a:pt x="316" y="722"/>
                    <a:pt x="316" y="722"/>
                  </a:cubicBezTo>
                  <a:cubicBezTo>
                    <a:pt x="184" y="722"/>
                    <a:pt x="70" y="685"/>
                    <a:pt x="46" y="621"/>
                  </a:cubicBezTo>
                  <a:cubicBezTo>
                    <a:pt x="52" y="616"/>
                    <a:pt x="59" y="611"/>
                    <a:pt x="67" y="606"/>
                  </a:cubicBezTo>
                  <a:cubicBezTo>
                    <a:pt x="78" y="664"/>
                    <a:pt x="187" y="697"/>
                    <a:pt x="316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448" y="697"/>
                    <a:pt x="551" y="665"/>
                    <a:pt x="564" y="608"/>
                  </a:cubicBezTo>
                  <a:cubicBezTo>
                    <a:pt x="572" y="613"/>
                    <a:pt x="578" y="618"/>
                    <a:pt x="585" y="624"/>
                  </a:cubicBezTo>
                  <a:cubicBezTo>
                    <a:pt x="559" y="687"/>
                    <a:pt x="451" y="722"/>
                    <a:pt x="318" y="7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id-ID" sz="3200"/>
            </a:p>
          </p:txBody>
        </p:sp>
        <p:sp>
          <p:nvSpPr>
            <p:cNvPr id="6" name="íşḻîḑé">
              <a:extLst>
                <a:ext uri="{FF2B5EF4-FFF2-40B4-BE49-F238E27FC236}">
                  <a16:creationId xmlns:a16="http://schemas.microsoft.com/office/drawing/2014/main" id="{B9394A70-3711-4FC3-90D5-198860477EB1}"/>
                </a:ext>
              </a:extLst>
            </p:cNvPr>
            <p:cNvSpPr/>
            <p:nvPr/>
          </p:nvSpPr>
          <p:spPr bwMode="auto">
            <a:xfrm flipH="1">
              <a:off x="1607034" y="4821771"/>
              <a:ext cx="1241441" cy="1325029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id-ID" sz="3200" dirty="0"/>
            </a:p>
          </p:txBody>
        </p:sp>
        <p:sp>
          <p:nvSpPr>
            <p:cNvPr id="7" name="ïS1ïďe">
              <a:extLst>
                <a:ext uri="{FF2B5EF4-FFF2-40B4-BE49-F238E27FC236}">
                  <a16:creationId xmlns:a16="http://schemas.microsoft.com/office/drawing/2014/main" id="{160F0621-B295-4E14-A54E-451C5E116BF7}"/>
                </a:ext>
              </a:extLst>
            </p:cNvPr>
            <p:cNvSpPr/>
            <p:nvPr/>
          </p:nvSpPr>
          <p:spPr bwMode="auto">
            <a:xfrm flipH="1">
              <a:off x="2642808" y="4821771"/>
              <a:ext cx="1124355" cy="1316174"/>
            </a:xfrm>
            <a:custGeom>
              <a:avLst/>
              <a:gdLst>
                <a:gd name="T0" fmla="*/ 565 w 631"/>
                <a:gd name="T1" fmla="*/ 585 h 741"/>
                <a:gd name="T2" fmla="*/ 545 w 631"/>
                <a:gd name="T3" fmla="*/ 531 h 741"/>
                <a:gd name="T4" fmla="*/ 567 w 631"/>
                <a:gd name="T5" fmla="*/ 470 h 741"/>
                <a:gd name="T6" fmla="*/ 568 w 631"/>
                <a:gd name="T7" fmla="*/ 407 h 741"/>
                <a:gd name="T8" fmla="*/ 568 w 631"/>
                <a:gd name="T9" fmla="*/ 345 h 741"/>
                <a:gd name="T10" fmla="*/ 535 w 631"/>
                <a:gd name="T11" fmla="*/ 208 h 741"/>
                <a:gd name="T12" fmla="*/ 476 w 631"/>
                <a:gd name="T13" fmla="*/ 107 h 741"/>
                <a:gd name="T14" fmla="*/ 270 w 631"/>
                <a:gd name="T15" fmla="*/ 60 h 741"/>
                <a:gd name="T16" fmla="*/ 146 w 631"/>
                <a:gd name="T17" fmla="*/ 128 h 741"/>
                <a:gd name="T18" fmla="*/ 102 w 631"/>
                <a:gd name="T19" fmla="*/ 207 h 741"/>
                <a:gd name="T20" fmla="*/ 63 w 631"/>
                <a:gd name="T21" fmla="*/ 310 h 741"/>
                <a:gd name="T22" fmla="*/ 64 w 631"/>
                <a:gd name="T23" fmla="*/ 390 h 741"/>
                <a:gd name="T24" fmla="*/ 69 w 631"/>
                <a:gd name="T25" fmla="*/ 482 h 741"/>
                <a:gd name="T26" fmla="*/ 83 w 631"/>
                <a:gd name="T27" fmla="*/ 539 h 741"/>
                <a:gd name="T28" fmla="*/ 67 w 631"/>
                <a:gd name="T29" fmla="*/ 585 h 741"/>
                <a:gd name="T30" fmla="*/ 2 w 631"/>
                <a:gd name="T31" fmla="*/ 678 h 741"/>
                <a:gd name="T32" fmla="*/ 23 w 631"/>
                <a:gd name="T33" fmla="*/ 741 h 741"/>
                <a:gd name="T34" fmla="*/ 609 w 631"/>
                <a:gd name="T35" fmla="*/ 741 h 741"/>
                <a:gd name="T36" fmla="*/ 630 w 631"/>
                <a:gd name="T37" fmla="*/ 678 h 741"/>
                <a:gd name="T38" fmla="*/ 565 w 631"/>
                <a:gd name="T39" fmla="*/ 585 h 741"/>
                <a:gd name="T40" fmla="*/ 454 w 631"/>
                <a:gd name="T41" fmla="*/ 282 h 741"/>
                <a:gd name="T42" fmla="*/ 452 w 631"/>
                <a:gd name="T43" fmla="*/ 281 h 741"/>
                <a:gd name="T44" fmla="*/ 482 w 631"/>
                <a:gd name="T45" fmla="*/ 305 h 741"/>
                <a:gd name="T46" fmla="*/ 470 w 631"/>
                <a:gd name="T47" fmla="*/ 374 h 741"/>
                <a:gd name="T48" fmla="*/ 460 w 631"/>
                <a:gd name="T49" fmla="*/ 373 h 741"/>
                <a:gd name="T50" fmla="*/ 454 w 631"/>
                <a:gd name="T51" fmla="*/ 282 h 741"/>
                <a:gd name="T52" fmla="*/ 150 w 631"/>
                <a:gd name="T53" fmla="*/ 302 h 741"/>
                <a:gd name="T54" fmla="*/ 184 w 631"/>
                <a:gd name="T55" fmla="*/ 292 h 741"/>
                <a:gd name="T56" fmla="*/ 194 w 631"/>
                <a:gd name="T57" fmla="*/ 284 h 741"/>
                <a:gd name="T58" fmla="*/ 211 w 631"/>
                <a:gd name="T59" fmla="*/ 198 h 741"/>
                <a:gd name="T60" fmla="*/ 213 w 631"/>
                <a:gd name="T61" fmla="*/ 195 h 741"/>
                <a:gd name="T62" fmla="*/ 316 w 631"/>
                <a:gd name="T63" fmla="*/ 252 h 741"/>
                <a:gd name="T64" fmla="*/ 329 w 631"/>
                <a:gd name="T65" fmla="*/ 253 h 741"/>
                <a:gd name="T66" fmla="*/ 394 w 631"/>
                <a:gd name="T67" fmla="*/ 315 h 741"/>
                <a:gd name="T68" fmla="*/ 410 w 631"/>
                <a:gd name="T69" fmla="*/ 360 h 741"/>
                <a:gd name="T70" fmla="*/ 435 w 631"/>
                <a:gd name="T71" fmla="*/ 412 h 741"/>
                <a:gd name="T72" fmla="*/ 316 w 631"/>
                <a:gd name="T73" fmla="*/ 493 h 741"/>
                <a:gd name="T74" fmla="*/ 316 w 631"/>
                <a:gd name="T75" fmla="*/ 493 h 741"/>
                <a:gd name="T76" fmla="*/ 188 w 631"/>
                <a:gd name="T77" fmla="*/ 394 h 741"/>
                <a:gd name="T78" fmla="*/ 150 w 631"/>
                <a:gd name="T79" fmla="*/ 302 h 741"/>
                <a:gd name="T80" fmla="*/ 114 w 631"/>
                <a:gd name="T81" fmla="*/ 589 h 741"/>
                <a:gd name="T82" fmla="*/ 200 w 631"/>
                <a:gd name="T83" fmla="*/ 563 h 741"/>
                <a:gd name="T84" fmla="*/ 240 w 631"/>
                <a:gd name="T85" fmla="*/ 493 h 741"/>
                <a:gd name="T86" fmla="*/ 316 w 631"/>
                <a:gd name="T87" fmla="*/ 515 h 741"/>
                <a:gd name="T88" fmla="*/ 316 w 631"/>
                <a:gd name="T89" fmla="*/ 515 h 741"/>
                <a:gd name="T90" fmla="*/ 391 w 631"/>
                <a:gd name="T91" fmla="*/ 493 h 741"/>
                <a:gd name="T92" fmla="*/ 431 w 631"/>
                <a:gd name="T93" fmla="*/ 563 h 741"/>
                <a:gd name="T94" fmla="*/ 519 w 631"/>
                <a:gd name="T95" fmla="*/ 590 h 741"/>
                <a:gd name="T96" fmla="*/ 316 w 631"/>
                <a:gd name="T97" fmla="*/ 661 h 741"/>
                <a:gd name="T98" fmla="*/ 114 w 631"/>
                <a:gd name="T99" fmla="*/ 589 h 741"/>
                <a:gd name="T100" fmla="*/ 318 w 631"/>
                <a:gd name="T101" fmla="*/ 722 h 741"/>
                <a:gd name="T102" fmla="*/ 316 w 631"/>
                <a:gd name="T103" fmla="*/ 722 h 741"/>
                <a:gd name="T104" fmla="*/ 46 w 631"/>
                <a:gd name="T105" fmla="*/ 621 h 741"/>
                <a:gd name="T106" fmla="*/ 67 w 631"/>
                <a:gd name="T107" fmla="*/ 606 h 741"/>
                <a:gd name="T108" fmla="*/ 316 w 631"/>
                <a:gd name="T109" fmla="*/ 697 h 741"/>
                <a:gd name="T110" fmla="*/ 318 w 631"/>
                <a:gd name="T111" fmla="*/ 697 h 741"/>
                <a:gd name="T112" fmla="*/ 564 w 631"/>
                <a:gd name="T113" fmla="*/ 608 h 741"/>
                <a:gd name="T114" fmla="*/ 585 w 631"/>
                <a:gd name="T115" fmla="*/ 624 h 741"/>
                <a:gd name="T116" fmla="*/ 318 w 631"/>
                <a:gd name="T117" fmla="*/ 72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1" h="741">
                  <a:moveTo>
                    <a:pt x="565" y="585"/>
                  </a:moveTo>
                  <a:cubicBezTo>
                    <a:pt x="577" y="562"/>
                    <a:pt x="566" y="543"/>
                    <a:pt x="545" y="531"/>
                  </a:cubicBezTo>
                  <a:cubicBezTo>
                    <a:pt x="517" y="515"/>
                    <a:pt x="536" y="486"/>
                    <a:pt x="567" y="470"/>
                  </a:cubicBezTo>
                  <a:cubicBezTo>
                    <a:pt x="597" y="454"/>
                    <a:pt x="607" y="426"/>
                    <a:pt x="568" y="407"/>
                  </a:cubicBezTo>
                  <a:cubicBezTo>
                    <a:pt x="530" y="387"/>
                    <a:pt x="532" y="381"/>
                    <a:pt x="568" y="345"/>
                  </a:cubicBezTo>
                  <a:cubicBezTo>
                    <a:pt x="604" y="308"/>
                    <a:pt x="586" y="222"/>
                    <a:pt x="535" y="208"/>
                  </a:cubicBezTo>
                  <a:cubicBezTo>
                    <a:pt x="484" y="194"/>
                    <a:pt x="497" y="166"/>
                    <a:pt x="476" y="107"/>
                  </a:cubicBezTo>
                  <a:cubicBezTo>
                    <a:pt x="456" y="51"/>
                    <a:pt x="319" y="0"/>
                    <a:pt x="270" y="60"/>
                  </a:cubicBezTo>
                  <a:cubicBezTo>
                    <a:pt x="236" y="23"/>
                    <a:pt x="161" y="73"/>
                    <a:pt x="146" y="128"/>
                  </a:cubicBezTo>
                  <a:cubicBezTo>
                    <a:pt x="131" y="184"/>
                    <a:pt x="142" y="199"/>
                    <a:pt x="102" y="207"/>
                  </a:cubicBezTo>
                  <a:cubicBezTo>
                    <a:pt x="62" y="215"/>
                    <a:pt x="37" y="273"/>
                    <a:pt x="63" y="310"/>
                  </a:cubicBezTo>
                  <a:cubicBezTo>
                    <a:pt x="89" y="346"/>
                    <a:pt x="101" y="363"/>
                    <a:pt x="64" y="390"/>
                  </a:cubicBezTo>
                  <a:cubicBezTo>
                    <a:pt x="27" y="417"/>
                    <a:pt x="34" y="465"/>
                    <a:pt x="69" y="482"/>
                  </a:cubicBezTo>
                  <a:cubicBezTo>
                    <a:pt x="104" y="498"/>
                    <a:pt x="111" y="523"/>
                    <a:pt x="83" y="539"/>
                  </a:cubicBezTo>
                  <a:cubicBezTo>
                    <a:pt x="63" y="551"/>
                    <a:pt x="53" y="568"/>
                    <a:pt x="67" y="585"/>
                  </a:cubicBezTo>
                  <a:cubicBezTo>
                    <a:pt x="29" y="603"/>
                    <a:pt x="0" y="629"/>
                    <a:pt x="2" y="678"/>
                  </a:cubicBezTo>
                  <a:cubicBezTo>
                    <a:pt x="2" y="699"/>
                    <a:pt x="10" y="720"/>
                    <a:pt x="23" y="741"/>
                  </a:cubicBezTo>
                  <a:cubicBezTo>
                    <a:pt x="609" y="741"/>
                    <a:pt x="609" y="741"/>
                    <a:pt x="609" y="741"/>
                  </a:cubicBezTo>
                  <a:cubicBezTo>
                    <a:pt x="621" y="720"/>
                    <a:pt x="629" y="699"/>
                    <a:pt x="630" y="678"/>
                  </a:cubicBezTo>
                  <a:cubicBezTo>
                    <a:pt x="631" y="629"/>
                    <a:pt x="603" y="603"/>
                    <a:pt x="565" y="585"/>
                  </a:cubicBezTo>
                  <a:close/>
                  <a:moveTo>
                    <a:pt x="454" y="282"/>
                  </a:moveTo>
                  <a:cubicBezTo>
                    <a:pt x="453" y="281"/>
                    <a:pt x="452" y="281"/>
                    <a:pt x="452" y="281"/>
                  </a:cubicBezTo>
                  <a:cubicBezTo>
                    <a:pt x="467" y="252"/>
                    <a:pt x="479" y="289"/>
                    <a:pt x="482" y="305"/>
                  </a:cubicBezTo>
                  <a:cubicBezTo>
                    <a:pt x="486" y="328"/>
                    <a:pt x="481" y="355"/>
                    <a:pt x="470" y="374"/>
                  </a:cubicBezTo>
                  <a:cubicBezTo>
                    <a:pt x="467" y="373"/>
                    <a:pt x="464" y="373"/>
                    <a:pt x="460" y="373"/>
                  </a:cubicBezTo>
                  <a:cubicBezTo>
                    <a:pt x="411" y="378"/>
                    <a:pt x="527" y="312"/>
                    <a:pt x="454" y="282"/>
                  </a:cubicBezTo>
                  <a:close/>
                  <a:moveTo>
                    <a:pt x="150" y="302"/>
                  </a:moveTo>
                  <a:cubicBezTo>
                    <a:pt x="156" y="273"/>
                    <a:pt x="172" y="265"/>
                    <a:pt x="184" y="292"/>
                  </a:cubicBezTo>
                  <a:cubicBezTo>
                    <a:pt x="194" y="314"/>
                    <a:pt x="196" y="325"/>
                    <a:pt x="194" y="284"/>
                  </a:cubicBezTo>
                  <a:cubicBezTo>
                    <a:pt x="193" y="256"/>
                    <a:pt x="199" y="226"/>
                    <a:pt x="211" y="198"/>
                  </a:cubicBezTo>
                  <a:cubicBezTo>
                    <a:pt x="212" y="197"/>
                    <a:pt x="212" y="196"/>
                    <a:pt x="213" y="195"/>
                  </a:cubicBezTo>
                  <a:cubicBezTo>
                    <a:pt x="232" y="223"/>
                    <a:pt x="270" y="249"/>
                    <a:pt x="316" y="252"/>
                  </a:cubicBezTo>
                  <a:cubicBezTo>
                    <a:pt x="321" y="252"/>
                    <a:pt x="325" y="253"/>
                    <a:pt x="329" y="253"/>
                  </a:cubicBezTo>
                  <a:cubicBezTo>
                    <a:pt x="417" y="251"/>
                    <a:pt x="322" y="306"/>
                    <a:pt x="394" y="315"/>
                  </a:cubicBezTo>
                  <a:cubicBezTo>
                    <a:pt x="446" y="322"/>
                    <a:pt x="436" y="331"/>
                    <a:pt x="410" y="360"/>
                  </a:cubicBezTo>
                  <a:cubicBezTo>
                    <a:pt x="392" y="380"/>
                    <a:pt x="397" y="406"/>
                    <a:pt x="435" y="412"/>
                  </a:cubicBezTo>
                  <a:cubicBezTo>
                    <a:pt x="410" y="459"/>
                    <a:pt x="370" y="493"/>
                    <a:pt x="316" y="493"/>
                  </a:cubicBezTo>
                  <a:cubicBezTo>
                    <a:pt x="316" y="493"/>
                    <a:pt x="316" y="493"/>
                    <a:pt x="316" y="493"/>
                  </a:cubicBezTo>
                  <a:cubicBezTo>
                    <a:pt x="256" y="493"/>
                    <a:pt x="212" y="451"/>
                    <a:pt x="188" y="394"/>
                  </a:cubicBezTo>
                  <a:cubicBezTo>
                    <a:pt x="157" y="389"/>
                    <a:pt x="143" y="339"/>
                    <a:pt x="150" y="302"/>
                  </a:cubicBezTo>
                  <a:close/>
                  <a:moveTo>
                    <a:pt x="114" y="589"/>
                  </a:moveTo>
                  <a:cubicBezTo>
                    <a:pt x="141" y="580"/>
                    <a:pt x="171" y="573"/>
                    <a:pt x="200" y="563"/>
                  </a:cubicBezTo>
                  <a:cubicBezTo>
                    <a:pt x="234" y="550"/>
                    <a:pt x="241" y="524"/>
                    <a:pt x="240" y="493"/>
                  </a:cubicBezTo>
                  <a:cubicBezTo>
                    <a:pt x="262" y="507"/>
                    <a:pt x="287" y="515"/>
                    <a:pt x="316" y="515"/>
                  </a:cubicBezTo>
                  <a:cubicBezTo>
                    <a:pt x="316" y="515"/>
                    <a:pt x="316" y="515"/>
                    <a:pt x="316" y="515"/>
                  </a:cubicBezTo>
                  <a:cubicBezTo>
                    <a:pt x="344" y="515"/>
                    <a:pt x="369" y="507"/>
                    <a:pt x="391" y="493"/>
                  </a:cubicBezTo>
                  <a:cubicBezTo>
                    <a:pt x="390" y="524"/>
                    <a:pt x="397" y="550"/>
                    <a:pt x="431" y="563"/>
                  </a:cubicBezTo>
                  <a:cubicBezTo>
                    <a:pt x="461" y="574"/>
                    <a:pt x="492" y="581"/>
                    <a:pt x="519" y="590"/>
                  </a:cubicBezTo>
                  <a:cubicBezTo>
                    <a:pt x="501" y="642"/>
                    <a:pt x="408" y="662"/>
                    <a:pt x="316" y="661"/>
                  </a:cubicBezTo>
                  <a:cubicBezTo>
                    <a:pt x="210" y="660"/>
                    <a:pt x="105" y="630"/>
                    <a:pt x="114" y="589"/>
                  </a:cubicBezTo>
                  <a:close/>
                  <a:moveTo>
                    <a:pt x="318" y="722"/>
                  </a:moveTo>
                  <a:cubicBezTo>
                    <a:pt x="316" y="722"/>
                    <a:pt x="316" y="722"/>
                    <a:pt x="316" y="722"/>
                  </a:cubicBezTo>
                  <a:cubicBezTo>
                    <a:pt x="184" y="722"/>
                    <a:pt x="70" y="685"/>
                    <a:pt x="46" y="621"/>
                  </a:cubicBezTo>
                  <a:cubicBezTo>
                    <a:pt x="52" y="616"/>
                    <a:pt x="59" y="611"/>
                    <a:pt x="67" y="606"/>
                  </a:cubicBezTo>
                  <a:cubicBezTo>
                    <a:pt x="78" y="664"/>
                    <a:pt x="187" y="697"/>
                    <a:pt x="316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448" y="697"/>
                    <a:pt x="551" y="665"/>
                    <a:pt x="564" y="608"/>
                  </a:cubicBezTo>
                  <a:cubicBezTo>
                    <a:pt x="572" y="613"/>
                    <a:pt x="578" y="618"/>
                    <a:pt x="585" y="624"/>
                  </a:cubicBezTo>
                  <a:cubicBezTo>
                    <a:pt x="559" y="687"/>
                    <a:pt x="451" y="722"/>
                    <a:pt x="318" y="7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id-ID" sz="3200"/>
            </a:p>
          </p:txBody>
        </p:sp>
        <p:sp>
          <p:nvSpPr>
            <p:cNvPr id="8" name="iśliḓê">
              <a:extLst>
                <a:ext uri="{FF2B5EF4-FFF2-40B4-BE49-F238E27FC236}">
                  <a16:creationId xmlns:a16="http://schemas.microsoft.com/office/drawing/2014/main" id="{07153781-9BD4-4AEE-8841-07CA97576537}"/>
                </a:ext>
              </a:extLst>
            </p:cNvPr>
            <p:cNvSpPr/>
            <p:nvPr/>
          </p:nvSpPr>
          <p:spPr bwMode="auto">
            <a:xfrm flipH="1">
              <a:off x="7253610" y="4821771"/>
              <a:ext cx="1124355" cy="1316174"/>
            </a:xfrm>
            <a:custGeom>
              <a:avLst/>
              <a:gdLst>
                <a:gd name="T0" fmla="*/ 565 w 631"/>
                <a:gd name="T1" fmla="*/ 585 h 741"/>
                <a:gd name="T2" fmla="*/ 545 w 631"/>
                <a:gd name="T3" fmla="*/ 531 h 741"/>
                <a:gd name="T4" fmla="*/ 567 w 631"/>
                <a:gd name="T5" fmla="*/ 470 h 741"/>
                <a:gd name="T6" fmla="*/ 568 w 631"/>
                <a:gd name="T7" fmla="*/ 407 h 741"/>
                <a:gd name="T8" fmla="*/ 568 w 631"/>
                <a:gd name="T9" fmla="*/ 345 h 741"/>
                <a:gd name="T10" fmla="*/ 535 w 631"/>
                <a:gd name="T11" fmla="*/ 208 h 741"/>
                <a:gd name="T12" fmla="*/ 476 w 631"/>
                <a:gd name="T13" fmla="*/ 107 h 741"/>
                <a:gd name="T14" fmla="*/ 270 w 631"/>
                <a:gd name="T15" fmla="*/ 60 h 741"/>
                <a:gd name="T16" fmla="*/ 146 w 631"/>
                <a:gd name="T17" fmla="*/ 128 h 741"/>
                <a:gd name="T18" fmla="*/ 102 w 631"/>
                <a:gd name="T19" fmla="*/ 207 h 741"/>
                <a:gd name="T20" fmla="*/ 63 w 631"/>
                <a:gd name="T21" fmla="*/ 310 h 741"/>
                <a:gd name="T22" fmla="*/ 64 w 631"/>
                <a:gd name="T23" fmla="*/ 390 h 741"/>
                <a:gd name="T24" fmla="*/ 69 w 631"/>
                <a:gd name="T25" fmla="*/ 482 h 741"/>
                <a:gd name="T26" fmla="*/ 83 w 631"/>
                <a:gd name="T27" fmla="*/ 539 h 741"/>
                <a:gd name="T28" fmla="*/ 67 w 631"/>
                <a:gd name="T29" fmla="*/ 585 h 741"/>
                <a:gd name="T30" fmla="*/ 2 w 631"/>
                <a:gd name="T31" fmla="*/ 678 h 741"/>
                <a:gd name="T32" fmla="*/ 23 w 631"/>
                <a:gd name="T33" fmla="*/ 741 h 741"/>
                <a:gd name="T34" fmla="*/ 609 w 631"/>
                <a:gd name="T35" fmla="*/ 741 h 741"/>
                <a:gd name="T36" fmla="*/ 630 w 631"/>
                <a:gd name="T37" fmla="*/ 678 h 741"/>
                <a:gd name="T38" fmla="*/ 565 w 631"/>
                <a:gd name="T39" fmla="*/ 585 h 741"/>
                <a:gd name="T40" fmla="*/ 454 w 631"/>
                <a:gd name="T41" fmla="*/ 282 h 741"/>
                <a:gd name="T42" fmla="*/ 452 w 631"/>
                <a:gd name="T43" fmla="*/ 281 h 741"/>
                <a:gd name="T44" fmla="*/ 482 w 631"/>
                <a:gd name="T45" fmla="*/ 305 h 741"/>
                <a:gd name="T46" fmla="*/ 470 w 631"/>
                <a:gd name="T47" fmla="*/ 374 h 741"/>
                <a:gd name="T48" fmla="*/ 460 w 631"/>
                <a:gd name="T49" fmla="*/ 373 h 741"/>
                <a:gd name="T50" fmla="*/ 454 w 631"/>
                <a:gd name="T51" fmla="*/ 282 h 741"/>
                <a:gd name="T52" fmla="*/ 150 w 631"/>
                <a:gd name="T53" fmla="*/ 302 h 741"/>
                <a:gd name="T54" fmla="*/ 184 w 631"/>
                <a:gd name="T55" fmla="*/ 292 h 741"/>
                <a:gd name="T56" fmla="*/ 194 w 631"/>
                <a:gd name="T57" fmla="*/ 284 h 741"/>
                <a:gd name="T58" fmla="*/ 211 w 631"/>
                <a:gd name="T59" fmla="*/ 198 h 741"/>
                <a:gd name="T60" fmla="*/ 213 w 631"/>
                <a:gd name="T61" fmla="*/ 195 h 741"/>
                <a:gd name="T62" fmla="*/ 316 w 631"/>
                <a:gd name="T63" fmla="*/ 252 h 741"/>
                <a:gd name="T64" fmla="*/ 329 w 631"/>
                <a:gd name="T65" fmla="*/ 253 h 741"/>
                <a:gd name="T66" fmla="*/ 394 w 631"/>
                <a:gd name="T67" fmla="*/ 315 h 741"/>
                <a:gd name="T68" fmla="*/ 410 w 631"/>
                <a:gd name="T69" fmla="*/ 360 h 741"/>
                <a:gd name="T70" fmla="*/ 435 w 631"/>
                <a:gd name="T71" fmla="*/ 412 h 741"/>
                <a:gd name="T72" fmla="*/ 316 w 631"/>
                <a:gd name="T73" fmla="*/ 493 h 741"/>
                <a:gd name="T74" fmla="*/ 316 w 631"/>
                <a:gd name="T75" fmla="*/ 493 h 741"/>
                <a:gd name="T76" fmla="*/ 188 w 631"/>
                <a:gd name="T77" fmla="*/ 394 h 741"/>
                <a:gd name="T78" fmla="*/ 150 w 631"/>
                <a:gd name="T79" fmla="*/ 302 h 741"/>
                <a:gd name="T80" fmla="*/ 114 w 631"/>
                <a:gd name="T81" fmla="*/ 589 h 741"/>
                <a:gd name="T82" fmla="*/ 200 w 631"/>
                <a:gd name="T83" fmla="*/ 563 h 741"/>
                <a:gd name="T84" fmla="*/ 240 w 631"/>
                <a:gd name="T85" fmla="*/ 493 h 741"/>
                <a:gd name="T86" fmla="*/ 316 w 631"/>
                <a:gd name="T87" fmla="*/ 515 h 741"/>
                <a:gd name="T88" fmla="*/ 316 w 631"/>
                <a:gd name="T89" fmla="*/ 515 h 741"/>
                <a:gd name="T90" fmla="*/ 391 w 631"/>
                <a:gd name="T91" fmla="*/ 493 h 741"/>
                <a:gd name="T92" fmla="*/ 431 w 631"/>
                <a:gd name="T93" fmla="*/ 563 h 741"/>
                <a:gd name="T94" fmla="*/ 519 w 631"/>
                <a:gd name="T95" fmla="*/ 590 h 741"/>
                <a:gd name="T96" fmla="*/ 316 w 631"/>
                <a:gd name="T97" fmla="*/ 661 h 741"/>
                <a:gd name="T98" fmla="*/ 114 w 631"/>
                <a:gd name="T99" fmla="*/ 589 h 741"/>
                <a:gd name="T100" fmla="*/ 318 w 631"/>
                <a:gd name="T101" fmla="*/ 722 h 741"/>
                <a:gd name="T102" fmla="*/ 316 w 631"/>
                <a:gd name="T103" fmla="*/ 722 h 741"/>
                <a:gd name="T104" fmla="*/ 46 w 631"/>
                <a:gd name="T105" fmla="*/ 621 h 741"/>
                <a:gd name="T106" fmla="*/ 67 w 631"/>
                <a:gd name="T107" fmla="*/ 606 h 741"/>
                <a:gd name="T108" fmla="*/ 316 w 631"/>
                <a:gd name="T109" fmla="*/ 697 h 741"/>
                <a:gd name="T110" fmla="*/ 318 w 631"/>
                <a:gd name="T111" fmla="*/ 697 h 741"/>
                <a:gd name="T112" fmla="*/ 564 w 631"/>
                <a:gd name="T113" fmla="*/ 608 h 741"/>
                <a:gd name="T114" fmla="*/ 585 w 631"/>
                <a:gd name="T115" fmla="*/ 624 h 741"/>
                <a:gd name="T116" fmla="*/ 318 w 631"/>
                <a:gd name="T117" fmla="*/ 72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1" h="741">
                  <a:moveTo>
                    <a:pt x="565" y="585"/>
                  </a:moveTo>
                  <a:cubicBezTo>
                    <a:pt x="577" y="562"/>
                    <a:pt x="566" y="543"/>
                    <a:pt x="545" y="531"/>
                  </a:cubicBezTo>
                  <a:cubicBezTo>
                    <a:pt x="517" y="515"/>
                    <a:pt x="536" y="486"/>
                    <a:pt x="567" y="470"/>
                  </a:cubicBezTo>
                  <a:cubicBezTo>
                    <a:pt x="597" y="454"/>
                    <a:pt x="607" y="426"/>
                    <a:pt x="568" y="407"/>
                  </a:cubicBezTo>
                  <a:cubicBezTo>
                    <a:pt x="530" y="387"/>
                    <a:pt x="532" y="381"/>
                    <a:pt x="568" y="345"/>
                  </a:cubicBezTo>
                  <a:cubicBezTo>
                    <a:pt x="604" y="308"/>
                    <a:pt x="586" y="222"/>
                    <a:pt x="535" y="208"/>
                  </a:cubicBezTo>
                  <a:cubicBezTo>
                    <a:pt x="484" y="194"/>
                    <a:pt x="497" y="166"/>
                    <a:pt x="476" y="107"/>
                  </a:cubicBezTo>
                  <a:cubicBezTo>
                    <a:pt x="456" y="51"/>
                    <a:pt x="319" y="0"/>
                    <a:pt x="270" y="60"/>
                  </a:cubicBezTo>
                  <a:cubicBezTo>
                    <a:pt x="236" y="23"/>
                    <a:pt x="161" y="73"/>
                    <a:pt x="146" y="128"/>
                  </a:cubicBezTo>
                  <a:cubicBezTo>
                    <a:pt x="131" y="184"/>
                    <a:pt x="142" y="199"/>
                    <a:pt x="102" y="207"/>
                  </a:cubicBezTo>
                  <a:cubicBezTo>
                    <a:pt x="62" y="215"/>
                    <a:pt x="37" y="273"/>
                    <a:pt x="63" y="310"/>
                  </a:cubicBezTo>
                  <a:cubicBezTo>
                    <a:pt x="89" y="346"/>
                    <a:pt x="101" y="363"/>
                    <a:pt x="64" y="390"/>
                  </a:cubicBezTo>
                  <a:cubicBezTo>
                    <a:pt x="27" y="417"/>
                    <a:pt x="34" y="465"/>
                    <a:pt x="69" y="482"/>
                  </a:cubicBezTo>
                  <a:cubicBezTo>
                    <a:pt x="104" y="498"/>
                    <a:pt x="111" y="523"/>
                    <a:pt x="83" y="539"/>
                  </a:cubicBezTo>
                  <a:cubicBezTo>
                    <a:pt x="63" y="551"/>
                    <a:pt x="53" y="568"/>
                    <a:pt x="67" y="585"/>
                  </a:cubicBezTo>
                  <a:cubicBezTo>
                    <a:pt x="29" y="603"/>
                    <a:pt x="0" y="629"/>
                    <a:pt x="2" y="678"/>
                  </a:cubicBezTo>
                  <a:cubicBezTo>
                    <a:pt x="2" y="699"/>
                    <a:pt x="10" y="720"/>
                    <a:pt x="23" y="741"/>
                  </a:cubicBezTo>
                  <a:cubicBezTo>
                    <a:pt x="609" y="741"/>
                    <a:pt x="609" y="741"/>
                    <a:pt x="609" y="741"/>
                  </a:cubicBezTo>
                  <a:cubicBezTo>
                    <a:pt x="621" y="720"/>
                    <a:pt x="629" y="699"/>
                    <a:pt x="630" y="678"/>
                  </a:cubicBezTo>
                  <a:cubicBezTo>
                    <a:pt x="631" y="629"/>
                    <a:pt x="603" y="603"/>
                    <a:pt x="565" y="585"/>
                  </a:cubicBezTo>
                  <a:close/>
                  <a:moveTo>
                    <a:pt x="454" y="282"/>
                  </a:moveTo>
                  <a:cubicBezTo>
                    <a:pt x="453" y="281"/>
                    <a:pt x="452" y="281"/>
                    <a:pt x="452" y="281"/>
                  </a:cubicBezTo>
                  <a:cubicBezTo>
                    <a:pt x="467" y="252"/>
                    <a:pt x="479" y="289"/>
                    <a:pt x="482" y="305"/>
                  </a:cubicBezTo>
                  <a:cubicBezTo>
                    <a:pt x="486" y="328"/>
                    <a:pt x="481" y="355"/>
                    <a:pt x="470" y="374"/>
                  </a:cubicBezTo>
                  <a:cubicBezTo>
                    <a:pt x="467" y="373"/>
                    <a:pt x="464" y="373"/>
                    <a:pt x="460" y="373"/>
                  </a:cubicBezTo>
                  <a:cubicBezTo>
                    <a:pt x="411" y="378"/>
                    <a:pt x="527" y="312"/>
                    <a:pt x="454" y="282"/>
                  </a:cubicBezTo>
                  <a:close/>
                  <a:moveTo>
                    <a:pt x="150" y="302"/>
                  </a:moveTo>
                  <a:cubicBezTo>
                    <a:pt x="156" y="273"/>
                    <a:pt x="172" y="265"/>
                    <a:pt x="184" y="292"/>
                  </a:cubicBezTo>
                  <a:cubicBezTo>
                    <a:pt x="194" y="314"/>
                    <a:pt x="196" y="325"/>
                    <a:pt x="194" y="284"/>
                  </a:cubicBezTo>
                  <a:cubicBezTo>
                    <a:pt x="193" y="256"/>
                    <a:pt x="199" y="226"/>
                    <a:pt x="211" y="198"/>
                  </a:cubicBezTo>
                  <a:cubicBezTo>
                    <a:pt x="212" y="197"/>
                    <a:pt x="212" y="196"/>
                    <a:pt x="213" y="195"/>
                  </a:cubicBezTo>
                  <a:cubicBezTo>
                    <a:pt x="232" y="223"/>
                    <a:pt x="270" y="249"/>
                    <a:pt x="316" y="252"/>
                  </a:cubicBezTo>
                  <a:cubicBezTo>
                    <a:pt x="321" y="252"/>
                    <a:pt x="325" y="253"/>
                    <a:pt x="329" y="253"/>
                  </a:cubicBezTo>
                  <a:cubicBezTo>
                    <a:pt x="417" y="251"/>
                    <a:pt x="322" y="306"/>
                    <a:pt x="394" y="315"/>
                  </a:cubicBezTo>
                  <a:cubicBezTo>
                    <a:pt x="446" y="322"/>
                    <a:pt x="436" y="331"/>
                    <a:pt x="410" y="360"/>
                  </a:cubicBezTo>
                  <a:cubicBezTo>
                    <a:pt x="392" y="380"/>
                    <a:pt x="397" y="406"/>
                    <a:pt x="435" y="412"/>
                  </a:cubicBezTo>
                  <a:cubicBezTo>
                    <a:pt x="410" y="459"/>
                    <a:pt x="370" y="493"/>
                    <a:pt x="316" y="493"/>
                  </a:cubicBezTo>
                  <a:cubicBezTo>
                    <a:pt x="316" y="493"/>
                    <a:pt x="316" y="493"/>
                    <a:pt x="316" y="493"/>
                  </a:cubicBezTo>
                  <a:cubicBezTo>
                    <a:pt x="256" y="493"/>
                    <a:pt x="212" y="451"/>
                    <a:pt x="188" y="394"/>
                  </a:cubicBezTo>
                  <a:cubicBezTo>
                    <a:pt x="157" y="389"/>
                    <a:pt x="143" y="339"/>
                    <a:pt x="150" y="302"/>
                  </a:cubicBezTo>
                  <a:close/>
                  <a:moveTo>
                    <a:pt x="114" y="589"/>
                  </a:moveTo>
                  <a:cubicBezTo>
                    <a:pt x="141" y="580"/>
                    <a:pt x="171" y="573"/>
                    <a:pt x="200" y="563"/>
                  </a:cubicBezTo>
                  <a:cubicBezTo>
                    <a:pt x="234" y="550"/>
                    <a:pt x="241" y="524"/>
                    <a:pt x="240" y="493"/>
                  </a:cubicBezTo>
                  <a:cubicBezTo>
                    <a:pt x="262" y="507"/>
                    <a:pt x="287" y="515"/>
                    <a:pt x="316" y="515"/>
                  </a:cubicBezTo>
                  <a:cubicBezTo>
                    <a:pt x="316" y="515"/>
                    <a:pt x="316" y="515"/>
                    <a:pt x="316" y="515"/>
                  </a:cubicBezTo>
                  <a:cubicBezTo>
                    <a:pt x="344" y="515"/>
                    <a:pt x="369" y="507"/>
                    <a:pt x="391" y="493"/>
                  </a:cubicBezTo>
                  <a:cubicBezTo>
                    <a:pt x="390" y="524"/>
                    <a:pt x="397" y="550"/>
                    <a:pt x="431" y="563"/>
                  </a:cubicBezTo>
                  <a:cubicBezTo>
                    <a:pt x="461" y="574"/>
                    <a:pt x="492" y="581"/>
                    <a:pt x="519" y="590"/>
                  </a:cubicBezTo>
                  <a:cubicBezTo>
                    <a:pt x="501" y="642"/>
                    <a:pt x="408" y="662"/>
                    <a:pt x="316" y="661"/>
                  </a:cubicBezTo>
                  <a:cubicBezTo>
                    <a:pt x="210" y="660"/>
                    <a:pt x="105" y="630"/>
                    <a:pt x="114" y="589"/>
                  </a:cubicBezTo>
                  <a:close/>
                  <a:moveTo>
                    <a:pt x="318" y="722"/>
                  </a:moveTo>
                  <a:cubicBezTo>
                    <a:pt x="316" y="722"/>
                    <a:pt x="316" y="722"/>
                    <a:pt x="316" y="722"/>
                  </a:cubicBezTo>
                  <a:cubicBezTo>
                    <a:pt x="184" y="722"/>
                    <a:pt x="70" y="685"/>
                    <a:pt x="46" y="621"/>
                  </a:cubicBezTo>
                  <a:cubicBezTo>
                    <a:pt x="52" y="616"/>
                    <a:pt x="59" y="611"/>
                    <a:pt x="67" y="606"/>
                  </a:cubicBezTo>
                  <a:cubicBezTo>
                    <a:pt x="78" y="664"/>
                    <a:pt x="187" y="697"/>
                    <a:pt x="316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448" y="697"/>
                    <a:pt x="551" y="665"/>
                    <a:pt x="564" y="608"/>
                  </a:cubicBezTo>
                  <a:cubicBezTo>
                    <a:pt x="572" y="613"/>
                    <a:pt x="578" y="618"/>
                    <a:pt x="585" y="624"/>
                  </a:cubicBezTo>
                  <a:cubicBezTo>
                    <a:pt x="559" y="687"/>
                    <a:pt x="451" y="722"/>
                    <a:pt x="318" y="7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id-ID" sz="3200"/>
            </a:p>
          </p:txBody>
        </p:sp>
        <p:sp>
          <p:nvSpPr>
            <p:cNvPr id="9" name="í$ľïḍé">
              <a:extLst>
                <a:ext uri="{FF2B5EF4-FFF2-40B4-BE49-F238E27FC236}">
                  <a16:creationId xmlns:a16="http://schemas.microsoft.com/office/drawing/2014/main" id="{A0809F7C-E9AF-4199-BF3D-DE9B979EA212}"/>
                </a:ext>
              </a:extLst>
            </p:cNvPr>
            <p:cNvSpPr/>
            <p:nvPr/>
          </p:nvSpPr>
          <p:spPr bwMode="auto">
            <a:xfrm flipH="1">
              <a:off x="3603052" y="4821771"/>
              <a:ext cx="1241441" cy="1325029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id-ID" sz="3200" dirty="0"/>
            </a:p>
          </p:txBody>
        </p:sp>
        <p:sp>
          <p:nvSpPr>
            <p:cNvPr id="10" name="íṣ1îḑè">
              <a:extLst>
                <a:ext uri="{FF2B5EF4-FFF2-40B4-BE49-F238E27FC236}">
                  <a16:creationId xmlns:a16="http://schemas.microsoft.com/office/drawing/2014/main" id="{CCF1CCD8-B9EC-45BA-A742-D66634417634}"/>
                </a:ext>
              </a:extLst>
            </p:cNvPr>
            <p:cNvSpPr/>
            <p:nvPr/>
          </p:nvSpPr>
          <p:spPr bwMode="auto">
            <a:xfrm flipH="1">
              <a:off x="4638825" y="4821771"/>
              <a:ext cx="1124355" cy="1316174"/>
            </a:xfrm>
            <a:custGeom>
              <a:avLst/>
              <a:gdLst>
                <a:gd name="T0" fmla="*/ 565 w 631"/>
                <a:gd name="T1" fmla="*/ 585 h 741"/>
                <a:gd name="T2" fmla="*/ 545 w 631"/>
                <a:gd name="T3" fmla="*/ 531 h 741"/>
                <a:gd name="T4" fmla="*/ 567 w 631"/>
                <a:gd name="T5" fmla="*/ 470 h 741"/>
                <a:gd name="T6" fmla="*/ 568 w 631"/>
                <a:gd name="T7" fmla="*/ 407 h 741"/>
                <a:gd name="T8" fmla="*/ 568 w 631"/>
                <a:gd name="T9" fmla="*/ 345 h 741"/>
                <a:gd name="T10" fmla="*/ 535 w 631"/>
                <a:gd name="T11" fmla="*/ 208 h 741"/>
                <a:gd name="T12" fmla="*/ 476 w 631"/>
                <a:gd name="T13" fmla="*/ 107 h 741"/>
                <a:gd name="T14" fmla="*/ 270 w 631"/>
                <a:gd name="T15" fmla="*/ 60 h 741"/>
                <a:gd name="T16" fmla="*/ 146 w 631"/>
                <a:gd name="T17" fmla="*/ 128 h 741"/>
                <a:gd name="T18" fmla="*/ 102 w 631"/>
                <a:gd name="T19" fmla="*/ 207 h 741"/>
                <a:gd name="T20" fmla="*/ 63 w 631"/>
                <a:gd name="T21" fmla="*/ 310 h 741"/>
                <a:gd name="T22" fmla="*/ 64 w 631"/>
                <a:gd name="T23" fmla="*/ 390 h 741"/>
                <a:gd name="T24" fmla="*/ 69 w 631"/>
                <a:gd name="T25" fmla="*/ 482 h 741"/>
                <a:gd name="T26" fmla="*/ 83 w 631"/>
                <a:gd name="T27" fmla="*/ 539 h 741"/>
                <a:gd name="T28" fmla="*/ 67 w 631"/>
                <a:gd name="T29" fmla="*/ 585 h 741"/>
                <a:gd name="T30" fmla="*/ 2 w 631"/>
                <a:gd name="T31" fmla="*/ 678 h 741"/>
                <a:gd name="T32" fmla="*/ 23 w 631"/>
                <a:gd name="T33" fmla="*/ 741 h 741"/>
                <a:gd name="T34" fmla="*/ 609 w 631"/>
                <a:gd name="T35" fmla="*/ 741 h 741"/>
                <a:gd name="T36" fmla="*/ 630 w 631"/>
                <a:gd name="T37" fmla="*/ 678 h 741"/>
                <a:gd name="T38" fmla="*/ 565 w 631"/>
                <a:gd name="T39" fmla="*/ 585 h 741"/>
                <a:gd name="T40" fmla="*/ 454 w 631"/>
                <a:gd name="T41" fmla="*/ 282 h 741"/>
                <a:gd name="T42" fmla="*/ 452 w 631"/>
                <a:gd name="T43" fmla="*/ 281 h 741"/>
                <a:gd name="T44" fmla="*/ 482 w 631"/>
                <a:gd name="T45" fmla="*/ 305 h 741"/>
                <a:gd name="T46" fmla="*/ 470 w 631"/>
                <a:gd name="T47" fmla="*/ 374 h 741"/>
                <a:gd name="T48" fmla="*/ 460 w 631"/>
                <a:gd name="T49" fmla="*/ 373 h 741"/>
                <a:gd name="T50" fmla="*/ 454 w 631"/>
                <a:gd name="T51" fmla="*/ 282 h 741"/>
                <a:gd name="T52" fmla="*/ 150 w 631"/>
                <a:gd name="T53" fmla="*/ 302 h 741"/>
                <a:gd name="T54" fmla="*/ 184 w 631"/>
                <a:gd name="T55" fmla="*/ 292 h 741"/>
                <a:gd name="T56" fmla="*/ 194 w 631"/>
                <a:gd name="T57" fmla="*/ 284 h 741"/>
                <a:gd name="T58" fmla="*/ 211 w 631"/>
                <a:gd name="T59" fmla="*/ 198 h 741"/>
                <a:gd name="T60" fmla="*/ 213 w 631"/>
                <a:gd name="T61" fmla="*/ 195 h 741"/>
                <a:gd name="T62" fmla="*/ 316 w 631"/>
                <a:gd name="T63" fmla="*/ 252 h 741"/>
                <a:gd name="T64" fmla="*/ 329 w 631"/>
                <a:gd name="T65" fmla="*/ 253 h 741"/>
                <a:gd name="T66" fmla="*/ 394 w 631"/>
                <a:gd name="T67" fmla="*/ 315 h 741"/>
                <a:gd name="T68" fmla="*/ 410 w 631"/>
                <a:gd name="T69" fmla="*/ 360 h 741"/>
                <a:gd name="T70" fmla="*/ 435 w 631"/>
                <a:gd name="T71" fmla="*/ 412 h 741"/>
                <a:gd name="T72" fmla="*/ 316 w 631"/>
                <a:gd name="T73" fmla="*/ 493 h 741"/>
                <a:gd name="T74" fmla="*/ 316 w 631"/>
                <a:gd name="T75" fmla="*/ 493 h 741"/>
                <a:gd name="T76" fmla="*/ 188 w 631"/>
                <a:gd name="T77" fmla="*/ 394 h 741"/>
                <a:gd name="T78" fmla="*/ 150 w 631"/>
                <a:gd name="T79" fmla="*/ 302 h 741"/>
                <a:gd name="T80" fmla="*/ 114 w 631"/>
                <a:gd name="T81" fmla="*/ 589 h 741"/>
                <a:gd name="T82" fmla="*/ 200 w 631"/>
                <a:gd name="T83" fmla="*/ 563 h 741"/>
                <a:gd name="T84" fmla="*/ 240 w 631"/>
                <a:gd name="T85" fmla="*/ 493 h 741"/>
                <a:gd name="T86" fmla="*/ 316 w 631"/>
                <a:gd name="T87" fmla="*/ 515 h 741"/>
                <a:gd name="T88" fmla="*/ 316 w 631"/>
                <a:gd name="T89" fmla="*/ 515 h 741"/>
                <a:gd name="T90" fmla="*/ 391 w 631"/>
                <a:gd name="T91" fmla="*/ 493 h 741"/>
                <a:gd name="T92" fmla="*/ 431 w 631"/>
                <a:gd name="T93" fmla="*/ 563 h 741"/>
                <a:gd name="T94" fmla="*/ 519 w 631"/>
                <a:gd name="T95" fmla="*/ 590 h 741"/>
                <a:gd name="T96" fmla="*/ 316 w 631"/>
                <a:gd name="T97" fmla="*/ 661 h 741"/>
                <a:gd name="T98" fmla="*/ 114 w 631"/>
                <a:gd name="T99" fmla="*/ 589 h 741"/>
                <a:gd name="T100" fmla="*/ 318 w 631"/>
                <a:gd name="T101" fmla="*/ 722 h 741"/>
                <a:gd name="T102" fmla="*/ 316 w 631"/>
                <a:gd name="T103" fmla="*/ 722 h 741"/>
                <a:gd name="T104" fmla="*/ 46 w 631"/>
                <a:gd name="T105" fmla="*/ 621 h 741"/>
                <a:gd name="T106" fmla="*/ 67 w 631"/>
                <a:gd name="T107" fmla="*/ 606 h 741"/>
                <a:gd name="T108" fmla="*/ 316 w 631"/>
                <a:gd name="T109" fmla="*/ 697 h 741"/>
                <a:gd name="T110" fmla="*/ 318 w 631"/>
                <a:gd name="T111" fmla="*/ 697 h 741"/>
                <a:gd name="T112" fmla="*/ 564 w 631"/>
                <a:gd name="T113" fmla="*/ 608 h 741"/>
                <a:gd name="T114" fmla="*/ 585 w 631"/>
                <a:gd name="T115" fmla="*/ 624 h 741"/>
                <a:gd name="T116" fmla="*/ 318 w 631"/>
                <a:gd name="T117" fmla="*/ 72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1" h="741">
                  <a:moveTo>
                    <a:pt x="565" y="585"/>
                  </a:moveTo>
                  <a:cubicBezTo>
                    <a:pt x="577" y="562"/>
                    <a:pt x="566" y="543"/>
                    <a:pt x="545" y="531"/>
                  </a:cubicBezTo>
                  <a:cubicBezTo>
                    <a:pt x="517" y="515"/>
                    <a:pt x="536" y="486"/>
                    <a:pt x="567" y="470"/>
                  </a:cubicBezTo>
                  <a:cubicBezTo>
                    <a:pt x="597" y="454"/>
                    <a:pt x="607" y="426"/>
                    <a:pt x="568" y="407"/>
                  </a:cubicBezTo>
                  <a:cubicBezTo>
                    <a:pt x="530" y="387"/>
                    <a:pt x="532" y="381"/>
                    <a:pt x="568" y="345"/>
                  </a:cubicBezTo>
                  <a:cubicBezTo>
                    <a:pt x="604" y="308"/>
                    <a:pt x="586" y="222"/>
                    <a:pt x="535" y="208"/>
                  </a:cubicBezTo>
                  <a:cubicBezTo>
                    <a:pt x="484" y="194"/>
                    <a:pt x="497" y="166"/>
                    <a:pt x="476" y="107"/>
                  </a:cubicBezTo>
                  <a:cubicBezTo>
                    <a:pt x="456" y="51"/>
                    <a:pt x="319" y="0"/>
                    <a:pt x="270" y="60"/>
                  </a:cubicBezTo>
                  <a:cubicBezTo>
                    <a:pt x="236" y="23"/>
                    <a:pt x="161" y="73"/>
                    <a:pt x="146" y="128"/>
                  </a:cubicBezTo>
                  <a:cubicBezTo>
                    <a:pt x="131" y="184"/>
                    <a:pt x="142" y="199"/>
                    <a:pt x="102" y="207"/>
                  </a:cubicBezTo>
                  <a:cubicBezTo>
                    <a:pt x="62" y="215"/>
                    <a:pt x="37" y="273"/>
                    <a:pt x="63" y="310"/>
                  </a:cubicBezTo>
                  <a:cubicBezTo>
                    <a:pt x="89" y="346"/>
                    <a:pt x="101" y="363"/>
                    <a:pt x="64" y="390"/>
                  </a:cubicBezTo>
                  <a:cubicBezTo>
                    <a:pt x="27" y="417"/>
                    <a:pt x="34" y="465"/>
                    <a:pt x="69" y="482"/>
                  </a:cubicBezTo>
                  <a:cubicBezTo>
                    <a:pt x="104" y="498"/>
                    <a:pt x="111" y="523"/>
                    <a:pt x="83" y="539"/>
                  </a:cubicBezTo>
                  <a:cubicBezTo>
                    <a:pt x="63" y="551"/>
                    <a:pt x="53" y="568"/>
                    <a:pt x="67" y="585"/>
                  </a:cubicBezTo>
                  <a:cubicBezTo>
                    <a:pt x="29" y="603"/>
                    <a:pt x="0" y="629"/>
                    <a:pt x="2" y="678"/>
                  </a:cubicBezTo>
                  <a:cubicBezTo>
                    <a:pt x="2" y="699"/>
                    <a:pt x="10" y="720"/>
                    <a:pt x="23" y="741"/>
                  </a:cubicBezTo>
                  <a:cubicBezTo>
                    <a:pt x="609" y="741"/>
                    <a:pt x="609" y="741"/>
                    <a:pt x="609" y="741"/>
                  </a:cubicBezTo>
                  <a:cubicBezTo>
                    <a:pt x="621" y="720"/>
                    <a:pt x="629" y="699"/>
                    <a:pt x="630" y="678"/>
                  </a:cubicBezTo>
                  <a:cubicBezTo>
                    <a:pt x="631" y="629"/>
                    <a:pt x="603" y="603"/>
                    <a:pt x="565" y="585"/>
                  </a:cubicBezTo>
                  <a:close/>
                  <a:moveTo>
                    <a:pt x="454" y="282"/>
                  </a:moveTo>
                  <a:cubicBezTo>
                    <a:pt x="453" y="281"/>
                    <a:pt x="452" y="281"/>
                    <a:pt x="452" y="281"/>
                  </a:cubicBezTo>
                  <a:cubicBezTo>
                    <a:pt x="467" y="252"/>
                    <a:pt x="479" y="289"/>
                    <a:pt x="482" y="305"/>
                  </a:cubicBezTo>
                  <a:cubicBezTo>
                    <a:pt x="486" y="328"/>
                    <a:pt x="481" y="355"/>
                    <a:pt x="470" y="374"/>
                  </a:cubicBezTo>
                  <a:cubicBezTo>
                    <a:pt x="467" y="373"/>
                    <a:pt x="464" y="373"/>
                    <a:pt x="460" y="373"/>
                  </a:cubicBezTo>
                  <a:cubicBezTo>
                    <a:pt x="411" y="378"/>
                    <a:pt x="527" y="312"/>
                    <a:pt x="454" y="282"/>
                  </a:cubicBezTo>
                  <a:close/>
                  <a:moveTo>
                    <a:pt x="150" y="302"/>
                  </a:moveTo>
                  <a:cubicBezTo>
                    <a:pt x="156" y="273"/>
                    <a:pt x="172" y="265"/>
                    <a:pt x="184" y="292"/>
                  </a:cubicBezTo>
                  <a:cubicBezTo>
                    <a:pt x="194" y="314"/>
                    <a:pt x="196" y="325"/>
                    <a:pt x="194" y="284"/>
                  </a:cubicBezTo>
                  <a:cubicBezTo>
                    <a:pt x="193" y="256"/>
                    <a:pt x="199" y="226"/>
                    <a:pt x="211" y="198"/>
                  </a:cubicBezTo>
                  <a:cubicBezTo>
                    <a:pt x="212" y="197"/>
                    <a:pt x="212" y="196"/>
                    <a:pt x="213" y="195"/>
                  </a:cubicBezTo>
                  <a:cubicBezTo>
                    <a:pt x="232" y="223"/>
                    <a:pt x="270" y="249"/>
                    <a:pt x="316" y="252"/>
                  </a:cubicBezTo>
                  <a:cubicBezTo>
                    <a:pt x="321" y="252"/>
                    <a:pt x="325" y="253"/>
                    <a:pt x="329" y="253"/>
                  </a:cubicBezTo>
                  <a:cubicBezTo>
                    <a:pt x="417" y="251"/>
                    <a:pt x="322" y="306"/>
                    <a:pt x="394" y="315"/>
                  </a:cubicBezTo>
                  <a:cubicBezTo>
                    <a:pt x="446" y="322"/>
                    <a:pt x="436" y="331"/>
                    <a:pt x="410" y="360"/>
                  </a:cubicBezTo>
                  <a:cubicBezTo>
                    <a:pt x="392" y="380"/>
                    <a:pt x="397" y="406"/>
                    <a:pt x="435" y="412"/>
                  </a:cubicBezTo>
                  <a:cubicBezTo>
                    <a:pt x="410" y="459"/>
                    <a:pt x="370" y="493"/>
                    <a:pt x="316" y="493"/>
                  </a:cubicBezTo>
                  <a:cubicBezTo>
                    <a:pt x="316" y="493"/>
                    <a:pt x="316" y="493"/>
                    <a:pt x="316" y="493"/>
                  </a:cubicBezTo>
                  <a:cubicBezTo>
                    <a:pt x="256" y="493"/>
                    <a:pt x="212" y="451"/>
                    <a:pt x="188" y="394"/>
                  </a:cubicBezTo>
                  <a:cubicBezTo>
                    <a:pt x="157" y="389"/>
                    <a:pt x="143" y="339"/>
                    <a:pt x="150" y="302"/>
                  </a:cubicBezTo>
                  <a:close/>
                  <a:moveTo>
                    <a:pt x="114" y="589"/>
                  </a:moveTo>
                  <a:cubicBezTo>
                    <a:pt x="141" y="580"/>
                    <a:pt x="171" y="573"/>
                    <a:pt x="200" y="563"/>
                  </a:cubicBezTo>
                  <a:cubicBezTo>
                    <a:pt x="234" y="550"/>
                    <a:pt x="241" y="524"/>
                    <a:pt x="240" y="493"/>
                  </a:cubicBezTo>
                  <a:cubicBezTo>
                    <a:pt x="262" y="507"/>
                    <a:pt x="287" y="515"/>
                    <a:pt x="316" y="515"/>
                  </a:cubicBezTo>
                  <a:cubicBezTo>
                    <a:pt x="316" y="515"/>
                    <a:pt x="316" y="515"/>
                    <a:pt x="316" y="515"/>
                  </a:cubicBezTo>
                  <a:cubicBezTo>
                    <a:pt x="344" y="515"/>
                    <a:pt x="369" y="507"/>
                    <a:pt x="391" y="493"/>
                  </a:cubicBezTo>
                  <a:cubicBezTo>
                    <a:pt x="390" y="524"/>
                    <a:pt x="397" y="550"/>
                    <a:pt x="431" y="563"/>
                  </a:cubicBezTo>
                  <a:cubicBezTo>
                    <a:pt x="461" y="574"/>
                    <a:pt x="492" y="581"/>
                    <a:pt x="519" y="590"/>
                  </a:cubicBezTo>
                  <a:cubicBezTo>
                    <a:pt x="501" y="642"/>
                    <a:pt x="408" y="662"/>
                    <a:pt x="316" y="661"/>
                  </a:cubicBezTo>
                  <a:cubicBezTo>
                    <a:pt x="210" y="660"/>
                    <a:pt x="105" y="630"/>
                    <a:pt x="114" y="589"/>
                  </a:cubicBezTo>
                  <a:close/>
                  <a:moveTo>
                    <a:pt x="318" y="722"/>
                  </a:moveTo>
                  <a:cubicBezTo>
                    <a:pt x="316" y="722"/>
                    <a:pt x="316" y="722"/>
                    <a:pt x="316" y="722"/>
                  </a:cubicBezTo>
                  <a:cubicBezTo>
                    <a:pt x="184" y="722"/>
                    <a:pt x="70" y="685"/>
                    <a:pt x="46" y="621"/>
                  </a:cubicBezTo>
                  <a:cubicBezTo>
                    <a:pt x="52" y="616"/>
                    <a:pt x="59" y="611"/>
                    <a:pt x="67" y="606"/>
                  </a:cubicBezTo>
                  <a:cubicBezTo>
                    <a:pt x="78" y="664"/>
                    <a:pt x="187" y="697"/>
                    <a:pt x="316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448" y="697"/>
                    <a:pt x="551" y="665"/>
                    <a:pt x="564" y="608"/>
                  </a:cubicBezTo>
                  <a:cubicBezTo>
                    <a:pt x="572" y="613"/>
                    <a:pt x="578" y="618"/>
                    <a:pt x="585" y="624"/>
                  </a:cubicBezTo>
                  <a:cubicBezTo>
                    <a:pt x="559" y="687"/>
                    <a:pt x="451" y="722"/>
                    <a:pt x="318" y="7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id-ID" sz="3200"/>
            </a:p>
          </p:txBody>
        </p:sp>
        <p:sp>
          <p:nvSpPr>
            <p:cNvPr id="11" name="iṣľîḍé">
              <a:extLst>
                <a:ext uri="{FF2B5EF4-FFF2-40B4-BE49-F238E27FC236}">
                  <a16:creationId xmlns:a16="http://schemas.microsoft.com/office/drawing/2014/main" id="{1567555E-CA35-4CFF-A122-8980C66FD118}"/>
                </a:ext>
              </a:extLst>
            </p:cNvPr>
            <p:cNvSpPr/>
            <p:nvPr/>
          </p:nvSpPr>
          <p:spPr bwMode="auto">
            <a:xfrm flipH="1">
              <a:off x="6165780" y="4821771"/>
              <a:ext cx="1241441" cy="1325029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id-ID" sz="3200" dirty="0"/>
            </a:p>
          </p:txBody>
        </p:sp>
        <p:sp>
          <p:nvSpPr>
            <p:cNvPr id="12" name="iṩļîḓê">
              <a:extLst>
                <a:ext uri="{FF2B5EF4-FFF2-40B4-BE49-F238E27FC236}">
                  <a16:creationId xmlns:a16="http://schemas.microsoft.com/office/drawing/2014/main" id="{625BE548-7395-43F5-8E7E-8C5C938A83EF}"/>
                </a:ext>
              </a:extLst>
            </p:cNvPr>
            <p:cNvSpPr/>
            <p:nvPr/>
          </p:nvSpPr>
          <p:spPr bwMode="auto">
            <a:xfrm flipH="1">
              <a:off x="4975758" y="3896112"/>
              <a:ext cx="2108709" cy="2250688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id-ID" sz="3200" dirty="0"/>
            </a:p>
          </p:txBody>
        </p:sp>
        <p:sp>
          <p:nvSpPr>
            <p:cNvPr id="13" name="iŝļîdè">
              <a:extLst>
                <a:ext uri="{FF2B5EF4-FFF2-40B4-BE49-F238E27FC236}">
                  <a16:creationId xmlns:a16="http://schemas.microsoft.com/office/drawing/2014/main" id="{5B37D04B-7F82-4D0F-8764-56F26893489F}"/>
                </a:ext>
              </a:extLst>
            </p:cNvPr>
            <p:cNvSpPr/>
            <p:nvPr/>
          </p:nvSpPr>
          <p:spPr bwMode="auto">
            <a:xfrm flipH="1">
              <a:off x="9329467" y="4821771"/>
              <a:ext cx="1124355" cy="1316174"/>
            </a:xfrm>
            <a:custGeom>
              <a:avLst/>
              <a:gdLst>
                <a:gd name="T0" fmla="*/ 565 w 631"/>
                <a:gd name="T1" fmla="*/ 585 h 741"/>
                <a:gd name="T2" fmla="*/ 545 w 631"/>
                <a:gd name="T3" fmla="*/ 531 h 741"/>
                <a:gd name="T4" fmla="*/ 567 w 631"/>
                <a:gd name="T5" fmla="*/ 470 h 741"/>
                <a:gd name="T6" fmla="*/ 568 w 631"/>
                <a:gd name="T7" fmla="*/ 407 h 741"/>
                <a:gd name="T8" fmla="*/ 568 w 631"/>
                <a:gd name="T9" fmla="*/ 345 h 741"/>
                <a:gd name="T10" fmla="*/ 535 w 631"/>
                <a:gd name="T11" fmla="*/ 208 h 741"/>
                <a:gd name="T12" fmla="*/ 476 w 631"/>
                <a:gd name="T13" fmla="*/ 107 h 741"/>
                <a:gd name="T14" fmla="*/ 270 w 631"/>
                <a:gd name="T15" fmla="*/ 60 h 741"/>
                <a:gd name="T16" fmla="*/ 146 w 631"/>
                <a:gd name="T17" fmla="*/ 128 h 741"/>
                <a:gd name="T18" fmla="*/ 102 w 631"/>
                <a:gd name="T19" fmla="*/ 207 h 741"/>
                <a:gd name="T20" fmla="*/ 63 w 631"/>
                <a:gd name="T21" fmla="*/ 310 h 741"/>
                <a:gd name="T22" fmla="*/ 64 w 631"/>
                <a:gd name="T23" fmla="*/ 390 h 741"/>
                <a:gd name="T24" fmla="*/ 69 w 631"/>
                <a:gd name="T25" fmla="*/ 482 h 741"/>
                <a:gd name="T26" fmla="*/ 83 w 631"/>
                <a:gd name="T27" fmla="*/ 539 h 741"/>
                <a:gd name="T28" fmla="*/ 67 w 631"/>
                <a:gd name="T29" fmla="*/ 585 h 741"/>
                <a:gd name="T30" fmla="*/ 2 w 631"/>
                <a:gd name="T31" fmla="*/ 678 h 741"/>
                <a:gd name="T32" fmla="*/ 23 w 631"/>
                <a:gd name="T33" fmla="*/ 741 h 741"/>
                <a:gd name="T34" fmla="*/ 609 w 631"/>
                <a:gd name="T35" fmla="*/ 741 h 741"/>
                <a:gd name="T36" fmla="*/ 630 w 631"/>
                <a:gd name="T37" fmla="*/ 678 h 741"/>
                <a:gd name="T38" fmla="*/ 565 w 631"/>
                <a:gd name="T39" fmla="*/ 585 h 741"/>
                <a:gd name="T40" fmla="*/ 454 w 631"/>
                <a:gd name="T41" fmla="*/ 282 h 741"/>
                <a:gd name="T42" fmla="*/ 452 w 631"/>
                <a:gd name="T43" fmla="*/ 281 h 741"/>
                <a:gd name="T44" fmla="*/ 482 w 631"/>
                <a:gd name="T45" fmla="*/ 305 h 741"/>
                <a:gd name="T46" fmla="*/ 470 w 631"/>
                <a:gd name="T47" fmla="*/ 374 h 741"/>
                <a:gd name="T48" fmla="*/ 460 w 631"/>
                <a:gd name="T49" fmla="*/ 373 h 741"/>
                <a:gd name="T50" fmla="*/ 454 w 631"/>
                <a:gd name="T51" fmla="*/ 282 h 741"/>
                <a:gd name="T52" fmla="*/ 150 w 631"/>
                <a:gd name="T53" fmla="*/ 302 h 741"/>
                <a:gd name="T54" fmla="*/ 184 w 631"/>
                <a:gd name="T55" fmla="*/ 292 h 741"/>
                <a:gd name="T56" fmla="*/ 194 w 631"/>
                <a:gd name="T57" fmla="*/ 284 h 741"/>
                <a:gd name="T58" fmla="*/ 211 w 631"/>
                <a:gd name="T59" fmla="*/ 198 h 741"/>
                <a:gd name="T60" fmla="*/ 213 w 631"/>
                <a:gd name="T61" fmla="*/ 195 h 741"/>
                <a:gd name="T62" fmla="*/ 316 w 631"/>
                <a:gd name="T63" fmla="*/ 252 h 741"/>
                <a:gd name="T64" fmla="*/ 329 w 631"/>
                <a:gd name="T65" fmla="*/ 253 h 741"/>
                <a:gd name="T66" fmla="*/ 394 w 631"/>
                <a:gd name="T67" fmla="*/ 315 h 741"/>
                <a:gd name="T68" fmla="*/ 410 w 631"/>
                <a:gd name="T69" fmla="*/ 360 h 741"/>
                <a:gd name="T70" fmla="*/ 435 w 631"/>
                <a:gd name="T71" fmla="*/ 412 h 741"/>
                <a:gd name="T72" fmla="*/ 316 w 631"/>
                <a:gd name="T73" fmla="*/ 493 h 741"/>
                <a:gd name="T74" fmla="*/ 316 w 631"/>
                <a:gd name="T75" fmla="*/ 493 h 741"/>
                <a:gd name="T76" fmla="*/ 188 w 631"/>
                <a:gd name="T77" fmla="*/ 394 h 741"/>
                <a:gd name="T78" fmla="*/ 150 w 631"/>
                <a:gd name="T79" fmla="*/ 302 h 741"/>
                <a:gd name="T80" fmla="*/ 114 w 631"/>
                <a:gd name="T81" fmla="*/ 589 h 741"/>
                <a:gd name="T82" fmla="*/ 200 w 631"/>
                <a:gd name="T83" fmla="*/ 563 h 741"/>
                <a:gd name="T84" fmla="*/ 240 w 631"/>
                <a:gd name="T85" fmla="*/ 493 h 741"/>
                <a:gd name="T86" fmla="*/ 316 w 631"/>
                <a:gd name="T87" fmla="*/ 515 h 741"/>
                <a:gd name="T88" fmla="*/ 316 w 631"/>
                <a:gd name="T89" fmla="*/ 515 h 741"/>
                <a:gd name="T90" fmla="*/ 391 w 631"/>
                <a:gd name="T91" fmla="*/ 493 h 741"/>
                <a:gd name="T92" fmla="*/ 431 w 631"/>
                <a:gd name="T93" fmla="*/ 563 h 741"/>
                <a:gd name="T94" fmla="*/ 519 w 631"/>
                <a:gd name="T95" fmla="*/ 590 h 741"/>
                <a:gd name="T96" fmla="*/ 316 w 631"/>
                <a:gd name="T97" fmla="*/ 661 h 741"/>
                <a:gd name="T98" fmla="*/ 114 w 631"/>
                <a:gd name="T99" fmla="*/ 589 h 741"/>
                <a:gd name="T100" fmla="*/ 318 w 631"/>
                <a:gd name="T101" fmla="*/ 722 h 741"/>
                <a:gd name="T102" fmla="*/ 316 w 631"/>
                <a:gd name="T103" fmla="*/ 722 h 741"/>
                <a:gd name="T104" fmla="*/ 46 w 631"/>
                <a:gd name="T105" fmla="*/ 621 h 741"/>
                <a:gd name="T106" fmla="*/ 67 w 631"/>
                <a:gd name="T107" fmla="*/ 606 h 741"/>
                <a:gd name="T108" fmla="*/ 316 w 631"/>
                <a:gd name="T109" fmla="*/ 697 h 741"/>
                <a:gd name="T110" fmla="*/ 318 w 631"/>
                <a:gd name="T111" fmla="*/ 697 h 741"/>
                <a:gd name="T112" fmla="*/ 564 w 631"/>
                <a:gd name="T113" fmla="*/ 608 h 741"/>
                <a:gd name="T114" fmla="*/ 585 w 631"/>
                <a:gd name="T115" fmla="*/ 624 h 741"/>
                <a:gd name="T116" fmla="*/ 318 w 631"/>
                <a:gd name="T117" fmla="*/ 72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31" h="741">
                  <a:moveTo>
                    <a:pt x="565" y="585"/>
                  </a:moveTo>
                  <a:cubicBezTo>
                    <a:pt x="577" y="562"/>
                    <a:pt x="566" y="543"/>
                    <a:pt x="545" y="531"/>
                  </a:cubicBezTo>
                  <a:cubicBezTo>
                    <a:pt x="517" y="515"/>
                    <a:pt x="536" y="486"/>
                    <a:pt x="567" y="470"/>
                  </a:cubicBezTo>
                  <a:cubicBezTo>
                    <a:pt x="597" y="454"/>
                    <a:pt x="607" y="426"/>
                    <a:pt x="568" y="407"/>
                  </a:cubicBezTo>
                  <a:cubicBezTo>
                    <a:pt x="530" y="387"/>
                    <a:pt x="532" y="381"/>
                    <a:pt x="568" y="345"/>
                  </a:cubicBezTo>
                  <a:cubicBezTo>
                    <a:pt x="604" y="308"/>
                    <a:pt x="586" y="222"/>
                    <a:pt x="535" y="208"/>
                  </a:cubicBezTo>
                  <a:cubicBezTo>
                    <a:pt x="484" y="194"/>
                    <a:pt x="497" y="166"/>
                    <a:pt x="476" y="107"/>
                  </a:cubicBezTo>
                  <a:cubicBezTo>
                    <a:pt x="456" y="51"/>
                    <a:pt x="319" y="0"/>
                    <a:pt x="270" y="60"/>
                  </a:cubicBezTo>
                  <a:cubicBezTo>
                    <a:pt x="236" y="23"/>
                    <a:pt x="161" y="73"/>
                    <a:pt x="146" y="128"/>
                  </a:cubicBezTo>
                  <a:cubicBezTo>
                    <a:pt x="131" y="184"/>
                    <a:pt x="142" y="199"/>
                    <a:pt x="102" y="207"/>
                  </a:cubicBezTo>
                  <a:cubicBezTo>
                    <a:pt x="62" y="215"/>
                    <a:pt x="37" y="273"/>
                    <a:pt x="63" y="310"/>
                  </a:cubicBezTo>
                  <a:cubicBezTo>
                    <a:pt x="89" y="346"/>
                    <a:pt x="101" y="363"/>
                    <a:pt x="64" y="390"/>
                  </a:cubicBezTo>
                  <a:cubicBezTo>
                    <a:pt x="27" y="417"/>
                    <a:pt x="34" y="465"/>
                    <a:pt x="69" y="482"/>
                  </a:cubicBezTo>
                  <a:cubicBezTo>
                    <a:pt x="104" y="498"/>
                    <a:pt x="111" y="523"/>
                    <a:pt x="83" y="539"/>
                  </a:cubicBezTo>
                  <a:cubicBezTo>
                    <a:pt x="63" y="551"/>
                    <a:pt x="53" y="568"/>
                    <a:pt x="67" y="585"/>
                  </a:cubicBezTo>
                  <a:cubicBezTo>
                    <a:pt x="29" y="603"/>
                    <a:pt x="0" y="629"/>
                    <a:pt x="2" y="678"/>
                  </a:cubicBezTo>
                  <a:cubicBezTo>
                    <a:pt x="2" y="699"/>
                    <a:pt x="10" y="720"/>
                    <a:pt x="23" y="741"/>
                  </a:cubicBezTo>
                  <a:cubicBezTo>
                    <a:pt x="609" y="741"/>
                    <a:pt x="609" y="741"/>
                    <a:pt x="609" y="741"/>
                  </a:cubicBezTo>
                  <a:cubicBezTo>
                    <a:pt x="621" y="720"/>
                    <a:pt x="629" y="699"/>
                    <a:pt x="630" y="678"/>
                  </a:cubicBezTo>
                  <a:cubicBezTo>
                    <a:pt x="631" y="629"/>
                    <a:pt x="603" y="603"/>
                    <a:pt x="565" y="585"/>
                  </a:cubicBezTo>
                  <a:close/>
                  <a:moveTo>
                    <a:pt x="454" y="282"/>
                  </a:moveTo>
                  <a:cubicBezTo>
                    <a:pt x="453" y="281"/>
                    <a:pt x="452" y="281"/>
                    <a:pt x="452" y="281"/>
                  </a:cubicBezTo>
                  <a:cubicBezTo>
                    <a:pt x="467" y="252"/>
                    <a:pt x="479" y="289"/>
                    <a:pt x="482" y="305"/>
                  </a:cubicBezTo>
                  <a:cubicBezTo>
                    <a:pt x="486" y="328"/>
                    <a:pt x="481" y="355"/>
                    <a:pt x="470" y="374"/>
                  </a:cubicBezTo>
                  <a:cubicBezTo>
                    <a:pt x="467" y="373"/>
                    <a:pt x="464" y="373"/>
                    <a:pt x="460" y="373"/>
                  </a:cubicBezTo>
                  <a:cubicBezTo>
                    <a:pt x="411" y="378"/>
                    <a:pt x="527" y="312"/>
                    <a:pt x="454" y="282"/>
                  </a:cubicBezTo>
                  <a:close/>
                  <a:moveTo>
                    <a:pt x="150" y="302"/>
                  </a:moveTo>
                  <a:cubicBezTo>
                    <a:pt x="156" y="273"/>
                    <a:pt x="172" y="265"/>
                    <a:pt x="184" y="292"/>
                  </a:cubicBezTo>
                  <a:cubicBezTo>
                    <a:pt x="194" y="314"/>
                    <a:pt x="196" y="325"/>
                    <a:pt x="194" y="284"/>
                  </a:cubicBezTo>
                  <a:cubicBezTo>
                    <a:pt x="193" y="256"/>
                    <a:pt x="199" y="226"/>
                    <a:pt x="211" y="198"/>
                  </a:cubicBezTo>
                  <a:cubicBezTo>
                    <a:pt x="212" y="197"/>
                    <a:pt x="212" y="196"/>
                    <a:pt x="213" y="195"/>
                  </a:cubicBezTo>
                  <a:cubicBezTo>
                    <a:pt x="232" y="223"/>
                    <a:pt x="270" y="249"/>
                    <a:pt x="316" y="252"/>
                  </a:cubicBezTo>
                  <a:cubicBezTo>
                    <a:pt x="321" y="252"/>
                    <a:pt x="325" y="253"/>
                    <a:pt x="329" y="253"/>
                  </a:cubicBezTo>
                  <a:cubicBezTo>
                    <a:pt x="417" y="251"/>
                    <a:pt x="322" y="306"/>
                    <a:pt x="394" y="315"/>
                  </a:cubicBezTo>
                  <a:cubicBezTo>
                    <a:pt x="446" y="322"/>
                    <a:pt x="436" y="331"/>
                    <a:pt x="410" y="360"/>
                  </a:cubicBezTo>
                  <a:cubicBezTo>
                    <a:pt x="392" y="380"/>
                    <a:pt x="397" y="406"/>
                    <a:pt x="435" y="412"/>
                  </a:cubicBezTo>
                  <a:cubicBezTo>
                    <a:pt x="410" y="459"/>
                    <a:pt x="370" y="493"/>
                    <a:pt x="316" y="493"/>
                  </a:cubicBezTo>
                  <a:cubicBezTo>
                    <a:pt x="316" y="493"/>
                    <a:pt x="316" y="493"/>
                    <a:pt x="316" y="493"/>
                  </a:cubicBezTo>
                  <a:cubicBezTo>
                    <a:pt x="256" y="493"/>
                    <a:pt x="212" y="451"/>
                    <a:pt x="188" y="394"/>
                  </a:cubicBezTo>
                  <a:cubicBezTo>
                    <a:pt x="157" y="389"/>
                    <a:pt x="143" y="339"/>
                    <a:pt x="150" y="302"/>
                  </a:cubicBezTo>
                  <a:close/>
                  <a:moveTo>
                    <a:pt x="114" y="589"/>
                  </a:moveTo>
                  <a:cubicBezTo>
                    <a:pt x="141" y="580"/>
                    <a:pt x="171" y="573"/>
                    <a:pt x="200" y="563"/>
                  </a:cubicBezTo>
                  <a:cubicBezTo>
                    <a:pt x="234" y="550"/>
                    <a:pt x="241" y="524"/>
                    <a:pt x="240" y="493"/>
                  </a:cubicBezTo>
                  <a:cubicBezTo>
                    <a:pt x="262" y="507"/>
                    <a:pt x="287" y="515"/>
                    <a:pt x="316" y="515"/>
                  </a:cubicBezTo>
                  <a:cubicBezTo>
                    <a:pt x="316" y="515"/>
                    <a:pt x="316" y="515"/>
                    <a:pt x="316" y="515"/>
                  </a:cubicBezTo>
                  <a:cubicBezTo>
                    <a:pt x="344" y="515"/>
                    <a:pt x="369" y="507"/>
                    <a:pt x="391" y="493"/>
                  </a:cubicBezTo>
                  <a:cubicBezTo>
                    <a:pt x="390" y="524"/>
                    <a:pt x="397" y="550"/>
                    <a:pt x="431" y="563"/>
                  </a:cubicBezTo>
                  <a:cubicBezTo>
                    <a:pt x="461" y="574"/>
                    <a:pt x="492" y="581"/>
                    <a:pt x="519" y="590"/>
                  </a:cubicBezTo>
                  <a:cubicBezTo>
                    <a:pt x="501" y="642"/>
                    <a:pt x="408" y="662"/>
                    <a:pt x="316" y="661"/>
                  </a:cubicBezTo>
                  <a:cubicBezTo>
                    <a:pt x="210" y="660"/>
                    <a:pt x="105" y="630"/>
                    <a:pt x="114" y="589"/>
                  </a:cubicBezTo>
                  <a:close/>
                  <a:moveTo>
                    <a:pt x="318" y="722"/>
                  </a:moveTo>
                  <a:cubicBezTo>
                    <a:pt x="316" y="722"/>
                    <a:pt x="316" y="722"/>
                    <a:pt x="316" y="722"/>
                  </a:cubicBezTo>
                  <a:cubicBezTo>
                    <a:pt x="184" y="722"/>
                    <a:pt x="70" y="685"/>
                    <a:pt x="46" y="621"/>
                  </a:cubicBezTo>
                  <a:cubicBezTo>
                    <a:pt x="52" y="616"/>
                    <a:pt x="59" y="611"/>
                    <a:pt x="67" y="606"/>
                  </a:cubicBezTo>
                  <a:cubicBezTo>
                    <a:pt x="78" y="664"/>
                    <a:pt x="187" y="697"/>
                    <a:pt x="316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448" y="697"/>
                    <a:pt x="551" y="665"/>
                    <a:pt x="564" y="608"/>
                  </a:cubicBezTo>
                  <a:cubicBezTo>
                    <a:pt x="572" y="613"/>
                    <a:pt x="578" y="618"/>
                    <a:pt x="585" y="624"/>
                  </a:cubicBezTo>
                  <a:cubicBezTo>
                    <a:pt x="559" y="687"/>
                    <a:pt x="451" y="722"/>
                    <a:pt x="318" y="7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id-ID" sz="3200"/>
            </a:p>
          </p:txBody>
        </p:sp>
        <p:sp>
          <p:nvSpPr>
            <p:cNvPr id="14" name="iṡ1îḓê">
              <a:extLst>
                <a:ext uri="{FF2B5EF4-FFF2-40B4-BE49-F238E27FC236}">
                  <a16:creationId xmlns:a16="http://schemas.microsoft.com/office/drawing/2014/main" id="{501DB044-9078-4915-BB6A-DB665E72651C}"/>
                </a:ext>
              </a:extLst>
            </p:cNvPr>
            <p:cNvSpPr/>
            <p:nvPr/>
          </p:nvSpPr>
          <p:spPr bwMode="auto">
            <a:xfrm flipH="1">
              <a:off x="8241640" y="4821771"/>
              <a:ext cx="1241441" cy="1325029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id-ID" sz="3200" dirty="0"/>
            </a:p>
          </p:txBody>
        </p:sp>
        <p:sp>
          <p:nvSpPr>
            <p:cNvPr id="15" name="îṡļíḍê">
              <a:extLst>
                <a:ext uri="{FF2B5EF4-FFF2-40B4-BE49-F238E27FC236}">
                  <a16:creationId xmlns:a16="http://schemas.microsoft.com/office/drawing/2014/main" id="{E540785D-C36C-4C83-9E05-E49FF54D61C0}"/>
                </a:ext>
              </a:extLst>
            </p:cNvPr>
            <p:cNvSpPr/>
            <p:nvPr/>
          </p:nvSpPr>
          <p:spPr bwMode="auto">
            <a:xfrm flipH="1">
              <a:off x="10283809" y="4821771"/>
              <a:ext cx="1241441" cy="1325029"/>
            </a:xfrm>
            <a:custGeom>
              <a:avLst/>
              <a:gdLst>
                <a:gd name="T0" fmla="*/ 743 w 957"/>
                <a:gd name="T1" fmla="*/ 313 h 1020"/>
                <a:gd name="T2" fmla="*/ 756 w 957"/>
                <a:gd name="T3" fmla="*/ 428 h 1020"/>
                <a:gd name="T4" fmla="*/ 704 w 957"/>
                <a:gd name="T5" fmla="*/ 513 h 1020"/>
                <a:gd name="T6" fmla="*/ 724 w 957"/>
                <a:gd name="T7" fmla="*/ 341 h 1020"/>
                <a:gd name="T8" fmla="*/ 704 w 957"/>
                <a:gd name="T9" fmla="*/ 152 h 1020"/>
                <a:gd name="T10" fmla="*/ 953 w 957"/>
                <a:gd name="T11" fmla="*/ 925 h 1020"/>
                <a:gd name="T12" fmla="*/ 704 w 957"/>
                <a:gd name="T13" fmla="*/ 1020 h 1020"/>
                <a:gd name="T14" fmla="*/ 478 w 957"/>
                <a:gd name="T15" fmla="*/ 16 h 1020"/>
                <a:gd name="T16" fmla="*/ 704 w 957"/>
                <a:gd name="T17" fmla="*/ 308 h 1020"/>
                <a:gd name="T18" fmla="*/ 679 w 957"/>
                <a:gd name="T19" fmla="*/ 494 h 1020"/>
                <a:gd name="T20" fmla="*/ 704 w 957"/>
                <a:gd name="T21" fmla="*/ 513 h 1020"/>
                <a:gd name="T22" fmla="*/ 665 w 957"/>
                <a:gd name="T23" fmla="*/ 566 h 1020"/>
                <a:gd name="T24" fmla="*/ 684 w 957"/>
                <a:gd name="T25" fmla="*/ 723 h 1020"/>
                <a:gd name="T26" fmla="*/ 704 w 957"/>
                <a:gd name="T27" fmla="*/ 1020 h 1020"/>
                <a:gd name="T28" fmla="*/ 478 w 957"/>
                <a:gd name="T29" fmla="*/ 984 h 1020"/>
                <a:gd name="T30" fmla="*/ 493 w 957"/>
                <a:gd name="T31" fmla="*/ 969 h 1020"/>
                <a:gd name="T32" fmla="*/ 478 w 957"/>
                <a:gd name="T33" fmla="*/ 955 h 1020"/>
                <a:gd name="T34" fmla="*/ 480 w 957"/>
                <a:gd name="T35" fmla="*/ 945 h 1020"/>
                <a:gd name="T36" fmla="*/ 480 w 957"/>
                <a:gd name="T37" fmla="*/ 916 h 1020"/>
                <a:gd name="T38" fmla="*/ 478 w 957"/>
                <a:gd name="T39" fmla="*/ 901 h 1020"/>
                <a:gd name="T40" fmla="*/ 589 w 957"/>
                <a:gd name="T41" fmla="*/ 663 h 1020"/>
                <a:gd name="T42" fmla="*/ 479 w 957"/>
                <a:gd name="T43" fmla="*/ 709 h 1020"/>
                <a:gd name="T44" fmla="*/ 478 w 957"/>
                <a:gd name="T45" fmla="*/ 613 h 1020"/>
                <a:gd name="T46" fmla="*/ 519 w 957"/>
                <a:gd name="T47" fmla="*/ 628 h 1020"/>
                <a:gd name="T48" fmla="*/ 478 w 957"/>
                <a:gd name="T49" fmla="*/ 512 h 1020"/>
                <a:gd name="T50" fmla="*/ 587 w 957"/>
                <a:gd name="T51" fmla="*/ 502 h 1020"/>
                <a:gd name="T52" fmla="*/ 664 w 957"/>
                <a:gd name="T53" fmla="*/ 319 h 1020"/>
                <a:gd name="T54" fmla="*/ 478 w 957"/>
                <a:gd name="T55" fmla="*/ 16 h 1020"/>
                <a:gd name="T56" fmla="*/ 395 w 957"/>
                <a:gd name="T57" fmla="*/ 35 h 1020"/>
                <a:gd name="T58" fmla="*/ 478 w 957"/>
                <a:gd name="T59" fmla="*/ 16 h 1020"/>
                <a:gd name="T60" fmla="*/ 425 w 957"/>
                <a:gd name="T61" fmla="*/ 204 h 1020"/>
                <a:gd name="T62" fmla="*/ 294 w 957"/>
                <a:gd name="T63" fmla="*/ 284 h 1020"/>
                <a:gd name="T64" fmla="*/ 362 w 957"/>
                <a:gd name="T65" fmla="*/ 506 h 1020"/>
                <a:gd name="T66" fmla="*/ 477 w 957"/>
                <a:gd name="T67" fmla="*/ 478 h 1020"/>
                <a:gd name="T68" fmla="*/ 478 w 957"/>
                <a:gd name="T69" fmla="*/ 512 h 1020"/>
                <a:gd name="T70" fmla="*/ 438 w 957"/>
                <a:gd name="T71" fmla="*/ 628 h 1020"/>
                <a:gd name="T72" fmla="*/ 478 w 957"/>
                <a:gd name="T73" fmla="*/ 709 h 1020"/>
                <a:gd name="T74" fmla="*/ 370 w 957"/>
                <a:gd name="T75" fmla="*/ 665 h 1020"/>
                <a:gd name="T76" fmla="*/ 478 w 957"/>
                <a:gd name="T77" fmla="*/ 901 h 1020"/>
                <a:gd name="T78" fmla="*/ 478 w 957"/>
                <a:gd name="T79" fmla="*/ 916 h 1020"/>
                <a:gd name="T80" fmla="*/ 478 w 957"/>
                <a:gd name="T81" fmla="*/ 945 h 1020"/>
                <a:gd name="T82" fmla="*/ 466 w 957"/>
                <a:gd name="T83" fmla="*/ 969 h 1020"/>
                <a:gd name="T84" fmla="*/ 478 w 957"/>
                <a:gd name="T85" fmla="*/ 1020 h 1020"/>
                <a:gd name="T86" fmla="*/ 253 w 957"/>
                <a:gd name="T87" fmla="*/ 730 h 1020"/>
                <a:gd name="T88" fmla="*/ 342 w 957"/>
                <a:gd name="T89" fmla="*/ 640 h 1020"/>
                <a:gd name="T90" fmla="*/ 265 w 957"/>
                <a:gd name="T91" fmla="*/ 519 h 1020"/>
                <a:gd name="T92" fmla="*/ 253 w 957"/>
                <a:gd name="T93" fmla="*/ 477 h 1020"/>
                <a:gd name="T94" fmla="*/ 276 w 957"/>
                <a:gd name="T95" fmla="*/ 341 h 1020"/>
                <a:gd name="T96" fmla="*/ 253 w 957"/>
                <a:gd name="T97" fmla="*/ 143 h 1020"/>
                <a:gd name="T98" fmla="*/ 214 w 957"/>
                <a:gd name="T99" fmla="*/ 313 h 1020"/>
                <a:gd name="T100" fmla="*/ 253 w 957"/>
                <a:gd name="T101" fmla="*/ 310 h 1020"/>
                <a:gd name="T102" fmla="*/ 253 w 957"/>
                <a:gd name="T103" fmla="*/ 477 h 1020"/>
                <a:gd name="T104" fmla="*/ 227 w 957"/>
                <a:gd name="T105" fmla="*/ 490 h 1020"/>
                <a:gd name="T106" fmla="*/ 199 w 957"/>
                <a:gd name="T107" fmla="*/ 359 h 1020"/>
                <a:gd name="T108" fmla="*/ 253 w 957"/>
                <a:gd name="T109" fmla="*/ 1020 h 1020"/>
                <a:gd name="T110" fmla="*/ 3 w 957"/>
                <a:gd name="T111" fmla="*/ 925 h 1020"/>
                <a:gd name="T112" fmla="*/ 253 w 957"/>
                <a:gd name="T113" fmla="*/ 1020 h 1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7" h="1020">
                  <a:moveTo>
                    <a:pt x="704" y="152"/>
                  </a:moveTo>
                  <a:cubicBezTo>
                    <a:pt x="723" y="197"/>
                    <a:pt x="736" y="251"/>
                    <a:pt x="743" y="313"/>
                  </a:cubicBezTo>
                  <a:cubicBezTo>
                    <a:pt x="750" y="327"/>
                    <a:pt x="755" y="342"/>
                    <a:pt x="757" y="359"/>
                  </a:cubicBezTo>
                  <a:cubicBezTo>
                    <a:pt x="761" y="381"/>
                    <a:pt x="760" y="406"/>
                    <a:pt x="756" y="428"/>
                  </a:cubicBezTo>
                  <a:cubicBezTo>
                    <a:pt x="751" y="452"/>
                    <a:pt x="742" y="473"/>
                    <a:pt x="729" y="490"/>
                  </a:cubicBezTo>
                  <a:cubicBezTo>
                    <a:pt x="722" y="500"/>
                    <a:pt x="713" y="508"/>
                    <a:pt x="704" y="513"/>
                  </a:cubicBezTo>
                  <a:cubicBezTo>
                    <a:pt x="704" y="476"/>
                    <a:pt x="704" y="476"/>
                    <a:pt x="704" y="476"/>
                  </a:cubicBezTo>
                  <a:cubicBezTo>
                    <a:pt x="730" y="445"/>
                    <a:pt x="739" y="384"/>
                    <a:pt x="724" y="341"/>
                  </a:cubicBezTo>
                  <a:cubicBezTo>
                    <a:pt x="718" y="320"/>
                    <a:pt x="710" y="310"/>
                    <a:pt x="704" y="308"/>
                  </a:cubicBezTo>
                  <a:lnTo>
                    <a:pt x="704" y="152"/>
                  </a:lnTo>
                  <a:close/>
                  <a:moveTo>
                    <a:pt x="704" y="731"/>
                  </a:moveTo>
                  <a:cubicBezTo>
                    <a:pt x="815" y="772"/>
                    <a:pt x="957" y="791"/>
                    <a:pt x="953" y="925"/>
                  </a:cubicBezTo>
                  <a:cubicBezTo>
                    <a:pt x="952" y="956"/>
                    <a:pt x="940" y="988"/>
                    <a:pt x="921" y="1020"/>
                  </a:cubicBezTo>
                  <a:cubicBezTo>
                    <a:pt x="704" y="1020"/>
                    <a:pt x="704" y="1020"/>
                    <a:pt x="704" y="1020"/>
                  </a:cubicBezTo>
                  <a:lnTo>
                    <a:pt x="704" y="731"/>
                  </a:lnTo>
                  <a:close/>
                  <a:moveTo>
                    <a:pt x="478" y="16"/>
                  </a:moveTo>
                  <a:cubicBezTo>
                    <a:pt x="588" y="0"/>
                    <a:pt x="661" y="52"/>
                    <a:pt x="704" y="152"/>
                  </a:cubicBezTo>
                  <a:cubicBezTo>
                    <a:pt x="704" y="308"/>
                    <a:pt x="704" y="308"/>
                    <a:pt x="704" y="308"/>
                  </a:cubicBezTo>
                  <a:cubicBezTo>
                    <a:pt x="693" y="305"/>
                    <a:pt x="684" y="321"/>
                    <a:pt x="680" y="350"/>
                  </a:cubicBezTo>
                  <a:cubicBezTo>
                    <a:pt x="675" y="381"/>
                    <a:pt x="674" y="429"/>
                    <a:pt x="679" y="494"/>
                  </a:cubicBezTo>
                  <a:cubicBezTo>
                    <a:pt x="688" y="491"/>
                    <a:pt x="697" y="484"/>
                    <a:pt x="704" y="476"/>
                  </a:cubicBezTo>
                  <a:cubicBezTo>
                    <a:pt x="704" y="513"/>
                    <a:pt x="704" y="513"/>
                    <a:pt x="704" y="513"/>
                  </a:cubicBezTo>
                  <a:cubicBezTo>
                    <a:pt x="700" y="515"/>
                    <a:pt x="696" y="517"/>
                    <a:pt x="692" y="519"/>
                  </a:cubicBezTo>
                  <a:cubicBezTo>
                    <a:pt x="684" y="535"/>
                    <a:pt x="675" y="552"/>
                    <a:pt x="665" y="566"/>
                  </a:cubicBezTo>
                  <a:cubicBezTo>
                    <a:pt x="654" y="594"/>
                    <a:pt x="635" y="619"/>
                    <a:pt x="614" y="640"/>
                  </a:cubicBezTo>
                  <a:cubicBezTo>
                    <a:pt x="621" y="675"/>
                    <a:pt x="640" y="705"/>
                    <a:pt x="684" y="723"/>
                  </a:cubicBezTo>
                  <a:cubicBezTo>
                    <a:pt x="690" y="726"/>
                    <a:pt x="697" y="728"/>
                    <a:pt x="704" y="731"/>
                  </a:cubicBezTo>
                  <a:cubicBezTo>
                    <a:pt x="704" y="1020"/>
                    <a:pt x="704" y="1020"/>
                    <a:pt x="704" y="1020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478" y="984"/>
                    <a:pt x="478" y="984"/>
                    <a:pt x="478" y="984"/>
                  </a:cubicBezTo>
                  <a:cubicBezTo>
                    <a:pt x="479" y="984"/>
                    <a:pt x="479" y="984"/>
                    <a:pt x="480" y="984"/>
                  </a:cubicBezTo>
                  <a:cubicBezTo>
                    <a:pt x="487" y="984"/>
                    <a:pt x="493" y="977"/>
                    <a:pt x="493" y="969"/>
                  </a:cubicBezTo>
                  <a:cubicBezTo>
                    <a:pt x="493" y="961"/>
                    <a:pt x="487" y="955"/>
                    <a:pt x="480" y="955"/>
                  </a:cubicBezTo>
                  <a:cubicBezTo>
                    <a:pt x="479" y="955"/>
                    <a:pt x="479" y="955"/>
                    <a:pt x="478" y="955"/>
                  </a:cubicBezTo>
                  <a:cubicBezTo>
                    <a:pt x="478" y="945"/>
                    <a:pt x="478" y="945"/>
                    <a:pt x="478" y="945"/>
                  </a:cubicBezTo>
                  <a:cubicBezTo>
                    <a:pt x="479" y="945"/>
                    <a:pt x="479" y="945"/>
                    <a:pt x="480" y="945"/>
                  </a:cubicBezTo>
                  <a:cubicBezTo>
                    <a:pt x="487" y="945"/>
                    <a:pt x="493" y="938"/>
                    <a:pt x="493" y="930"/>
                  </a:cubicBezTo>
                  <a:cubicBezTo>
                    <a:pt x="493" y="922"/>
                    <a:pt x="487" y="916"/>
                    <a:pt x="480" y="916"/>
                  </a:cubicBezTo>
                  <a:cubicBezTo>
                    <a:pt x="479" y="916"/>
                    <a:pt x="479" y="916"/>
                    <a:pt x="478" y="916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556" y="871"/>
                    <a:pt x="598" y="831"/>
                    <a:pt x="661" y="751"/>
                  </a:cubicBezTo>
                  <a:cubicBezTo>
                    <a:pt x="625" y="737"/>
                    <a:pt x="602" y="703"/>
                    <a:pt x="589" y="663"/>
                  </a:cubicBezTo>
                  <a:cubicBezTo>
                    <a:pt x="553" y="691"/>
                    <a:pt x="514" y="709"/>
                    <a:pt x="485" y="709"/>
                  </a:cubicBezTo>
                  <a:cubicBezTo>
                    <a:pt x="483" y="709"/>
                    <a:pt x="481" y="709"/>
                    <a:pt x="479" y="709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8" y="613"/>
                    <a:pt x="478" y="613"/>
                    <a:pt x="478" y="613"/>
                  </a:cubicBezTo>
                  <a:cubicBezTo>
                    <a:pt x="479" y="613"/>
                    <a:pt x="479" y="613"/>
                    <a:pt x="479" y="613"/>
                  </a:cubicBezTo>
                  <a:cubicBezTo>
                    <a:pt x="493" y="613"/>
                    <a:pt x="503" y="634"/>
                    <a:pt x="519" y="628"/>
                  </a:cubicBezTo>
                  <a:cubicBezTo>
                    <a:pt x="555" y="615"/>
                    <a:pt x="571" y="591"/>
                    <a:pt x="571" y="565"/>
                  </a:cubicBezTo>
                  <a:cubicBezTo>
                    <a:pt x="571" y="529"/>
                    <a:pt x="525" y="512"/>
                    <a:pt x="478" y="512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531" y="470"/>
                    <a:pt x="566" y="485"/>
                    <a:pt x="587" y="502"/>
                  </a:cubicBezTo>
                  <a:cubicBezTo>
                    <a:pt x="588" y="503"/>
                    <a:pt x="590" y="504"/>
                    <a:pt x="591" y="506"/>
                  </a:cubicBezTo>
                  <a:cubicBezTo>
                    <a:pt x="644" y="538"/>
                    <a:pt x="663" y="405"/>
                    <a:pt x="664" y="319"/>
                  </a:cubicBezTo>
                  <a:cubicBezTo>
                    <a:pt x="580" y="314"/>
                    <a:pt x="531" y="271"/>
                    <a:pt x="478" y="235"/>
                  </a:cubicBezTo>
                  <a:lnTo>
                    <a:pt x="478" y="16"/>
                  </a:lnTo>
                  <a:close/>
                  <a:moveTo>
                    <a:pt x="253" y="143"/>
                  </a:moveTo>
                  <a:cubicBezTo>
                    <a:pt x="281" y="83"/>
                    <a:pt x="325" y="38"/>
                    <a:pt x="395" y="35"/>
                  </a:cubicBezTo>
                  <a:cubicBezTo>
                    <a:pt x="408" y="31"/>
                    <a:pt x="422" y="27"/>
                    <a:pt x="437" y="25"/>
                  </a:cubicBezTo>
                  <a:cubicBezTo>
                    <a:pt x="451" y="21"/>
                    <a:pt x="465" y="18"/>
                    <a:pt x="478" y="16"/>
                  </a:cubicBezTo>
                  <a:cubicBezTo>
                    <a:pt x="478" y="235"/>
                    <a:pt x="478" y="235"/>
                    <a:pt x="478" y="235"/>
                  </a:cubicBezTo>
                  <a:cubicBezTo>
                    <a:pt x="461" y="223"/>
                    <a:pt x="444" y="212"/>
                    <a:pt x="425" y="204"/>
                  </a:cubicBezTo>
                  <a:cubicBezTo>
                    <a:pt x="378" y="183"/>
                    <a:pt x="333" y="179"/>
                    <a:pt x="316" y="207"/>
                  </a:cubicBezTo>
                  <a:cubicBezTo>
                    <a:pt x="303" y="228"/>
                    <a:pt x="296" y="254"/>
                    <a:pt x="294" y="284"/>
                  </a:cubicBezTo>
                  <a:cubicBezTo>
                    <a:pt x="294" y="285"/>
                    <a:pt x="294" y="287"/>
                    <a:pt x="294" y="289"/>
                  </a:cubicBezTo>
                  <a:cubicBezTo>
                    <a:pt x="290" y="370"/>
                    <a:pt x="303" y="542"/>
                    <a:pt x="362" y="506"/>
                  </a:cubicBezTo>
                  <a:cubicBezTo>
                    <a:pt x="364" y="504"/>
                    <a:pt x="365" y="503"/>
                    <a:pt x="367" y="502"/>
                  </a:cubicBezTo>
                  <a:cubicBezTo>
                    <a:pt x="388" y="485"/>
                    <a:pt x="423" y="469"/>
                    <a:pt x="477" y="478"/>
                  </a:cubicBezTo>
                  <a:cubicBezTo>
                    <a:pt x="478" y="478"/>
                    <a:pt x="478" y="478"/>
                    <a:pt x="478" y="478"/>
                  </a:cubicBezTo>
                  <a:cubicBezTo>
                    <a:pt x="478" y="512"/>
                    <a:pt x="478" y="512"/>
                    <a:pt x="478" y="512"/>
                  </a:cubicBezTo>
                  <a:cubicBezTo>
                    <a:pt x="432" y="512"/>
                    <a:pt x="384" y="529"/>
                    <a:pt x="382" y="561"/>
                  </a:cubicBezTo>
                  <a:cubicBezTo>
                    <a:pt x="380" y="588"/>
                    <a:pt x="400" y="615"/>
                    <a:pt x="438" y="628"/>
                  </a:cubicBezTo>
                  <a:cubicBezTo>
                    <a:pt x="454" y="634"/>
                    <a:pt x="464" y="613"/>
                    <a:pt x="478" y="613"/>
                  </a:cubicBezTo>
                  <a:cubicBezTo>
                    <a:pt x="478" y="709"/>
                    <a:pt x="478" y="709"/>
                    <a:pt x="478" y="709"/>
                  </a:cubicBezTo>
                  <a:cubicBezTo>
                    <a:pt x="477" y="709"/>
                    <a:pt x="475" y="709"/>
                    <a:pt x="472" y="709"/>
                  </a:cubicBezTo>
                  <a:cubicBezTo>
                    <a:pt x="444" y="709"/>
                    <a:pt x="405" y="692"/>
                    <a:pt x="370" y="665"/>
                  </a:cubicBezTo>
                  <a:cubicBezTo>
                    <a:pt x="357" y="704"/>
                    <a:pt x="334" y="737"/>
                    <a:pt x="298" y="751"/>
                  </a:cubicBezTo>
                  <a:cubicBezTo>
                    <a:pt x="358" y="841"/>
                    <a:pt x="407" y="878"/>
                    <a:pt x="478" y="901"/>
                  </a:cubicBezTo>
                  <a:cubicBezTo>
                    <a:pt x="478" y="901"/>
                    <a:pt x="478" y="901"/>
                    <a:pt x="478" y="901"/>
                  </a:cubicBezTo>
                  <a:cubicBezTo>
                    <a:pt x="478" y="916"/>
                    <a:pt x="478" y="916"/>
                    <a:pt x="478" y="916"/>
                  </a:cubicBezTo>
                  <a:cubicBezTo>
                    <a:pt x="471" y="916"/>
                    <a:pt x="466" y="923"/>
                    <a:pt x="466" y="930"/>
                  </a:cubicBezTo>
                  <a:cubicBezTo>
                    <a:pt x="466" y="938"/>
                    <a:pt x="471" y="944"/>
                    <a:pt x="478" y="945"/>
                  </a:cubicBezTo>
                  <a:cubicBezTo>
                    <a:pt x="478" y="955"/>
                    <a:pt x="478" y="955"/>
                    <a:pt x="478" y="955"/>
                  </a:cubicBezTo>
                  <a:cubicBezTo>
                    <a:pt x="471" y="956"/>
                    <a:pt x="466" y="962"/>
                    <a:pt x="466" y="969"/>
                  </a:cubicBezTo>
                  <a:cubicBezTo>
                    <a:pt x="466" y="977"/>
                    <a:pt x="471" y="983"/>
                    <a:pt x="478" y="984"/>
                  </a:cubicBezTo>
                  <a:cubicBezTo>
                    <a:pt x="478" y="1020"/>
                    <a:pt x="478" y="1020"/>
                    <a:pt x="478" y="1020"/>
                  </a:cubicBezTo>
                  <a:cubicBezTo>
                    <a:pt x="253" y="1020"/>
                    <a:pt x="253" y="1020"/>
                    <a:pt x="253" y="1020"/>
                  </a:cubicBezTo>
                  <a:cubicBezTo>
                    <a:pt x="253" y="730"/>
                    <a:pt x="253" y="730"/>
                    <a:pt x="253" y="730"/>
                  </a:cubicBezTo>
                  <a:cubicBezTo>
                    <a:pt x="260" y="728"/>
                    <a:pt x="266" y="726"/>
                    <a:pt x="272" y="723"/>
                  </a:cubicBezTo>
                  <a:cubicBezTo>
                    <a:pt x="317" y="704"/>
                    <a:pt x="336" y="675"/>
                    <a:pt x="342" y="640"/>
                  </a:cubicBezTo>
                  <a:cubicBezTo>
                    <a:pt x="322" y="619"/>
                    <a:pt x="304" y="595"/>
                    <a:pt x="293" y="569"/>
                  </a:cubicBezTo>
                  <a:cubicBezTo>
                    <a:pt x="282" y="554"/>
                    <a:pt x="273" y="537"/>
                    <a:pt x="265" y="519"/>
                  </a:cubicBezTo>
                  <a:cubicBezTo>
                    <a:pt x="261" y="517"/>
                    <a:pt x="257" y="516"/>
                    <a:pt x="253" y="513"/>
                  </a:cubicBezTo>
                  <a:cubicBezTo>
                    <a:pt x="253" y="477"/>
                    <a:pt x="253" y="477"/>
                    <a:pt x="253" y="477"/>
                  </a:cubicBezTo>
                  <a:cubicBezTo>
                    <a:pt x="260" y="485"/>
                    <a:pt x="269" y="491"/>
                    <a:pt x="278" y="494"/>
                  </a:cubicBezTo>
                  <a:cubicBezTo>
                    <a:pt x="283" y="431"/>
                    <a:pt x="283" y="374"/>
                    <a:pt x="276" y="341"/>
                  </a:cubicBezTo>
                  <a:cubicBezTo>
                    <a:pt x="271" y="317"/>
                    <a:pt x="262" y="308"/>
                    <a:pt x="253" y="310"/>
                  </a:cubicBezTo>
                  <a:lnTo>
                    <a:pt x="253" y="143"/>
                  </a:lnTo>
                  <a:close/>
                  <a:moveTo>
                    <a:pt x="214" y="313"/>
                  </a:moveTo>
                  <a:cubicBezTo>
                    <a:pt x="214" y="313"/>
                    <a:pt x="214" y="313"/>
                    <a:pt x="214" y="313"/>
                  </a:cubicBezTo>
                  <a:cubicBezTo>
                    <a:pt x="218" y="258"/>
                    <a:pt x="229" y="195"/>
                    <a:pt x="253" y="143"/>
                  </a:cubicBezTo>
                  <a:cubicBezTo>
                    <a:pt x="253" y="310"/>
                    <a:pt x="253" y="310"/>
                    <a:pt x="253" y="310"/>
                  </a:cubicBezTo>
                  <a:cubicBezTo>
                    <a:pt x="246" y="312"/>
                    <a:pt x="238" y="323"/>
                    <a:pt x="233" y="339"/>
                  </a:cubicBezTo>
                  <a:cubicBezTo>
                    <a:pt x="217" y="383"/>
                    <a:pt x="226" y="445"/>
                    <a:pt x="253" y="477"/>
                  </a:cubicBezTo>
                  <a:cubicBezTo>
                    <a:pt x="253" y="513"/>
                    <a:pt x="253" y="513"/>
                    <a:pt x="253" y="513"/>
                  </a:cubicBezTo>
                  <a:cubicBezTo>
                    <a:pt x="243" y="508"/>
                    <a:pt x="235" y="500"/>
                    <a:pt x="227" y="490"/>
                  </a:cubicBezTo>
                  <a:cubicBezTo>
                    <a:pt x="214" y="473"/>
                    <a:pt x="206" y="452"/>
                    <a:pt x="201" y="428"/>
                  </a:cubicBezTo>
                  <a:cubicBezTo>
                    <a:pt x="196" y="406"/>
                    <a:pt x="195" y="381"/>
                    <a:pt x="199" y="359"/>
                  </a:cubicBezTo>
                  <a:cubicBezTo>
                    <a:pt x="202" y="342"/>
                    <a:pt x="206" y="326"/>
                    <a:pt x="214" y="313"/>
                  </a:cubicBezTo>
                  <a:moveTo>
                    <a:pt x="253" y="1020"/>
                  </a:moveTo>
                  <a:cubicBezTo>
                    <a:pt x="35" y="1020"/>
                    <a:pt x="35" y="1020"/>
                    <a:pt x="35" y="1020"/>
                  </a:cubicBezTo>
                  <a:cubicBezTo>
                    <a:pt x="16" y="988"/>
                    <a:pt x="4" y="956"/>
                    <a:pt x="3" y="925"/>
                  </a:cubicBezTo>
                  <a:cubicBezTo>
                    <a:pt x="0" y="791"/>
                    <a:pt x="142" y="772"/>
                    <a:pt x="253" y="730"/>
                  </a:cubicBezTo>
                  <a:lnTo>
                    <a:pt x="253" y="10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defRPr/>
              </a:pPr>
              <a:endParaRPr lang="id-ID" sz="3200" dirty="0"/>
            </a:p>
          </p:txBody>
        </p:sp>
      </p:grpSp>
      <p:grpSp>
        <p:nvGrpSpPr>
          <p:cNvPr id="16" name="îṣḷiḋê">
            <a:extLst>
              <a:ext uri="{FF2B5EF4-FFF2-40B4-BE49-F238E27FC236}">
                <a16:creationId xmlns:a16="http://schemas.microsoft.com/office/drawing/2014/main" id="{B27B5A06-BFA1-4883-BD01-6C4C90C37091}"/>
              </a:ext>
            </a:extLst>
          </p:cNvPr>
          <p:cNvGrpSpPr/>
          <p:nvPr/>
        </p:nvGrpSpPr>
        <p:grpSpPr>
          <a:xfrm>
            <a:off x="1339850" y="2754793"/>
            <a:ext cx="2327559" cy="1152525"/>
            <a:chOff x="673100" y="3185246"/>
            <a:chExt cx="2327561" cy="1152525"/>
          </a:xfrm>
        </p:grpSpPr>
        <p:sp>
          <p:nvSpPr>
            <p:cNvPr id="17" name="î$ľîḓè">
              <a:extLst>
                <a:ext uri="{FF2B5EF4-FFF2-40B4-BE49-F238E27FC236}">
                  <a16:creationId xmlns:a16="http://schemas.microsoft.com/office/drawing/2014/main" id="{A1A78824-DC91-43C1-9F18-4D5516DB2D28}"/>
                </a:ext>
              </a:extLst>
            </p:cNvPr>
            <p:cNvSpPr txBox="1"/>
            <p:nvPr/>
          </p:nvSpPr>
          <p:spPr>
            <a:xfrm>
              <a:off x="673100" y="3525372"/>
              <a:ext cx="2248835" cy="8123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18" name="îŝḻîďe">
              <a:extLst>
                <a:ext uri="{FF2B5EF4-FFF2-40B4-BE49-F238E27FC236}">
                  <a16:creationId xmlns:a16="http://schemas.microsoft.com/office/drawing/2014/main" id="{7D9FE00D-4435-4BB1-8D0A-46A4F134290B}"/>
                </a:ext>
              </a:extLst>
            </p:cNvPr>
            <p:cNvSpPr/>
            <p:nvPr/>
          </p:nvSpPr>
          <p:spPr>
            <a:xfrm>
              <a:off x="751826" y="3185246"/>
              <a:ext cx="2248835" cy="340125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/>
              <a:r>
                <a:rPr lang="zh-CN" altLang="en-US" sz="2000" b="1" dirty="0"/>
                <a:t>此处输入标题</a:t>
              </a:r>
            </a:p>
          </p:txBody>
        </p:sp>
      </p:grpSp>
      <p:grpSp>
        <p:nvGrpSpPr>
          <p:cNvPr id="19" name="ïṡľïḋé">
            <a:extLst>
              <a:ext uri="{FF2B5EF4-FFF2-40B4-BE49-F238E27FC236}">
                <a16:creationId xmlns:a16="http://schemas.microsoft.com/office/drawing/2014/main" id="{2BE7424A-E7FD-40BC-8B44-C61CCB28F379}"/>
              </a:ext>
            </a:extLst>
          </p:cNvPr>
          <p:cNvGrpSpPr/>
          <p:nvPr/>
        </p:nvGrpSpPr>
        <p:grpSpPr>
          <a:xfrm>
            <a:off x="3489092" y="2754793"/>
            <a:ext cx="2327559" cy="1152525"/>
            <a:chOff x="2822341" y="3185246"/>
            <a:chExt cx="2327561" cy="1152525"/>
          </a:xfrm>
        </p:grpSpPr>
        <p:sp>
          <p:nvSpPr>
            <p:cNvPr id="20" name="íšľîďé">
              <a:extLst>
                <a:ext uri="{FF2B5EF4-FFF2-40B4-BE49-F238E27FC236}">
                  <a16:creationId xmlns:a16="http://schemas.microsoft.com/office/drawing/2014/main" id="{833ED436-3BAB-4364-AB49-B6059C0337AB}"/>
                </a:ext>
              </a:extLst>
            </p:cNvPr>
            <p:cNvSpPr txBox="1"/>
            <p:nvPr/>
          </p:nvSpPr>
          <p:spPr>
            <a:xfrm>
              <a:off x="2822341" y="3525372"/>
              <a:ext cx="2248835" cy="8123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21" name="ïŝļîḑe">
              <a:extLst>
                <a:ext uri="{FF2B5EF4-FFF2-40B4-BE49-F238E27FC236}">
                  <a16:creationId xmlns:a16="http://schemas.microsoft.com/office/drawing/2014/main" id="{63FCEE60-3065-45D6-98B2-CDF5B618B31C}"/>
                </a:ext>
              </a:extLst>
            </p:cNvPr>
            <p:cNvSpPr/>
            <p:nvPr/>
          </p:nvSpPr>
          <p:spPr>
            <a:xfrm>
              <a:off x="2901067" y="3185246"/>
              <a:ext cx="2248835" cy="340125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/>
              <a:r>
                <a:rPr lang="zh-CN" altLang="en-US" sz="2000" b="1" dirty="0"/>
                <a:t>此处输入标题</a:t>
              </a:r>
            </a:p>
          </p:txBody>
        </p:sp>
      </p:grpSp>
      <p:grpSp>
        <p:nvGrpSpPr>
          <p:cNvPr id="22" name="íSlíḋe">
            <a:extLst>
              <a:ext uri="{FF2B5EF4-FFF2-40B4-BE49-F238E27FC236}">
                <a16:creationId xmlns:a16="http://schemas.microsoft.com/office/drawing/2014/main" id="{AD568B4F-0663-4D1A-B9CE-705292963971}"/>
              </a:ext>
            </a:extLst>
          </p:cNvPr>
          <p:cNvGrpSpPr/>
          <p:nvPr/>
        </p:nvGrpSpPr>
        <p:grpSpPr>
          <a:xfrm>
            <a:off x="7787576" y="2754793"/>
            <a:ext cx="2327559" cy="1152525"/>
            <a:chOff x="7120823" y="3185246"/>
            <a:chExt cx="2327561" cy="1152525"/>
          </a:xfrm>
        </p:grpSpPr>
        <p:sp>
          <p:nvSpPr>
            <p:cNvPr id="23" name="iṣḻîḓe">
              <a:extLst>
                <a:ext uri="{FF2B5EF4-FFF2-40B4-BE49-F238E27FC236}">
                  <a16:creationId xmlns:a16="http://schemas.microsoft.com/office/drawing/2014/main" id="{1E9D24D7-AE39-4DCE-A0C1-5C6C3A318A79}"/>
                </a:ext>
              </a:extLst>
            </p:cNvPr>
            <p:cNvSpPr txBox="1"/>
            <p:nvPr/>
          </p:nvSpPr>
          <p:spPr>
            <a:xfrm>
              <a:off x="7120823" y="3525372"/>
              <a:ext cx="2248835" cy="8123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24" name="ïŝ1îďé">
              <a:extLst>
                <a:ext uri="{FF2B5EF4-FFF2-40B4-BE49-F238E27FC236}">
                  <a16:creationId xmlns:a16="http://schemas.microsoft.com/office/drawing/2014/main" id="{BAB30503-3E03-4DCD-A26B-A8D3440BAFBE}"/>
                </a:ext>
              </a:extLst>
            </p:cNvPr>
            <p:cNvSpPr/>
            <p:nvPr/>
          </p:nvSpPr>
          <p:spPr>
            <a:xfrm>
              <a:off x="7199549" y="3185246"/>
              <a:ext cx="2248835" cy="340125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/>
              <a:r>
                <a:rPr lang="zh-CN" altLang="en-US" sz="2000" b="1" dirty="0"/>
                <a:t>此处输入标题</a:t>
              </a:r>
            </a:p>
          </p:txBody>
        </p:sp>
      </p:grpSp>
      <p:grpSp>
        <p:nvGrpSpPr>
          <p:cNvPr id="25" name="ïSḷïḓê">
            <a:extLst>
              <a:ext uri="{FF2B5EF4-FFF2-40B4-BE49-F238E27FC236}">
                <a16:creationId xmlns:a16="http://schemas.microsoft.com/office/drawing/2014/main" id="{E2344109-85C4-44A6-9ACF-E0B61A53AFBF}"/>
              </a:ext>
            </a:extLst>
          </p:cNvPr>
          <p:cNvGrpSpPr/>
          <p:nvPr/>
        </p:nvGrpSpPr>
        <p:grpSpPr>
          <a:xfrm>
            <a:off x="9936817" y="2754793"/>
            <a:ext cx="2248833" cy="1152525"/>
            <a:chOff x="9270065" y="3185246"/>
            <a:chExt cx="2248835" cy="1152525"/>
          </a:xfrm>
        </p:grpSpPr>
        <p:sp>
          <p:nvSpPr>
            <p:cNvPr id="26" name="íśḻíďè">
              <a:extLst>
                <a:ext uri="{FF2B5EF4-FFF2-40B4-BE49-F238E27FC236}">
                  <a16:creationId xmlns:a16="http://schemas.microsoft.com/office/drawing/2014/main" id="{6168990F-1351-48F9-ADFA-EC439DAF4B23}"/>
                </a:ext>
              </a:extLst>
            </p:cNvPr>
            <p:cNvSpPr txBox="1"/>
            <p:nvPr/>
          </p:nvSpPr>
          <p:spPr>
            <a:xfrm>
              <a:off x="9270065" y="3525372"/>
              <a:ext cx="2248835" cy="8123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27" name="îṣľïḋê">
              <a:extLst>
                <a:ext uri="{FF2B5EF4-FFF2-40B4-BE49-F238E27FC236}">
                  <a16:creationId xmlns:a16="http://schemas.microsoft.com/office/drawing/2014/main" id="{72A46C94-BDC1-4750-8828-C21F3C170CD5}"/>
                </a:ext>
              </a:extLst>
            </p:cNvPr>
            <p:cNvSpPr/>
            <p:nvPr/>
          </p:nvSpPr>
          <p:spPr>
            <a:xfrm>
              <a:off x="9270065" y="3185246"/>
              <a:ext cx="2248835" cy="340125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/>
              <a:r>
                <a:rPr lang="zh-CN" altLang="en-US" sz="2000" b="1" dirty="0"/>
                <a:t>此处输入标题</a:t>
              </a:r>
            </a:p>
          </p:txBody>
        </p:sp>
      </p:grpSp>
      <p:grpSp>
        <p:nvGrpSpPr>
          <p:cNvPr id="28" name="íŝ1iḓè">
            <a:extLst>
              <a:ext uri="{FF2B5EF4-FFF2-40B4-BE49-F238E27FC236}">
                <a16:creationId xmlns:a16="http://schemas.microsoft.com/office/drawing/2014/main" id="{407AA095-D60A-4D73-B5C0-7B3C89D16D85}"/>
              </a:ext>
            </a:extLst>
          </p:cNvPr>
          <p:cNvGrpSpPr/>
          <p:nvPr/>
        </p:nvGrpSpPr>
        <p:grpSpPr>
          <a:xfrm>
            <a:off x="5638334" y="2084371"/>
            <a:ext cx="2327559" cy="1152525"/>
            <a:chOff x="4971582" y="2647950"/>
            <a:chExt cx="2327561" cy="1152525"/>
          </a:xfrm>
        </p:grpSpPr>
        <p:sp>
          <p:nvSpPr>
            <p:cNvPr id="29" name="ísļïḑé">
              <a:extLst>
                <a:ext uri="{FF2B5EF4-FFF2-40B4-BE49-F238E27FC236}">
                  <a16:creationId xmlns:a16="http://schemas.microsoft.com/office/drawing/2014/main" id="{913DCA6E-6FA1-49CC-99F6-24F78264019C}"/>
                </a:ext>
              </a:extLst>
            </p:cNvPr>
            <p:cNvSpPr txBox="1"/>
            <p:nvPr/>
          </p:nvSpPr>
          <p:spPr>
            <a:xfrm>
              <a:off x="4971582" y="2988076"/>
              <a:ext cx="2248835" cy="8123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30" name="íšļíḍe">
              <a:extLst>
                <a:ext uri="{FF2B5EF4-FFF2-40B4-BE49-F238E27FC236}">
                  <a16:creationId xmlns:a16="http://schemas.microsoft.com/office/drawing/2014/main" id="{E6991E38-38EA-4639-9237-51871062E526}"/>
                </a:ext>
              </a:extLst>
            </p:cNvPr>
            <p:cNvSpPr/>
            <p:nvPr/>
          </p:nvSpPr>
          <p:spPr>
            <a:xfrm>
              <a:off x="5050308" y="2647950"/>
              <a:ext cx="2248835" cy="340125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/>
              <a:r>
                <a:rPr lang="zh-CN" altLang="en-US" sz="2000" b="1" dirty="0"/>
                <a:t>此处输入标题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96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BB452D-596F-453C-9DB2-5CAB98117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04852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EF1062-F783-4C0C-8B4B-EC74AF29A2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15" y="-1"/>
            <a:ext cx="5938886" cy="685799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56A302C3-70D7-4160-AD66-42196BA7AF20}"/>
              </a:ext>
            </a:extLst>
          </p:cNvPr>
          <p:cNvGrpSpPr/>
          <p:nvPr/>
        </p:nvGrpSpPr>
        <p:grpSpPr>
          <a:xfrm>
            <a:off x="5050546" y="2106742"/>
            <a:ext cx="2374942" cy="2900916"/>
            <a:chOff x="5743069" y="1977501"/>
            <a:chExt cx="1414133" cy="290091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72F82A6-E9E2-4ABB-8541-2E8D33289CD4}"/>
                </a:ext>
              </a:extLst>
            </p:cNvPr>
            <p:cNvCxnSpPr/>
            <p:nvPr/>
          </p:nvCxnSpPr>
          <p:spPr>
            <a:xfrm>
              <a:off x="6232577" y="2952518"/>
              <a:ext cx="924625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EB38C5C-8BB6-46CF-87FD-94C1391308FE}"/>
                </a:ext>
              </a:extLst>
            </p:cNvPr>
            <p:cNvCxnSpPr/>
            <p:nvPr/>
          </p:nvCxnSpPr>
          <p:spPr>
            <a:xfrm>
              <a:off x="6232577" y="3941663"/>
              <a:ext cx="9246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9B420A7-CB94-4A1C-9546-0A38786ACFF7}"/>
                </a:ext>
              </a:extLst>
            </p:cNvPr>
            <p:cNvCxnSpPr/>
            <p:nvPr/>
          </p:nvCxnSpPr>
          <p:spPr>
            <a:xfrm>
              <a:off x="5743069" y="4878417"/>
              <a:ext cx="141413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D172220-12DE-4267-9B37-E199D40DA28F}"/>
                </a:ext>
              </a:extLst>
            </p:cNvPr>
            <p:cNvCxnSpPr/>
            <p:nvPr/>
          </p:nvCxnSpPr>
          <p:spPr>
            <a:xfrm>
              <a:off x="5743069" y="1977501"/>
              <a:ext cx="14141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F492DB6-CA34-4A2E-983A-25ACA7A30E16}"/>
              </a:ext>
            </a:extLst>
          </p:cNvPr>
          <p:cNvGrpSpPr/>
          <p:nvPr/>
        </p:nvGrpSpPr>
        <p:grpSpPr>
          <a:xfrm>
            <a:off x="2723768" y="1864999"/>
            <a:ext cx="3354184" cy="3354185"/>
            <a:chOff x="3416291" y="1735758"/>
            <a:chExt cx="3354184" cy="3354185"/>
          </a:xfrm>
        </p:grpSpPr>
        <p:sp>
          <p:nvSpPr>
            <p:cNvPr id="12" name="íṡľíḓé">
              <a:extLst>
                <a:ext uri="{FF2B5EF4-FFF2-40B4-BE49-F238E27FC236}">
                  <a16:creationId xmlns:a16="http://schemas.microsoft.com/office/drawing/2014/main" id="{CCDA7D40-5B5B-4DBE-902F-5DA73C5BE26B}"/>
                </a:ext>
              </a:extLst>
            </p:cNvPr>
            <p:cNvSpPr/>
            <p:nvPr/>
          </p:nvSpPr>
          <p:spPr bwMode="auto">
            <a:xfrm>
              <a:off x="3416291" y="1735758"/>
              <a:ext cx="3354184" cy="3354185"/>
            </a:xfrm>
            <a:prstGeom prst="donut">
              <a:avLst>
                <a:gd name="adj" fmla="val 20463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3" name="ïṩľïḍê">
              <a:extLst>
                <a:ext uri="{FF2B5EF4-FFF2-40B4-BE49-F238E27FC236}">
                  <a16:creationId xmlns:a16="http://schemas.microsoft.com/office/drawing/2014/main" id="{303A266A-9E50-4E6B-AE0E-9B5440BC57C1}"/>
                </a:ext>
              </a:extLst>
            </p:cNvPr>
            <p:cNvSpPr/>
            <p:nvPr/>
          </p:nvSpPr>
          <p:spPr bwMode="auto">
            <a:xfrm>
              <a:off x="3416291" y="1735759"/>
              <a:ext cx="1677091" cy="3354184"/>
            </a:xfrm>
            <a:custGeom>
              <a:avLst/>
              <a:gdLst>
                <a:gd name="connsiteX0" fmla="*/ 1998222 w 1998222"/>
                <a:gd name="connsiteY0" fmla="*/ 0 h 3996444"/>
                <a:gd name="connsiteX1" fmla="*/ 1998222 w 1998222"/>
                <a:gd name="connsiteY1" fmla="*/ 567495 h 3996444"/>
                <a:gd name="connsiteX2" fmla="*/ 567495 w 1998222"/>
                <a:gd name="connsiteY2" fmla="*/ 1998222 h 3996444"/>
                <a:gd name="connsiteX3" fmla="*/ 1998222 w 1998222"/>
                <a:gd name="connsiteY3" fmla="*/ 3428949 h 3996444"/>
                <a:gd name="connsiteX4" fmla="*/ 1998222 w 1998222"/>
                <a:gd name="connsiteY4" fmla="*/ 3996444 h 3996444"/>
                <a:gd name="connsiteX5" fmla="*/ 0 w 1998222"/>
                <a:gd name="connsiteY5" fmla="*/ 1998222 h 3996444"/>
                <a:gd name="connsiteX6" fmla="*/ 1998222 w 1998222"/>
                <a:gd name="connsiteY6" fmla="*/ 0 h 3996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8222" h="3996444">
                  <a:moveTo>
                    <a:pt x="1998222" y="0"/>
                  </a:moveTo>
                  <a:lnTo>
                    <a:pt x="1998222" y="567495"/>
                  </a:lnTo>
                  <a:cubicBezTo>
                    <a:pt x="1208053" y="567495"/>
                    <a:pt x="567495" y="1208053"/>
                    <a:pt x="567495" y="1998222"/>
                  </a:cubicBezTo>
                  <a:cubicBezTo>
                    <a:pt x="567495" y="2788391"/>
                    <a:pt x="1208053" y="3428949"/>
                    <a:pt x="1998222" y="3428949"/>
                  </a:cubicBezTo>
                  <a:lnTo>
                    <a:pt x="1998222" y="3996444"/>
                  </a:lnTo>
                  <a:cubicBezTo>
                    <a:pt x="894634" y="3996444"/>
                    <a:pt x="0" y="3101810"/>
                    <a:pt x="0" y="1998222"/>
                  </a:cubicBezTo>
                  <a:cubicBezTo>
                    <a:pt x="0" y="894634"/>
                    <a:pt x="894634" y="0"/>
                    <a:pt x="199822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íŝľíḑê">
              <a:extLst>
                <a:ext uri="{FF2B5EF4-FFF2-40B4-BE49-F238E27FC236}">
                  <a16:creationId xmlns:a16="http://schemas.microsoft.com/office/drawing/2014/main" id="{9ECFED17-417E-4A4A-AB74-78125EF867D6}"/>
                </a:ext>
              </a:extLst>
            </p:cNvPr>
            <p:cNvSpPr/>
            <p:nvPr/>
          </p:nvSpPr>
          <p:spPr bwMode="auto">
            <a:xfrm>
              <a:off x="5942476" y="3412850"/>
              <a:ext cx="827999" cy="1185882"/>
            </a:xfrm>
            <a:custGeom>
              <a:avLst/>
              <a:gdLst>
                <a:gd name="connsiteX0" fmla="*/ 419050 w 986545"/>
                <a:gd name="connsiteY0" fmla="*/ 0 h 1412956"/>
                <a:gd name="connsiteX1" fmla="*/ 986545 w 986545"/>
                <a:gd name="connsiteY1" fmla="*/ 0 h 1412956"/>
                <a:gd name="connsiteX2" fmla="*/ 401279 w 986545"/>
                <a:gd name="connsiteY2" fmla="*/ 1412956 h 1412956"/>
                <a:gd name="connsiteX3" fmla="*/ 0 w 986545"/>
                <a:gd name="connsiteY3" fmla="*/ 1011677 h 1412956"/>
                <a:gd name="connsiteX4" fmla="*/ 419050 w 986545"/>
                <a:gd name="connsiteY4" fmla="*/ 0 h 141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545" h="1412956">
                  <a:moveTo>
                    <a:pt x="419050" y="0"/>
                  </a:moveTo>
                  <a:lnTo>
                    <a:pt x="986545" y="0"/>
                  </a:lnTo>
                  <a:cubicBezTo>
                    <a:pt x="986545" y="551794"/>
                    <a:pt x="762887" y="1051350"/>
                    <a:pt x="401279" y="1412956"/>
                  </a:cubicBezTo>
                  <a:lnTo>
                    <a:pt x="0" y="1011677"/>
                  </a:lnTo>
                  <a:cubicBezTo>
                    <a:pt x="258911" y="752766"/>
                    <a:pt x="419050" y="395085"/>
                    <a:pt x="419050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5" name="ïṡ1ïḓè">
              <a:extLst>
                <a:ext uri="{FF2B5EF4-FFF2-40B4-BE49-F238E27FC236}">
                  <a16:creationId xmlns:a16="http://schemas.microsoft.com/office/drawing/2014/main" id="{AAB019BB-ADB2-4C96-A34D-E72B3B8FDA7E}"/>
                </a:ext>
              </a:extLst>
            </p:cNvPr>
            <p:cNvSpPr/>
            <p:nvPr/>
          </p:nvSpPr>
          <p:spPr bwMode="auto">
            <a:xfrm flipH="1">
              <a:off x="5942872" y="2227404"/>
              <a:ext cx="827603" cy="1185446"/>
            </a:xfrm>
            <a:custGeom>
              <a:avLst/>
              <a:gdLst>
                <a:gd name="connsiteX0" fmla="*/ 584794 w 986073"/>
                <a:gd name="connsiteY0" fmla="*/ 0 h 1412436"/>
                <a:gd name="connsiteX1" fmla="*/ 456297 w 986073"/>
                <a:gd name="connsiteY1" fmla="*/ 141381 h 1412436"/>
                <a:gd name="connsiteX2" fmla="*/ 0 w 986073"/>
                <a:gd name="connsiteY2" fmla="*/ 1412436 h 1412436"/>
                <a:gd name="connsiteX3" fmla="*/ 567495 w 986073"/>
                <a:gd name="connsiteY3" fmla="*/ 1412436 h 1412436"/>
                <a:gd name="connsiteX4" fmla="*/ 894203 w 986073"/>
                <a:gd name="connsiteY4" fmla="*/ 502361 h 1412436"/>
                <a:gd name="connsiteX5" fmla="*/ 986073 w 986073"/>
                <a:gd name="connsiteY5" fmla="*/ 401279 h 1412436"/>
                <a:gd name="connsiteX6" fmla="*/ 584794 w 986073"/>
                <a:gd name="connsiteY6" fmla="*/ 0 h 141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6073" h="1412436">
                  <a:moveTo>
                    <a:pt x="584794" y="0"/>
                  </a:moveTo>
                  <a:lnTo>
                    <a:pt x="456297" y="141381"/>
                  </a:lnTo>
                  <a:cubicBezTo>
                    <a:pt x="171239" y="486792"/>
                    <a:pt x="0" y="929616"/>
                    <a:pt x="0" y="1412436"/>
                  </a:cubicBezTo>
                  <a:lnTo>
                    <a:pt x="567495" y="1412436"/>
                  </a:lnTo>
                  <a:cubicBezTo>
                    <a:pt x="567495" y="1066737"/>
                    <a:pt x="690102" y="749675"/>
                    <a:pt x="894203" y="502361"/>
                  </a:cubicBezTo>
                  <a:lnTo>
                    <a:pt x="986073" y="401279"/>
                  </a:lnTo>
                  <a:lnTo>
                    <a:pt x="584794" y="0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6" name="iS1îḑe">
              <a:extLst>
                <a:ext uri="{FF2B5EF4-FFF2-40B4-BE49-F238E27FC236}">
                  <a16:creationId xmlns:a16="http://schemas.microsoft.com/office/drawing/2014/main" id="{8F334F22-279A-4A9E-A897-69BF3FF1BAD0}"/>
                </a:ext>
              </a:extLst>
            </p:cNvPr>
            <p:cNvSpPr/>
            <p:nvPr/>
          </p:nvSpPr>
          <p:spPr bwMode="auto">
            <a:xfrm flipH="1">
              <a:off x="5093382" y="1735759"/>
              <a:ext cx="1186279" cy="828436"/>
            </a:xfrm>
            <a:custGeom>
              <a:avLst/>
              <a:gdLst>
                <a:gd name="connsiteX0" fmla="*/ 1413428 w 1413428"/>
                <a:gd name="connsiteY0" fmla="*/ 0 h 987065"/>
                <a:gd name="connsiteX1" fmla="*/ 472 w 1413428"/>
                <a:gd name="connsiteY1" fmla="*/ 585266 h 987065"/>
                <a:gd name="connsiteX2" fmla="*/ 0 w 1413428"/>
                <a:gd name="connsiteY2" fmla="*/ 585786 h 987065"/>
                <a:gd name="connsiteX3" fmla="*/ 401279 w 1413428"/>
                <a:gd name="connsiteY3" fmla="*/ 987065 h 987065"/>
                <a:gd name="connsiteX4" fmla="*/ 401751 w 1413428"/>
                <a:gd name="connsiteY4" fmla="*/ 986545 h 987065"/>
                <a:gd name="connsiteX5" fmla="*/ 1413428 w 1413428"/>
                <a:gd name="connsiteY5" fmla="*/ 567495 h 987065"/>
                <a:gd name="connsiteX6" fmla="*/ 1413428 w 1413428"/>
                <a:gd name="connsiteY6" fmla="*/ 0 h 9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3428" h="987065">
                  <a:moveTo>
                    <a:pt x="1413428" y="0"/>
                  </a:moveTo>
                  <a:cubicBezTo>
                    <a:pt x="861634" y="0"/>
                    <a:pt x="362079" y="223659"/>
                    <a:pt x="472" y="585266"/>
                  </a:cubicBezTo>
                  <a:lnTo>
                    <a:pt x="0" y="585786"/>
                  </a:lnTo>
                  <a:lnTo>
                    <a:pt x="401279" y="987065"/>
                  </a:lnTo>
                  <a:lnTo>
                    <a:pt x="401751" y="986545"/>
                  </a:lnTo>
                  <a:cubicBezTo>
                    <a:pt x="660662" y="727635"/>
                    <a:pt x="1018344" y="567495"/>
                    <a:pt x="1413428" y="567495"/>
                  </a:cubicBezTo>
                  <a:lnTo>
                    <a:pt x="1413428" y="0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7" name="íşlíḋé">
              <a:extLst>
                <a:ext uri="{FF2B5EF4-FFF2-40B4-BE49-F238E27FC236}">
                  <a16:creationId xmlns:a16="http://schemas.microsoft.com/office/drawing/2014/main" id="{3D4F2A7E-8CF5-48CF-A06B-77F2247CE7E2}"/>
                </a:ext>
              </a:extLst>
            </p:cNvPr>
            <p:cNvSpPr/>
            <p:nvPr/>
          </p:nvSpPr>
          <p:spPr bwMode="auto">
            <a:xfrm flipH="1" flipV="1">
              <a:off x="5093382" y="4261507"/>
              <a:ext cx="1186279" cy="828436"/>
            </a:xfrm>
            <a:custGeom>
              <a:avLst/>
              <a:gdLst>
                <a:gd name="connsiteX0" fmla="*/ 1413428 w 1413428"/>
                <a:gd name="connsiteY0" fmla="*/ 0 h 987065"/>
                <a:gd name="connsiteX1" fmla="*/ 472 w 1413428"/>
                <a:gd name="connsiteY1" fmla="*/ 585266 h 987065"/>
                <a:gd name="connsiteX2" fmla="*/ 0 w 1413428"/>
                <a:gd name="connsiteY2" fmla="*/ 585786 h 987065"/>
                <a:gd name="connsiteX3" fmla="*/ 401279 w 1413428"/>
                <a:gd name="connsiteY3" fmla="*/ 987065 h 987065"/>
                <a:gd name="connsiteX4" fmla="*/ 401751 w 1413428"/>
                <a:gd name="connsiteY4" fmla="*/ 986545 h 987065"/>
                <a:gd name="connsiteX5" fmla="*/ 1413428 w 1413428"/>
                <a:gd name="connsiteY5" fmla="*/ 567495 h 987065"/>
                <a:gd name="connsiteX6" fmla="*/ 1413428 w 1413428"/>
                <a:gd name="connsiteY6" fmla="*/ 0 h 98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3428" h="987065">
                  <a:moveTo>
                    <a:pt x="1413428" y="0"/>
                  </a:moveTo>
                  <a:cubicBezTo>
                    <a:pt x="861634" y="0"/>
                    <a:pt x="362079" y="223659"/>
                    <a:pt x="472" y="585266"/>
                  </a:cubicBezTo>
                  <a:lnTo>
                    <a:pt x="0" y="585786"/>
                  </a:lnTo>
                  <a:lnTo>
                    <a:pt x="401279" y="987065"/>
                  </a:lnTo>
                  <a:lnTo>
                    <a:pt x="401751" y="986545"/>
                  </a:lnTo>
                  <a:cubicBezTo>
                    <a:pt x="660662" y="727635"/>
                    <a:pt x="1018344" y="567495"/>
                    <a:pt x="1413428" y="567495"/>
                  </a:cubicBezTo>
                  <a:lnTo>
                    <a:pt x="1413428" y="0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3817784-6E59-44FF-8772-E8EF447738D5}"/>
              </a:ext>
            </a:extLst>
          </p:cNvPr>
          <p:cNvGrpSpPr/>
          <p:nvPr/>
        </p:nvGrpSpPr>
        <p:grpSpPr>
          <a:xfrm>
            <a:off x="7475837" y="1899036"/>
            <a:ext cx="4437658" cy="443478"/>
            <a:chOff x="7253960" y="1769795"/>
            <a:chExt cx="4437658" cy="443478"/>
          </a:xfrm>
        </p:grpSpPr>
        <p:sp>
          <p:nvSpPr>
            <p:cNvPr id="19" name="ïṣľíḑê">
              <a:extLst>
                <a:ext uri="{FF2B5EF4-FFF2-40B4-BE49-F238E27FC236}">
                  <a16:creationId xmlns:a16="http://schemas.microsoft.com/office/drawing/2014/main" id="{369FBB52-DF36-40E8-98B2-6EBDC542CC3D}"/>
                </a:ext>
              </a:extLst>
            </p:cNvPr>
            <p:cNvSpPr/>
            <p:nvPr/>
          </p:nvSpPr>
          <p:spPr>
            <a:xfrm>
              <a:off x="7253960" y="1769795"/>
              <a:ext cx="443478" cy="443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0" name="iśļîďé">
              <a:extLst>
                <a:ext uri="{FF2B5EF4-FFF2-40B4-BE49-F238E27FC236}">
                  <a16:creationId xmlns:a16="http://schemas.microsoft.com/office/drawing/2014/main" id="{73B2D2F7-5418-4831-B1D6-F8146526B8C8}"/>
                </a:ext>
              </a:extLst>
            </p:cNvPr>
            <p:cNvSpPr/>
            <p:nvPr/>
          </p:nvSpPr>
          <p:spPr>
            <a:xfrm>
              <a:off x="7389463" y="1901081"/>
              <a:ext cx="172472" cy="18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1" name="iṡļidé">
              <a:extLst>
                <a:ext uri="{FF2B5EF4-FFF2-40B4-BE49-F238E27FC236}">
                  <a16:creationId xmlns:a16="http://schemas.microsoft.com/office/drawing/2014/main" id="{5D41A878-BE71-4D7F-8F55-2F0E701EA198}"/>
                </a:ext>
              </a:extLst>
            </p:cNvPr>
            <p:cNvSpPr/>
            <p:nvPr/>
          </p:nvSpPr>
          <p:spPr>
            <a:xfrm>
              <a:off x="7735536" y="1838325"/>
              <a:ext cx="3956082" cy="307533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r>
                <a:rPr lang="zh-CN" altLang="en-US" sz="4000" b="1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工作概况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53A66E7-5CAC-41CE-B50E-E35A80367DD9}"/>
              </a:ext>
            </a:extLst>
          </p:cNvPr>
          <p:cNvGrpSpPr/>
          <p:nvPr/>
        </p:nvGrpSpPr>
        <p:grpSpPr>
          <a:xfrm>
            <a:off x="7475837" y="2938998"/>
            <a:ext cx="4437657" cy="443478"/>
            <a:chOff x="7253960" y="2809757"/>
            <a:chExt cx="4437657" cy="443478"/>
          </a:xfrm>
        </p:grpSpPr>
        <p:sp>
          <p:nvSpPr>
            <p:cNvPr id="23" name="îSľïḋé">
              <a:extLst>
                <a:ext uri="{FF2B5EF4-FFF2-40B4-BE49-F238E27FC236}">
                  <a16:creationId xmlns:a16="http://schemas.microsoft.com/office/drawing/2014/main" id="{8DDC13D2-7F0F-483C-AB75-F8F409C4A495}"/>
                </a:ext>
              </a:extLst>
            </p:cNvPr>
            <p:cNvSpPr/>
            <p:nvPr/>
          </p:nvSpPr>
          <p:spPr>
            <a:xfrm>
              <a:off x="7253960" y="2809757"/>
              <a:ext cx="443478" cy="443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4" name="ïsḻïde">
              <a:extLst>
                <a:ext uri="{FF2B5EF4-FFF2-40B4-BE49-F238E27FC236}">
                  <a16:creationId xmlns:a16="http://schemas.microsoft.com/office/drawing/2014/main" id="{9E7A41FE-727B-4171-B46B-FD593C2D4948}"/>
                </a:ext>
              </a:extLst>
            </p:cNvPr>
            <p:cNvSpPr/>
            <p:nvPr/>
          </p:nvSpPr>
          <p:spPr>
            <a:xfrm>
              <a:off x="7389463" y="2941042"/>
              <a:ext cx="172472" cy="18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5" name="ïṧľiḑe">
              <a:extLst>
                <a:ext uri="{FF2B5EF4-FFF2-40B4-BE49-F238E27FC236}">
                  <a16:creationId xmlns:a16="http://schemas.microsoft.com/office/drawing/2014/main" id="{67A405D7-BB27-41E9-9651-0A37D7DE0F1B}"/>
                </a:ext>
              </a:extLst>
            </p:cNvPr>
            <p:cNvSpPr/>
            <p:nvPr/>
          </p:nvSpPr>
          <p:spPr>
            <a:xfrm>
              <a:off x="7747787" y="2882286"/>
              <a:ext cx="3943830" cy="307533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r>
                <a:rPr lang="zh-CN" altLang="en-US" sz="4000" b="1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成果展示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9D7BFD8-D5FD-4F3A-8030-AF15E64B3456}"/>
              </a:ext>
            </a:extLst>
          </p:cNvPr>
          <p:cNvGrpSpPr/>
          <p:nvPr/>
        </p:nvGrpSpPr>
        <p:grpSpPr>
          <a:xfrm>
            <a:off x="7475837" y="3838621"/>
            <a:ext cx="4437658" cy="443478"/>
            <a:chOff x="7253960" y="3709380"/>
            <a:chExt cx="4437658" cy="443478"/>
          </a:xfrm>
        </p:grpSpPr>
        <p:sp>
          <p:nvSpPr>
            <p:cNvPr id="27" name="i$ḷîde">
              <a:extLst>
                <a:ext uri="{FF2B5EF4-FFF2-40B4-BE49-F238E27FC236}">
                  <a16:creationId xmlns:a16="http://schemas.microsoft.com/office/drawing/2014/main" id="{C6BDFE67-1E1A-4F53-9B03-836D7B3BC791}"/>
                </a:ext>
              </a:extLst>
            </p:cNvPr>
            <p:cNvSpPr/>
            <p:nvPr/>
          </p:nvSpPr>
          <p:spPr>
            <a:xfrm>
              <a:off x="7253960" y="3709380"/>
              <a:ext cx="443478" cy="443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8" name="iṩḻïḓé">
              <a:extLst>
                <a:ext uri="{FF2B5EF4-FFF2-40B4-BE49-F238E27FC236}">
                  <a16:creationId xmlns:a16="http://schemas.microsoft.com/office/drawing/2014/main" id="{A5C7272E-9FA2-4DA6-80D5-5CAC7E25A85F}"/>
                </a:ext>
              </a:extLst>
            </p:cNvPr>
            <p:cNvSpPr/>
            <p:nvPr/>
          </p:nvSpPr>
          <p:spPr>
            <a:xfrm>
              <a:off x="7389463" y="3840666"/>
              <a:ext cx="172472" cy="18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29" name="îṩ1ïḓé">
              <a:extLst>
                <a:ext uri="{FF2B5EF4-FFF2-40B4-BE49-F238E27FC236}">
                  <a16:creationId xmlns:a16="http://schemas.microsoft.com/office/drawing/2014/main" id="{60F504A7-30E7-42FC-912E-A73A4C040C6E}"/>
                </a:ext>
              </a:extLst>
            </p:cNvPr>
            <p:cNvSpPr/>
            <p:nvPr/>
          </p:nvSpPr>
          <p:spPr>
            <a:xfrm>
              <a:off x="7735536" y="3764322"/>
              <a:ext cx="3956082" cy="307533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r>
                <a:rPr lang="zh-CN" altLang="en-US" sz="4000" b="1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自我评估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BE74C8B-1AB3-4784-8BE0-6AA83DE8BE8F}"/>
              </a:ext>
            </a:extLst>
          </p:cNvPr>
          <p:cNvGrpSpPr/>
          <p:nvPr/>
        </p:nvGrpSpPr>
        <p:grpSpPr>
          <a:xfrm>
            <a:off x="7475837" y="4825431"/>
            <a:ext cx="4437658" cy="443478"/>
            <a:chOff x="7253960" y="4696190"/>
            <a:chExt cx="4437658" cy="443478"/>
          </a:xfrm>
        </p:grpSpPr>
        <p:sp>
          <p:nvSpPr>
            <p:cNvPr id="31" name="iṩḷïḓê">
              <a:extLst>
                <a:ext uri="{FF2B5EF4-FFF2-40B4-BE49-F238E27FC236}">
                  <a16:creationId xmlns:a16="http://schemas.microsoft.com/office/drawing/2014/main" id="{CFD5AA97-D14E-446F-A405-845F5CD7789C}"/>
                </a:ext>
              </a:extLst>
            </p:cNvPr>
            <p:cNvSpPr/>
            <p:nvPr/>
          </p:nvSpPr>
          <p:spPr>
            <a:xfrm>
              <a:off x="7253960" y="4696190"/>
              <a:ext cx="443478" cy="443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2" name="íSḷîḓe">
              <a:extLst>
                <a:ext uri="{FF2B5EF4-FFF2-40B4-BE49-F238E27FC236}">
                  <a16:creationId xmlns:a16="http://schemas.microsoft.com/office/drawing/2014/main" id="{E76E5919-27FC-4DBD-8614-57EFD8A22635}"/>
                </a:ext>
              </a:extLst>
            </p:cNvPr>
            <p:cNvSpPr/>
            <p:nvPr/>
          </p:nvSpPr>
          <p:spPr>
            <a:xfrm>
              <a:off x="7389463" y="4827476"/>
              <a:ext cx="172472" cy="18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02" extrusionOk="0">
                  <a:moveTo>
                    <a:pt x="7816" y="21302"/>
                  </a:moveTo>
                  <a:cubicBezTo>
                    <a:pt x="7132" y="21302"/>
                    <a:pt x="6483" y="20993"/>
                    <a:pt x="6068" y="20461"/>
                  </a:cubicBezTo>
                  <a:lnTo>
                    <a:pt x="445" y="13277"/>
                  </a:lnTo>
                  <a:cubicBezTo>
                    <a:pt x="-287" y="12344"/>
                    <a:pt x="-97" y="11016"/>
                    <a:pt x="870" y="10308"/>
                  </a:cubicBezTo>
                  <a:cubicBezTo>
                    <a:pt x="1838" y="9597"/>
                    <a:pt x="3211" y="9785"/>
                    <a:pt x="3943" y="10719"/>
                  </a:cubicBezTo>
                  <a:lnTo>
                    <a:pt x="7643" y="15442"/>
                  </a:lnTo>
                  <a:lnTo>
                    <a:pt x="16946" y="999"/>
                  </a:lnTo>
                  <a:cubicBezTo>
                    <a:pt x="17586" y="6"/>
                    <a:pt x="18940" y="-298"/>
                    <a:pt x="19969" y="321"/>
                  </a:cubicBezTo>
                  <a:cubicBezTo>
                    <a:pt x="20997" y="939"/>
                    <a:pt x="21313" y="2248"/>
                    <a:pt x="20671" y="3243"/>
                  </a:cubicBezTo>
                  <a:lnTo>
                    <a:pt x="9680" y="20301"/>
                  </a:lnTo>
                  <a:cubicBezTo>
                    <a:pt x="9299" y="20896"/>
                    <a:pt x="8639" y="21267"/>
                    <a:pt x="7917" y="21299"/>
                  </a:cubicBezTo>
                  <a:cubicBezTo>
                    <a:pt x="7882" y="21302"/>
                    <a:pt x="7851" y="21302"/>
                    <a:pt x="7816" y="2130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33" name="i$1îḓé">
              <a:extLst>
                <a:ext uri="{FF2B5EF4-FFF2-40B4-BE49-F238E27FC236}">
                  <a16:creationId xmlns:a16="http://schemas.microsoft.com/office/drawing/2014/main" id="{2AE7C2FC-3034-40FC-A623-1CB9213F9B41}"/>
                </a:ext>
              </a:extLst>
            </p:cNvPr>
            <p:cNvSpPr/>
            <p:nvPr/>
          </p:nvSpPr>
          <p:spPr>
            <a:xfrm>
              <a:off x="7735536" y="4770182"/>
              <a:ext cx="3956082" cy="307533"/>
            </a:xfrm>
            <a:prstGeom prst="rect">
              <a:avLst/>
            </a:prstGeom>
          </p:spPr>
          <p:txBody>
            <a:bodyPr wrap="square" lIns="91440" tIns="45720" rIns="91440" bIns="45720" anchor="ctr">
              <a:noAutofit/>
            </a:bodyPr>
            <a:lstStyle/>
            <a:p>
              <a:r>
                <a:rPr lang="zh-CN" altLang="en-US" sz="4000" b="1" dirty="0"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后续规划</a:t>
              </a: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AAE2618E-232A-4185-86B6-799DA315FD23}"/>
              </a:ext>
            </a:extLst>
          </p:cNvPr>
          <p:cNvSpPr txBox="1"/>
          <p:nvPr/>
        </p:nvSpPr>
        <p:spPr>
          <a:xfrm>
            <a:off x="3453032" y="2613926"/>
            <a:ext cx="1903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accent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目  </a:t>
            </a:r>
            <a:endParaRPr lang="en-US" altLang="zh-CN" sz="5400" b="1" dirty="0">
              <a:solidFill>
                <a:schemeClr val="accent3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accent3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413336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56E13A-8A44-4F77-AF46-E472054933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2412"/>
            <a:ext cx="12192000" cy="39855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2E2AB7-E31B-409E-A453-C5E527A7F3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85" y="2872443"/>
            <a:ext cx="5594751" cy="39855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6BF5F6-F92F-465B-902A-3150F0AF260A}"/>
              </a:ext>
            </a:extLst>
          </p:cNvPr>
          <p:cNvSpPr txBox="1"/>
          <p:nvPr/>
        </p:nvSpPr>
        <p:spPr>
          <a:xfrm>
            <a:off x="587222" y="3663145"/>
            <a:ext cx="6972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哈尔滨工业大学</a:t>
            </a:r>
            <a:r>
              <a:rPr lang="en-US" altLang="zh-CN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PPT</a:t>
            </a:r>
            <a:r>
              <a:rPr lang="zh-CN" altLang="en-US" sz="60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模板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CA51F8-5573-4601-B7DB-5303E6200947}"/>
              </a:ext>
            </a:extLst>
          </p:cNvPr>
          <p:cNvSpPr txBox="1"/>
          <p:nvPr/>
        </p:nvSpPr>
        <p:spPr>
          <a:xfrm>
            <a:off x="587222" y="5454269"/>
            <a:ext cx="815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汇报人：</a:t>
            </a:r>
            <a:r>
              <a:rPr lang="zh-CN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紫丁香文社 </a:t>
            </a:r>
            <a:endParaRPr lang="en-US" altLang="zh-CN" sz="2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汇报时间：</a:t>
            </a:r>
            <a:r>
              <a:rPr lang="zh-CN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Arial" panose="020B0604020202020204" pitchFamily="34" charset="0"/>
              </a:rPr>
              <a:t>公众号</a:t>
            </a:r>
            <a:r>
              <a:rPr lang="en-US" altLang="zh-CN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Arial" panose="020B0604020202020204" pitchFamily="34" charset="0"/>
              </a:rPr>
              <a:t>qq1689929593</a:t>
            </a:r>
            <a:endParaRPr lang="en-US" altLang="zh-CN" sz="24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58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56E13A-8A44-4F77-AF46-E472054933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855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2E2AB7-E31B-409E-A453-C5E527A7F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72443"/>
            <a:ext cx="5594751" cy="39855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6BF5F6-F92F-465B-902A-3150F0AF260A}"/>
              </a:ext>
            </a:extLst>
          </p:cNvPr>
          <p:cNvSpPr txBox="1"/>
          <p:nvPr/>
        </p:nvSpPr>
        <p:spPr>
          <a:xfrm>
            <a:off x="3955445" y="3966972"/>
            <a:ext cx="4281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工作概况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7D4664-0FFC-4075-83CB-0377FDA3D757}"/>
              </a:ext>
            </a:extLst>
          </p:cNvPr>
          <p:cNvGrpSpPr/>
          <p:nvPr/>
        </p:nvGrpSpPr>
        <p:grpSpPr>
          <a:xfrm>
            <a:off x="2209240" y="1257586"/>
            <a:ext cx="2298700" cy="2298700"/>
            <a:chOff x="2209240" y="1257586"/>
            <a:chExt cx="2298700" cy="229870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037C823-8B44-4C2E-AE51-678B41AC5118}"/>
                </a:ext>
              </a:extLst>
            </p:cNvPr>
            <p:cNvSpPr/>
            <p:nvPr/>
          </p:nvSpPr>
          <p:spPr>
            <a:xfrm>
              <a:off x="2209240" y="1257586"/>
              <a:ext cx="2298700" cy="2298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1CA51F8-5573-4601-B7DB-5303E6200947}"/>
                </a:ext>
              </a:extLst>
            </p:cNvPr>
            <p:cNvSpPr txBox="1"/>
            <p:nvPr/>
          </p:nvSpPr>
          <p:spPr>
            <a:xfrm>
              <a:off x="2286094" y="1668272"/>
              <a:ext cx="21449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0" b="1" dirty="0">
                  <a:solidFill>
                    <a:schemeClr val="bg1"/>
                  </a:solidFill>
                </a:rPr>
                <a:t>01</a:t>
              </a:r>
              <a:endParaRPr lang="zh-CN" altLang="en-US" sz="9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F63F2B-A7DF-4D67-9CB6-8E0A70FE2627}"/>
              </a:ext>
            </a:extLst>
          </p:cNvPr>
          <p:cNvGrpSpPr/>
          <p:nvPr/>
        </p:nvGrpSpPr>
        <p:grpSpPr>
          <a:xfrm>
            <a:off x="3358590" y="3145600"/>
            <a:ext cx="5328210" cy="2025543"/>
            <a:chOff x="3358590" y="3145600"/>
            <a:chExt cx="5328210" cy="202554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409563C-B0AF-4379-AF76-CB20226C36D8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3358590" y="3145600"/>
              <a:ext cx="0" cy="20255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438DE19-E7D7-4E47-A53D-DB838F20E9EE}"/>
                </a:ext>
              </a:extLst>
            </p:cNvPr>
            <p:cNvCxnSpPr>
              <a:cxnSpLocks/>
            </p:cNvCxnSpPr>
            <p:nvPr/>
          </p:nvCxnSpPr>
          <p:spPr>
            <a:xfrm>
              <a:off x="3358590" y="5171143"/>
              <a:ext cx="532821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31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BBEBB0-6629-4541-A489-EA2E24CC691B}"/>
              </a:ext>
            </a:extLst>
          </p:cNvPr>
          <p:cNvSpPr txBox="1"/>
          <p:nvPr/>
        </p:nvSpPr>
        <p:spPr>
          <a:xfrm>
            <a:off x="771513" y="476811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此处输入标题</a:t>
            </a:r>
          </a:p>
        </p:txBody>
      </p:sp>
      <p:grpSp>
        <p:nvGrpSpPr>
          <p:cNvPr id="69" name="ïŝḻïḓé">
            <a:extLst>
              <a:ext uri="{FF2B5EF4-FFF2-40B4-BE49-F238E27FC236}">
                <a16:creationId xmlns:a16="http://schemas.microsoft.com/office/drawing/2014/main" id="{69F32042-95D8-4FA4-A6F3-91BF65662E8E}"/>
              </a:ext>
            </a:extLst>
          </p:cNvPr>
          <p:cNvGrpSpPr/>
          <p:nvPr/>
        </p:nvGrpSpPr>
        <p:grpSpPr>
          <a:xfrm>
            <a:off x="1879600" y="1341936"/>
            <a:ext cx="3110006" cy="1445082"/>
            <a:chOff x="673100" y="1296260"/>
            <a:chExt cx="3110006" cy="1445082"/>
          </a:xfrm>
        </p:grpSpPr>
        <p:sp>
          <p:nvSpPr>
            <p:cNvPr id="70" name="îŝlïḍe">
              <a:extLst>
                <a:ext uri="{FF2B5EF4-FFF2-40B4-BE49-F238E27FC236}">
                  <a16:creationId xmlns:a16="http://schemas.microsoft.com/office/drawing/2014/main" id="{2497F0C1-D74D-4EDB-8029-5DC2BC05A0BD}"/>
                </a:ext>
              </a:extLst>
            </p:cNvPr>
            <p:cNvSpPr txBox="1"/>
            <p:nvPr/>
          </p:nvSpPr>
          <p:spPr>
            <a:xfrm>
              <a:off x="673100" y="1875198"/>
              <a:ext cx="3110006" cy="86614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600" dirty="0"/>
                <a:t>……</a:t>
              </a:r>
            </a:p>
          </p:txBody>
        </p:sp>
        <p:sp>
          <p:nvSpPr>
            <p:cNvPr id="71" name="i$ļîḍè">
              <a:extLst>
                <a:ext uri="{FF2B5EF4-FFF2-40B4-BE49-F238E27FC236}">
                  <a16:creationId xmlns:a16="http://schemas.microsoft.com/office/drawing/2014/main" id="{CCB175BB-8F18-432F-8261-14BAAF17065A}"/>
                </a:ext>
              </a:extLst>
            </p:cNvPr>
            <p:cNvSpPr/>
            <p:nvPr/>
          </p:nvSpPr>
          <p:spPr>
            <a:xfrm>
              <a:off x="673100" y="1296260"/>
              <a:ext cx="3110006" cy="472585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/>
                <a:t>此处输入标题</a:t>
              </a:r>
            </a:p>
          </p:txBody>
        </p:sp>
      </p:grpSp>
      <p:grpSp>
        <p:nvGrpSpPr>
          <p:cNvPr id="72" name="î$ḷîḍè">
            <a:extLst>
              <a:ext uri="{FF2B5EF4-FFF2-40B4-BE49-F238E27FC236}">
                <a16:creationId xmlns:a16="http://schemas.microsoft.com/office/drawing/2014/main" id="{E706FF8B-2044-435B-8F4E-BDDD3DE901CB}"/>
              </a:ext>
            </a:extLst>
          </p:cNvPr>
          <p:cNvGrpSpPr/>
          <p:nvPr/>
        </p:nvGrpSpPr>
        <p:grpSpPr>
          <a:xfrm>
            <a:off x="8650194" y="4386096"/>
            <a:ext cx="3110006" cy="1445082"/>
            <a:chOff x="8408894" y="4535758"/>
            <a:chExt cx="3110006" cy="1445082"/>
          </a:xfrm>
        </p:grpSpPr>
        <p:sp>
          <p:nvSpPr>
            <p:cNvPr id="73" name="íṥ1ïḍê">
              <a:extLst>
                <a:ext uri="{FF2B5EF4-FFF2-40B4-BE49-F238E27FC236}">
                  <a16:creationId xmlns:a16="http://schemas.microsoft.com/office/drawing/2014/main" id="{DC82E7ED-C25C-422F-8A17-6855D292B41D}"/>
                </a:ext>
              </a:extLst>
            </p:cNvPr>
            <p:cNvSpPr txBox="1"/>
            <p:nvPr/>
          </p:nvSpPr>
          <p:spPr>
            <a:xfrm>
              <a:off x="8408894" y="5114696"/>
              <a:ext cx="3110006" cy="86614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74" name="iS1ïḓe">
              <a:extLst>
                <a:ext uri="{FF2B5EF4-FFF2-40B4-BE49-F238E27FC236}">
                  <a16:creationId xmlns:a16="http://schemas.microsoft.com/office/drawing/2014/main" id="{0FDAF0E6-DB7B-4303-A70E-9F7D688FFE23}"/>
                </a:ext>
              </a:extLst>
            </p:cNvPr>
            <p:cNvSpPr/>
            <p:nvPr/>
          </p:nvSpPr>
          <p:spPr>
            <a:xfrm>
              <a:off x="8408894" y="4535758"/>
              <a:ext cx="3110006" cy="472585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/>
              <a:r>
                <a:rPr lang="zh-CN" altLang="en-US" sz="2000" b="1" dirty="0"/>
                <a:t>此处输入标题</a:t>
              </a:r>
            </a:p>
          </p:txBody>
        </p:sp>
      </p:grpSp>
      <p:grpSp>
        <p:nvGrpSpPr>
          <p:cNvPr id="75" name="ïŝḻîḍê">
            <a:extLst>
              <a:ext uri="{FF2B5EF4-FFF2-40B4-BE49-F238E27FC236}">
                <a16:creationId xmlns:a16="http://schemas.microsoft.com/office/drawing/2014/main" id="{7CEA007B-3FDC-4A83-91AD-0D6D2A3EC9D3}"/>
              </a:ext>
            </a:extLst>
          </p:cNvPr>
          <p:cNvGrpSpPr/>
          <p:nvPr/>
        </p:nvGrpSpPr>
        <p:grpSpPr>
          <a:xfrm>
            <a:off x="3163048" y="1569981"/>
            <a:ext cx="7135909" cy="3484038"/>
            <a:chOff x="2294965" y="1489599"/>
            <a:chExt cx="7602070" cy="3711638"/>
          </a:xfrm>
        </p:grpSpPr>
        <p:sp>
          <p:nvSpPr>
            <p:cNvPr id="76" name="îs1îḓé">
              <a:extLst>
                <a:ext uri="{FF2B5EF4-FFF2-40B4-BE49-F238E27FC236}">
                  <a16:creationId xmlns:a16="http://schemas.microsoft.com/office/drawing/2014/main" id="{430A63B8-09A9-4E1E-8D1C-852E34023D57}"/>
                </a:ext>
              </a:extLst>
            </p:cNvPr>
            <p:cNvSpPr/>
            <p:nvPr/>
          </p:nvSpPr>
          <p:spPr>
            <a:xfrm flipH="1">
              <a:off x="7816583" y="1667990"/>
              <a:ext cx="1504194" cy="1635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8" h="21493" extrusionOk="0">
                  <a:moveTo>
                    <a:pt x="11568" y="6"/>
                  </a:moveTo>
                  <a:cubicBezTo>
                    <a:pt x="10467" y="43"/>
                    <a:pt x="9346" y="277"/>
                    <a:pt x="8301" y="788"/>
                  </a:cubicBezTo>
                  <a:cubicBezTo>
                    <a:pt x="4875" y="2463"/>
                    <a:pt x="3315" y="6243"/>
                    <a:pt x="3652" y="9979"/>
                  </a:cubicBezTo>
                  <a:cubicBezTo>
                    <a:pt x="3692" y="10421"/>
                    <a:pt x="3758" y="10863"/>
                    <a:pt x="3744" y="11307"/>
                  </a:cubicBezTo>
                  <a:cubicBezTo>
                    <a:pt x="3716" y="12255"/>
                    <a:pt x="3336" y="13151"/>
                    <a:pt x="2797" y="13941"/>
                  </a:cubicBezTo>
                  <a:cubicBezTo>
                    <a:pt x="2116" y="14939"/>
                    <a:pt x="1172" y="15789"/>
                    <a:pt x="0" y="16380"/>
                  </a:cubicBezTo>
                  <a:cubicBezTo>
                    <a:pt x="1733" y="16479"/>
                    <a:pt x="3416" y="16991"/>
                    <a:pt x="4893" y="17861"/>
                  </a:cubicBezTo>
                  <a:cubicBezTo>
                    <a:pt x="6369" y="18731"/>
                    <a:pt x="7640" y="19959"/>
                    <a:pt x="8551" y="21493"/>
                  </a:cubicBezTo>
                  <a:cubicBezTo>
                    <a:pt x="8701" y="20438"/>
                    <a:pt x="9092" y="19426"/>
                    <a:pt x="9696" y="18535"/>
                  </a:cubicBezTo>
                  <a:cubicBezTo>
                    <a:pt x="10107" y="17927"/>
                    <a:pt x="10617" y="17377"/>
                    <a:pt x="11235" y="16940"/>
                  </a:cubicBezTo>
                  <a:cubicBezTo>
                    <a:pt x="11534" y="16729"/>
                    <a:pt x="11856" y="16547"/>
                    <a:pt x="12210" y="16439"/>
                  </a:cubicBezTo>
                  <a:cubicBezTo>
                    <a:pt x="12438" y="16370"/>
                    <a:pt x="12674" y="16333"/>
                    <a:pt x="12913" y="16329"/>
                  </a:cubicBezTo>
                  <a:cubicBezTo>
                    <a:pt x="13803" y="16250"/>
                    <a:pt x="14690" y="16015"/>
                    <a:pt x="15546" y="15627"/>
                  </a:cubicBezTo>
                  <a:cubicBezTo>
                    <a:pt x="19790" y="13704"/>
                    <a:pt x="21600" y="8798"/>
                    <a:pt x="19584" y="4699"/>
                  </a:cubicBezTo>
                  <a:cubicBezTo>
                    <a:pt x="18078" y="1636"/>
                    <a:pt x="14866" y="-107"/>
                    <a:pt x="11568" y="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7" name="išlïḍé">
              <a:extLst>
                <a:ext uri="{FF2B5EF4-FFF2-40B4-BE49-F238E27FC236}">
                  <a16:creationId xmlns:a16="http://schemas.microsoft.com/office/drawing/2014/main" id="{7EF1CEFB-D98B-48EF-9068-13BF060EFDF7}"/>
                </a:ext>
              </a:extLst>
            </p:cNvPr>
            <p:cNvSpPr/>
            <p:nvPr/>
          </p:nvSpPr>
          <p:spPr>
            <a:xfrm flipH="1">
              <a:off x="7993095" y="1843746"/>
              <a:ext cx="897615" cy="897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50" h="18950" extrusionOk="0">
                  <a:moveTo>
                    <a:pt x="18038" y="5425"/>
                  </a:moveTo>
                  <a:cubicBezTo>
                    <a:pt x="15801" y="695"/>
                    <a:pt x="10154" y="-1325"/>
                    <a:pt x="5425" y="912"/>
                  </a:cubicBezTo>
                  <a:cubicBezTo>
                    <a:pt x="696" y="3149"/>
                    <a:pt x="-1325" y="8796"/>
                    <a:pt x="912" y="13525"/>
                  </a:cubicBezTo>
                  <a:cubicBezTo>
                    <a:pt x="3148" y="18254"/>
                    <a:pt x="8796" y="20275"/>
                    <a:pt x="13525" y="18038"/>
                  </a:cubicBezTo>
                  <a:cubicBezTo>
                    <a:pt x="18254" y="15801"/>
                    <a:pt x="20275" y="10154"/>
                    <a:pt x="18038" y="542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78" name="ïŝ1îďè">
              <a:extLst>
                <a:ext uri="{FF2B5EF4-FFF2-40B4-BE49-F238E27FC236}">
                  <a16:creationId xmlns:a16="http://schemas.microsoft.com/office/drawing/2014/main" id="{67213A25-29FD-4929-8659-890A9C3A0130}"/>
                </a:ext>
              </a:extLst>
            </p:cNvPr>
            <p:cNvSpPr/>
            <p:nvPr/>
          </p:nvSpPr>
          <p:spPr>
            <a:xfrm flipH="1">
              <a:off x="8237622" y="2902827"/>
              <a:ext cx="1659413" cy="1544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2" h="21587" extrusionOk="0">
                  <a:moveTo>
                    <a:pt x="7907" y="0"/>
                  </a:moveTo>
                  <a:cubicBezTo>
                    <a:pt x="6906" y="-13"/>
                    <a:pt x="5883" y="190"/>
                    <a:pt x="4894" y="634"/>
                  </a:cubicBezTo>
                  <a:cubicBezTo>
                    <a:pt x="884" y="2433"/>
                    <a:pt x="-1098" y="7565"/>
                    <a:pt x="622" y="11990"/>
                  </a:cubicBezTo>
                  <a:cubicBezTo>
                    <a:pt x="2075" y="15732"/>
                    <a:pt x="5652" y="17579"/>
                    <a:pt x="9206" y="17297"/>
                  </a:cubicBezTo>
                  <a:cubicBezTo>
                    <a:pt x="9486" y="17275"/>
                    <a:pt x="9766" y="17240"/>
                    <a:pt x="10047" y="17244"/>
                  </a:cubicBezTo>
                  <a:cubicBezTo>
                    <a:pt x="11079" y="17256"/>
                    <a:pt x="12042" y="17765"/>
                    <a:pt x="12862" y="18471"/>
                  </a:cubicBezTo>
                  <a:cubicBezTo>
                    <a:pt x="13781" y="19263"/>
                    <a:pt x="14547" y="20314"/>
                    <a:pt x="15062" y="21587"/>
                  </a:cubicBezTo>
                  <a:cubicBezTo>
                    <a:pt x="15247" y="19757"/>
                    <a:pt x="15835" y="18008"/>
                    <a:pt x="16763" y="16504"/>
                  </a:cubicBezTo>
                  <a:cubicBezTo>
                    <a:pt x="17692" y="14999"/>
                    <a:pt x="18960" y="13742"/>
                    <a:pt x="20502" y="12898"/>
                  </a:cubicBezTo>
                  <a:cubicBezTo>
                    <a:pt x="18373" y="12545"/>
                    <a:pt x="16507" y="10921"/>
                    <a:pt x="15719" y="8526"/>
                  </a:cubicBezTo>
                  <a:cubicBezTo>
                    <a:pt x="15568" y="8069"/>
                    <a:pt x="15465" y="7599"/>
                    <a:pt x="15359" y="7125"/>
                  </a:cubicBezTo>
                  <a:cubicBezTo>
                    <a:pt x="15237" y="6576"/>
                    <a:pt x="15111" y="6019"/>
                    <a:pt x="14931" y="5471"/>
                  </a:cubicBezTo>
                  <a:cubicBezTo>
                    <a:pt x="13811" y="2075"/>
                    <a:pt x="10934" y="41"/>
                    <a:pt x="790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9" name="işľiḑê">
              <a:extLst>
                <a:ext uri="{FF2B5EF4-FFF2-40B4-BE49-F238E27FC236}">
                  <a16:creationId xmlns:a16="http://schemas.microsoft.com/office/drawing/2014/main" id="{BF1CB11B-E16F-4FB9-AAF9-3CD1F8E1A544}"/>
                </a:ext>
              </a:extLst>
            </p:cNvPr>
            <p:cNvSpPr/>
            <p:nvPr/>
          </p:nvSpPr>
          <p:spPr>
            <a:xfrm flipH="1">
              <a:off x="8819353" y="3079162"/>
              <a:ext cx="896388" cy="89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54" h="19054" extrusionOk="0">
                  <a:moveTo>
                    <a:pt x="5969" y="692"/>
                  </a:moveTo>
                  <a:cubicBezTo>
                    <a:pt x="1089" y="2657"/>
                    <a:pt x="-1273" y="8206"/>
                    <a:pt x="692" y="13085"/>
                  </a:cubicBezTo>
                  <a:cubicBezTo>
                    <a:pt x="2657" y="17965"/>
                    <a:pt x="8206" y="20327"/>
                    <a:pt x="13085" y="18362"/>
                  </a:cubicBezTo>
                  <a:cubicBezTo>
                    <a:pt x="17965" y="16397"/>
                    <a:pt x="20327" y="10848"/>
                    <a:pt x="18362" y="5969"/>
                  </a:cubicBezTo>
                  <a:cubicBezTo>
                    <a:pt x="16397" y="1089"/>
                    <a:pt x="10848" y="-1273"/>
                    <a:pt x="5969" y="69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80" name="iṩļiḋé">
              <a:extLst>
                <a:ext uri="{FF2B5EF4-FFF2-40B4-BE49-F238E27FC236}">
                  <a16:creationId xmlns:a16="http://schemas.microsoft.com/office/drawing/2014/main" id="{1CE2246E-6924-48CA-8748-C12FCCBAD682}"/>
                </a:ext>
              </a:extLst>
            </p:cNvPr>
            <p:cNvSpPr/>
            <p:nvPr/>
          </p:nvSpPr>
          <p:spPr>
            <a:xfrm flipH="1">
              <a:off x="6793882" y="3536202"/>
              <a:ext cx="1894422" cy="1665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564" extrusionOk="0">
                  <a:moveTo>
                    <a:pt x="16395" y="0"/>
                  </a:moveTo>
                  <a:cubicBezTo>
                    <a:pt x="15338" y="2211"/>
                    <a:pt x="13230" y="3601"/>
                    <a:pt x="10921" y="3416"/>
                  </a:cubicBezTo>
                  <a:cubicBezTo>
                    <a:pt x="10449" y="3379"/>
                    <a:pt x="9990" y="3266"/>
                    <a:pt x="9526" y="3183"/>
                  </a:cubicBezTo>
                  <a:cubicBezTo>
                    <a:pt x="9089" y="3104"/>
                    <a:pt x="8648" y="3048"/>
                    <a:pt x="8202" y="3040"/>
                  </a:cubicBezTo>
                  <a:cubicBezTo>
                    <a:pt x="3697" y="2950"/>
                    <a:pt x="20" y="7100"/>
                    <a:pt x="0" y="12235"/>
                  </a:cubicBezTo>
                  <a:cubicBezTo>
                    <a:pt x="-20" y="17348"/>
                    <a:pt x="3594" y="21524"/>
                    <a:pt x="8088" y="21564"/>
                  </a:cubicBezTo>
                  <a:cubicBezTo>
                    <a:pt x="12191" y="21600"/>
                    <a:pt x="15602" y="18173"/>
                    <a:pt x="16197" y="13688"/>
                  </a:cubicBezTo>
                  <a:cubicBezTo>
                    <a:pt x="16208" y="13603"/>
                    <a:pt x="16218" y="13517"/>
                    <a:pt x="16227" y="13431"/>
                  </a:cubicBezTo>
                  <a:cubicBezTo>
                    <a:pt x="16236" y="13350"/>
                    <a:pt x="16244" y="13269"/>
                    <a:pt x="16251" y="13188"/>
                  </a:cubicBezTo>
                  <a:cubicBezTo>
                    <a:pt x="16271" y="12959"/>
                    <a:pt x="16287" y="12727"/>
                    <a:pt x="16341" y="12506"/>
                  </a:cubicBezTo>
                  <a:cubicBezTo>
                    <a:pt x="16382" y="12335"/>
                    <a:pt x="16444" y="12172"/>
                    <a:pt x="16533" y="12023"/>
                  </a:cubicBezTo>
                  <a:cubicBezTo>
                    <a:pt x="16572" y="11958"/>
                    <a:pt x="16616" y="11896"/>
                    <a:pt x="16664" y="11839"/>
                  </a:cubicBezTo>
                  <a:cubicBezTo>
                    <a:pt x="16708" y="11779"/>
                    <a:pt x="16753" y="11719"/>
                    <a:pt x="16800" y="11660"/>
                  </a:cubicBezTo>
                  <a:cubicBezTo>
                    <a:pt x="17294" y="11030"/>
                    <a:pt x="17884" y="10497"/>
                    <a:pt x="18542" y="10093"/>
                  </a:cubicBezTo>
                  <a:cubicBezTo>
                    <a:pt x="19446" y="9538"/>
                    <a:pt x="20481" y="9223"/>
                    <a:pt x="21580" y="9224"/>
                  </a:cubicBezTo>
                  <a:cubicBezTo>
                    <a:pt x="20127" y="8304"/>
                    <a:pt x="18894" y="6990"/>
                    <a:pt x="17993" y="5410"/>
                  </a:cubicBezTo>
                  <a:cubicBezTo>
                    <a:pt x="17092" y="3830"/>
                    <a:pt x="16523" y="1984"/>
                    <a:pt x="1639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1" name="îṧḻide">
              <a:extLst>
                <a:ext uri="{FF2B5EF4-FFF2-40B4-BE49-F238E27FC236}">
                  <a16:creationId xmlns:a16="http://schemas.microsoft.com/office/drawing/2014/main" id="{8E624AAF-A7C4-4A9B-BFEE-9B063B98358D}"/>
                </a:ext>
              </a:extLst>
            </p:cNvPr>
            <p:cNvSpPr/>
            <p:nvPr/>
          </p:nvSpPr>
          <p:spPr>
            <a:xfrm flipH="1">
              <a:off x="7436172" y="3948983"/>
              <a:ext cx="1074205" cy="1074199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82" name="iṩľiḍé">
              <a:extLst>
                <a:ext uri="{FF2B5EF4-FFF2-40B4-BE49-F238E27FC236}">
                  <a16:creationId xmlns:a16="http://schemas.microsoft.com/office/drawing/2014/main" id="{BDA4D864-E235-48DB-898D-23878300198D}"/>
                </a:ext>
              </a:extLst>
            </p:cNvPr>
            <p:cNvSpPr/>
            <p:nvPr/>
          </p:nvSpPr>
          <p:spPr>
            <a:xfrm flipH="1">
              <a:off x="5355178" y="2874601"/>
              <a:ext cx="1897712" cy="1673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8" h="21590" extrusionOk="0">
                  <a:moveTo>
                    <a:pt x="7777" y="0"/>
                  </a:moveTo>
                  <a:cubicBezTo>
                    <a:pt x="6532" y="-10"/>
                    <a:pt x="5267" y="340"/>
                    <a:pt x="4091" y="1090"/>
                  </a:cubicBezTo>
                  <a:cubicBezTo>
                    <a:pt x="323" y="3491"/>
                    <a:pt x="-1102" y="9086"/>
                    <a:pt x="918" y="13576"/>
                  </a:cubicBezTo>
                  <a:cubicBezTo>
                    <a:pt x="2580" y="17270"/>
                    <a:pt x="6049" y="19049"/>
                    <a:pt x="9330" y="18255"/>
                  </a:cubicBezTo>
                  <a:cubicBezTo>
                    <a:pt x="9527" y="18207"/>
                    <a:pt x="9724" y="18150"/>
                    <a:pt x="9918" y="18077"/>
                  </a:cubicBezTo>
                  <a:cubicBezTo>
                    <a:pt x="10028" y="18035"/>
                    <a:pt x="10138" y="17987"/>
                    <a:pt x="10249" y="17950"/>
                  </a:cubicBezTo>
                  <a:cubicBezTo>
                    <a:pt x="10660" y="17810"/>
                    <a:pt x="11090" y="17799"/>
                    <a:pt x="11514" y="17859"/>
                  </a:cubicBezTo>
                  <a:cubicBezTo>
                    <a:pt x="11682" y="17882"/>
                    <a:pt x="11849" y="17917"/>
                    <a:pt x="12014" y="17960"/>
                  </a:cubicBezTo>
                  <a:cubicBezTo>
                    <a:pt x="12618" y="18116"/>
                    <a:pt x="13203" y="18376"/>
                    <a:pt x="13742" y="18738"/>
                  </a:cubicBezTo>
                  <a:cubicBezTo>
                    <a:pt x="14703" y="19383"/>
                    <a:pt x="15527" y="20347"/>
                    <a:pt x="16089" y="21590"/>
                  </a:cubicBezTo>
                  <a:cubicBezTo>
                    <a:pt x="16106" y="19706"/>
                    <a:pt x="16510" y="17854"/>
                    <a:pt x="17259" y="16204"/>
                  </a:cubicBezTo>
                  <a:cubicBezTo>
                    <a:pt x="18008" y="14555"/>
                    <a:pt x="19102" y="13109"/>
                    <a:pt x="20498" y="12038"/>
                  </a:cubicBezTo>
                  <a:cubicBezTo>
                    <a:pt x="18595" y="11859"/>
                    <a:pt x="16800" y="10648"/>
                    <a:pt x="15712" y="8617"/>
                  </a:cubicBezTo>
                  <a:cubicBezTo>
                    <a:pt x="15642" y="8487"/>
                    <a:pt x="15575" y="8355"/>
                    <a:pt x="15518" y="8216"/>
                  </a:cubicBezTo>
                  <a:cubicBezTo>
                    <a:pt x="15374" y="7856"/>
                    <a:pt x="15316" y="7463"/>
                    <a:pt x="15238" y="7078"/>
                  </a:cubicBezTo>
                  <a:cubicBezTo>
                    <a:pt x="15085" y="6329"/>
                    <a:pt x="14858" y="5589"/>
                    <a:pt x="14542" y="4880"/>
                  </a:cubicBezTo>
                  <a:cubicBezTo>
                    <a:pt x="13166" y="1786"/>
                    <a:pt x="10518" y="21"/>
                    <a:pt x="7777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3" name="iṣlíḓê">
              <a:extLst>
                <a:ext uri="{FF2B5EF4-FFF2-40B4-BE49-F238E27FC236}">
                  <a16:creationId xmlns:a16="http://schemas.microsoft.com/office/drawing/2014/main" id="{5B70F61A-F2F4-4D25-8B57-1FD814A26FD5}"/>
                </a:ext>
              </a:extLst>
            </p:cNvPr>
            <p:cNvSpPr/>
            <p:nvPr/>
          </p:nvSpPr>
          <p:spPr>
            <a:xfrm flipH="1">
              <a:off x="5999091" y="3051674"/>
              <a:ext cx="1076336" cy="107634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84" name="îṣ1îďê">
              <a:extLst>
                <a:ext uri="{FF2B5EF4-FFF2-40B4-BE49-F238E27FC236}">
                  <a16:creationId xmlns:a16="http://schemas.microsoft.com/office/drawing/2014/main" id="{EA98D063-CB90-4A08-8B8C-F245F228F196}"/>
                </a:ext>
              </a:extLst>
            </p:cNvPr>
            <p:cNvSpPr/>
            <p:nvPr/>
          </p:nvSpPr>
          <p:spPr>
            <a:xfrm flipH="1">
              <a:off x="3837026" y="3479417"/>
              <a:ext cx="1931609" cy="1680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91" extrusionOk="0">
                  <a:moveTo>
                    <a:pt x="16325" y="0"/>
                  </a:moveTo>
                  <a:cubicBezTo>
                    <a:pt x="15247" y="1970"/>
                    <a:pt x="13395" y="3323"/>
                    <a:pt x="11258" y="3497"/>
                  </a:cubicBezTo>
                  <a:cubicBezTo>
                    <a:pt x="11121" y="3508"/>
                    <a:pt x="10984" y="3514"/>
                    <a:pt x="10847" y="3512"/>
                  </a:cubicBezTo>
                  <a:cubicBezTo>
                    <a:pt x="10356" y="3501"/>
                    <a:pt x="9884" y="3374"/>
                    <a:pt x="9402" y="3283"/>
                  </a:cubicBezTo>
                  <a:cubicBezTo>
                    <a:pt x="8952" y="3198"/>
                    <a:pt x="8493" y="3145"/>
                    <a:pt x="8027" y="3141"/>
                  </a:cubicBezTo>
                  <a:cubicBezTo>
                    <a:pt x="3589" y="3111"/>
                    <a:pt x="-9" y="7260"/>
                    <a:pt x="0" y="12368"/>
                  </a:cubicBezTo>
                  <a:cubicBezTo>
                    <a:pt x="9" y="17459"/>
                    <a:pt x="3597" y="21580"/>
                    <a:pt x="8027" y="21591"/>
                  </a:cubicBezTo>
                  <a:cubicBezTo>
                    <a:pt x="11723" y="21600"/>
                    <a:pt x="14839" y="18740"/>
                    <a:pt x="15757" y="14831"/>
                  </a:cubicBezTo>
                  <a:cubicBezTo>
                    <a:pt x="15810" y="14608"/>
                    <a:pt x="15855" y="14384"/>
                    <a:pt x="15896" y="14157"/>
                  </a:cubicBezTo>
                  <a:cubicBezTo>
                    <a:pt x="15991" y="13631"/>
                    <a:pt x="16067" y="13091"/>
                    <a:pt x="16293" y="12618"/>
                  </a:cubicBezTo>
                  <a:cubicBezTo>
                    <a:pt x="16428" y="12335"/>
                    <a:pt x="16611" y="12089"/>
                    <a:pt x="16802" y="11853"/>
                  </a:cubicBezTo>
                  <a:cubicBezTo>
                    <a:pt x="17252" y="11297"/>
                    <a:pt x="17752" y="10792"/>
                    <a:pt x="18314" y="10387"/>
                  </a:cubicBezTo>
                  <a:cubicBezTo>
                    <a:pt x="19265" y="9703"/>
                    <a:pt x="20388" y="9311"/>
                    <a:pt x="21591" y="9320"/>
                  </a:cubicBezTo>
                  <a:cubicBezTo>
                    <a:pt x="20126" y="8398"/>
                    <a:pt x="18880" y="7075"/>
                    <a:pt x="17965" y="5479"/>
                  </a:cubicBezTo>
                  <a:cubicBezTo>
                    <a:pt x="17050" y="3883"/>
                    <a:pt x="16466" y="2014"/>
                    <a:pt x="1632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5" name="îṣľíḑè">
              <a:extLst>
                <a:ext uri="{FF2B5EF4-FFF2-40B4-BE49-F238E27FC236}">
                  <a16:creationId xmlns:a16="http://schemas.microsoft.com/office/drawing/2014/main" id="{1D3D61FC-01DB-45E4-8507-7E25EC1E0075}"/>
                </a:ext>
              </a:extLst>
            </p:cNvPr>
            <p:cNvSpPr/>
            <p:nvPr/>
          </p:nvSpPr>
          <p:spPr>
            <a:xfrm flipH="1">
              <a:off x="4514448" y="3904117"/>
              <a:ext cx="1073192" cy="107358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86" name="i$ļîḋé">
              <a:extLst>
                <a:ext uri="{FF2B5EF4-FFF2-40B4-BE49-F238E27FC236}">
                  <a16:creationId xmlns:a16="http://schemas.microsoft.com/office/drawing/2014/main" id="{2E7B7D3B-EAA5-4C26-937E-12EE3A99F7C8}"/>
                </a:ext>
              </a:extLst>
            </p:cNvPr>
            <p:cNvSpPr/>
            <p:nvPr/>
          </p:nvSpPr>
          <p:spPr>
            <a:xfrm flipH="1">
              <a:off x="2524765" y="2529059"/>
              <a:ext cx="1794787" cy="179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1095"/>
                    <a:pt x="12" y="11387"/>
                    <a:pt x="36" y="11676"/>
                  </a:cubicBezTo>
                  <a:cubicBezTo>
                    <a:pt x="334" y="15393"/>
                    <a:pt x="2514" y="18579"/>
                    <a:pt x="5623" y="20280"/>
                  </a:cubicBezTo>
                  <a:cubicBezTo>
                    <a:pt x="7160" y="21121"/>
                    <a:pt x="8924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7" name="ïṧļïḑé">
              <a:extLst>
                <a:ext uri="{FF2B5EF4-FFF2-40B4-BE49-F238E27FC236}">
                  <a16:creationId xmlns:a16="http://schemas.microsoft.com/office/drawing/2014/main" id="{9D75A9B0-8F6F-49C9-96B5-C495108611FF}"/>
                </a:ext>
              </a:extLst>
            </p:cNvPr>
            <p:cNvSpPr/>
            <p:nvPr/>
          </p:nvSpPr>
          <p:spPr>
            <a:xfrm flipH="1">
              <a:off x="2750781" y="2755067"/>
              <a:ext cx="1342754" cy="134276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88" name="işļïde">
              <a:extLst>
                <a:ext uri="{FF2B5EF4-FFF2-40B4-BE49-F238E27FC236}">
                  <a16:creationId xmlns:a16="http://schemas.microsoft.com/office/drawing/2014/main" id="{536D7127-E282-464F-A391-F88F1AC3D5C0}"/>
                </a:ext>
              </a:extLst>
            </p:cNvPr>
            <p:cNvSpPr/>
            <p:nvPr/>
          </p:nvSpPr>
          <p:spPr>
            <a:xfrm>
              <a:off x="2294965" y="3400934"/>
              <a:ext cx="688516" cy="105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600" extrusionOk="0">
                  <a:moveTo>
                    <a:pt x="248" y="0"/>
                  </a:moveTo>
                  <a:cubicBezTo>
                    <a:pt x="-394" y="3423"/>
                    <a:pt x="224" y="6830"/>
                    <a:pt x="1940" y="9968"/>
                  </a:cubicBezTo>
                  <a:cubicBezTo>
                    <a:pt x="3705" y="13196"/>
                    <a:pt x="6652" y="16173"/>
                    <a:pt x="10864" y="18394"/>
                  </a:cubicBezTo>
                  <a:cubicBezTo>
                    <a:pt x="13880" y="19984"/>
                    <a:pt x="17424" y="21083"/>
                    <a:pt x="21206" y="21600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8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9" name="îŝļïḋé">
              <a:extLst>
                <a:ext uri="{FF2B5EF4-FFF2-40B4-BE49-F238E27FC236}">
                  <a16:creationId xmlns:a16="http://schemas.microsoft.com/office/drawing/2014/main" id="{945998FD-C6B6-4C2A-A1F4-765B59751B2C}"/>
                </a:ext>
              </a:extLst>
            </p:cNvPr>
            <p:cNvSpPr/>
            <p:nvPr/>
          </p:nvSpPr>
          <p:spPr>
            <a:xfrm rot="10800000">
              <a:off x="8670849" y="1489599"/>
              <a:ext cx="574319" cy="888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4" h="21600" extrusionOk="0">
                  <a:moveTo>
                    <a:pt x="737" y="0"/>
                  </a:moveTo>
                  <a:cubicBezTo>
                    <a:pt x="-1626" y="6731"/>
                    <a:pt x="1797" y="13810"/>
                    <a:pt x="9518" y="18160"/>
                  </a:cubicBezTo>
                  <a:cubicBezTo>
                    <a:pt x="12560" y="19874"/>
                    <a:pt x="16145" y="21054"/>
                    <a:pt x="19974" y="21600"/>
                  </a:cubicBezTo>
                </a:path>
              </a:pathLst>
            </a:custGeom>
            <a:noFill/>
            <a:ln w="63500" cap="flat">
              <a:solidFill>
                <a:schemeClr val="bg1">
                  <a:lumMod val="85000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90" name="íşḻiḑè">
              <a:extLst>
                <a:ext uri="{FF2B5EF4-FFF2-40B4-BE49-F238E27FC236}">
                  <a16:creationId xmlns:a16="http://schemas.microsoft.com/office/drawing/2014/main" id="{EAAD9B3A-A865-4174-9DE5-D7E990A4E24B}"/>
                </a:ext>
              </a:extLst>
            </p:cNvPr>
            <p:cNvSpPr/>
            <p:nvPr/>
          </p:nvSpPr>
          <p:spPr>
            <a:xfrm>
              <a:off x="4730027" y="4471401"/>
              <a:ext cx="642034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en-US" altLang="zh-CN" sz="1600" i="1" dirty="0"/>
                <a:t>Text</a:t>
              </a:r>
            </a:p>
          </p:txBody>
        </p:sp>
        <p:sp>
          <p:nvSpPr>
            <p:cNvPr id="91" name="ïṧḻiďe">
              <a:extLst>
                <a:ext uri="{FF2B5EF4-FFF2-40B4-BE49-F238E27FC236}">
                  <a16:creationId xmlns:a16="http://schemas.microsoft.com/office/drawing/2014/main" id="{98896127-F59B-4C3F-9FC7-EE94338D1710}"/>
                </a:ext>
              </a:extLst>
            </p:cNvPr>
            <p:cNvSpPr/>
            <p:nvPr/>
          </p:nvSpPr>
          <p:spPr>
            <a:xfrm>
              <a:off x="6216242" y="3602408"/>
              <a:ext cx="642034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en-US" altLang="zh-CN" sz="1600" i="1" dirty="0"/>
                <a:t>Text</a:t>
              </a:r>
            </a:p>
          </p:txBody>
        </p:sp>
        <p:sp>
          <p:nvSpPr>
            <p:cNvPr id="92" name="ïślîḍe">
              <a:extLst>
                <a:ext uri="{FF2B5EF4-FFF2-40B4-BE49-F238E27FC236}">
                  <a16:creationId xmlns:a16="http://schemas.microsoft.com/office/drawing/2014/main" id="{85551352-B4CC-4E0A-8F86-E27BF528A1E3}"/>
                </a:ext>
              </a:extLst>
            </p:cNvPr>
            <p:cNvSpPr/>
            <p:nvPr/>
          </p:nvSpPr>
          <p:spPr>
            <a:xfrm>
              <a:off x="7652257" y="4489681"/>
              <a:ext cx="642034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en-US" altLang="zh-CN" sz="1600" i="1" dirty="0"/>
                <a:t>Text</a:t>
              </a:r>
            </a:p>
          </p:txBody>
        </p:sp>
        <p:sp>
          <p:nvSpPr>
            <p:cNvPr id="93" name="iş1îḍê">
              <a:extLst>
                <a:ext uri="{FF2B5EF4-FFF2-40B4-BE49-F238E27FC236}">
                  <a16:creationId xmlns:a16="http://schemas.microsoft.com/office/drawing/2014/main" id="{AD379E67-44A2-48DA-9A74-831D540C7366}"/>
                </a:ext>
              </a:extLst>
            </p:cNvPr>
            <p:cNvSpPr/>
            <p:nvPr/>
          </p:nvSpPr>
          <p:spPr>
            <a:xfrm>
              <a:off x="8995935" y="3555840"/>
              <a:ext cx="543224" cy="319566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 fontScale="92500"/>
            </a:bodyPr>
            <a:lstStyle/>
            <a:p>
              <a:pPr algn="ctr"/>
              <a:r>
                <a:rPr lang="en-US" altLang="zh-CN" sz="1400" i="1" dirty="0"/>
                <a:t>Text</a:t>
              </a:r>
            </a:p>
          </p:txBody>
        </p:sp>
        <p:sp>
          <p:nvSpPr>
            <p:cNvPr id="94" name="išļíḓê">
              <a:extLst>
                <a:ext uri="{FF2B5EF4-FFF2-40B4-BE49-F238E27FC236}">
                  <a16:creationId xmlns:a16="http://schemas.microsoft.com/office/drawing/2014/main" id="{8F838B4F-8129-4B14-8D99-5C951BC2DD60}"/>
                </a:ext>
              </a:extLst>
            </p:cNvPr>
            <p:cNvSpPr/>
            <p:nvPr/>
          </p:nvSpPr>
          <p:spPr>
            <a:xfrm>
              <a:off x="8120885" y="2305108"/>
              <a:ext cx="642034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en-US" altLang="zh-CN" sz="1600" i="1" dirty="0"/>
                <a:t>Text</a:t>
              </a:r>
            </a:p>
          </p:txBody>
        </p:sp>
        <p:sp>
          <p:nvSpPr>
            <p:cNvPr id="95" name="ïṡḻiḋè">
              <a:extLst>
                <a:ext uri="{FF2B5EF4-FFF2-40B4-BE49-F238E27FC236}">
                  <a16:creationId xmlns:a16="http://schemas.microsoft.com/office/drawing/2014/main" id="{3FEF2216-67FB-4476-AD61-35412881BE5A}"/>
                </a:ext>
              </a:extLst>
            </p:cNvPr>
            <p:cNvSpPr/>
            <p:nvPr/>
          </p:nvSpPr>
          <p:spPr>
            <a:xfrm>
              <a:off x="3054216" y="3442611"/>
              <a:ext cx="735885" cy="446575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/>
              <a:r>
                <a:rPr lang="en-US" altLang="zh-CN" sz="2000" i="1" dirty="0"/>
                <a:t>Text</a:t>
              </a:r>
            </a:p>
          </p:txBody>
        </p:sp>
        <p:sp>
          <p:nvSpPr>
            <p:cNvPr id="96" name="îŝlidê">
              <a:extLst>
                <a:ext uri="{FF2B5EF4-FFF2-40B4-BE49-F238E27FC236}">
                  <a16:creationId xmlns:a16="http://schemas.microsoft.com/office/drawing/2014/main" id="{A80EAA6D-740F-4307-810C-3B83A0D1CEB8}"/>
                </a:ext>
              </a:extLst>
            </p:cNvPr>
            <p:cNvSpPr/>
            <p:nvPr/>
          </p:nvSpPr>
          <p:spPr>
            <a:xfrm>
              <a:off x="3221702" y="2963714"/>
              <a:ext cx="400912" cy="400306"/>
            </a:xfrm>
            <a:custGeom>
              <a:avLst/>
              <a:gdLst>
                <a:gd name="connsiteX0" fmla="*/ 106370 w 607639"/>
                <a:gd name="connsiteY0" fmla="*/ 436610 h 606722"/>
                <a:gd name="connsiteX1" fmla="*/ 61329 w 607639"/>
                <a:gd name="connsiteY1" fmla="*/ 480515 h 606722"/>
                <a:gd name="connsiteX2" fmla="*/ 126397 w 607639"/>
                <a:gd name="connsiteY2" fmla="*/ 545485 h 606722"/>
                <a:gd name="connsiteX3" fmla="*/ 170369 w 607639"/>
                <a:gd name="connsiteY3" fmla="*/ 500513 h 606722"/>
                <a:gd name="connsiteX4" fmla="*/ 455714 w 607639"/>
                <a:gd name="connsiteY4" fmla="*/ 404481 h 606722"/>
                <a:gd name="connsiteX5" fmla="*/ 531614 w 607639"/>
                <a:gd name="connsiteY5" fmla="*/ 404481 h 606722"/>
                <a:gd name="connsiteX6" fmla="*/ 531703 w 607639"/>
                <a:gd name="connsiteY6" fmla="*/ 404481 h 606722"/>
                <a:gd name="connsiteX7" fmla="*/ 531792 w 607639"/>
                <a:gd name="connsiteY7" fmla="*/ 404481 h 606722"/>
                <a:gd name="connsiteX8" fmla="*/ 548075 w 607639"/>
                <a:gd name="connsiteY8" fmla="*/ 410525 h 606722"/>
                <a:gd name="connsiteX9" fmla="*/ 551456 w 607639"/>
                <a:gd name="connsiteY9" fmla="*/ 413991 h 606722"/>
                <a:gd name="connsiteX10" fmla="*/ 556973 w 607639"/>
                <a:gd name="connsiteY10" fmla="*/ 429012 h 606722"/>
                <a:gd name="connsiteX11" fmla="*/ 556973 w 607639"/>
                <a:gd name="connsiteY11" fmla="*/ 429811 h 606722"/>
                <a:gd name="connsiteX12" fmla="*/ 556973 w 607639"/>
                <a:gd name="connsiteY12" fmla="*/ 505625 h 606722"/>
                <a:gd name="connsiteX13" fmla="*/ 531614 w 607639"/>
                <a:gd name="connsiteY13" fmla="*/ 530867 h 606722"/>
                <a:gd name="connsiteX14" fmla="*/ 506343 w 607639"/>
                <a:gd name="connsiteY14" fmla="*/ 505625 h 606722"/>
                <a:gd name="connsiteX15" fmla="*/ 476001 w 607639"/>
                <a:gd name="connsiteY15" fmla="*/ 546065 h 606722"/>
                <a:gd name="connsiteX16" fmla="*/ 455714 w 607639"/>
                <a:gd name="connsiteY16" fmla="*/ 556197 h 606722"/>
                <a:gd name="connsiteX17" fmla="*/ 440498 w 607639"/>
                <a:gd name="connsiteY17" fmla="*/ 551131 h 606722"/>
                <a:gd name="connsiteX18" fmla="*/ 435515 w 607639"/>
                <a:gd name="connsiteY18" fmla="*/ 515757 h 606722"/>
                <a:gd name="connsiteX19" fmla="*/ 481073 w 607639"/>
                <a:gd name="connsiteY19" fmla="*/ 455053 h 606722"/>
                <a:gd name="connsiteX20" fmla="*/ 455714 w 607639"/>
                <a:gd name="connsiteY20" fmla="*/ 455053 h 606722"/>
                <a:gd name="connsiteX21" fmla="*/ 430443 w 607639"/>
                <a:gd name="connsiteY21" fmla="*/ 429811 h 606722"/>
                <a:gd name="connsiteX22" fmla="*/ 455714 w 607639"/>
                <a:gd name="connsiteY22" fmla="*/ 404481 h 606722"/>
                <a:gd name="connsiteX23" fmla="*/ 157786 w 607639"/>
                <a:gd name="connsiteY23" fmla="*/ 282117 h 606722"/>
                <a:gd name="connsiteX24" fmla="*/ 175710 w 607639"/>
                <a:gd name="connsiteY24" fmla="*/ 289516 h 606722"/>
                <a:gd name="connsiteX25" fmla="*/ 317685 w 607639"/>
                <a:gd name="connsiteY25" fmla="*/ 431277 h 606722"/>
                <a:gd name="connsiteX26" fmla="*/ 317685 w 607639"/>
                <a:gd name="connsiteY26" fmla="*/ 467006 h 606722"/>
                <a:gd name="connsiteX27" fmla="*/ 245229 w 607639"/>
                <a:gd name="connsiteY27" fmla="*/ 539441 h 606722"/>
                <a:gd name="connsiteX28" fmla="*/ 227248 w 607639"/>
                <a:gd name="connsiteY28" fmla="*/ 546818 h 606722"/>
                <a:gd name="connsiteX29" fmla="*/ 209357 w 607639"/>
                <a:gd name="connsiteY29" fmla="*/ 539441 h 606722"/>
                <a:gd name="connsiteX30" fmla="*/ 206241 w 607639"/>
                <a:gd name="connsiteY30" fmla="*/ 536242 h 606722"/>
                <a:gd name="connsiteX31" fmla="*/ 144734 w 607639"/>
                <a:gd name="connsiteY31" fmla="*/ 599079 h 606722"/>
                <a:gd name="connsiteX32" fmla="*/ 126753 w 607639"/>
                <a:gd name="connsiteY32" fmla="*/ 606722 h 606722"/>
                <a:gd name="connsiteX33" fmla="*/ 126575 w 607639"/>
                <a:gd name="connsiteY33" fmla="*/ 606722 h 606722"/>
                <a:gd name="connsiteX34" fmla="*/ 108684 w 607639"/>
                <a:gd name="connsiteY34" fmla="*/ 599256 h 606722"/>
                <a:gd name="connsiteX35" fmla="*/ 7388 w 607639"/>
                <a:gd name="connsiteY35" fmla="*/ 498113 h 606722"/>
                <a:gd name="connsiteX36" fmla="*/ 0 w 607639"/>
                <a:gd name="connsiteY36" fmla="*/ 480160 h 606722"/>
                <a:gd name="connsiteX37" fmla="*/ 7655 w 607639"/>
                <a:gd name="connsiteY37" fmla="*/ 462206 h 606722"/>
                <a:gd name="connsiteX38" fmla="*/ 70587 w 607639"/>
                <a:gd name="connsiteY38" fmla="*/ 400792 h 606722"/>
                <a:gd name="connsiteX39" fmla="*/ 67382 w 607639"/>
                <a:gd name="connsiteY39" fmla="*/ 397681 h 606722"/>
                <a:gd name="connsiteX40" fmla="*/ 59994 w 607639"/>
                <a:gd name="connsiteY40" fmla="*/ 379728 h 606722"/>
                <a:gd name="connsiteX41" fmla="*/ 67382 w 607639"/>
                <a:gd name="connsiteY41" fmla="*/ 361863 h 606722"/>
                <a:gd name="connsiteX42" fmla="*/ 139927 w 607639"/>
                <a:gd name="connsiteY42" fmla="*/ 289516 h 606722"/>
                <a:gd name="connsiteX43" fmla="*/ 157786 w 607639"/>
                <a:gd name="connsiteY43" fmla="*/ 282117 h 606722"/>
                <a:gd name="connsiteX44" fmla="*/ 363724 w 607639"/>
                <a:gd name="connsiteY44" fmla="*/ 101159 h 606722"/>
                <a:gd name="connsiteX45" fmla="*/ 353254 w 607639"/>
                <a:gd name="connsiteY45" fmla="*/ 105492 h 606722"/>
                <a:gd name="connsiteX46" fmla="*/ 320945 w 607639"/>
                <a:gd name="connsiteY46" fmla="*/ 137752 h 606722"/>
                <a:gd name="connsiteX47" fmla="*/ 323793 w 607639"/>
                <a:gd name="connsiteY47" fmla="*/ 139974 h 606722"/>
                <a:gd name="connsiteX48" fmla="*/ 335898 w 607639"/>
                <a:gd name="connsiteY48" fmla="*/ 148417 h 606722"/>
                <a:gd name="connsiteX49" fmla="*/ 341149 w 607639"/>
                <a:gd name="connsiteY49" fmla="*/ 151794 h 606722"/>
                <a:gd name="connsiteX50" fmla="*/ 359930 w 607639"/>
                <a:gd name="connsiteY50" fmla="*/ 162459 h 606722"/>
                <a:gd name="connsiteX51" fmla="*/ 408439 w 607639"/>
                <a:gd name="connsiteY51" fmla="*/ 198897 h 606722"/>
                <a:gd name="connsiteX52" fmla="*/ 444933 w 607639"/>
                <a:gd name="connsiteY52" fmla="*/ 247243 h 606722"/>
                <a:gd name="connsiteX53" fmla="*/ 455614 w 607639"/>
                <a:gd name="connsiteY53" fmla="*/ 266084 h 606722"/>
                <a:gd name="connsiteX54" fmla="*/ 458907 w 607639"/>
                <a:gd name="connsiteY54" fmla="*/ 271239 h 606722"/>
                <a:gd name="connsiteX55" fmla="*/ 467452 w 607639"/>
                <a:gd name="connsiteY55" fmla="*/ 283326 h 606722"/>
                <a:gd name="connsiteX56" fmla="*/ 469677 w 607639"/>
                <a:gd name="connsiteY56" fmla="*/ 286258 h 606722"/>
                <a:gd name="connsiteX57" fmla="*/ 501987 w 607639"/>
                <a:gd name="connsiteY57" fmla="*/ 253998 h 606722"/>
                <a:gd name="connsiteX58" fmla="*/ 501987 w 607639"/>
                <a:gd name="connsiteY58" fmla="*/ 233024 h 606722"/>
                <a:gd name="connsiteX59" fmla="*/ 374260 w 607639"/>
                <a:gd name="connsiteY59" fmla="*/ 105492 h 606722"/>
                <a:gd name="connsiteX60" fmla="*/ 363724 w 607639"/>
                <a:gd name="connsiteY60" fmla="*/ 101159 h 606722"/>
                <a:gd name="connsiteX61" fmla="*/ 177209 w 607639"/>
                <a:gd name="connsiteY61" fmla="*/ 50521 h 606722"/>
                <a:gd name="connsiteX62" fmla="*/ 195096 w 607639"/>
                <a:gd name="connsiteY62" fmla="*/ 57919 h 606722"/>
                <a:gd name="connsiteX63" fmla="*/ 195096 w 607639"/>
                <a:gd name="connsiteY63" fmla="*/ 93644 h 606722"/>
                <a:gd name="connsiteX64" fmla="*/ 137075 w 607639"/>
                <a:gd name="connsiteY64" fmla="*/ 151675 h 606722"/>
                <a:gd name="connsiteX65" fmla="*/ 151936 w 607639"/>
                <a:gd name="connsiteY65" fmla="*/ 151675 h 606722"/>
                <a:gd name="connsiteX66" fmla="*/ 177209 w 607639"/>
                <a:gd name="connsiteY66" fmla="*/ 176914 h 606722"/>
                <a:gd name="connsiteX67" fmla="*/ 151936 w 607639"/>
                <a:gd name="connsiteY67" fmla="*/ 202241 h 606722"/>
                <a:gd name="connsiteX68" fmla="*/ 75939 w 607639"/>
                <a:gd name="connsiteY68" fmla="*/ 202241 h 606722"/>
                <a:gd name="connsiteX69" fmla="*/ 59387 w 607639"/>
                <a:gd name="connsiteY69" fmla="*/ 196020 h 606722"/>
                <a:gd name="connsiteX70" fmla="*/ 55916 w 607639"/>
                <a:gd name="connsiteY70" fmla="*/ 192288 h 606722"/>
                <a:gd name="connsiteX71" fmla="*/ 50755 w 607639"/>
                <a:gd name="connsiteY71" fmla="*/ 178691 h 606722"/>
                <a:gd name="connsiteX72" fmla="*/ 50666 w 607639"/>
                <a:gd name="connsiteY72" fmla="*/ 176736 h 606722"/>
                <a:gd name="connsiteX73" fmla="*/ 50666 w 607639"/>
                <a:gd name="connsiteY73" fmla="*/ 101109 h 606722"/>
                <a:gd name="connsiteX74" fmla="*/ 75939 w 607639"/>
                <a:gd name="connsiteY74" fmla="*/ 75782 h 606722"/>
                <a:gd name="connsiteX75" fmla="*/ 101301 w 607639"/>
                <a:gd name="connsiteY75" fmla="*/ 101109 h 606722"/>
                <a:gd name="connsiteX76" fmla="*/ 101301 w 607639"/>
                <a:gd name="connsiteY76" fmla="*/ 115861 h 606722"/>
                <a:gd name="connsiteX77" fmla="*/ 159322 w 607639"/>
                <a:gd name="connsiteY77" fmla="*/ 57919 h 606722"/>
                <a:gd name="connsiteX78" fmla="*/ 177209 w 607639"/>
                <a:gd name="connsiteY78" fmla="*/ 50521 h 606722"/>
                <a:gd name="connsiteX79" fmla="*/ 480892 w 607639"/>
                <a:gd name="connsiteY79" fmla="*/ 0 h 606722"/>
                <a:gd name="connsiteX80" fmla="*/ 498960 w 607639"/>
                <a:gd name="connsiteY80" fmla="*/ 7376 h 606722"/>
                <a:gd name="connsiteX81" fmla="*/ 600162 w 607639"/>
                <a:gd name="connsiteY81" fmla="*/ 108513 h 606722"/>
                <a:gd name="connsiteX82" fmla="*/ 607639 w 607639"/>
                <a:gd name="connsiteY82" fmla="*/ 126554 h 606722"/>
                <a:gd name="connsiteX83" fmla="*/ 599984 w 607639"/>
                <a:gd name="connsiteY83" fmla="*/ 144507 h 606722"/>
                <a:gd name="connsiteX84" fmla="*/ 541417 w 607639"/>
                <a:gd name="connsiteY84" fmla="*/ 201741 h 606722"/>
                <a:gd name="connsiteX85" fmla="*/ 537768 w 607639"/>
                <a:gd name="connsiteY85" fmla="*/ 289724 h 606722"/>
                <a:gd name="connsiteX86" fmla="*/ 486499 w 607639"/>
                <a:gd name="connsiteY86" fmla="*/ 340915 h 606722"/>
                <a:gd name="connsiteX87" fmla="*/ 484719 w 607639"/>
                <a:gd name="connsiteY87" fmla="*/ 342159 h 606722"/>
                <a:gd name="connsiteX88" fmla="*/ 480002 w 607639"/>
                <a:gd name="connsiteY88" fmla="*/ 345270 h 606722"/>
                <a:gd name="connsiteX89" fmla="*/ 476530 w 607639"/>
                <a:gd name="connsiteY89" fmla="*/ 346869 h 606722"/>
                <a:gd name="connsiteX90" fmla="*/ 471190 w 607639"/>
                <a:gd name="connsiteY90" fmla="*/ 347847 h 606722"/>
                <a:gd name="connsiteX91" fmla="*/ 468609 w 607639"/>
                <a:gd name="connsiteY91" fmla="*/ 348380 h 606722"/>
                <a:gd name="connsiteX92" fmla="*/ 467452 w 607639"/>
                <a:gd name="connsiteY92" fmla="*/ 348114 h 606722"/>
                <a:gd name="connsiteX93" fmla="*/ 462111 w 607639"/>
                <a:gd name="connsiteY93" fmla="*/ 347047 h 606722"/>
                <a:gd name="connsiteX94" fmla="*/ 458373 w 607639"/>
                <a:gd name="connsiteY94" fmla="*/ 345981 h 606722"/>
                <a:gd name="connsiteX95" fmla="*/ 457305 w 607639"/>
                <a:gd name="connsiteY95" fmla="*/ 345714 h 606722"/>
                <a:gd name="connsiteX96" fmla="*/ 428911 w 607639"/>
                <a:gd name="connsiteY96" fmla="*/ 331494 h 606722"/>
                <a:gd name="connsiteX97" fmla="*/ 407282 w 607639"/>
                <a:gd name="connsiteY97" fmla="*/ 335049 h 606722"/>
                <a:gd name="connsiteX98" fmla="*/ 376308 w 607639"/>
                <a:gd name="connsiteY98" fmla="*/ 365888 h 606722"/>
                <a:gd name="connsiteX99" fmla="*/ 344265 w 607639"/>
                <a:gd name="connsiteY99" fmla="*/ 379219 h 606722"/>
                <a:gd name="connsiteX100" fmla="*/ 312133 w 607639"/>
                <a:gd name="connsiteY100" fmla="*/ 365888 h 606722"/>
                <a:gd name="connsiteX101" fmla="*/ 241194 w 607639"/>
                <a:gd name="connsiteY101" fmla="*/ 295057 h 606722"/>
                <a:gd name="connsiteX102" fmla="*/ 241194 w 607639"/>
                <a:gd name="connsiteY102" fmla="*/ 230891 h 606722"/>
                <a:gd name="connsiteX103" fmla="*/ 272079 w 607639"/>
                <a:gd name="connsiteY103" fmla="*/ 200052 h 606722"/>
                <a:gd name="connsiteX104" fmla="*/ 275551 w 607639"/>
                <a:gd name="connsiteY104" fmla="*/ 178456 h 606722"/>
                <a:gd name="connsiteX105" fmla="*/ 261398 w 607639"/>
                <a:gd name="connsiteY105" fmla="*/ 150106 h 606722"/>
                <a:gd name="connsiteX106" fmla="*/ 261131 w 607639"/>
                <a:gd name="connsiteY106" fmla="*/ 149039 h 606722"/>
                <a:gd name="connsiteX107" fmla="*/ 260063 w 607639"/>
                <a:gd name="connsiteY107" fmla="*/ 145307 h 606722"/>
                <a:gd name="connsiteX108" fmla="*/ 258995 w 607639"/>
                <a:gd name="connsiteY108" fmla="*/ 139974 h 606722"/>
                <a:gd name="connsiteX109" fmla="*/ 259262 w 607639"/>
                <a:gd name="connsiteY109" fmla="*/ 136242 h 606722"/>
                <a:gd name="connsiteX110" fmla="*/ 260241 w 607639"/>
                <a:gd name="connsiteY110" fmla="*/ 130909 h 606722"/>
                <a:gd name="connsiteX111" fmla="*/ 261754 w 607639"/>
                <a:gd name="connsiteY111" fmla="*/ 127443 h 606722"/>
                <a:gd name="connsiteX112" fmla="*/ 264959 w 607639"/>
                <a:gd name="connsiteY112" fmla="*/ 122733 h 606722"/>
                <a:gd name="connsiteX113" fmla="*/ 266116 w 607639"/>
                <a:gd name="connsiteY113" fmla="*/ 120955 h 606722"/>
                <a:gd name="connsiteX114" fmla="*/ 317384 w 607639"/>
                <a:gd name="connsiteY114" fmla="*/ 69676 h 606722"/>
                <a:gd name="connsiteX115" fmla="*/ 405591 w 607639"/>
                <a:gd name="connsiteY115" fmla="*/ 66121 h 606722"/>
                <a:gd name="connsiteX116" fmla="*/ 462912 w 607639"/>
                <a:gd name="connsiteY116" fmla="*/ 7554 h 606722"/>
                <a:gd name="connsiteX117" fmla="*/ 480892 w 607639"/>
                <a:gd name="connsiteY11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607639" h="606722">
                  <a:moveTo>
                    <a:pt x="106370" y="436610"/>
                  </a:moveTo>
                  <a:lnTo>
                    <a:pt x="61329" y="480515"/>
                  </a:lnTo>
                  <a:lnTo>
                    <a:pt x="126397" y="545485"/>
                  </a:lnTo>
                  <a:lnTo>
                    <a:pt x="170369" y="500513"/>
                  </a:lnTo>
                  <a:close/>
                  <a:moveTo>
                    <a:pt x="455714" y="404481"/>
                  </a:moveTo>
                  <a:lnTo>
                    <a:pt x="531614" y="404481"/>
                  </a:lnTo>
                  <a:lnTo>
                    <a:pt x="531703" y="404481"/>
                  </a:lnTo>
                  <a:lnTo>
                    <a:pt x="531792" y="404481"/>
                  </a:lnTo>
                  <a:cubicBezTo>
                    <a:pt x="538020" y="404481"/>
                    <a:pt x="543715" y="406792"/>
                    <a:pt x="548075" y="410525"/>
                  </a:cubicBezTo>
                  <a:cubicBezTo>
                    <a:pt x="549321" y="411591"/>
                    <a:pt x="550388" y="412747"/>
                    <a:pt x="551456" y="413991"/>
                  </a:cubicBezTo>
                  <a:cubicBezTo>
                    <a:pt x="554748" y="418079"/>
                    <a:pt x="556795" y="423323"/>
                    <a:pt x="556973" y="429012"/>
                  </a:cubicBezTo>
                  <a:cubicBezTo>
                    <a:pt x="556973" y="429278"/>
                    <a:pt x="556973" y="429545"/>
                    <a:pt x="556973" y="429811"/>
                  </a:cubicBezTo>
                  <a:lnTo>
                    <a:pt x="556973" y="505625"/>
                  </a:lnTo>
                  <a:cubicBezTo>
                    <a:pt x="556973" y="519579"/>
                    <a:pt x="545673" y="530867"/>
                    <a:pt x="531614" y="530867"/>
                  </a:cubicBezTo>
                  <a:cubicBezTo>
                    <a:pt x="517644" y="530867"/>
                    <a:pt x="506343" y="519579"/>
                    <a:pt x="506343" y="505625"/>
                  </a:cubicBezTo>
                  <a:lnTo>
                    <a:pt x="476001" y="546065"/>
                  </a:lnTo>
                  <a:cubicBezTo>
                    <a:pt x="471018" y="552731"/>
                    <a:pt x="463366" y="556197"/>
                    <a:pt x="455714" y="556197"/>
                  </a:cubicBezTo>
                  <a:cubicBezTo>
                    <a:pt x="450375" y="556197"/>
                    <a:pt x="445125" y="554508"/>
                    <a:pt x="440498" y="551131"/>
                  </a:cubicBezTo>
                  <a:cubicBezTo>
                    <a:pt x="429375" y="542776"/>
                    <a:pt x="427062" y="526867"/>
                    <a:pt x="435515" y="515757"/>
                  </a:cubicBezTo>
                  <a:lnTo>
                    <a:pt x="481073" y="455053"/>
                  </a:lnTo>
                  <a:lnTo>
                    <a:pt x="455714" y="455053"/>
                  </a:lnTo>
                  <a:cubicBezTo>
                    <a:pt x="441744" y="455053"/>
                    <a:pt x="430443" y="443765"/>
                    <a:pt x="430443" y="429811"/>
                  </a:cubicBezTo>
                  <a:cubicBezTo>
                    <a:pt x="430443" y="415857"/>
                    <a:pt x="441744" y="404481"/>
                    <a:pt x="455714" y="404481"/>
                  </a:cubicBezTo>
                  <a:close/>
                  <a:moveTo>
                    <a:pt x="157786" y="282117"/>
                  </a:moveTo>
                  <a:cubicBezTo>
                    <a:pt x="164272" y="282117"/>
                    <a:pt x="170770" y="284584"/>
                    <a:pt x="175710" y="289516"/>
                  </a:cubicBezTo>
                  <a:lnTo>
                    <a:pt x="317685" y="431277"/>
                  </a:lnTo>
                  <a:cubicBezTo>
                    <a:pt x="327565" y="441142"/>
                    <a:pt x="327565" y="457140"/>
                    <a:pt x="317685" y="467006"/>
                  </a:cubicBezTo>
                  <a:lnTo>
                    <a:pt x="245229" y="539441"/>
                  </a:lnTo>
                  <a:cubicBezTo>
                    <a:pt x="240422" y="544152"/>
                    <a:pt x="234013" y="546818"/>
                    <a:pt x="227248" y="546818"/>
                  </a:cubicBezTo>
                  <a:cubicBezTo>
                    <a:pt x="220572" y="546818"/>
                    <a:pt x="214163" y="544152"/>
                    <a:pt x="209357" y="539441"/>
                  </a:cubicBezTo>
                  <a:lnTo>
                    <a:pt x="206241" y="536242"/>
                  </a:lnTo>
                  <a:lnTo>
                    <a:pt x="144734" y="599079"/>
                  </a:lnTo>
                  <a:cubicBezTo>
                    <a:pt x="140016" y="603967"/>
                    <a:pt x="133518" y="606633"/>
                    <a:pt x="126753" y="606722"/>
                  </a:cubicBezTo>
                  <a:lnTo>
                    <a:pt x="126575" y="606722"/>
                  </a:lnTo>
                  <a:cubicBezTo>
                    <a:pt x="119899" y="606722"/>
                    <a:pt x="113491" y="604056"/>
                    <a:pt x="108684" y="599256"/>
                  </a:cubicBezTo>
                  <a:lnTo>
                    <a:pt x="7388" y="498113"/>
                  </a:lnTo>
                  <a:cubicBezTo>
                    <a:pt x="2670" y="493403"/>
                    <a:pt x="0" y="486914"/>
                    <a:pt x="0" y="480160"/>
                  </a:cubicBezTo>
                  <a:cubicBezTo>
                    <a:pt x="89" y="473405"/>
                    <a:pt x="2759" y="466917"/>
                    <a:pt x="7655" y="462206"/>
                  </a:cubicBezTo>
                  <a:lnTo>
                    <a:pt x="70587" y="400792"/>
                  </a:lnTo>
                  <a:lnTo>
                    <a:pt x="67382" y="397681"/>
                  </a:lnTo>
                  <a:cubicBezTo>
                    <a:pt x="62665" y="392882"/>
                    <a:pt x="59994" y="386482"/>
                    <a:pt x="59994" y="379728"/>
                  </a:cubicBezTo>
                  <a:cubicBezTo>
                    <a:pt x="59994" y="373062"/>
                    <a:pt x="62665" y="366663"/>
                    <a:pt x="67382" y="361863"/>
                  </a:cubicBezTo>
                  <a:lnTo>
                    <a:pt x="139927" y="289516"/>
                  </a:lnTo>
                  <a:cubicBezTo>
                    <a:pt x="144823" y="284584"/>
                    <a:pt x="151299" y="282117"/>
                    <a:pt x="157786" y="282117"/>
                  </a:cubicBezTo>
                  <a:close/>
                  <a:moveTo>
                    <a:pt x="363724" y="101159"/>
                  </a:moveTo>
                  <a:cubicBezTo>
                    <a:pt x="359930" y="101159"/>
                    <a:pt x="356147" y="102604"/>
                    <a:pt x="353254" y="105492"/>
                  </a:cubicBezTo>
                  <a:lnTo>
                    <a:pt x="320945" y="137752"/>
                  </a:lnTo>
                  <a:cubicBezTo>
                    <a:pt x="321835" y="138463"/>
                    <a:pt x="322814" y="139174"/>
                    <a:pt x="323793" y="139974"/>
                  </a:cubicBezTo>
                  <a:cubicBezTo>
                    <a:pt x="327709" y="142818"/>
                    <a:pt x="331715" y="145662"/>
                    <a:pt x="335898" y="148417"/>
                  </a:cubicBezTo>
                  <a:cubicBezTo>
                    <a:pt x="337678" y="149572"/>
                    <a:pt x="339369" y="150728"/>
                    <a:pt x="341149" y="151794"/>
                  </a:cubicBezTo>
                  <a:cubicBezTo>
                    <a:pt x="347113" y="155527"/>
                    <a:pt x="353254" y="159082"/>
                    <a:pt x="359930" y="162459"/>
                  </a:cubicBezTo>
                  <a:cubicBezTo>
                    <a:pt x="376040" y="170724"/>
                    <a:pt x="392863" y="183344"/>
                    <a:pt x="408439" y="198897"/>
                  </a:cubicBezTo>
                  <a:cubicBezTo>
                    <a:pt x="424016" y="214449"/>
                    <a:pt x="436655" y="231246"/>
                    <a:pt x="444933" y="247243"/>
                  </a:cubicBezTo>
                  <a:cubicBezTo>
                    <a:pt x="448315" y="253998"/>
                    <a:pt x="451875" y="260130"/>
                    <a:pt x="455614" y="266084"/>
                  </a:cubicBezTo>
                  <a:cubicBezTo>
                    <a:pt x="456682" y="267862"/>
                    <a:pt x="457839" y="269550"/>
                    <a:pt x="458907" y="271239"/>
                  </a:cubicBezTo>
                  <a:cubicBezTo>
                    <a:pt x="461666" y="275416"/>
                    <a:pt x="464514" y="279504"/>
                    <a:pt x="467452" y="283326"/>
                  </a:cubicBezTo>
                  <a:cubicBezTo>
                    <a:pt x="468164" y="284303"/>
                    <a:pt x="468876" y="285281"/>
                    <a:pt x="469677" y="286258"/>
                  </a:cubicBezTo>
                  <a:lnTo>
                    <a:pt x="501987" y="253998"/>
                  </a:lnTo>
                  <a:cubicBezTo>
                    <a:pt x="507772" y="248221"/>
                    <a:pt x="507772" y="238800"/>
                    <a:pt x="501987" y="233024"/>
                  </a:cubicBezTo>
                  <a:lnTo>
                    <a:pt x="374260" y="105492"/>
                  </a:lnTo>
                  <a:cubicBezTo>
                    <a:pt x="371323" y="102604"/>
                    <a:pt x="367518" y="101159"/>
                    <a:pt x="363724" y="101159"/>
                  </a:cubicBezTo>
                  <a:close/>
                  <a:moveTo>
                    <a:pt x="177209" y="50521"/>
                  </a:moveTo>
                  <a:cubicBezTo>
                    <a:pt x="183683" y="50521"/>
                    <a:pt x="190157" y="52987"/>
                    <a:pt x="195096" y="57919"/>
                  </a:cubicBezTo>
                  <a:cubicBezTo>
                    <a:pt x="205063" y="67784"/>
                    <a:pt x="205063" y="83869"/>
                    <a:pt x="195096" y="93644"/>
                  </a:cubicBezTo>
                  <a:lnTo>
                    <a:pt x="137075" y="151675"/>
                  </a:lnTo>
                  <a:lnTo>
                    <a:pt x="151936" y="151675"/>
                  </a:lnTo>
                  <a:cubicBezTo>
                    <a:pt x="165908" y="151675"/>
                    <a:pt x="177209" y="162961"/>
                    <a:pt x="177209" y="176914"/>
                  </a:cubicBezTo>
                  <a:cubicBezTo>
                    <a:pt x="177209" y="190866"/>
                    <a:pt x="165908" y="202241"/>
                    <a:pt x="151936" y="202241"/>
                  </a:cubicBezTo>
                  <a:lnTo>
                    <a:pt x="75939" y="202241"/>
                  </a:lnTo>
                  <a:cubicBezTo>
                    <a:pt x="69621" y="202241"/>
                    <a:pt x="63836" y="199842"/>
                    <a:pt x="59387" y="196020"/>
                  </a:cubicBezTo>
                  <a:cubicBezTo>
                    <a:pt x="58141" y="194954"/>
                    <a:pt x="56984" y="193710"/>
                    <a:pt x="55916" y="192288"/>
                  </a:cubicBezTo>
                  <a:cubicBezTo>
                    <a:pt x="52980" y="188466"/>
                    <a:pt x="51111" y="183845"/>
                    <a:pt x="50755" y="178691"/>
                  </a:cubicBezTo>
                  <a:cubicBezTo>
                    <a:pt x="50666" y="178069"/>
                    <a:pt x="50666" y="177447"/>
                    <a:pt x="50666" y="176736"/>
                  </a:cubicBezTo>
                  <a:lnTo>
                    <a:pt x="50666" y="101109"/>
                  </a:lnTo>
                  <a:cubicBezTo>
                    <a:pt x="50666" y="87157"/>
                    <a:pt x="61968" y="75782"/>
                    <a:pt x="75939" y="75782"/>
                  </a:cubicBezTo>
                  <a:cubicBezTo>
                    <a:pt x="89910" y="75782"/>
                    <a:pt x="101301" y="87157"/>
                    <a:pt x="101301" y="101109"/>
                  </a:cubicBezTo>
                  <a:lnTo>
                    <a:pt x="101301" y="115861"/>
                  </a:lnTo>
                  <a:lnTo>
                    <a:pt x="159322" y="57919"/>
                  </a:lnTo>
                  <a:cubicBezTo>
                    <a:pt x="164261" y="52987"/>
                    <a:pt x="170735" y="50521"/>
                    <a:pt x="177209" y="50521"/>
                  </a:cubicBezTo>
                  <a:close/>
                  <a:moveTo>
                    <a:pt x="480892" y="0"/>
                  </a:moveTo>
                  <a:cubicBezTo>
                    <a:pt x="487122" y="0"/>
                    <a:pt x="494154" y="2666"/>
                    <a:pt x="498960" y="7376"/>
                  </a:cubicBezTo>
                  <a:lnTo>
                    <a:pt x="600162" y="108513"/>
                  </a:lnTo>
                  <a:cubicBezTo>
                    <a:pt x="604969" y="113312"/>
                    <a:pt x="607639" y="119800"/>
                    <a:pt x="607639" y="126554"/>
                  </a:cubicBezTo>
                  <a:cubicBezTo>
                    <a:pt x="607550" y="133309"/>
                    <a:pt x="604880" y="139708"/>
                    <a:pt x="599984" y="144507"/>
                  </a:cubicBezTo>
                  <a:lnTo>
                    <a:pt x="541417" y="201741"/>
                  </a:lnTo>
                  <a:cubicBezTo>
                    <a:pt x="562957" y="227425"/>
                    <a:pt x="561978" y="265640"/>
                    <a:pt x="537768" y="289724"/>
                  </a:cubicBezTo>
                  <a:lnTo>
                    <a:pt x="486499" y="340915"/>
                  </a:lnTo>
                  <a:cubicBezTo>
                    <a:pt x="485965" y="341537"/>
                    <a:pt x="485342" y="341715"/>
                    <a:pt x="484719" y="342159"/>
                  </a:cubicBezTo>
                  <a:cubicBezTo>
                    <a:pt x="483206" y="343403"/>
                    <a:pt x="481693" y="344470"/>
                    <a:pt x="480002" y="345270"/>
                  </a:cubicBezTo>
                  <a:cubicBezTo>
                    <a:pt x="478845" y="345892"/>
                    <a:pt x="477688" y="346425"/>
                    <a:pt x="476530" y="346869"/>
                  </a:cubicBezTo>
                  <a:cubicBezTo>
                    <a:pt x="474750" y="347403"/>
                    <a:pt x="472970" y="347669"/>
                    <a:pt x="471190" y="347847"/>
                  </a:cubicBezTo>
                  <a:cubicBezTo>
                    <a:pt x="470300" y="347936"/>
                    <a:pt x="469499" y="348380"/>
                    <a:pt x="468609" y="348380"/>
                  </a:cubicBezTo>
                  <a:cubicBezTo>
                    <a:pt x="468253" y="348380"/>
                    <a:pt x="467808" y="348114"/>
                    <a:pt x="467452" y="348114"/>
                  </a:cubicBezTo>
                  <a:cubicBezTo>
                    <a:pt x="465582" y="348025"/>
                    <a:pt x="463891" y="347580"/>
                    <a:pt x="462111" y="347047"/>
                  </a:cubicBezTo>
                  <a:cubicBezTo>
                    <a:pt x="460776" y="346692"/>
                    <a:pt x="459530" y="346514"/>
                    <a:pt x="458373" y="345981"/>
                  </a:cubicBezTo>
                  <a:cubicBezTo>
                    <a:pt x="458017" y="345892"/>
                    <a:pt x="457661" y="345892"/>
                    <a:pt x="457305" y="345714"/>
                  </a:cubicBezTo>
                  <a:lnTo>
                    <a:pt x="428911" y="331494"/>
                  </a:lnTo>
                  <a:cubicBezTo>
                    <a:pt x="421702" y="327940"/>
                    <a:pt x="412979" y="329273"/>
                    <a:pt x="407282" y="335049"/>
                  </a:cubicBezTo>
                  <a:lnTo>
                    <a:pt x="376308" y="365888"/>
                  </a:lnTo>
                  <a:cubicBezTo>
                    <a:pt x="367763" y="374509"/>
                    <a:pt x="356370" y="379219"/>
                    <a:pt x="344265" y="379219"/>
                  </a:cubicBezTo>
                  <a:cubicBezTo>
                    <a:pt x="332160" y="379219"/>
                    <a:pt x="320678" y="374509"/>
                    <a:pt x="312133" y="365888"/>
                  </a:cubicBezTo>
                  <a:lnTo>
                    <a:pt x="241194" y="295057"/>
                  </a:lnTo>
                  <a:cubicBezTo>
                    <a:pt x="223481" y="277371"/>
                    <a:pt x="223481" y="248576"/>
                    <a:pt x="241194" y="230891"/>
                  </a:cubicBezTo>
                  <a:lnTo>
                    <a:pt x="272079" y="200052"/>
                  </a:lnTo>
                  <a:cubicBezTo>
                    <a:pt x="277776" y="194364"/>
                    <a:pt x="279200" y="185655"/>
                    <a:pt x="275551" y="178456"/>
                  </a:cubicBezTo>
                  <a:lnTo>
                    <a:pt x="261398" y="150106"/>
                  </a:lnTo>
                  <a:cubicBezTo>
                    <a:pt x="261220" y="149750"/>
                    <a:pt x="261220" y="149395"/>
                    <a:pt x="261131" y="149039"/>
                  </a:cubicBezTo>
                  <a:cubicBezTo>
                    <a:pt x="260508" y="147884"/>
                    <a:pt x="260330" y="146640"/>
                    <a:pt x="260063" y="145307"/>
                  </a:cubicBezTo>
                  <a:cubicBezTo>
                    <a:pt x="259529" y="143529"/>
                    <a:pt x="259084" y="141841"/>
                    <a:pt x="258995" y="139974"/>
                  </a:cubicBezTo>
                  <a:cubicBezTo>
                    <a:pt x="258906" y="138730"/>
                    <a:pt x="259084" y="137486"/>
                    <a:pt x="259262" y="136242"/>
                  </a:cubicBezTo>
                  <a:cubicBezTo>
                    <a:pt x="259440" y="134375"/>
                    <a:pt x="259707" y="132687"/>
                    <a:pt x="260241" y="130909"/>
                  </a:cubicBezTo>
                  <a:cubicBezTo>
                    <a:pt x="260686" y="129754"/>
                    <a:pt x="261220" y="128599"/>
                    <a:pt x="261754" y="127443"/>
                  </a:cubicBezTo>
                  <a:cubicBezTo>
                    <a:pt x="262644" y="125755"/>
                    <a:pt x="263713" y="124155"/>
                    <a:pt x="264959" y="122733"/>
                  </a:cubicBezTo>
                  <a:cubicBezTo>
                    <a:pt x="265404" y="122111"/>
                    <a:pt x="265582" y="121400"/>
                    <a:pt x="266116" y="120955"/>
                  </a:cubicBezTo>
                  <a:lnTo>
                    <a:pt x="317384" y="69676"/>
                  </a:lnTo>
                  <a:cubicBezTo>
                    <a:pt x="341505" y="45592"/>
                    <a:pt x="379868" y="44525"/>
                    <a:pt x="405591" y="66121"/>
                  </a:cubicBezTo>
                  <a:lnTo>
                    <a:pt x="462912" y="7554"/>
                  </a:lnTo>
                  <a:cubicBezTo>
                    <a:pt x="467719" y="2755"/>
                    <a:pt x="474127" y="89"/>
                    <a:pt x="480892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97" name="îS1îďê">
              <a:extLst>
                <a:ext uri="{FF2B5EF4-FFF2-40B4-BE49-F238E27FC236}">
                  <a16:creationId xmlns:a16="http://schemas.microsoft.com/office/drawing/2014/main" id="{ACAC6A7C-8A2C-435E-83D0-C190EC2C3033}"/>
                </a:ext>
              </a:extLst>
            </p:cNvPr>
            <p:cNvSpPr/>
            <p:nvPr/>
          </p:nvSpPr>
          <p:spPr>
            <a:xfrm>
              <a:off x="4888711" y="4050375"/>
              <a:ext cx="324667" cy="350760"/>
            </a:xfrm>
            <a:custGeom>
              <a:avLst/>
              <a:gdLst>
                <a:gd name="T0" fmla="*/ 371 w 437"/>
                <a:gd name="T1" fmla="*/ 239 h 473"/>
                <a:gd name="T2" fmla="*/ 354 w 437"/>
                <a:gd name="T3" fmla="*/ 222 h 473"/>
                <a:gd name="T4" fmla="*/ 354 w 437"/>
                <a:gd name="T5" fmla="*/ 17 h 473"/>
                <a:gd name="T6" fmla="*/ 371 w 437"/>
                <a:gd name="T7" fmla="*/ 0 h 473"/>
                <a:gd name="T8" fmla="*/ 371 w 437"/>
                <a:gd name="T9" fmla="*/ 239 h 473"/>
                <a:gd name="T10" fmla="*/ 324 w 437"/>
                <a:gd name="T11" fmla="*/ 192 h 473"/>
                <a:gd name="T12" fmla="*/ 341 w 437"/>
                <a:gd name="T13" fmla="*/ 209 h 473"/>
                <a:gd name="T14" fmla="*/ 341 w 437"/>
                <a:gd name="T15" fmla="*/ 30 h 473"/>
                <a:gd name="T16" fmla="*/ 324 w 437"/>
                <a:gd name="T17" fmla="*/ 47 h 473"/>
                <a:gd name="T18" fmla="*/ 324 w 437"/>
                <a:gd name="T19" fmla="*/ 192 h 473"/>
                <a:gd name="T20" fmla="*/ 310 w 437"/>
                <a:gd name="T21" fmla="*/ 178 h 473"/>
                <a:gd name="T22" fmla="*/ 310 w 437"/>
                <a:gd name="T23" fmla="*/ 61 h 473"/>
                <a:gd name="T24" fmla="*/ 293 w 437"/>
                <a:gd name="T25" fmla="*/ 78 h 473"/>
                <a:gd name="T26" fmla="*/ 293 w 437"/>
                <a:gd name="T27" fmla="*/ 161 h 473"/>
                <a:gd name="T28" fmla="*/ 310 w 437"/>
                <a:gd name="T29" fmla="*/ 178 h 473"/>
                <a:gd name="T30" fmla="*/ 83 w 437"/>
                <a:gd name="T31" fmla="*/ 17 h 473"/>
                <a:gd name="T32" fmla="*/ 66 w 437"/>
                <a:gd name="T33" fmla="*/ 0 h 473"/>
                <a:gd name="T34" fmla="*/ 66 w 437"/>
                <a:gd name="T35" fmla="*/ 239 h 473"/>
                <a:gd name="T36" fmla="*/ 83 w 437"/>
                <a:gd name="T37" fmla="*/ 222 h 473"/>
                <a:gd name="T38" fmla="*/ 83 w 437"/>
                <a:gd name="T39" fmla="*/ 17 h 473"/>
                <a:gd name="T40" fmla="*/ 96 w 437"/>
                <a:gd name="T41" fmla="*/ 209 h 473"/>
                <a:gd name="T42" fmla="*/ 113 w 437"/>
                <a:gd name="T43" fmla="*/ 192 h 473"/>
                <a:gd name="T44" fmla="*/ 113 w 437"/>
                <a:gd name="T45" fmla="*/ 47 h 473"/>
                <a:gd name="T46" fmla="*/ 96 w 437"/>
                <a:gd name="T47" fmla="*/ 30 h 473"/>
                <a:gd name="T48" fmla="*/ 96 w 437"/>
                <a:gd name="T49" fmla="*/ 209 h 473"/>
                <a:gd name="T50" fmla="*/ 127 w 437"/>
                <a:gd name="T51" fmla="*/ 178 h 473"/>
                <a:gd name="T52" fmla="*/ 144 w 437"/>
                <a:gd name="T53" fmla="*/ 161 h 473"/>
                <a:gd name="T54" fmla="*/ 144 w 437"/>
                <a:gd name="T55" fmla="*/ 78 h 473"/>
                <a:gd name="T56" fmla="*/ 127 w 437"/>
                <a:gd name="T57" fmla="*/ 61 h 473"/>
                <a:gd name="T58" fmla="*/ 127 w 437"/>
                <a:gd name="T59" fmla="*/ 178 h 473"/>
                <a:gd name="T60" fmla="*/ 318 w 437"/>
                <a:gd name="T61" fmla="*/ 422 h 473"/>
                <a:gd name="T62" fmla="*/ 258 w 437"/>
                <a:gd name="T63" fmla="*/ 422 h 473"/>
                <a:gd name="T64" fmla="*/ 223 w 437"/>
                <a:gd name="T65" fmla="*/ 165 h 473"/>
                <a:gd name="T66" fmla="*/ 252 w 437"/>
                <a:gd name="T67" fmla="*/ 132 h 473"/>
                <a:gd name="T68" fmla="*/ 218 w 437"/>
                <a:gd name="T69" fmla="*/ 98 h 473"/>
                <a:gd name="T70" fmla="*/ 185 w 437"/>
                <a:gd name="T71" fmla="*/ 132 h 473"/>
                <a:gd name="T72" fmla="*/ 214 w 437"/>
                <a:gd name="T73" fmla="*/ 165 h 473"/>
                <a:gd name="T74" fmla="*/ 179 w 437"/>
                <a:gd name="T75" fmla="*/ 422 h 473"/>
                <a:gd name="T76" fmla="*/ 119 w 437"/>
                <a:gd name="T77" fmla="*/ 422 h 473"/>
                <a:gd name="T78" fmla="*/ 94 w 437"/>
                <a:gd name="T79" fmla="*/ 447 h 473"/>
                <a:gd name="T80" fmla="*/ 119 w 437"/>
                <a:gd name="T81" fmla="*/ 473 h 473"/>
                <a:gd name="T82" fmla="*/ 318 w 437"/>
                <a:gd name="T83" fmla="*/ 473 h 473"/>
                <a:gd name="T84" fmla="*/ 343 w 437"/>
                <a:gd name="T85" fmla="*/ 447 h 473"/>
                <a:gd name="T86" fmla="*/ 318 w 437"/>
                <a:gd name="T87" fmla="*/ 422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7" h="473">
                  <a:moveTo>
                    <a:pt x="371" y="239"/>
                  </a:moveTo>
                  <a:lnTo>
                    <a:pt x="354" y="222"/>
                  </a:lnTo>
                  <a:cubicBezTo>
                    <a:pt x="410" y="165"/>
                    <a:pt x="410" y="74"/>
                    <a:pt x="354" y="17"/>
                  </a:cubicBezTo>
                  <a:lnTo>
                    <a:pt x="371" y="0"/>
                  </a:lnTo>
                  <a:cubicBezTo>
                    <a:pt x="437" y="66"/>
                    <a:pt x="437" y="173"/>
                    <a:pt x="371" y="239"/>
                  </a:cubicBezTo>
                  <a:close/>
                  <a:moveTo>
                    <a:pt x="324" y="192"/>
                  </a:moveTo>
                  <a:lnTo>
                    <a:pt x="341" y="209"/>
                  </a:lnTo>
                  <a:cubicBezTo>
                    <a:pt x="390" y="160"/>
                    <a:pt x="390" y="79"/>
                    <a:pt x="341" y="30"/>
                  </a:cubicBezTo>
                  <a:lnTo>
                    <a:pt x="324" y="47"/>
                  </a:lnTo>
                  <a:cubicBezTo>
                    <a:pt x="364" y="87"/>
                    <a:pt x="364" y="152"/>
                    <a:pt x="324" y="192"/>
                  </a:cubicBezTo>
                  <a:close/>
                  <a:moveTo>
                    <a:pt x="310" y="178"/>
                  </a:moveTo>
                  <a:cubicBezTo>
                    <a:pt x="343" y="146"/>
                    <a:pt x="343" y="93"/>
                    <a:pt x="310" y="61"/>
                  </a:cubicBezTo>
                  <a:lnTo>
                    <a:pt x="293" y="78"/>
                  </a:lnTo>
                  <a:cubicBezTo>
                    <a:pt x="316" y="101"/>
                    <a:pt x="316" y="138"/>
                    <a:pt x="293" y="161"/>
                  </a:cubicBezTo>
                  <a:lnTo>
                    <a:pt x="310" y="178"/>
                  </a:lnTo>
                  <a:close/>
                  <a:moveTo>
                    <a:pt x="83" y="17"/>
                  </a:moveTo>
                  <a:lnTo>
                    <a:pt x="66" y="0"/>
                  </a:lnTo>
                  <a:cubicBezTo>
                    <a:pt x="0" y="66"/>
                    <a:pt x="0" y="173"/>
                    <a:pt x="66" y="239"/>
                  </a:cubicBezTo>
                  <a:lnTo>
                    <a:pt x="83" y="222"/>
                  </a:lnTo>
                  <a:cubicBezTo>
                    <a:pt x="27" y="165"/>
                    <a:pt x="27" y="74"/>
                    <a:pt x="83" y="17"/>
                  </a:cubicBezTo>
                  <a:close/>
                  <a:moveTo>
                    <a:pt x="96" y="209"/>
                  </a:moveTo>
                  <a:lnTo>
                    <a:pt x="113" y="192"/>
                  </a:lnTo>
                  <a:cubicBezTo>
                    <a:pt x="73" y="152"/>
                    <a:pt x="73" y="87"/>
                    <a:pt x="113" y="47"/>
                  </a:cubicBezTo>
                  <a:lnTo>
                    <a:pt x="96" y="30"/>
                  </a:lnTo>
                  <a:cubicBezTo>
                    <a:pt x="46" y="79"/>
                    <a:pt x="46" y="160"/>
                    <a:pt x="96" y="209"/>
                  </a:cubicBezTo>
                  <a:close/>
                  <a:moveTo>
                    <a:pt x="127" y="178"/>
                  </a:moveTo>
                  <a:lnTo>
                    <a:pt x="144" y="161"/>
                  </a:lnTo>
                  <a:cubicBezTo>
                    <a:pt x="121" y="138"/>
                    <a:pt x="121" y="101"/>
                    <a:pt x="144" y="78"/>
                  </a:cubicBezTo>
                  <a:lnTo>
                    <a:pt x="127" y="61"/>
                  </a:lnTo>
                  <a:cubicBezTo>
                    <a:pt x="94" y="93"/>
                    <a:pt x="94" y="146"/>
                    <a:pt x="127" y="178"/>
                  </a:cubicBezTo>
                  <a:close/>
                  <a:moveTo>
                    <a:pt x="318" y="422"/>
                  </a:moveTo>
                  <a:lnTo>
                    <a:pt x="258" y="422"/>
                  </a:lnTo>
                  <a:lnTo>
                    <a:pt x="223" y="165"/>
                  </a:lnTo>
                  <a:cubicBezTo>
                    <a:pt x="239" y="163"/>
                    <a:pt x="252" y="149"/>
                    <a:pt x="252" y="132"/>
                  </a:cubicBezTo>
                  <a:cubicBezTo>
                    <a:pt x="252" y="113"/>
                    <a:pt x="237" y="98"/>
                    <a:pt x="218" y="98"/>
                  </a:cubicBezTo>
                  <a:cubicBezTo>
                    <a:pt x="200" y="98"/>
                    <a:pt x="185" y="113"/>
                    <a:pt x="185" y="132"/>
                  </a:cubicBezTo>
                  <a:cubicBezTo>
                    <a:pt x="185" y="149"/>
                    <a:pt x="198" y="163"/>
                    <a:pt x="214" y="165"/>
                  </a:cubicBezTo>
                  <a:lnTo>
                    <a:pt x="179" y="422"/>
                  </a:lnTo>
                  <a:lnTo>
                    <a:pt x="119" y="422"/>
                  </a:lnTo>
                  <a:cubicBezTo>
                    <a:pt x="105" y="422"/>
                    <a:pt x="94" y="433"/>
                    <a:pt x="94" y="447"/>
                  </a:cubicBezTo>
                  <a:cubicBezTo>
                    <a:pt x="94" y="461"/>
                    <a:pt x="105" y="473"/>
                    <a:pt x="119" y="473"/>
                  </a:cubicBezTo>
                  <a:lnTo>
                    <a:pt x="318" y="473"/>
                  </a:lnTo>
                  <a:cubicBezTo>
                    <a:pt x="332" y="473"/>
                    <a:pt x="343" y="461"/>
                    <a:pt x="343" y="447"/>
                  </a:cubicBezTo>
                  <a:cubicBezTo>
                    <a:pt x="343" y="433"/>
                    <a:pt x="332" y="422"/>
                    <a:pt x="318" y="42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98" name="îSlîḑè">
              <a:extLst>
                <a:ext uri="{FF2B5EF4-FFF2-40B4-BE49-F238E27FC236}">
                  <a16:creationId xmlns:a16="http://schemas.microsoft.com/office/drawing/2014/main" id="{B4832AF0-4296-4FEE-A4C7-E84E26540854}"/>
                </a:ext>
              </a:extLst>
            </p:cNvPr>
            <p:cNvSpPr/>
            <p:nvPr/>
          </p:nvSpPr>
          <p:spPr>
            <a:xfrm>
              <a:off x="6394557" y="3199312"/>
              <a:ext cx="285404" cy="350760"/>
            </a:xfrm>
            <a:custGeom>
              <a:avLst/>
              <a:gdLst>
                <a:gd name="connsiteX0" fmla="*/ 337979 w 494593"/>
                <a:gd name="connsiteY0" fmla="*/ 279269 h 607851"/>
                <a:gd name="connsiteX1" fmla="*/ 221300 w 494593"/>
                <a:gd name="connsiteY1" fmla="*/ 336550 h 607851"/>
                <a:gd name="connsiteX2" fmla="*/ 229058 w 494593"/>
                <a:gd name="connsiteY2" fmla="*/ 378487 h 607851"/>
                <a:gd name="connsiteX3" fmla="*/ 270165 w 494593"/>
                <a:gd name="connsiteY3" fmla="*/ 390032 h 607851"/>
                <a:gd name="connsiteX4" fmla="*/ 337979 w 494593"/>
                <a:gd name="connsiteY4" fmla="*/ 279269 h 607851"/>
                <a:gd name="connsiteX5" fmla="*/ 247261 w 494593"/>
                <a:gd name="connsiteY5" fmla="*/ 202100 h 607851"/>
                <a:gd name="connsiteX6" fmla="*/ 406316 w 494593"/>
                <a:gd name="connsiteY6" fmla="*/ 360908 h 607851"/>
                <a:gd name="connsiteX7" fmla="*/ 247261 w 494593"/>
                <a:gd name="connsiteY7" fmla="*/ 519715 h 607851"/>
                <a:gd name="connsiteX8" fmla="*/ 88207 w 494593"/>
                <a:gd name="connsiteY8" fmla="*/ 360908 h 607851"/>
                <a:gd name="connsiteX9" fmla="*/ 247261 w 494593"/>
                <a:gd name="connsiteY9" fmla="*/ 202100 h 607851"/>
                <a:gd name="connsiteX10" fmla="*/ 247297 w 494593"/>
                <a:gd name="connsiteY10" fmla="*/ 160521 h 607851"/>
                <a:gd name="connsiteX11" fmla="*/ 46625 w 494593"/>
                <a:gd name="connsiteY11" fmla="*/ 360907 h 607851"/>
                <a:gd name="connsiteX12" fmla="*/ 247297 w 494593"/>
                <a:gd name="connsiteY12" fmla="*/ 561293 h 607851"/>
                <a:gd name="connsiteX13" fmla="*/ 447968 w 494593"/>
                <a:gd name="connsiteY13" fmla="*/ 360907 h 607851"/>
                <a:gd name="connsiteX14" fmla="*/ 247297 w 494593"/>
                <a:gd name="connsiteY14" fmla="*/ 160521 h 607851"/>
                <a:gd name="connsiteX15" fmla="*/ 247297 w 494593"/>
                <a:gd name="connsiteY15" fmla="*/ 113963 h 607851"/>
                <a:gd name="connsiteX16" fmla="*/ 494593 w 494593"/>
                <a:gd name="connsiteY16" fmla="*/ 360907 h 607851"/>
                <a:gd name="connsiteX17" fmla="*/ 247297 w 494593"/>
                <a:gd name="connsiteY17" fmla="*/ 607851 h 607851"/>
                <a:gd name="connsiteX18" fmla="*/ 0 w 494593"/>
                <a:gd name="connsiteY18" fmla="*/ 360907 h 607851"/>
                <a:gd name="connsiteX19" fmla="*/ 247297 w 494593"/>
                <a:gd name="connsiteY19" fmla="*/ 113963 h 607851"/>
                <a:gd name="connsiteX20" fmla="*/ 106836 w 494593"/>
                <a:gd name="connsiteY20" fmla="*/ 58655 h 607851"/>
                <a:gd name="connsiteX21" fmla="*/ 119283 w 494593"/>
                <a:gd name="connsiteY21" fmla="*/ 68229 h 607851"/>
                <a:gd name="connsiteX22" fmla="*/ 139719 w 494593"/>
                <a:gd name="connsiteY22" fmla="*/ 103546 h 607851"/>
                <a:gd name="connsiteX23" fmla="*/ 68863 w 494593"/>
                <a:gd name="connsiteY23" fmla="*/ 144377 h 607851"/>
                <a:gd name="connsiteX24" fmla="*/ 48427 w 494593"/>
                <a:gd name="connsiteY24" fmla="*/ 109060 h 607851"/>
                <a:gd name="connsiteX25" fmla="*/ 55960 w 494593"/>
                <a:gd name="connsiteY25" fmla="*/ 81119 h 607851"/>
                <a:gd name="connsiteX26" fmla="*/ 91313 w 494593"/>
                <a:gd name="connsiteY26" fmla="*/ 60704 h 607851"/>
                <a:gd name="connsiteX27" fmla="*/ 106836 w 494593"/>
                <a:gd name="connsiteY27" fmla="*/ 58655 h 607851"/>
                <a:gd name="connsiteX28" fmla="*/ 385319 w 494593"/>
                <a:gd name="connsiteY28" fmla="*/ 58655 h 607851"/>
                <a:gd name="connsiteX29" fmla="*/ 400805 w 494593"/>
                <a:gd name="connsiteY29" fmla="*/ 60704 h 607851"/>
                <a:gd name="connsiteX30" fmla="*/ 436233 w 494593"/>
                <a:gd name="connsiteY30" fmla="*/ 81119 h 607851"/>
                <a:gd name="connsiteX31" fmla="*/ 443692 w 494593"/>
                <a:gd name="connsiteY31" fmla="*/ 109060 h 607851"/>
                <a:gd name="connsiteX32" fmla="*/ 423255 w 494593"/>
                <a:gd name="connsiteY32" fmla="*/ 144377 h 607851"/>
                <a:gd name="connsiteX33" fmla="*/ 352474 w 494593"/>
                <a:gd name="connsiteY33" fmla="*/ 103546 h 607851"/>
                <a:gd name="connsiteX34" fmla="*/ 372910 w 494593"/>
                <a:gd name="connsiteY34" fmla="*/ 68229 h 607851"/>
                <a:gd name="connsiteX35" fmla="*/ 385319 w 494593"/>
                <a:gd name="connsiteY35" fmla="*/ 58655 h 607851"/>
                <a:gd name="connsiteX36" fmla="*/ 202278 w 494593"/>
                <a:gd name="connsiteY36" fmla="*/ 0 h 607851"/>
                <a:gd name="connsiteX37" fmla="*/ 292455 w 494593"/>
                <a:gd name="connsiteY37" fmla="*/ 0 h 607851"/>
                <a:gd name="connsiteX38" fmla="*/ 311475 w 494593"/>
                <a:gd name="connsiteY38" fmla="*/ 18996 h 607851"/>
                <a:gd name="connsiteX39" fmla="*/ 311475 w 494593"/>
                <a:gd name="connsiteY39" fmla="*/ 61756 h 607851"/>
                <a:gd name="connsiteX40" fmla="*/ 285295 w 494593"/>
                <a:gd name="connsiteY40" fmla="*/ 61905 h 607851"/>
                <a:gd name="connsiteX41" fmla="*/ 285295 w 494593"/>
                <a:gd name="connsiteY41" fmla="*/ 94981 h 607851"/>
                <a:gd name="connsiteX42" fmla="*/ 247255 w 494593"/>
                <a:gd name="connsiteY42" fmla="*/ 91927 h 607851"/>
                <a:gd name="connsiteX43" fmla="*/ 209215 w 494593"/>
                <a:gd name="connsiteY43" fmla="*/ 94981 h 607851"/>
                <a:gd name="connsiteX44" fmla="*/ 209215 w 494593"/>
                <a:gd name="connsiteY44" fmla="*/ 61905 h 607851"/>
                <a:gd name="connsiteX45" fmla="*/ 183258 w 494593"/>
                <a:gd name="connsiteY45" fmla="*/ 61756 h 607851"/>
                <a:gd name="connsiteX46" fmla="*/ 183258 w 494593"/>
                <a:gd name="connsiteY46" fmla="*/ 18996 h 607851"/>
                <a:gd name="connsiteX47" fmla="*/ 202278 w 494593"/>
                <a:gd name="connsiteY47" fmla="*/ 0 h 607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94593" h="607851">
                  <a:moveTo>
                    <a:pt x="337979" y="279269"/>
                  </a:moveTo>
                  <a:cubicBezTo>
                    <a:pt x="312838" y="282845"/>
                    <a:pt x="230550" y="328207"/>
                    <a:pt x="221300" y="336550"/>
                  </a:cubicBezTo>
                  <a:cubicBezTo>
                    <a:pt x="212123" y="344967"/>
                    <a:pt x="215555" y="363664"/>
                    <a:pt x="229058" y="378487"/>
                  </a:cubicBezTo>
                  <a:cubicBezTo>
                    <a:pt x="242561" y="393235"/>
                    <a:pt x="260914" y="398375"/>
                    <a:pt x="270165" y="390032"/>
                  </a:cubicBezTo>
                  <a:cubicBezTo>
                    <a:pt x="279341" y="381615"/>
                    <a:pt x="332086" y="303925"/>
                    <a:pt x="337979" y="279269"/>
                  </a:cubicBezTo>
                  <a:close/>
                  <a:moveTo>
                    <a:pt x="247261" y="202100"/>
                  </a:moveTo>
                  <a:cubicBezTo>
                    <a:pt x="335070" y="202100"/>
                    <a:pt x="406316" y="273236"/>
                    <a:pt x="406316" y="360908"/>
                  </a:cubicBezTo>
                  <a:cubicBezTo>
                    <a:pt x="406316" y="448579"/>
                    <a:pt x="335070" y="519715"/>
                    <a:pt x="247261" y="519715"/>
                  </a:cubicBezTo>
                  <a:cubicBezTo>
                    <a:pt x="159453" y="519715"/>
                    <a:pt x="88207" y="448579"/>
                    <a:pt x="88207" y="360908"/>
                  </a:cubicBezTo>
                  <a:cubicBezTo>
                    <a:pt x="88207" y="273236"/>
                    <a:pt x="159453" y="202100"/>
                    <a:pt x="247261" y="202100"/>
                  </a:cubicBezTo>
                  <a:close/>
                  <a:moveTo>
                    <a:pt x="247297" y="160521"/>
                  </a:moveTo>
                  <a:cubicBezTo>
                    <a:pt x="136517" y="160521"/>
                    <a:pt x="46625" y="250211"/>
                    <a:pt x="46625" y="360907"/>
                  </a:cubicBezTo>
                  <a:cubicBezTo>
                    <a:pt x="46625" y="471603"/>
                    <a:pt x="136442" y="561293"/>
                    <a:pt x="247297" y="561293"/>
                  </a:cubicBezTo>
                  <a:cubicBezTo>
                    <a:pt x="358151" y="561293"/>
                    <a:pt x="447968" y="471603"/>
                    <a:pt x="447968" y="360907"/>
                  </a:cubicBezTo>
                  <a:cubicBezTo>
                    <a:pt x="447968" y="250285"/>
                    <a:pt x="358151" y="160521"/>
                    <a:pt x="247297" y="160521"/>
                  </a:cubicBezTo>
                  <a:close/>
                  <a:moveTo>
                    <a:pt x="247297" y="113963"/>
                  </a:moveTo>
                  <a:cubicBezTo>
                    <a:pt x="383888" y="113963"/>
                    <a:pt x="494593" y="224510"/>
                    <a:pt x="494593" y="360907"/>
                  </a:cubicBezTo>
                  <a:cubicBezTo>
                    <a:pt x="494593" y="497304"/>
                    <a:pt x="383888" y="607851"/>
                    <a:pt x="247297" y="607851"/>
                  </a:cubicBezTo>
                  <a:cubicBezTo>
                    <a:pt x="110705" y="607851"/>
                    <a:pt x="0" y="497304"/>
                    <a:pt x="0" y="360907"/>
                  </a:cubicBezTo>
                  <a:cubicBezTo>
                    <a:pt x="0" y="224510"/>
                    <a:pt x="110705" y="113963"/>
                    <a:pt x="247297" y="113963"/>
                  </a:cubicBezTo>
                  <a:close/>
                  <a:moveTo>
                    <a:pt x="106836" y="58655"/>
                  </a:moveTo>
                  <a:cubicBezTo>
                    <a:pt x="111899" y="60015"/>
                    <a:pt x="116449" y="63312"/>
                    <a:pt x="119283" y="68229"/>
                  </a:cubicBezTo>
                  <a:lnTo>
                    <a:pt x="139719" y="103546"/>
                  </a:lnTo>
                  <a:lnTo>
                    <a:pt x="68863" y="144377"/>
                  </a:lnTo>
                  <a:lnTo>
                    <a:pt x="48427" y="109060"/>
                  </a:lnTo>
                  <a:cubicBezTo>
                    <a:pt x="42833" y="99225"/>
                    <a:pt x="46189" y="86782"/>
                    <a:pt x="55960" y="81119"/>
                  </a:cubicBezTo>
                  <a:lnTo>
                    <a:pt x="91313" y="60704"/>
                  </a:lnTo>
                  <a:cubicBezTo>
                    <a:pt x="96199" y="57873"/>
                    <a:pt x="101774" y="57295"/>
                    <a:pt x="106836" y="58655"/>
                  </a:cubicBezTo>
                  <a:close/>
                  <a:moveTo>
                    <a:pt x="385319" y="58655"/>
                  </a:moveTo>
                  <a:cubicBezTo>
                    <a:pt x="390363" y="57295"/>
                    <a:pt x="395920" y="57873"/>
                    <a:pt x="400805" y="60704"/>
                  </a:cubicBezTo>
                  <a:lnTo>
                    <a:pt x="436233" y="81119"/>
                  </a:lnTo>
                  <a:cubicBezTo>
                    <a:pt x="446004" y="86782"/>
                    <a:pt x="449360" y="99225"/>
                    <a:pt x="443692" y="109060"/>
                  </a:cubicBezTo>
                  <a:lnTo>
                    <a:pt x="423255" y="144377"/>
                  </a:lnTo>
                  <a:lnTo>
                    <a:pt x="352474" y="103546"/>
                  </a:lnTo>
                  <a:lnTo>
                    <a:pt x="372910" y="68229"/>
                  </a:lnTo>
                  <a:cubicBezTo>
                    <a:pt x="375744" y="63312"/>
                    <a:pt x="380276" y="60015"/>
                    <a:pt x="385319" y="58655"/>
                  </a:cubicBezTo>
                  <a:close/>
                  <a:moveTo>
                    <a:pt x="202278" y="0"/>
                  </a:moveTo>
                  <a:lnTo>
                    <a:pt x="292455" y="0"/>
                  </a:lnTo>
                  <a:cubicBezTo>
                    <a:pt x="302972" y="0"/>
                    <a:pt x="311475" y="8492"/>
                    <a:pt x="311475" y="18996"/>
                  </a:cubicBezTo>
                  <a:lnTo>
                    <a:pt x="311475" y="61756"/>
                  </a:lnTo>
                  <a:lnTo>
                    <a:pt x="285295" y="61905"/>
                  </a:lnTo>
                  <a:lnTo>
                    <a:pt x="285295" y="94981"/>
                  </a:lnTo>
                  <a:cubicBezTo>
                    <a:pt x="272838" y="93193"/>
                    <a:pt x="260158" y="91927"/>
                    <a:pt x="247255" y="91927"/>
                  </a:cubicBezTo>
                  <a:cubicBezTo>
                    <a:pt x="234351" y="91927"/>
                    <a:pt x="221671" y="93193"/>
                    <a:pt x="209215" y="94981"/>
                  </a:cubicBezTo>
                  <a:lnTo>
                    <a:pt x="209215" y="61905"/>
                  </a:lnTo>
                  <a:lnTo>
                    <a:pt x="183258" y="61756"/>
                  </a:lnTo>
                  <a:lnTo>
                    <a:pt x="183258" y="18996"/>
                  </a:lnTo>
                  <a:cubicBezTo>
                    <a:pt x="183258" y="8492"/>
                    <a:pt x="191761" y="0"/>
                    <a:pt x="20227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99" name="îšľiďé">
              <a:extLst>
                <a:ext uri="{FF2B5EF4-FFF2-40B4-BE49-F238E27FC236}">
                  <a16:creationId xmlns:a16="http://schemas.microsoft.com/office/drawing/2014/main" id="{A3CE0634-3A25-4DD1-8AC5-CA1CE4DA9893}"/>
                </a:ext>
              </a:extLst>
            </p:cNvPr>
            <p:cNvSpPr/>
            <p:nvPr/>
          </p:nvSpPr>
          <p:spPr>
            <a:xfrm>
              <a:off x="7797894" y="4136714"/>
              <a:ext cx="350760" cy="268432"/>
            </a:xfrm>
            <a:custGeom>
              <a:avLst/>
              <a:gdLst>
                <a:gd name="T0" fmla="*/ 491 w 501"/>
                <a:gd name="T1" fmla="*/ 81 h 384"/>
                <a:gd name="T2" fmla="*/ 301 w 501"/>
                <a:gd name="T3" fmla="*/ 7 h 384"/>
                <a:gd name="T4" fmla="*/ 298 w 501"/>
                <a:gd name="T5" fmla="*/ 6 h 384"/>
                <a:gd name="T6" fmla="*/ 260 w 501"/>
                <a:gd name="T7" fmla="*/ 0 h 384"/>
                <a:gd name="T8" fmla="*/ 253 w 501"/>
                <a:gd name="T9" fmla="*/ 1 h 384"/>
                <a:gd name="T10" fmla="*/ 249 w 501"/>
                <a:gd name="T11" fmla="*/ 2 h 384"/>
                <a:gd name="T12" fmla="*/ 51 w 501"/>
                <a:gd name="T13" fmla="*/ 78 h 384"/>
                <a:gd name="T14" fmla="*/ 44 w 501"/>
                <a:gd name="T15" fmla="*/ 84 h 384"/>
                <a:gd name="T16" fmla="*/ 4 w 501"/>
                <a:gd name="T17" fmla="*/ 133 h 384"/>
                <a:gd name="T18" fmla="*/ 1 w 501"/>
                <a:gd name="T19" fmla="*/ 145 h 384"/>
                <a:gd name="T20" fmla="*/ 9 w 501"/>
                <a:gd name="T21" fmla="*/ 154 h 384"/>
                <a:gd name="T22" fmla="*/ 43 w 501"/>
                <a:gd name="T23" fmla="*/ 168 h 384"/>
                <a:gd name="T24" fmla="*/ 43 w 501"/>
                <a:gd name="T25" fmla="*/ 295 h 384"/>
                <a:gd name="T26" fmla="*/ 51 w 501"/>
                <a:gd name="T27" fmla="*/ 307 h 384"/>
                <a:gd name="T28" fmla="*/ 249 w 501"/>
                <a:gd name="T29" fmla="*/ 382 h 384"/>
                <a:gd name="T30" fmla="*/ 249 w 501"/>
                <a:gd name="T31" fmla="*/ 383 h 384"/>
                <a:gd name="T32" fmla="*/ 249 w 501"/>
                <a:gd name="T33" fmla="*/ 383 h 384"/>
                <a:gd name="T34" fmla="*/ 254 w 501"/>
                <a:gd name="T35" fmla="*/ 384 h 384"/>
                <a:gd name="T36" fmla="*/ 254 w 501"/>
                <a:gd name="T37" fmla="*/ 384 h 384"/>
                <a:gd name="T38" fmla="*/ 254 w 501"/>
                <a:gd name="T39" fmla="*/ 384 h 384"/>
                <a:gd name="T40" fmla="*/ 254 w 501"/>
                <a:gd name="T41" fmla="*/ 384 h 384"/>
                <a:gd name="T42" fmla="*/ 259 w 501"/>
                <a:gd name="T43" fmla="*/ 383 h 384"/>
                <a:gd name="T44" fmla="*/ 456 w 501"/>
                <a:gd name="T45" fmla="*/ 307 h 384"/>
                <a:gd name="T46" fmla="*/ 465 w 501"/>
                <a:gd name="T47" fmla="*/ 295 h 384"/>
                <a:gd name="T48" fmla="*/ 465 w 501"/>
                <a:gd name="T49" fmla="*/ 105 h 384"/>
                <a:gd name="T50" fmla="*/ 485 w 501"/>
                <a:gd name="T51" fmla="*/ 107 h 384"/>
                <a:gd name="T52" fmla="*/ 487 w 501"/>
                <a:gd name="T53" fmla="*/ 107 h 384"/>
                <a:gd name="T54" fmla="*/ 487 w 501"/>
                <a:gd name="T55" fmla="*/ 107 h 384"/>
                <a:gd name="T56" fmla="*/ 501 w 501"/>
                <a:gd name="T57" fmla="*/ 94 h 384"/>
                <a:gd name="T58" fmla="*/ 491 w 501"/>
                <a:gd name="T59" fmla="*/ 81 h 384"/>
                <a:gd name="T60" fmla="*/ 254 w 501"/>
                <a:gd name="T61" fmla="*/ 29 h 384"/>
                <a:gd name="T62" fmla="*/ 405 w 501"/>
                <a:gd name="T63" fmla="*/ 87 h 384"/>
                <a:gd name="T64" fmla="*/ 414 w 501"/>
                <a:gd name="T65" fmla="*/ 90 h 384"/>
                <a:gd name="T66" fmla="*/ 254 w 501"/>
                <a:gd name="T67" fmla="*/ 152 h 384"/>
                <a:gd name="T68" fmla="*/ 103 w 501"/>
                <a:gd name="T69" fmla="*/ 94 h 384"/>
                <a:gd name="T70" fmla="*/ 93 w 501"/>
                <a:gd name="T71" fmla="*/ 90 h 384"/>
                <a:gd name="T72" fmla="*/ 254 w 501"/>
                <a:gd name="T73" fmla="*/ 29 h 384"/>
                <a:gd name="T74" fmla="*/ 61 w 501"/>
                <a:gd name="T75" fmla="*/ 106 h 384"/>
                <a:gd name="T76" fmla="*/ 92 w 501"/>
                <a:gd name="T77" fmla="*/ 118 h 384"/>
                <a:gd name="T78" fmla="*/ 225 w 501"/>
                <a:gd name="T79" fmla="*/ 170 h 384"/>
                <a:gd name="T80" fmla="*/ 201 w 501"/>
                <a:gd name="T81" fmla="*/ 205 h 384"/>
                <a:gd name="T82" fmla="*/ 62 w 501"/>
                <a:gd name="T83" fmla="*/ 147 h 384"/>
                <a:gd name="T84" fmla="*/ 60 w 501"/>
                <a:gd name="T85" fmla="*/ 147 h 384"/>
                <a:gd name="T86" fmla="*/ 36 w 501"/>
                <a:gd name="T87" fmla="*/ 136 h 384"/>
                <a:gd name="T88" fmla="*/ 61 w 501"/>
                <a:gd name="T89" fmla="*/ 106 h 384"/>
                <a:gd name="T90" fmla="*/ 69 w 501"/>
                <a:gd name="T91" fmla="*/ 179 h 384"/>
                <a:gd name="T92" fmla="*/ 201 w 501"/>
                <a:gd name="T93" fmla="*/ 234 h 384"/>
                <a:gd name="T94" fmla="*/ 206 w 501"/>
                <a:gd name="T95" fmla="*/ 235 h 384"/>
                <a:gd name="T96" fmla="*/ 217 w 501"/>
                <a:gd name="T97" fmla="*/ 229 h 384"/>
                <a:gd name="T98" fmla="*/ 240 w 501"/>
                <a:gd name="T99" fmla="*/ 195 h 384"/>
                <a:gd name="T100" fmla="*/ 240 w 501"/>
                <a:gd name="T101" fmla="*/ 351 h 384"/>
                <a:gd name="T102" fmla="*/ 69 w 501"/>
                <a:gd name="T103" fmla="*/ 285 h 384"/>
                <a:gd name="T104" fmla="*/ 69 w 501"/>
                <a:gd name="T105" fmla="*/ 17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1" h="384">
                  <a:moveTo>
                    <a:pt x="491" y="81"/>
                  </a:moveTo>
                  <a:lnTo>
                    <a:pt x="301" y="7"/>
                  </a:lnTo>
                  <a:cubicBezTo>
                    <a:pt x="300" y="7"/>
                    <a:pt x="299" y="6"/>
                    <a:pt x="298" y="6"/>
                  </a:cubicBezTo>
                  <a:lnTo>
                    <a:pt x="260" y="0"/>
                  </a:lnTo>
                  <a:cubicBezTo>
                    <a:pt x="258" y="0"/>
                    <a:pt x="255" y="1"/>
                    <a:pt x="253" y="1"/>
                  </a:cubicBezTo>
                  <a:cubicBezTo>
                    <a:pt x="252" y="1"/>
                    <a:pt x="250" y="2"/>
                    <a:pt x="249" y="2"/>
                  </a:cubicBezTo>
                  <a:lnTo>
                    <a:pt x="51" y="78"/>
                  </a:lnTo>
                  <a:cubicBezTo>
                    <a:pt x="48" y="79"/>
                    <a:pt x="46" y="81"/>
                    <a:pt x="44" y="84"/>
                  </a:cubicBezTo>
                  <a:lnTo>
                    <a:pt x="4" y="133"/>
                  </a:lnTo>
                  <a:cubicBezTo>
                    <a:pt x="1" y="137"/>
                    <a:pt x="0" y="141"/>
                    <a:pt x="1" y="145"/>
                  </a:cubicBezTo>
                  <a:cubicBezTo>
                    <a:pt x="2" y="149"/>
                    <a:pt x="5" y="153"/>
                    <a:pt x="9" y="154"/>
                  </a:cubicBezTo>
                  <a:lnTo>
                    <a:pt x="43" y="168"/>
                  </a:lnTo>
                  <a:lnTo>
                    <a:pt x="43" y="295"/>
                  </a:lnTo>
                  <a:cubicBezTo>
                    <a:pt x="43" y="300"/>
                    <a:pt x="46" y="305"/>
                    <a:pt x="51" y="307"/>
                  </a:cubicBezTo>
                  <a:lnTo>
                    <a:pt x="249" y="382"/>
                  </a:lnTo>
                  <a:cubicBezTo>
                    <a:pt x="249" y="382"/>
                    <a:pt x="249" y="382"/>
                    <a:pt x="249" y="383"/>
                  </a:cubicBezTo>
                  <a:lnTo>
                    <a:pt x="249" y="383"/>
                  </a:lnTo>
                  <a:cubicBezTo>
                    <a:pt x="251" y="383"/>
                    <a:pt x="252" y="384"/>
                    <a:pt x="254" y="384"/>
                  </a:cubicBezTo>
                  <a:cubicBezTo>
                    <a:pt x="254" y="384"/>
                    <a:pt x="254" y="384"/>
                    <a:pt x="254" y="384"/>
                  </a:cubicBezTo>
                  <a:lnTo>
                    <a:pt x="254" y="384"/>
                  </a:lnTo>
                  <a:lnTo>
                    <a:pt x="254" y="384"/>
                  </a:lnTo>
                  <a:cubicBezTo>
                    <a:pt x="255" y="384"/>
                    <a:pt x="257" y="383"/>
                    <a:pt x="259" y="383"/>
                  </a:cubicBezTo>
                  <a:lnTo>
                    <a:pt x="456" y="307"/>
                  </a:lnTo>
                  <a:cubicBezTo>
                    <a:pt x="462" y="305"/>
                    <a:pt x="465" y="300"/>
                    <a:pt x="465" y="295"/>
                  </a:cubicBezTo>
                  <a:lnTo>
                    <a:pt x="465" y="105"/>
                  </a:lnTo>
                  <a:lnTo>
                    <a:pt x="485" y="107"/>
                  </a:lnTo>
                  <a:cubicBezTo>
                    <a:pt x="486" y="107"/>
                    <a:pt x="487" y="107"/>
                    <a:pt x="487" y="107"/>
                  </a:cubicBezTo>
                  <a:lnTo>
                    <a:pt x="487" y="107"/>
                  </a:lnTo>
                  <a:cubicBezTo>
                    <a:pt x="495" y="107"/>
                    <a:pt x="501" y="101"/>
                    <a:pt x="501" y="94"/>
                  </a:cubicBezTo>
                  <a:cubicBezTo>
                    <a:pt x="501" y="88"/>
                    <a:pt x="496" y="83"/>
                    <a:pt x="491" y="81"/>
                  </a:cubicBezTo>
                  <a:close/>
                  <a:moveTo>
                    <a:pt x="254" y="29"/>
                  </a:moveTo>
                  <a:lnTo>
                    <a:pt x="405" y="87"/>
                  </a:lnTo>
                  <a:lnTo>
                    <a:pt x="414" y="90"/>
                  </a:lnTo>
                  <a:lnTo>
                    <a:pt x="254" y="152"/>
                  </a:lnTo>
                  <a:lnTo>
                    <a:pt x="103" y="94"/>
                  </a:lnTo>
                  <a:lnTo>
                    <a:pt x="93" y="90"/>
                  </a:lnTo>
                  <a:lnTo>
                    <a:pt x="254" y="29"/>
                  </a:lnTo>
                  <a:close/>
                  <a:moveTo>
                    <a:pt x="61" y="106"/>
                  </a:moveTo>
                  <a:lnTo>
                    <a:pt x="92" y="118"/>
                  </a:lnTo>
                  <a:lnTo>
                    <a:pt x="225" y="170"/>
                  </a:lnTo>
                  <a:lnTo>
                    <a:pt x="201" y="205"/>
                  </a:lnTo>
                  <a:lnTo>
                    <a:pt x="62" y="147"/>
                  </a:lnTo>
                  <a:cubicBezTo>
                    <a:pt x="61" y="147"/>
                    <a:pt x="61" y="147"/>
                    <a:pt x="60" y="147"/>
                  </a:cubicBezTo>
                  <a:lnTo>
                    <a:pt x="36" y="136"/>
                  </a:lnTo>
                  <a:lnTo>
                    <a:pt x="61" y="106"/>
                  </a:lnTo>
                  <a:close/>
                  <a:moveTo>
                    <a:pt x="69" y="179"/>
                  </a:moveTo>
                  <a:lnTo>
                    <a:pt x="201" y="234"/>
                  </a:lnTo>
                  <a:cubicBezTo>
                    <a:pt x="202" y="235"/>
                    <a:pt x="204" y="235"/>
                    <a:pt x="206" y="235"/>
                  </a:cubicBezTo>
                  <a:cubicBezTo>
                    <a:pt x="210" y="235"/>
                    <a:pt x="214" y="233"/>
                    <a:pt x="217" y="229"/>
                  </a:cubicBezTo>
                  <a:lnTo>
                    <a:pt x="240" y="195"/>
                  </a:lnTo>
                  <a:lnTo>
                    <a:pt x="240" y="351"/>
                  </a:lnTo>
                  <a:lnTo>
                    <a:pt x="69" y="285"/>
                  </a:lnTo>
                  <a:lnTo>
                    <a:pt x="69" y="17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00" name="ïś1ïḋé">
              <a:extLst>
                <a:ext uri="{FF2B5EF4-FFF2-40B4-BE49-F238E27FC236}">
                  <a16:creationId xmlns:a16="http://schemas.microsoft.com/office/drawing/2014/main" id="{0529FEA4-08F5-40A5-B798-B0EFD43AC1ED}"/>
                </a:ext>
              </a:extLst>
            </p:cNvPr>
            <p:cNvSpPr/>
            <p:nvPr/>
          </p:nvSpPr>
          <p:spPr>
            <a:xfrm>
              <a:off x="9132443" y="3199896"/>
              <a:ext cx="270207" cy="296340"/>
            </a:xfrm>
            <a:custGeom>
              <a:avLst/>
              <a:gdLst>
                <a:gd name="connsiteX0" fmla="*/ 337060 w 554856"/>
                <a:gd name="connsiteY0" fmla="*/ 351607 h 608518"/>
                <a:gd name="connsiteX1" fmla="*/ 316111 w 554856"/>
                <a:gd name="connsiteY1" fmla="*/ 393913 h 608518"/>
                <a:gd name="connsiteX2" fmla="*/ 362872 w 554856"/>
                <a:gd name="connsiteY2" fmla="*/ 351607 h 608518"/>
                <a:gd name="connsiteX3" fmla="*/ 287306 w 554856"/>
                <a:gd name="connsiteY3" fmla="*/ 351607 h 608518"/>
                <a:gd name="connsiteX4" fmla="*/ 287306 w 554856"/>
                <a:gd name="connsiteY4" fmla="*/ 397835 h 608518"/>
                <a:gd name="connsiteX5" fmla="*/ 316485 w 554856"/>
                <a:gd name="connsiteY5" fmla="*/ 351607 h 608518"/>
                <a:gd name="connsiteX6" fmla="*/ 238488 w 554856"/>
                <a:gd name="connsiteY6" fmla="*/ 351607 h 608518"/>
                <a:gd name="connsiteX7" fmla="*/ 267573 w 554856"/>
                <a:gd name="connsiteY7" fmla="*/ 397648 h 608518"/>
                <a:gd name="connsiteX8" fmla="*/ 267573 w 554856"/>
                <a:gd name="connsiteY8" fmla="*/ 351607 h 608518"/>
                <a:gd name="connsiteX9" fmla="*/ 191914 w 554856"/>
                <a:gd name="connsiteY9" fmla="*/ 351607 h 608518"/>
                <a:gd name="connsiteX10" fmla="*/ 238675 w 554856"/>
                <a:gd name="connsiteY10" fmla="*/ 393913 h 608518"/>
                <a:gd name="connsiteX11" fmla="*/ 217726 w 554856"/>
                <a:gd name="connsiteY11" fmla="*/ 351607 h 608518"/>
                <a:gd name="connsiteX12" fmla="*/ 341736 w 554856"/>
                <a:gd name="connsiteY12" fmla="*/ 276615 h 608518"/>
                <a:gd name="connsiteX13" fmla="*/ 343981 w 554856"/>
                <a:gd name="connsiteY13" fmla="*/ 304259 h 608518"/>
                <a:gd name="connsiteX14" fmla="*/ 341736 w 554856"/>
                <a:gd name="connsiteY14" fmla="*/ 331902 h 608518"/>
                <a:gd name="connsiteX15" fmla="*/ 371195 w 554856"/>
                <a:gd name="connsiteY15" fmla="*/ 331902 h 608518"/>
                <a:gd name="connsiteX16" fmla="*/ 375217 w 554856"/>
                <a:gd name="connsiteY16" fmla="*/ 304259 h 608518"/>
                <a:gd name="connsiteX17" fmla="*/ 371195 w 554856"/>
                <a:gd name="connsiteY17" fmla="*/ 276615 h 608518"/>
                <a:gd name="connsiteX18" fmla="*/ 287306 w 554856"/>
                <a:gd name="connsiteY18" fmla="*/ 276615 h 608518"/>
                <a:gd name="connsiteX19" fmla="*/ 287306 w 554856"/>
                <a:gd name="connsiteY19" fmla="*/ 331902 h 608518"/>
                <a:gd name="connsiteX20" fmla="*/ 321816 w 554856"/>
                <a:gd name="connsiteY20" fmla="*/ 331902 h 608518"/>
                <a:gd name="connsiteX21" fmla="*/ 324435 w 554856"/>
                <a:gd name="connsiteY21" fmla="*/ 304259 h 608518"/>
                <a:gd name="connsiteX22" fmla="*/ 321816 w 554856"/>
                <a:gd name="connsiteY22" fmla="*/ 276615 h 608518"/>
                <a:gd name="connsiteX23" fmla="*/ 233064 w 554856"/>
                <a:gd name="connsiteY23" fmla="*/ 276615 h 608518"/>
                <a:gd name="connsiteX24" fmla="*/ 230445 w 554856"/>
                <a:gd name="connsiteY24" fmla="*/ 304259 h 608518"/>
                <a:gd name="connsiteX25" fmla="*/ 233064 w 554856"/>
                <a:gd name="connsiteY25" fmla="*/ 331902 h 608518"/>
                <a:gd name="connsiteX26" fmla="*/ 267573 w 554856"/>
                <a:gd name="connsiteY26" fmla="*/ 331902 h 608518"/>
                <a:gd name="connsiteX27" fmla="*/ 267573 w 554856"/>
                <a:gd name="connsiteY27" fmla="*/ 276615 h 608518"/>
                <a:gd name="connsiteX28" fmla="*/ 183684 w 554856"/>
                <a:gd name="connsiteY28" fmla="*/ 276615 h 608518"/>
                <a:gd name="connsiteX29" fmla="*/ 179663 w 554856"/>
                <a:gd name="connsiteY29" fmla="*/ 304259 h 608518"/>
                <a:gd name="connsiteX30" fmla="*/ 183684 w 554856"/>
                <a:gd name="connsiteY30" fmla="*/ 331902 h 608518"/>
                <a:gd name="connsiteX31" fmla="*/ 213050 w 554856"/>
                <a:gd name="connsiteY31" fmla="*/ 331902 h 608518"/>
                <a:gd name="connsiteX32" fmla="*/ 210805 w 554856"/>
                <a:gd name="connsiteY32" fmla="*/ 304259 h 608518"/>
                <a:gd name="connsiteX33" fmla="*/ 213050 w 554856"/>
                <a:gd name="connsiteY33" fmla="*/ 276615 h 608518"/>
                <a:gd name="connsiteX34" fmla="*/ 316205 w 554856"/>
                <a:gd name="connsiteY34" fmla="*/ 214604 h 608518"/>
                <a:gd name="connsiteX35" fmla="*/ 337153 w 554856"/>
                <a:gd name="connsiteY35" fmla="*/ 257003 h 608518"/>
                <a:gd name="connsiteX36" fmla="*/ 362966 w 554856"/>
                <a:gd name="connsiteY36" fmla="*/ 257003 h 608518"/>
                <a:gd name="connsiteX37" fmla="*/ 316205 w 554856"/>
                <a:gd name="connsiteY37" fmla="*/ 214604 h 608518"/>
                <a:gd name="connsiteX38" fmla="*/ 238768 w 554856"/>
                <a:gd name="connsiteY38" fmla="*/ 214604 h 608518"/>
                <a:gd name="connsiteX39" fmla="*/ 192007 w 554856"/>
                <a:gd name="connsiteY39" fmla="*/ 257003 h 608518"/>
                <a:gd name="connsiteX40" fmla="*/ 217820 w 554856"/>
                <a:gd name="connsiteY40" fmla="*/ 257003 h 608518"/>
                <a:gd name="connsiteX41" fmla="*/ 238768 w 554856"/>
                <a:gd name="connsiteY41" fmla="*/ 214604 h 608518"/>
                <a:gd name="connsiteX42" fmla="*/ 287306 w 554856"/>
                <a:gd name="connsiteY42" fmla="*/ 210869 h 608518"/>
                <a:gd name="connsiteX43" fmla="*/ 287306 w 554856"/>
                <a:gd name="connsiteY43" fmla="*/ 257003 h 608518"/>
                <a:gd name="connsiteX44" fmla="*/ 316298 w 554856"/>
                <a:gd name="connsiteY44" fmla="*/ 257003 h 608518"/>
                <a:gd name="connsiteX45" fmla="*/ 287306 w 554856"/>
                <a:gd name="connsiteY45" fmla="*/ 210869 h 608518"/>
                <a:gd name="connsiteX46" fmla="*/ 267573 w 554856"/>
                <a:gd name="connsiteY46" fmla="*/ 210775 h 608518"/>
                <a:gd name="connsiteX47" fmla="*/ 238394 w 554856"/>
                <a:gd name="connsiteY47" fmla="*/ 257003 h 608518"/>
                <a:gd name="connsiteX48" fmla="*/ 267573 w 554856"/>
                <a:gd name="connsiteY48" fmla="*/ 257003 h 608518"/>
                <a:gd name="connsiteX49" fmla="*/ 261681 w 554856"/>
                <a:gd name="connsiteY49" fmla="*/ 129433 h 608518"/>
                <a:gd name="connsiteX50" fmla="*/ 293105 w 554856"/>
                <a:gd name="connsiteY50" fmla="*/ 129433 h 608518"/>
                <a:gd name="connsiteX51" fmla="*/ 304701 w 554856"/>
                <a:gd name="connsiteY51" fmla="*/ 141013 h 608518"/>
                <a:gd name="connsiteX52" fmla="*/ 304701 w 554856"/>
                <a:gd name="connsiteY52" fmla="*/ 167162 h 608518"/>
                <a:gd name="connsiteX53" fmla="*/ 355203 w 554856"/>
                <a:gd name="connsiteY53" fmla="*/ 188082 h 608518"/>
                <a:gd name="connsiteX54" fmla="*/ 373721 w 554856"/>
                <a:gd name="connsiteY54" fmla="*/ 169684 h 608518"/>
                <a:gd name="connsiteX55" fmla="*/ 389993 w 554856"/>
                <a:gd name="connsiteY55" fmla="*/ 169684 h 608518"/>
                <a:gd name="connsiteX56" fmla="*/ 412252 w 554856"/>
                <a:gd name="connsiteY56" fmla="*/ 191817 h 608518"/>
                <a:gd name="connsiteX57" fmla="*/ 412252 w 554856"/>
                <a:gd name="connsiteY57" fmla="*/ 208161 h 608518"/>
                <a:gd name="connsiteX58" fmla="*/ 393734 w 554856"/>
                <a:gd name="connsiteY58" fmla="*/ 226558 h 608518"/>
                <a:gd name="connsiteX59" fmla="*/ 414683 w 554856"/>
                <a:gd name="connsiteY59" fmla="*/ 276989 h 608518"/>
                <a:gd name="connsiteX60" fmla="*/ 440869 w 554856"/>
                <a:gd name="connsiteY60" fmla="*/ 276989 h 608518"/>
                <a:gd name="connsiteX61" fmla="*/ 452466 w 554856"/>
                <a:gd name="connsiteY61" fmla="*/ 288569 h 608518"/>
                <a:gd name="connsiteX62" fmla="*/ 452466 w 554856"/>
                <a:gd name="connsiteY62" fmla="*/ 319948 h 608518"/>
                <a:gd name="connsiteX63" fmla="*/ 440869 w 554856"/>
                <a:gd name="connsiteY63" fmla="*/ 331528 h 608518"/>
                <a:gd name="connsiteX64" fmla="*/ 414683 w 554856"/>
                <a:gd name="connsiteY64" fmla="*/ 331528 h 608518"/>
                <a:gd name="connsiteX65" fmla="*/ 393734 w 554856"/>
                <a:gd name="connsiteY65" fmla="*/ 381959 h 608518"/>
                <a:gd name="connsiteX66" fmla="*/ 412252 w 554856"/>
                <a:gd name="connsiteY66" fmla="*/ 400450 h 608518"/>
                <a:gd name="connsiteX67" fmla="*/ 412252 w 554856"/>
                <a:gd name="connsiteY67" fmla="*/ 416700 h 608518"/>
                <a:gd name="connsiteX68" fmla="*/ 389993 w 554856"/>
                <a:gd name="connsiteY68" fmla="*/ 438927 h 608518"/>
                <a:gd name="connsiteX69" fmla="*/ 373721 w 554856"/>
                <a:gd name="connsiteY69" fmla="*/ 438927 h 608518"/>
                <a:gd name="connsiteX70" fmla="*/ 355203 w 554856"/>
                <a:gd name="connsiteY70" fmla="*/ 420435 h 608518"/>
                <a:gd name="connsiteX71" fmla="*/ 304701 w 554856"/>
                <a:gd name="connsiteY71" fmla="*/ 441355 h 608518"/>
                <a:gd name="connsiteX72" fmla="*/ 304701 w 554856"/>
                <a:gd name="connsiteY72" fmla="*/ 467504 h 608518"/>
                <a:gd name="connsiteX73" fmla="*/ 293105 w 554856"/>
                <a:gd name="connsiteY73" fmla="*/ 479084 h 608518"/>
                <a:gd name="connsiteX74" fmla="*/ 261681 w 554856"/>
                <a:gd name="connsiteY74" fmla="*/ 479084 h 608518"/>
                <a:gd name="connsiteX75" fmla="*/ 250085 w 554856"/>
                <a:gd name="connsiteY75" fmla="*/ 467504 h 608518"/>
                <a:gd name="connsiteX76" fmla="*/ 250085 w 554856"/>
                <a:gd name="connsiteY76" fmla="*/ 441355 h 608518"/>
                <a:gd name="connsiteX77" fmla="*/ 199583 w 554856"/>
                <a:gd name="connsiteY77" fmla="*/ 420435 h 608518"/>
                <a:gd name="connsiteX78" fmla="*/ 181159 w 554856"/>
                <a:gd name="connsiteY78" fmla="*/ 438927 h 608518"/>
                <a:gd name="connsiteX79" fmla="*/ 164793 w 554856"/>
                <a:gd name="connsiteY79" fmla="*/ 438927 h 608518"/>
                <a:gd name="connsiteX80" fmla="*/ 142628 w 554856"/>
                <a:gd name="connsiteY80" fmla="*/ 416700 h 608518"/>
                <a:gd name="connsiteX81" fmla="*/ 142628 w 554856"/>
                <a:gd name="connsiteY81" fmla="*/ 400450 h 608518"/>
                <a:gd name="connsiteX82" fmla="*/ 161052 w 554856"/>
                <a:gd name="connsiteY82" fmla="*/ 381959 h 608518"/>
                <a:gd name="connsiteX83" fmla="*/ 140103 w 554856"/>
                <a:gd name="connsiteY83" fmla="*/ 331528 h 608518"/>
                <a:gd name="connsiteX84" fmla="*/ 113917 w 554856"/>
                <a:gd name="connsiteY84" fmla="*/ 331528 h 608518"/>
                <a:gd name="connsiteX85" fmla="*/ 102320 w 554856"/>
                <a:gd name="connsiteY85" fmla="*/ 319948 h 608518"/>
                <a:gd name="connsiteX86" fmla="*/ 102320 w 554856"/>
                <a:gd name="connsiteY86" fmla="*/ 288569 h 608518"/>
                <a:gd name="connsiteX87" fmla="*/ 113917 w 554856"/>
                <a:gd name="connsiteY87" fmla="*/ 276989 h 608518"/>
                <a:gd name="connsiteX88" fmla="*/ 140103 w 554856"/>
                <a:gd name="connsiteY88" fmla="*/ 276989 h 608518"/>
                <a:gd name="connsiteX89" fmla="*/ 161052 w 554856"/>
                <a:gd name="connsiteY89" fmla="*/ 226558 h 608518"/>
                <a:gd name="connsiteX90" fmla="*/ 142628 w 554856"/>
                <a:gd name="connsiteY90" fmla="*/ 208161 h 608518"/>
                <a:gd name="connsiteX91" fmla="*/ 142628 w 554856"/>
                <a:gd name="connsiteY91" fmla="*/ 191817 h 608518"/>
                <a:gd name="connsiteX92" fmla="*/ 164793 w 554856"/>
                <a:gd name="connsiteY92" fmla="*/ 169684 h 608518"/>
                <a:gd name="connsiteX93" fmla="*/ 181159 w 554856"/>
                <a:gd name="connsiteY93" fmla="*/ 169684 h 608518"/>
                <a:gd name="connsiteX94" fmla="*/ 199583 w 554856"/>
                <a:gd name="connsiteY94" fmla="*/ 188082 h 608518"/>
                <a:gd name="connsiteX95" fmla="*/ 250085 w 554856"/>
                <a:gd name="connsiteY95" fmla="*/ 167162 h 608518"/>
                <a:gd name="connsiteX96" fmla="*/ 250085 w 554856"/>
                <a:gd name="connsiteY96" fmla="*/ 141013 h 608518"/>
                <a:gd name="connsiteX97" fmla="*/ 261681 w 554856"/>
                <a:gd name="connsiteY97" fmla="*/ 129433 h 608518"/>
                <a:gd name="connsiteX98" fmla="*/ 440285 w 554856"/>
                <a:gd name="connsiteY98" fmla="*/ 80037 h 608518"/>
                <a:gd name="connsiteX99" fmla="*/ 554856 w 554856"/>
                <a:gd name="connsiteY99" fmla="*/ 304247 h 608518"/>
                <a:gd name="connsiteX100" fmla="*/ 277361 w 554856"/>
                <a:gd name="connsiteY100" fmla="*/ 581311 h 608518"/>
                <a:gd name="connsiteX101" fmla="*/ 277361 w 554856"/>
                <a:gd name="connsiteY101" fmla="*/ 605310 h 608518"/>
                <a:gd name="connsiteX102" fmla="*/ 272404 w 554856"/>
                <a:gd name="connsiteY102" fmla="*/ 607925 h 608518"/>
                <a:gd name="connsiteX103" fmla="*/ 207216 w 554856"/>
                <a:gd name="connsiteY103" fmla="*/ 563288 h 608518"/>
                <a:gd name="connsiteX104" fmla="*/ 207216 w 554856"/>
                <a:gd name="connsiteY104" fmla="*/ 558059 h 608518"/>
                <a:gd name="connsiteX105" fmla="*/ 272404 w 554856"/>
                <a:gd name="connsiteY105" fmla="*/ 513329 h 608518"/>
                <a:gd name="connsiteX106" fmla="*/ 277361 w 554856"/>
                <a:gd name="connsiteY106" fmla="*/ 515944 h 608518"/>
                <a:gd name="connsiteX107" fmla="*/ 277361 w 554856"/>
                <a:gd name="connsiteY107" fmla="*/ 539943 h 608518"/>
                <a:gd name="connsiteX108" fmla="*/ 513423 w 554856"/>
                <a:gd name="connsiteY108" fmla="*/ 304247 h 608518"/>
                <a:gd name="connsiteX109" fmla="*/ 415968 w 554856"/>
                <a:gd name="connsiteY109" fmla="*/ 113374 h 608518"/>
                <a:gd name="connsiteX110" fmla="*/ 282452 w 554856"/>
                <a:gd name="connsiteY110" fmla="*/ 593 h 608518"/>
                <a:gd name="connsiteX111" fmla="*/ 347640 w 554856"/>
                <a:gd name="connsiteY111" fmla="*/ 45228 h 608518"/>
                <a:gd name="connsiteX112" fmla="*/ 347640 w 554856"/>
                <a:gd name="connsiteY112" fmla="*/ 50550 h 608518"/>
                <a:gd name="connsiteX113" fmla="*/ 282452 w 554856"/>
                <a:gd name="connsiteY113" fmla="*/ 95278 h 608518"/>
                <a:gd name="connsiteX114" fmla="*/ 277402 w 554856"/>
                <a:gd name="connsiteY114" fmla="*/ 92664 h 608518"/>
                <a:gd name="connsiteX115" fmla="*/ 277402 w 554856"/>
                <a:gd name="connsiteY115" fmla="*/ 68572 h 608518"/>
                <a:gd name="connsiteX116" fmla="*/ 41339 w 554856"/>
                <a:gd name="connsiteY116" fmla="*/ 304258 h 608518"/>
                <a:gd name="connsiteX117" fmla="*/ 138888 w 554856"/>
                <a:gd name="connsiteY117" fmla="*/ 495122 h 608518"/>
                <a:gd name="connsiteX118" fmla="*/ 114571 w 554856"/>
                <a:gd name="connsiteY118" fmla="*/ 528551 h 608518"/>
                <a:gd name="connsiteX119" fmla="*/ 0 w 554856"/>
                <a:gd name="connsiteY119" fmla="*/ 304258 h 608518"/>
                <a:gd name="connsiteX120" fmla="*/ 277402 w 554856"/>
                <a:gd name="connsiteY120" fmla="*/ 27299 h 608518"/>
                <a:gd name="connsiteX121" fmla="*/ 277402 w 554856"/>
                <a:gd name="connsiteY121" fmla="*/ 3208 h 608518"/>
                <a:gd name="connsiteX122" fmla="*/ 282452 w 554856"/>
                <a:gd name="connsiteY122" fmla="*/ 593 h 60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54856" h="608518">
                  <a:moveTo>
                    <a:pt x="337060" y="351607"/>
                  </a:moveTo>
                  <a:cubicBezTo>
                    <a:pt x="331823" y="368791"/>
                    <a:pt x="324060" y="382893"/>
                    <a:pt x="316111" y="393913"/>
                  </a:cubicBezTo>
                  <a:cubicBezTo>
                    <a:pt x="336031" y="385321"/>
                    <a:pt x="352491" y="370378"/>
                    <a:pt x="362872" y="351607"/>
                  </a:cubicBezTo>
                  <a:close/>
                  <a:moveTo>
                    <a:pt x="287306" y="351607"/>
                  </a:moveTo>
                  <a:lnTo>
                    <a:pt x="287306" y="397835"/>
                  </a:lnTo>
                  <a:cubicBezTo>
                    <a:pt x="296752" y="388309"/>
                    <a:pt x="308723" y="373180"/>
                    <a:pt x="316485" y="351607"/>
                  </a:cubicBezTo>
                  <a:close/>
                  <a:moveTo>
                    <a:pt x="238488" y="351607"/>
                  </a:moveTo>
                  <a:cubicBezTo>
                    <a:pt x="246250" y="372900"/>
                    <a:pt x="258127" y="388123"/>
                    <a:pt x="267573" y="397648"/>
                  </a:cubicBezTo>
                  <a:lnTo>
                    <a:pt x="267573" y="351607"/>
                  </a:lnTo>
                  <a:close/>
                  <a:moveTo>
                    <a:pt x="191914" y="351607"/>
                  </a:moveTo>
                  <a:cubicBezTo>
                    <a:pt x="202388" y="370378"/>
                    <a:pt x="218848" y="385321"/>
                    <a:pt x="238675" y="393913"/>
                  </a:cubicBezTo>
                  <a:cubicBezTo>
                    <a:pt x="230632" y="382893"/>
                    <a:pt x="222963" y="368791"/>
                    <a:pt x="217726" y="351607"/>
                  </a:cubicBezTo>
                  <a:close/>
                  <a:moveTo>
                    <a:pt x="341736" y="276615"/>
                  </a:moveTo>
                  <a:cubicBezTo>
                    <a:pt x="343139" y="285207"/>
                    <a:pt x="343981" y="294453"/>
                    <a:pt x="343981" y="304259"/>
                  </a:cubicBezTo>
                  <a:cubicBezTo>
                    <a:pt x="343981" y="314158"/>
                    <a:pt x="343232" y="323310"/>
                    <a:pt x="341736" y="331902"/>
                  </a:cubicBezTo>
                  <a:lnTo>
                    <a:pt x="371195" y="331902"/>
                  </a:lnTo>
                  <a:cubicBezTo>
                    <a:pt x="373814" y="323217"/>
                    <a:pt x="375217" y="313878"/>
                    <a:pt x="375217" y="304259"/>
                  </a:cubicBezTo>
                  <a:cubicBezTo>
                    <a:pt x="375217" y="294733"/>
                    <a:pt x="373814" y="285394"/>
                    <a:pt x="371195" y="276615"/>
                  </a:cubicBezTo>
                  <a:close/>
                  <a:moveTo>
                    <a:pt x="287306" y="276615"/>
                  </a:moveTo>
                  <a:lnTo>
                    <a:pt x="287306" y="331902"/>
                  </a:lnTo>
                  <a:lnTo>
                    <a:pt x="321816" y="331902"/>
                  </a:lnTo>
                  <a:cubicBezTo>
                    <a:pt x="323406" y="323497"/>
                    <a:pt x="324435" y="314251"/>
                    <a:pt x="324435" y="304259"/>
                  </a:cubicBezTo>
                  <a:cubicBezTo>
                    <a:pt x="324435" y="294359"/>
                    <a:pt x="323406" y="285114"/>
                    <a:pt x="321816" y="276615"/>
                  </a:cubicBezTo>
                  <a:close/>
                  <a:moveTo>
                    <a:pt x="233064" y="276615"/>
                  </a:moveTo>
                  <a:cubicBezTo>
                    <a:pt x="231380" y="285114"/>
                    <a:pt x="230445" y="294359"/>
                    <a:pt x="230445" y="304259"/>
                  </a:cubicBezTo>
                  <a:cubicBezTo>
                    <a:pt x="230445" y="314251"/>
                    <a:pt x="231380" y="323497"/>
                    <a:pt x="233064" y="331902"/>
                  </a:cubicBezTo>
                  <a:lnTo>
                    <a:pt x="267573" y="331902"/>
                  </a:lnTo>
                  <a:lnTo>
                    <a:pt x="267573" y="276615"/>
                  </a:lnTo>
                  <a:close/>
                  <a:moveTo>
                    <a:pt x="183684" y="276615"/>
                  </a:moveTo>
                  <a:cubicBezTo>
                    <a:pt x="181065" y="285394"/>
                    <a:pt x="179663" y="294733"/>
                    <a:pt x="179663" y="304259"/>
                  </a:cubicBezTo>
                  <a:cubicBezTo>
                    <a:pt x="179663" y="313878"/>
                    <a:pt x="181065" y="323123"/>
                    <a:pt x="183684" y="331902"/>
                  </a:cubicBezTo>
                  <a:lnTo>
                    <a:pt x="213050" y="331902"/>
                  </a:lnTo>
                  <a:cubicBezTo>
                    <a:pt x="211741" y="323310"/>
                    <a:pt x="210805" y="314158"/>
                    <a:pt x="210805" y="304259"/>
                  </a:cubicBezTo>
                  <a:cubicBezTo>
                    <a:pt x="210805" y="294453"/>
                    <a:pt x="211554" y="285207"/>
                    <a:pt x="213050" y="276615"/>
                  </a:cubicBezTo>
                  <a:close/>
                  <a:moveTo>
                    <a:pt x="316205" y="214604"/>
                  </a:moveTo>
                  <a:cubicBezTo>
                    <a:pt x="324154" y="225718"/>
                    <a:pt x="331916" y="239820"/>
                    <a:pt x="337153" y="257003"/>
                  </a:cubicBezTo>
                  <a:lnTo>
                    <a:pt x="362966" y="257003"/>
                  </a:lnTo>
                  <a:cubicBezTo>
                    <a:pt x="352491" y="238139"/>
                    <a:pt x="336031" y="223196"/>
                    <a:pt x="316205" y="214604"/>
                  </a:cubicBezTo>
                  <a:close/>
                  <a:moveTo>
                    <a:pt x="238768" y="214604"/>
                  </a:moveTo>
                  <a:cubicBezTo>
                    <a:pt x="218848" y="223196"/>
                    <a:pt x="202388" y="238139"/>
                    <a:pt x="192007" y="257003"/>
                  </a:cubicBezTo>
                  <a:lnTo>
                    <a:pt x="217820" y="257003"/>
                  </a:lnTo>
                  <a:cubicBezTo>
                    <a:pt x="223057" y="239820"/>
                    <a:pt x="230819" y="225718"/>
                    <a:pt x="238768" y="214604"/>
                  </a:cubicBezTo>
                  <a:close/>
                  <a:moveTo>
                    <a:pt x="287306" y="210869"/>
                  </a:moveTo>
                  <a:lnTo>
                    <a:pt x="287306" y="257003"/>
                  </a:lnTo>
                  <a:lnTo>
                    <a:pt x="316298" y="257003"/>
                  </a:lnTo>
                  <a:cubicBezTo>
                    <a:pt x="308629" y="235711"/>
                    <a:pt x="296752" y="220488"/>
                    <a:pt x="287306" y="210869"/>
                  </a:cubicBezTo>
                  <a:close/>
                  <a:moveTo>
                    <a:pt x="267573" y="210775"/>
                  </a:moveTo>
                  <a:cubicBezTo>
                    <a:pt x="258127" y="220208"/>
                    <a:pt x="246157" y="235430"/>
                    <a:pt x="238394" y="257003"/>
                  </a:cubicBezTo>
                  <a:lnTo>
                    <a:pt x="267573" y="257003"/>
                  </a:lnTo>
                  <a:close/>
                  <a:moveTo>
                    <a:pt x="261681" y="129433"/>
                  </a:moveTo>
                  <a:lnTo>
                    <a:pt x="293105" y="129433"/>
                  </a:lnTo>
                  <a:cubicBezTo>
                    <a:pt x="299651" y="129433"/>
                    <a:pt x="304701" y="134663"/>
                    <a:pt x="304701" y="141013"/>
                  </a:cubicBezTo>
                  <a:lnTo>
                    <a:pt x="304701" y="167162"/>
                  </a:lnTo>
                  <a:cubicBezTo>
                    <a:pt x="323032" y="170805"/>
                    <a:pt x="340146" y="177996"/>
                    <a:pt x="355203" y="188082"/>
                  </a:cubicBezTo>
                  <a:lnTo>
                    <a:pt x="373721" y="169684"/>
                  </a:lnTo>
                  <a:cubicBezTo>
                    <a:pt x="378210" y="165201"/>
                    <a:pt x="385504" y="165201"/>
                    <a:pt x="389993" y="169684"/>
                  </a:cubicBezTo>
                  <a:lnTo>
                    <a:pt x="412252" y="191817"/>
                  </a:lnTo>
                  <a:cubicBezTo>
                    <a:pt x="416741" y="196300"/>
                    <a:pt x="416741" y="203678"/>
                    <a:pt x="412252" y="208161"/>
                  </a:cubicBezTo>
                  <a:lnTo>
                    <a:pt x="393734" y="226558"/>
                  </a:lnTo>
                  <a:cubicBezTo>
                    <a:pt x="403835" y="241501"/>
                    <a:pt x="411129" y="258684"/>
                    <a:pt x="414683" y="276989"/>
                  </a:cubicBezTo>
                  <a:lnTo>
                    <a:pt x="440869" y="276989"/>
                  </a:lnTo>
                  <a:cubicBezTo>
                    <a:pt x="447416" y="276989"/>
                    <a:pt x="452466" y="282219"/>
                    <a:pt x="452466" y="288569"/>
                  </a:cubicBezTo>
                  <a:lnTo>
                    <a:pt x="452466" y="319948"/>
                  </a:lnTo>
                  <a:cubicBezTo>
                    <a:pt x="452466" y="326485"/>
                    <a:pt x="447229" y="331528"/>
                    <a:pt x="440869" y="331528"/>
                  </a:cubicBezTo>
                  <a:lnTo>
                    <a:pt x="414683" y="331528"/>
                  </a:lnTo>
                  <a:cubicBezTo>
                    <a:pt x="411129" y="349833"/>
                    <a:pt x="403835" y="366923"/>
                    <a:pt x="393734" y="381959"/>
                  </a:cubicBezTo>
                  <a:lnTo>
                    <a:pt x="412252" y="400450"/>
                  </a:lnTo>
                  <a:cubicBezTo>
                    <a:pt x="416741" y="404933"/>
                    <a:pt x="416741" y="412217"/>
                    <a:pt x="412252" y="416700"/>
                  </a:cubicBezTo>
                  <a:lnTo>
                    <a:pt x="389993" y="438927"/>
                  </a:lnTo>
                  <a:cubicBezTo>
                    <a:pt x="385504" y="443409"/>
                    <a:pt x="378210" y="443409"/>
                    <a:pt x="373721" y="438927"/>
                  </a:cubicBezTo>
                  <a:lnTo>
                    <a:pt x="355203" y="420435"/>
                  </a:lnTo>
                  <a:cubicBezTo>
                    <a:pt x="340240" y="430521"/>
                    <a:pt x="323032" y="437806"/>
                    <a:pt x="304701" y="441355"/>
                  </a:cubicBezTo>
                  <a:lnTo>
                    <a:pt x="304701" y="467504"/>
                  </a:lnTo>
                  <a:cubicBezTo>
                    <a:pt x="304701" y="474041"/>
                    <a:pt x="299464" y="479084"/>
                    <a:pt x="293105" y="479084"/>
                  </a:cubicBezTo>
                  <a:lnTo>
                    <a:pt x="261681" y="479084"/>
                  </a:lnTo>
                  <a:cubicBezTo>
                    <a:pt x="255228" y="479084"/>
                    <a:pt x="250085" y="473854"/>
                    <a:pt x="250085" y="467504"/>
                  </a:cubicBezTo>
                  <a:lnTo>
                    <a:pt x="250085" y="441355"/>
                  </a:lnTo>
                  <a:cubicBezTo>
                    <a:pt x="231754" y="437806"/>
                    <a:pt x="214733" y="430521"/>
                    <a:pt x="199583" y="420435"/>
                  </a:cubicBezTo>
                  <a:lnTo>
                    <a:pt x="181159" y="438927"/>
                  </a:lnTo>
                  <a:cubicBezTo>
                    <a:pt x="176670" y="443409"/>
                    <a:pt x="169282" y="443409"/>
                    <a:pt x="164793" y="438927"/>
                  </a:cubicBezTo>
                  <a:lnTo>
                    <a:pt x="142628" y="416700"/>
                  </a:lnTo>
                  <a:cubicBezTo>
                    <a:pt x="138139" y="412217"/>
                    <a:pt x="138139" y="404933"/>
                    <a:pt x="142628" y="400450"/>
                  </a:cubicBezTo>
                  <a:lnTo>
                    <a:pt x="161052" y="381959"/>
                  </a:lnTo>
                  <a:cubicBezTo>
                    <a:pt x="150951" y="367016"/>
                    <a:pt x="143750" y="349833"/>
                    <a:pt x="140103" y="331528"/>
                  </a:cubicBezTo>
                  <a:lnTo>
                    <a:pt x="113917" y="331528"/>
                  </a:lnTo>
                  <a:cubicBezTo>
                    <a:pt x="107464" y="331528"/>
                    <a:pt x="102320" y="326299"/>
                    <a:pt x="102320" y="319948"/>
                  </a:cubicBezTo>
                  <a:lnTo>
                    <a:pt x="102320" y="288569"/>
                  </a:lnTo>
                  <a:cubicBezTo>
                    <a:pt x="102320" y="282125"/>
                    <a:pt x="107557" y="276989"/>
                    <a:pt x="113917" y="276989"/>
                  </a:cubicBezTo>
                  <a:lnTo>
                    <a:pt x="140103" y="276989"/>
                  </a:lnTo>
                  <a:cubicBezTo>
                    <a:pt x="143750" y="258684"/>
                    <a:pt x="150951" y="241687"/>
                    <a:pt x="161052" y="226558"/>
                  </a:cubicBezTo>
                  <a:lnTo>
                    <a:pt x="142628" y="208161"/>
                  </a:lnTo>
                  <a:cubicBezTo>
                    <a:pt x="138139" y="203678"/>
                    <a:pt x="138139" y="196300"/>
                    <a:pt x="142628" y="191817"/>
                  </a:cubicBezTo>
                  <a:lnTo>
                    <a:pt x="164793" y="169684"/>
                  </a:lnTo>
                  <a:cubicBezTo>
                    <a:pt x="169282" y="165201"/>
                    <a:pt x="176670" y="165201"/>
                    <a:pt x="181159" y="169684"/>
                  </a:cubicBezTo>
                  <a:lnTo>
                    <a:pt x="199583" y="188082"/>
                  </a:lnTo>
                  <a:cubicBezTo>
                    <a:pt x="214546" y="177996"/>
                    <a:pt x="231754" y="170805"/>
                    <a:pt x="250085" y="167162"/>
                  </a:cubicBezTo>
                  <a:lnTo>
                    <a:pt x="250085" y="141013"/>
                  </a:lnTo>
                  <a:cubicBezTo>
                    <a:pt x="250085" y="134569"/>
                    <a:pt x="255322" y="129433"/>
                    <a:pt x="261681" y="129433"/>
                  </a:cubicBezTo>
                  <a:close/>
                  <a:moveTo>
                    <a:pt x="440285" y="80037"/>
                  </a:moveTo>
                  <a:cubicBezTo>
                    <a:pt x="511927" y="131957"/>
                    <a:pt x="554856" y="215908"/>
                    <a:pt x="554856" y="304247"/>
                  </a:cubicBezTo>
                  <a:cubicBezTo>
                    <a:pt x="554856" y="457020"/>
                    <a:pt x="430371" y="581311"/>
                    <a:pt x="277361" y="581311"/>
                  </a:cubicBezTo>
                  <a:lnTo>
                    <a:pt x="277361" y="605310"/>
                  </a:lnTo>
                  <a:cubicBezTo>
                    <a:pt x="277361" y="607925"/>
                    <a:pt x="274555" y="609419"/>
                    <a:pt x="272404" y="607925"/>
                  </a:cubicBezTo>
                  <a:lnTo>
                    <a:pt x="207216" y="563288"/>
                  </a:lnTo>
                  <a:cubicBezTo>
                    <a:pt x="205345" y="561981"/>
                    <a:pt x="205345" y="559273"/>
                    <a:pt x="207216" y="558059"/>
                  </a:cubicBezTo>
                  <a:lnTo>
                    <a:pt x="272404" y="513329"/>
                  </a:lnTo>
                  <a:cubicBezTo>
                    <a:pt x="274555" y="511835"/>
                    <a:pt x="277361" y="513329"/>
                    <a:pt x="277361" y="515944"/>
                  </a:cubicBezTo>
                  <a:lnTo>
                    <a:pt x="277361" y="539943"/>
                  </a:lnTo>
                  <a:cubicBezTo>
                    <a:pt x="407551" y="539943"/>
                    <a:pt x="513423" y="434235"/>
                    <a:pt x="513423" y="304247"/>
                  </a:cubicBezTo>
                  <a:cubicBezTo>
                    <a:pt x="513423" y="229075"/>
                    <a:pt x="477041" y="157637"/>
                    <a:pt x="415968" y="113374"/>
                  </a:cubicBezTo>
                  <a:close/>
                  <a:moveTo>
                    <a:pt x="282452" y="593"/>
                  </a:moveTo>
                  <a:lnTo>
                    <a:pt x="347640" y="45228"/>
                  </a:lnTo>
                  <a:cubicBezTo>
                    <a:pt x="349511" y="46535"/>
                    <a:pt x="349511" y="49336"/>
                    <a:pt x="347640" y="50550"/>
                  </a:cubicBezTo>
                  <a:lnTo>
                    <a:pt x="282452" y="95278"/>
                  </a:lnTo>
                  <a:cubicBezTo>
                    <a:pt x="280301" y="96772"/>
                    <a:pt x="277402" y="95278"/>
                    <a:pt x="277402" y="92664"/>
                  </a:cubicBezTo>
                  <a:lnTo>
                    <a:pt x="277402" y="68572"/>
                  </a:lnTo>
                  <a:cubicBezTo>
                    <a:pt x="147212" y="68572"/>
                    <a:pt x="41339" y="174276"/>
                    <a:pt x="41339" y="304258"/>
                  </a:cubicBezTo>
                  <a:cubicBezTo>
                    <a:pt x="41339" y="379520"/>
                    <a:pt x="77908" y="450861"/>
                    <a:pt x="138888" y="495122"/>
                  </a:cubicBezTo>
                  <a:lnTo>
                    <a:pt x="114571" y="528551"/>
                  </a:lnTo>
                  <a:cubicBezTo>
                    <a:pt x="42835" y="476633"/>
                    <a:pt x="0" y="392686"/>
                    <a:pt x="0" y="304258"/>
                  </a:cubicBezTo>
                  <a:cubicBezTo>
                    <a:pt x="0" y="151492"/>
                    <a:pt x="124391" y="27299"/>
                    <a:pt x="277402" y="27299"/>
                  </a:cubicBezTo>
                  <a:lnTo>
                    <a:pt x="277402" y="3208"/>
                  </a:lnTo>
                  <a:cubicBezTo>
                    <a:pt x="277402" y="593"/>
                    <a:pt x="280301" y="-901"/>
                    <a:pt x="282452" y="59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01" name="iš1ïďê">
              <a:extLst>
                <a:ext uri="{FF2B5EF4-FFF2-40B4-BE49-F238E27FC236}">
                  <a16:creationId xmlns:a16="http://schemas.microsoft.com/office/drawing/2014/main" id="{1CA5A28C-6B68-49A9-91CC-1B8A92982E6F}"/>
                </a:ext>
              </a:extLst>
            </p:cNvPr>
            <p:cNvSpPr/>
            <p:nvPr/>
          </p:nvSpPr>
          <p:spPr>
            <a:xfrm>
              <a:off x="8293732" y="1965289"/>
              <a:ext cx="296340" cy="295926"/>
            </a:xfrm>
            <a:custGeom>
              <a:avLst/>
              <a:gdLst>
                <a:gd name="connsiteX0" fmla="*/ 366373 w 606933"/>
                <a:gd name="connsiteY0" fmla="*/ 246979 h 606087"/>
                <a:gd name="connsiteX1" fmla="*/ 422546 w 606933"/>
                <a:gd name="connsiteY1" fmla="*/ 303021 h 606087"/>
                <a:gd name="connsiteX2" fmla="*/ 366373 w 606933"/>
                <a:gd name="connsiteY2" fmla="*/ 358966 h 606087"/>
                <a:gd name="connsiteX3" fmla="*/ 348452 w 606933"/>
                <a:gd name="connsiteY3" fmla="*/ 341183 h 606087"/>
                <a:gd name="connsiteX4" fmla="*/ 386703 w 606933"/>
                <a:gd name="connsiteY4" fmla="*/ 303021 h 606087"/>
                <a:gd name="connsiteX5" fmla="*/ 348452 w 606933"/>
                <a:gd name="connsiteY5" fmla="*/ 264763 h 606087"/>
                <a:gd name="connsiteX6" fmla="*/ 240597 w 606933"/>
                <a:gd name="connsiteY6" fmla="*/ 246979 h 606087"/>
                <a:gd name="connsiteX7" fmla="*/ 258411 w 606933"/>
                <a:gd name="connsiteY7" fmla="*/ 264763 h 606087"/>
                <a:gd name="connsiteX8" fmla="*/ 220183 w 606933"/>
                <a:gd name="connsiteY8" fmla="*/ 303021 h 606087"/>
                <a:gd name="connsiteX9" fmla="*/ 258411 w 606933"/>
                <a:gd name="connsiteY9" fmla="*/ 341183 h 606087"/>
                <a:gd name="connsiteX10" fmla="*/ 240597 w 606933"/>
                <a:gd name="connsiteY10" fmla="*/ 358966 h 606087"/>
                <a:gd name="connsiteX11" fmla="*/ 184458 w 606933"/>
                <a:gd name="connsiteY11" fmla="*/ 303021 h 606087"/>
                <a:gd name="connsiteX12" fmla="*/ 318612 w 606933"/>
                <a:gd name="connsiteY12" fmla="*/ 231314 h 606087"/>
                <a:gd name="connsiteX13" fmla="*/ 342313 w 606933"/>
                <a:gd name="connsiteY13" fmla="*/ 239968 h 606087"/>
                <a:gd name="connsiteX14" fmla="*/ 287686 w 606933"/>
                <a:gd name="connsiteY14" fmla="*/ 389875 h 606087"/>
                <a:gd name="connsiteX15" fmla="*/ 263985 w 606933"/>
                <a:gd name="connsiteY15" fmla="*/ 381317 h 606087"/>
                <a:gd name="connsiteX16" fmla="*/ 303467 w 606933"/>
                <a:gd name="connsiteY16" fmla="*/ 138875 h 606087"/>
                <a:gd name="connsiteX17" fmla="*/ 139069 w 606933"/>
                <a:gd name="connsiteY17" fmla="*/ 303044 h 606087"/>
                <a:gd name="connsiteX18" fmla="*/ 303467 w 606933"/>
                <a:gd name="connsiteY18" fmla="*/ 467116 h 606087"/>
                <a:gd name="connsiteX19" fmla="*/ 467768 w 606933"/>
                <a:gd name="connsiteY19" fmla="*/ 303044 h 606087"/>
                <a:gd name="connsiteX20" fmla="*/ 303467 w 606933"/>
                <a:gd name="connsiteY20" fmla="*/ 138875 h 606087"/>
                <a:gd name="connsiteX21" fmla="*/ 254735 w 606933"/>
                <a:gd name="connsiteY21" fmla="*/ 0 h 606087"/>
                <a:gd name="connsiteX22" fmla="*/ 352102 w 606933"/>
                <a:gd name="connsiteY22" fmla="*/ 0 h 606087"/>
                <a:gd name="connsiteX23" fmla="*/ 363852 w 606933"/>
                <a:gd name="connsiteY23" fmla="*/ 70976 h 606087"/>
                <a:gd name="connsiteX24" fmla="*/ 424911 w 606933"/>
                <a:gd name="connsiteY24" fmla="*/ 96174 h 606087"/>
                <a:gd name="connsiteX25" fmla="*/ 483659 w 606933"/>
                <a:gd name="connsiteY25" fmla="*/ 54435 h 606087"/>
                <a:gd name="connsiteX26" fmla="*/ 552423 w 606933"/>
                <a:gd name="connsiteY26" fmla="*/ 123103 h 606087"/>
                <a:gd name="connsiteX27" fmla="*/ 510529 w 606933"/>
                <a:gd name="connsiteY27" fmla="*/ 181672 h 606087"/>
                <a:gd name="connsiteX28" fmla="*/ 535858 w 606933"/>
                <a:gd name="connsiteY28" fmla="*/ 242550 h 606087"/>
                <a:gd name="connsiteX29" fmla="*/ 606933 w 606933"/>
                <a:gd name="connsiteY29" fmla="*/ 254380 h 606087"/>
                <a:gd name="connsiteX30" fmla="*/ 606933 w 606933"/>
                <a:gd name="connsiteY30" fmla="*/ 351515 h 606087"/>
                <a:gd name="connsiteX31" fmla="*/ 535858 w 606933"/>
                <a:gd name="connsiteY31" fmla="*/ 363345 h 606087"/>
                <a:gd name="connsiteX32" fmla="*/ 510529 w 606933"/>
                <a:gd name="connsiteY32" fmla="*/ 424319 h 606087"/>
                <a:gd name="connsiteX33" fmla="*/ 552423 w 606933"/>
                <a:gd name="connsiteY33" fmla="*/ 482985 h 606087"/>
                <a:gd name="connsiteX34" fmla="*/ 483659 w 606933"/>
                <a:gd name="connsiteY34" fmla="*/ 551653 h 606087"/>
                <a:gd name="connsiteX35" fmla="*/ 424911 w 606933"/>
                <a:gd name="connsiteY35" fmla="*/ 509721 h 606087"/>
                <a:gd name="connsiteX36" fmla="*/ 363852 w 606933"/>
                <a:gd name="connsiteY36" fmla="*/ 535111 h 606087"/>
                <a:gd name="connsiteX37" fmla="*/ 352102 w 606933"/>
                <a:gd name="connsiteY37" fmla="*/ 606087 h 606087"/>
                <a:gd name="connsiteX38" fmla="*/ 254735 w 606933"/>
                <a:gd name="connsiteY38" fmla="*/ 606087 h 606087"/>
                <a:gd name="connsiteX39" fmla="*/ 242985 w 606933"/>
                <a:gd name="connsiteY39" fmla="*/ 535111 h 606087"/>
                <a:gd name="connsiteX40" fmla="*/ 181926 w 606933"/>
                <a:gd name="connsiteY40" fmla="*/ 509721 h 606087"/>
                <a:gd name="connsiteX41" fmla="*/ 123274 w 606933"/>
                <a:gd name="connsiteY41" fmla="*/ 551653 h 606087"/>
                <a:gd name="connsiteX42" fmla="*/ 54510 w 606933"/>
                <a:gd name="connsiteY42" fmla="*/ 482985 h 606087"/>
                <a:gd name="connsiteX43" fmla="*/ 96308 w 606933"/>
                <a:gd name="connsiteY43" fmla="*/ 424319 h 606087"/>
                <a:gd name="connsiteX44" fmla="*/ 71075 w 606933"/>
                <a:gd name="connsiteY44" fmla="*/ 363345 h 606087"/>
                <a:gd name="connsiteX45" fmla="*/ 0 w 606933"/>
                <a:gd name="connsiteY45" fmla="*/ 351515 h 606087"/>
                <a:gd name="connsiteX46" fmla="*/ 0 w 606933"/>
                <a:gd name="connsiteY46" fmla="*/ 254380 h 606087"/>
                <a:gd name="connsiteX47" fmla="*/ 71075 w 606933"/>
                <a:gd name="connsiteY47" fmla="*/ 242550 h 606087"/>
                <a:gd name="connsiteX48" fmla="*/ 96308 w 606933"/>
                <a:gd name="connsiteY48" fmla="*/ 181672 h 606087"/>
                <a:gd name="connsiteX49" fmla="*/ 54510 w 606933"/>
                <a:gd name="connsiteY49" fmla="*/ 123103 h 606087"/>
                <a:gd name="connsiteX50" fmla="*/ 123274 w 606933"/>
                <a:gd name="connsiteY50" fmla="*/ 54435 h 606087"/>
                <a:gd name="connsiteX51" fmla="*/ 181926 w 606933"/>
                <a:gd name="connsiteY51" fmla="*/ 96174 h 606087"/>
                <a:gd name="connsiteX52" fmla="*/ 242985 w 606933"/>
                <a:gd name="connsiteY52" fmla="*/ 70976 h 60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606933" h="606087">
                  <a:moveTo>
                    <a:pt x="366373" y="246979"/>
                  </a:moveTo>
                  <a:lnTo>
                    <a:pt x="422546" y="303021"/>
                  </a:lnTo>
                  <a:lnTo>
                    <a:pt x="366373" y="358966"/>
                  </a:lnTo>
                  <a:lnTo>
                    <a:pt x="348452" y="341183"/>
                  </a:lnTo>
                  <a:lnTo>
                    <a:pt x="386703" y="303021"/>
                  </a:lnTo>
                  <a:lnTo>
                    <a:pt x="348452" y="264763"/>
                  </a:lnTo>
                  <a:close/>
                  <a:moveTo>
                    <a:pt x="240597" y="246979"/>
                  </a:moveTo>
                  <a:lnTo>
                    <a:pt x="258411" y="264763"/>
                  </a:lnTo>
                  <a:lnTo>
                    <a:pt x="220183" y="303021"/>
                  </a:lnTo>
                  <a:lnTo>
                    <a:pt x="258411" y="341183"/>
                  </a:lnTo>
                  <a:lnTo>
                    <a:pt x="240597" y="358966"/>
                  </a:lnTo>
                  <a:lnTo>
                    <a:pt x="184458" y="303021"/>
                  </a:lnTo>
                  <a:close/>
                  <a:moveTo>
                    <a:pt x="318612" y="231314"/>
                  </a:moveTo>
                  <a:lnTo>
                    <a:pt x="342313" y="239968"/>
                  </a:lnTo>
                  <a:lnTo>
                    <a:pt x="287686" y="389875"/>
                  </a:lnTo>
                  <a:lnTo>
                    <a:pt x="263985" y="381317"/>
                  </a:lnTo>
                  <a:close/>
                  <a:moveTo>
                    <a:pt x="303467" y="138875"/>
                  </a:moveTo>
                  <a:cubicBezTo>
                    <a:pt x="212841" y="138875"/>
                    <a:pt x="139069" y="212544"/>
                    <a:pt x="139069" y="303044"/>
                  </a:cubicBezTo>
                  <a:cubicBezTo>
                    <a:pt x="139069" y="393543"/>
                    <a:pt x="212841" y="467116"/>
                    <a:pt x="303467" y="467116"/>
                  </a:cubicBezTo>
                  <a:cubicBezTo>
                    <a:pt x="394092" y="467116"/>
                    <a:pt x="467768" y="393543"/>
                    <a:pt x="467768" y="303044"/>
                  </a:cubicBezTo>
                  <a:cubicBezTo>
                    <a:pt x="467768" y="212544"/>
                    <a:pt x="394092" y="138875"/>
                    <a:pt x="303467" y="138875"/>
                  </a:cubicBezTo>
                  <a:close/>
                  <a:moveTo>
                    <a:pt x="254735" y="0"/>
                  </a:moveTo>
                  <a:lnTo>
                    <a:pt x="352102" y="0"/>
                  </a:lnTo>
                  <a:lnTo>
                    <a:pt x="363852" y="70976"/>
                  </a:lnTo>
                  <a:cubicBezTo>
                    <a:pt x="385232" y="76555"/>
                    <a:pt x="405746" y="85018"/>
                    <a:pt x="424911" y="96174"/>
                  </a:cubicBezTo>
                  <a:lnTo>
                    <a:pt x="483659" y="54435"/>
                  </a:lnTo>
                  <a:lnTo>
                    <a:pt x="552423" y="123103"/>
                  </a:lnTo>
                  <a:lnTo>
                    <a:pt x="510529" y="181672"/>
                  </a:lnTo>
                  <a:cubicBezTo>
                    <a:pt x="521797" y="200907"/>
                    <a:pt x="530272" y="221200"/>
                    <a:pt x="535858" y="242550"/>
                  </a:cubicBezTo>
                  <a:lnTo>
                    <a:pt x="606933" y="254380"/>
                  </a:lnTo>
                  <a:lnTo>
                    <a:pt x="606933" y="351515"/>
                  </a:lnTo>
                  <a:lnTo>
                    <a:pt x="535858" y="363345"/>
                  </a:lnTo>
                  <a:cubicBezTo>
                    <a:pt x="530272" y="384695"/>
                    <a:pt x="521797" y="405180"/>
                    <a:pt x="510529" y="424319"/>
                  </a:cubicBezTo>
                  <a:lnTo>
                    <a:pt x="552423" y="482985"/>
                  </a:lnTo>
                  <a:lnTo>
                    <a:pt x="483659" y="551653"/>
                  </a:lnTo>
                  <a:lnTo>
                    <a:pt x="424911" y="509721"/>
                  </a:lnTo>
                  <a:cubicBezTo>
                    <a:pt x="405746" y="521070"/>
                    <a:pt x="385232" y="529533"/>
                    <a:pt x="363852" y="535111"/>
                  </a:cubicBezTo>
                  <a:lnTo>
                    <a:pt x="352102" y="606087"/>
                  </a:lnTo>
                  <a:lnTo>
                    <a:pt x="254735" y="606087"/>
                  </a:lnTo>
                  <a:lnTo>
                    <a:pt x="242985" y="535111"/>
                  </a:lnTo>
                  <a:cubicBezTo>
                    <a:pt x="221605" y="529533"/>
                    <a:pt x="201187" y="521070"/>
                    <a:pt x="181926" y="509721"/>
                  </a:cubicBezTo>
                  <a:lnTo>
                    <a:pt x="123274" y="551653"/>
                  </a:lnTo>
                  <a:lnTo>
                    <a:pt x="54510" y="482985"/>
                  </a:lnTo>
                  <a:lnTo>
                    <a:pt x="96308" y="424319"/>
                  </a:lnTo>
                  <a:cubicBezTo>
                    <a:pt x="85136" y="405180"/>
                    <a:pt x="76661" y="384695"/>
                    <a:pt x="71075" y="363345"/>
                  </a:cubicBezTo>
                  <a:lnTo>
                    <a:pt x="0" y="351515"/>
                  </a:lnTo>
                  <a:lnTo>
                    <a:pt x="0" y="254380"/>
                  </a:lnTo>
                  <a:lnTo>
                    <a:pt x="71075" y="242550"/>
                  </a:lnTo>
                  <a:cubicBezTo>
                    <a:pt x="76661" y="221200"/>
                    <a:pt x="85136" y="200907"/>
                    <a:pt x="96308" y="181672"/>
                  </a:cubicBezTo>
                  <a:lnTo>
                    <a:pt x="54510" y="123103"/>
                  </a:lnTo>
                  <a:lnTo>
                    <a:pt x="123274" y="54435"/>
                  </a:lnTo>
                  <a:lnTo>
                    <a:pt x="181926" y="96174"/>
                  </a:lnTo>
                  <a:cubicBezTo>
                    <a:pt x="201187" y="85018"/>
                    <a:pt x="221605" y="76555"/>
                    <a:pt x="242985" y="70976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</p:grpSp>
      <p:sp>
        <p:nvSpPr>
          <p:cNvPr id="102" name="ïšḻíďè">
            <a:extLst>
              <a:ext uri="{FF2B5EF4-FFF2-40B4-BE49-F238E27FC236}">
                <a16:creationId xmlns:a16="http://schemas.microsoft.com/office/drawing/2014/main" id="{9466C8F8-AA3D-4E98-AA01-07C264C73DA4}"/>
              </a:ext>
            </a:extLst>
          </p:cNvPr>
          <p:cNvSpPr/>
          <p:nvPr/>
        </p:nvSpPr>
        <p:spPr>
          <a:xfrm>
            <a:off x="1879600" y="5026254"/>
            <a:ext cx="4311276" cy="1287786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r>
              <a:rPr lang="zh-CN" altLang="en-US" sz="1600" dirty="0"/>
              <a:t>通过复制您的文本后，在此框中选择粘贴。通过复制您的文本后，在此框中选择粘贴。通过复制您的文本后，在此框中选择粘贴。</a:t>
            </a:r>
            <a:endParaRPr lang="en-US" altLang="zh-CN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888" y="0"/>
            <a:ext cx="2229296" cy="6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3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BBEBB0-6629-4541-A489-EA2E24CC691B}"/>
              </a:ext>
            </a:extLst>
          </p:cNvPr>
          <p:cNvSpPr txBox="1"/>
          <p:nvPr/>
        </p:nvSpPr>
        <p:spPr>
          <a:xfrm>
            <a:off x="771513" y="476811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此处输入标题</a:t>
            </a:r>
          </a:p>
        </p:txBody>
      </p:sp>
      <p:grpSp>
        <p:nvGrpSpPr>
          <p:cNvPr id="3" name="îsḻïde">
            <a:extLst>
              <a:ext uri="{FF2B5EF4-FFF2-40B4-BE49-F238E27FC236}">
                <a16:creationId xmlns:a16="http://schemas.microsoft.com/office/drawing/2014/main" id="{B168AA1C-07F0-4EA8-8C7B-59FDE96B2974}"/>
              </a:ext>
            </a:extLst>
          </p:cNvPr>
          <p:cNvGrpSpPr/>
          <p:nvPr/>
        </p:nvGrpSpPr>
        <p:grpSpPr>
          <a:xfrm>
            <a:off x="6359237" y="1657343"/>
            <a:ext cx="4954052" cy="4341986"/>
            <a:chOff x="3551309" y="1110576"/>
            <a:chExt cx="5743540" cy="5033934"/>
          </a:xfrm>
        </p:grpSpPr>
        <p:grpSp>
          <p:nvGrpSpPr>
            <p:cNvPr id="5" name="ïšľíḑè">
              <a:extLst>
                <a:ext uri="{FF2B5EF4-FFF2-40B4-BE49-F238E27FC236}">
                  <a16:creationId xmlns:a16="http://schemas.microsoft.com/office/drawing/2014/main" id="{A75B64E1-08A7-47F9-95DE-0C2BDE71808E}"/>
                </a:ext>
              </a:extLst>
            </p:cNvPr>
            <p:cNvGrpSpPr/>
            <p:nvPr/>
          </p:nvGrpSpPr>
          <p:grpSpPr>
            <a:xfrm>
              <a:off x="3647411" y="1447802"/>
              <a:ext cx="4948314" cy="4431068"/>
              <a:chOff x="727406" y="1025292"/>
              <a:chExt cx="5368594" cy="4807415"/>
            </a:xfrm>
          </p:grpSpPr>
          <p:sp>
            <p:nvSpPr>
              <p:cNvPr id="14" name="ïṥlîḓé">
                <a:extLst>
                  <a:ext uri="{FF2B5EF4-FFF2-40B4-BE49-F238E27FC236}">
                    <a16:creationId xmlns:a16="http://schemas.microsoft.com/office/drawing/2014/main" id="{B326E4B8-73C1-413C-98E3-C5F1ABBE0895}"/>
                  </a:ext>
                </a:extLst>
              </p:cNvPr>
              <p:cNvSpPr/>
              <p:nvPr/>
            </p:nvSpPr>
            <p:spPr>
              <a:xfrm>
                <a:off x="2958271" y="1945722"/>
                <a:ext cx="1031987" cy="928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020" y="19292"/>
                    </a:moveTo>
                    <a:cubicBezTo>
                      <a:pt x="16797" y="19292"/>
                      <a:pt x="17545" y="19415"/>
                      <a:pt x="18288" y="19546"/>
                    </a:cubicBezTo>
                    <a:lnTo>
                      <a:pt x="21600" y="578"/>
                    </a:lnTo>
                    <a:cubicBezTo>
                      <a:pt x="19785" y="220"/>
                      <a:pt x="17927" y="0"/>
                      <a:pt x="16020" y="0"/>
                    </a:cubicBezTo>
                    <a:cubicBezTo>
                      <a:pt x="10170" y="0"/>
                      <a:pt x="4708" y="1787"/>
                      <a:pt x="0" y="4851"/>
                    </a:cubicBezTo>
                    <a:lnTo>
                      <a:pt x="8670" y="21600"/>
                    </a:lnTo>
                    <a:cubicBezTo>
                      <a:pt x="10829" y="20168"/>
                      <a:pt x="13323" y="19292"/>
                      <a:pt x="16020" y="1929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15" name="iśḻíḓe">
                <a:extLst>
                  <a:ext uri="{FF2B5EF4-FFF2-40B4-BE49-F238E27FC236}">
                    <a16:creationId xmlns:a16="http://schemas.microsoft.com/office/drawing/2014/main" id="{EA438912-815A-47E5-8332-32777FDF0FCD}"/>
                  </a:ext>
                </a:extLst>
              </p:cNvPr>
              <p:cNvSpPr/>
              <p:nvPr/>
            </p:nvSpPr>
            <p:spPr>
              <a:xfrm>
                <a:off x="3839533" y="3915274"/>
                <a:ext cx="1114868" cy="11417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336"/>
                    </a:moveTo>
                    <a:lnTo>
                      <a:pt x="7741" y="0"/>
                    </a:lnTo>
                    <a:cubicBezTo>
                      <a:pt x="5770" y="2205"/>
                      <a:pt x="3082" y="3759"/>
                      <a:pt x="0" y="4278"/>
                    </a:cubicBezTo>
                    <a:lnTo>
                      <a:pt x="3340" y="21600"/>
                    </a:lnTo>
                    <a:cubicBezTo>
                      <a:pt x="10608" y="20317"/>
                      <a:pt x="16999" y="16603"/>
                      <a:pt x="21600" y="113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  <a:alpha val="50000"/>
                </a:schemeClr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16" name="íS1ïḓè">
                <a:extLst>
                  <a:ext uri="{FF2B5EF4-FFF2-40B4-BE49-F238E27FC236}">
                    <a16:creationId xmlns:a16="http://schemas.microsoft.com/office/drawing/2014/main" id="{8EA7142B-FBB7-4C23-94CF-B6F5D5CD0F19}"/>
                  </a:ext>
                </a:extLst>
              </p:cNvPr>
              <p:cNvSpPr/>
              <p:nvPr/>
            </p:nvSpPr>
            <p:spPr>
              <a:xfrm>
                <a:off x="1872781" y="1766322"/>
                <a:ext cx="1497098" cy="1507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888"/>
                    </a:moveTo>
                    <a:lnTo>
                      <a:pt x="12400" y="0"/>
                    </a:lnTo>
                    <a:cubicBezTo>
                      <a:pt x="6696" y="3307"/>
                      <a:pt x="2273" y="8525"/>
                      <a:pt x="0" y="14780"/>
                    </a:cubicBezTo>
                    <a:lnTo>
                      <a:pt x="17167" y="21600"/>
                    </a:lnTo>
                    <a:cubicBezTo>
                      <a:pt x="17873" y="19178"/>
                      <a:pt x="19466" y="17154"/>
                      <a:pt x="21600" y="15888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17" name="íṣ1iḓé">
                <a:extLst>
                  <a:ext uri="{FF2B5EF4-FFF2-40B4-BE49-F238E27FC236}">
                    <a16:creationId xmlns:a16="http://schemas.microsoft.com/office/drawing/2014/main" id="{0E444F71-7E2C-4D4E-A45B-4268450F40BC}"/>
                  </a:ext>
                </a:extLst>
              </p:cNvPr>
              <p:cNvSpPr/>
              <p:nvPr/>
            </p:nvSpPr>
            <p:spPr>
              <a:xfrm>
                <a:off x="4239597" y="3464850"/>
                <a:ext cx="1449888" cy="12729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2558" y="0"/>
                    </a:lnTo>
                    <a:cubicBezTo>
                      <a:pt x="2558" y="1"/>
                      <a:pt x="2558" y="2"/>
                      <a:pt x="2558" y="3"/>
                    </a:cubicBezTo>
                    <a:cubicBezTo>
                      <a:pt x="2558" y="2943"/>
                      <a:pt x="1573" y="5596"/>
                      <a:pt x="0" y="7649"/>
                    </a:cubicBezTo>
                    <a:lnTo>
                      <a:pt x="14617" y="21600"/>
                    </a:lnTo>
                    <a:cubicBezTo>
                      <a:pt x="18964" y="15777"/>
                      <a:pt x="21600" y="8246"/>
                      <a:pt x="21600" y="3"/>
                    </a:cubicBezTo>
                    <a:cubicBezTo>
                      <a:pt x="21600" y="2"/>
                      <a:pt x="21600" y="1"/>
                      <a:pt x="21600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18" name="iśḷiḋe">
                <a:extLst>
                  <a:ext uri="{FF2B5EF4-FFF2-40B4-BE49-F238E27FC236}">
                    <a16:creationId xmlns:a16="http://schemas.microsoft.com/office/drawing/2014/main" id="{D8D2DD52-6D8B-43B5-B7BE-0A85B3BC4F2E}"/>
                  </a:ext>
                </a:extLst>
              </p:cNvPr>
              <p:cNvSpPr/>
              <p:nvPr/>
            </p:nvSpPr>
            <p:spPr>
              <a:xfrm>
                <a:off x="3092557" y="4063547"/>
                <a:ext cx="854686" cy="673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05" y="2876"/>
                    </a:moveTo>
                    <a:cubicBezTo>
                      <a:pt x="12829" y="2876"/>
                      <a:pt x="9983" y="1777"/>
                      <a:pt x="7475" y="0"/>
                    </a:cubicBezTo>
                    <a:lnTo>
                      <a:pt x="0" y="16231"/>
                    </a:lnTo>
                    <a:cubicBezTo>
                      <a:pt x="4694" y="19631"/>
                      <a:pt x="10113" y="21600"/>
                      <a:pt x="15905" y="21600"/>
                    </a:cubicBezTo>
                    <a:cubicBezTo>
                      <a:pt x="17852" y="21600"/>
                      <a:pt x="19749" y="21343"/>
                      <a:pt x="21600" y="20923"/>
                    </a:cubicBezTo>
                    <a:lnTo>
                      <a:pt x="18866" y="2498"/>
                    </a:lnTo>
                    <a:cubicBezTo>
                      <a:pt x="17899" y="2709"/>
                      <a:pt x="16919" y="2876"/>
                      <a:pt x="15905" y="287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  <a:alpha val="80000"/>
                </a:schemeClr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 fontScale="92500" lnSpcReduction="20000"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19" name="ïśļîdê">
                <a:extLst>
                  <a:ext uri="{FF2B5EF4-FFF2-40B4-BE49-F238E27FC236}">
                    <a16:creationId xmlns:a16="http://schemas.microsoft.com/office/drawing/2014/main" id="{448DBC69-DE62-4911-9BC7-1DAC74DFAFAB}"/>
                  </a:ext>
                </a:extLst>
              </p:cNvPr>
              <p:cNvSpPr/>
              <p:nvPr/>
            </p:nvSpPr>
            <p:spPr>
              <a:xfrm>
                <a:off x="4261979" y="2043640"/>
                <a:ext cx="1689786" cy="14208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04" y="21600"/>
                    </a:moveTo>
                    <a:lnTo>
                      <a:pt x="21600" y="21600"/>
                    </a:lnTo>
                    <a:cubicBezTo>
                      <a:pt x="21599" y="13390"/>
                      <a:pt x="19141" y="5864"/>
                      <a:pt x="15055" y="0"/>
                    </a:cubicBezTo>
                    <a:lnTo>
                      <a:pt x="0" y="15174"/>
                    </a:lnTo>
                    <a:cubicBezTo>
                      <a:pt x="1174" y="16952"/>
                      <a:pt x="1903" y="19164"/>
                      <a:pt x="1904" y="2160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  <a:alpha val="25000"/>
                </a:schemeClr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0" name="ïṧ1îḑe">
                <a:extLst>
                  <a:ext uri="{FF2B5EF4-FFF2-40B4-BE49-F238E27FC236}">
                    <a16:creationId xmlns:a16="http://schemas.microsoft.com/office/drawing/2014/main" id="{92F3A87B-0727-446D-9F2A-865A0504BF7B}"/>
                  </a:ext>
                </a:extLst>
              </p:cNvPr>
              <p:cNvSpPr/>
              <p:nvPr/>
            </p:nvSpPr>
            <p:spPr>
              <a:xfrm>
                <a:off x="1634978" y="3719436"/>
                <a:ext cx="1753782" cy="16768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40" y="0"/>
                    </a:moveTo>
                    <a:lnTo>
                      <a:pt x="0" y="6733"/>
                    </a:lnTo>
                    <a:cubicBezTo>
                      <a:pt x="2241" y="13033"/>
                      <a:pt x="6520" y="18281"/>
                      <a:pt x="12018" y="21600"/>
                    </a:cubicBezTo>
                    <a:lnTo>
                      <a:pt x="21600" y="4448"/>
                    </a:lnTo>
                    <a:cubicBezTo>
                      <a:pt x="19905" y="3458"/>
                      <a:pt x="18563" y="1905"/>
                      <a:pt x="17840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1" name="îṣľîḓé">
                <a:extLst>
                  <a:ext uri="{FF2B5EF4-FFF2-40B4-BE49-F238E27FC236}">
                    <a16:creationId xmlns:a16="http://schemas.microsoft.com/office/drawing/2014/main" id="{CD3DA56C-0ED3-4E43-904F-7AE0DD24CEBD}"/>
                  </a:ext>
                </a:extLst>
              </p:cNvPr>
              <p:cNvSpPr/>
              <p:nvPr/>
            </p:nvSpPr>
            <p:spPr>
              <a:xfrm>
                <a:off x="3831140" y="1025292"/>
                <a:ext cx="1802391" cy="2017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167" y="21600"/>
                    </a:moveTo>
                    <a:lnTo>
                      <a:pt x="21600" y="9155"/>
                    </a:lnTo>
                    <a:cubicBezTo>
                      <a:pt x="17235" y="4460"/>
                      <a:pt x="11091" y="1146"/>
                      <a:pt x="4097" y="0"/>
                    </a:cubicBezTo>
                    <a:lnTo>
                      <a:pt x="0" y="18874"/>
                    </a:lnTo>
                    <a:cubicBezTo>
                      <a:pt x="2097" y="19172"/>
                      <a:pt x="3912" y="20171"/>
                      <a:pt x="5167" y="216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2" name="iṥlíḓé">
                <a:extLst>
                  <a:ext uri="{FF2B5EF4-FFF2-40B4-BE49-F238E27FC236}">
                    <a16:creationId xmlns:a16="http://schemas.microsoft.com/office/drawing/2014/main" id="{353BA632-B8F8-475B-BE88-74B3E9421222}"/>
                  </a:ext>
                </a:extLst>
              </p:cNvPr>
              <p:cNvSpPr/>
              <p:nvPr/>
            </p:nvSpPr>
            <p:spPr>
              <a:xfrm>
                <a:off x="1349618" y="2647933"/>
                <a:ext cx="1734199" cy="16425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82" y="10751"/>
                    </a:moveTo>
                    <a:cubicBezTo>
                      <a:pt x="20982" y="9875"/>
                      <a:pt x="21137" y="9045"/>
                      <a:pt x="21357" y="8244"/>
                    </a:cubicBezTo>
                    <a:lnTo>
                      <a:pt x="1838" y="0"/>
                    </a:lnTo>
                    <a:cubicBezTo>
                      <a:pt x="670" y="3356"/>
                      <a:pt x="0" y="6967"/>
                      <a:pt x="0" y="10751"/>
                    </a:cubicBezTo>
                    <a:cubicBezTo>
                      <a:pt x="0" y="14572"/>
                      <a:pt x="682" y="18216"/>
                      <a:pt x="1873" y="21600"/>
                    </a:cubicBezTo>
                    <a:lnTo>
                      <a:pt x="21600" y="14084"/>
                    </a:lnTo>
                    <a:cubicBezTo>
                      <a:pt x="21211" y="13050"/>
                      <a:pt x="20982" y="11930"/>
                      <a:pt x="20982" y="10751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rgbClr val="FFFFFF"/>
                </a:solidFill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3" name="íŝḻîḍè">
                <a:extLst>
                  <a:ext uri="{FF2B5EF4-FFF2-40B4-BE49-F238E27FC236}">
                    <a16:creationId xmlns:a16="http://schemas.microsoft.com/office/drawing/2014/main" id="{1DB0EC13-22D3-496D-A117-8A8E9EAEF448}"/>
                  </a:ext>
                </a:extLst>
              </p:cNvPr>
              <p:cNvSpPr/>
              <p:nvPr/>
            </p:nvSpPr>
            <p:spPr>
              <a:xfrm>
                <a:off x="3033807" y="2776625"/>
                <a:ext cx="1377148" cy="1377148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4" name="ïs1ïḍè">
                <a:extLst>
                  <a:ext uri="{FF2B5EF4-FFF2-40B4-BE49-F238E27FC236}">
                    <a16:creationId xmlns:a16="http://schemas.microsoft.com/office/drawing/2014/main" id="{7EEE7D2F-84D6-4D63-A5CF-611B0B47F627}"/>
                  </a:ext>
                </a:extLst>
              </p:cNvPr>
              <p:cNvSpPr/>
              <p:nvPr/>
            </p:nvSpPr>
            <p:spPr>
              <a:xfrm>
                <a:off x="3306678" y="3049496"/>
                <a:ext cx="831411" cy="831407"/>
              </a:xfrm>
              <a:prstGeom prst="ellipse">
                <a:avLst/>
              </a:prstGeom>
              <a:solidFill>
                <a:srgbClr val="000000">
                  <a:alpha val="5000"/>
                </a:srgbClr>
              </a:solidFill>
              <a:ln w="12700">
                <a:miter lim="400000"/>
              </a:ln>
            </p:spPr>
            <p:txBody>
              <a:bodyPr wrap="square" lIns="91440" tIns="45720" rIns="91440" bIns="45720">
                <a:normAutofit fontScale="77500" lnSpcReduction="20000"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5" name="îŝḻiďê">
                <a:extLst>
                  <a:ext uri="{FF2B5EF4-FFF2-40B4-BE49-F238E27FC236}">
                    <a16:creationId xmlns:a16="http://schemas.microsoft.com/office/drawing/2014/main" id="{41E1AE66-680F-4EDE-85C6-E3A072682183}"/>
                  </a:ext>
                </a:extLst>
              </p:cNvPr>
              <p:cNvSpPr/>
              <p:nvPr/>
            </p:nvSpPr>
            <p:spPr>
              <a:xfrm>
                <a:off x="1645466" y="1382173"/>
                <a:ext cx="4153832" cy="4153832"/>
              </a:xfrm>
              <a:prstGeom prst="ellipse">
                <a:avLst/>
              </a:prstGeom>
              <a:noFill/>
              <a:ln w="9525" cap="flat">
                <a:solidFill>
                  <a:srgbClr val="000000">
                    <a:alpha val="5000"/>
                  </a:srgb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6" name="iŝ1ïḍe">
                <a:extLst>
                  <a:ext uri="{FF2B5EF4-FFF2-40B4-BE49-F238E27FC236}">
                    <a16:creationId xmlns:a16="http://schemas.microsoft.com/office/drawing/2014/main" id="{0071DFA1-2ADA-4C4A-891F-9196B5A16446}"/>
                  </a:ext>
                </a:extLst>
              </p:cNvPr>
              <p:cNvSpPr/>
              <p:nvPr/>
            </p:nvSpPr>
            <p:spPr>
              <a:xfrm>
                <a:off x="2238870" y="1975577"/>
                <a:ext cx="2967024" cy="2967024"/>
              </a:xfrm>
              <a:prstGeom prst="ellipse">
                <a:avLst/>
              </a:prstGeom>
              <a:noFill/>
              <a:ln w="9525" cap="flat">
                <a:solidFill>
                  <a:srgbClr val="000000">
                    <a:alpha val="5000"/>
                  </a:srgb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7" name="iṩľiďé">
                <a:extLst>
                  <a:ext uri="{FF2B5EF4-FFF2-40B4-BE49-F238E27FC236}">
                    <a16:creationId xmlns:a16="http://schemas.microsoft.com/office/drawing/2014/main" id="{36A4B53C-FAC7-422C-914F-081C80B32C3E}"/>
                  </a:ext>
                </a:extLst>
              </p:cNvPr>
              <p:cNvSpPr/>
              <p:nvPr/>
            </p:nvSpPr>
            <p:spPr>
              <a:xfrm>
                <a:off x="3128977" y="2865684"/>
                <a:ext cx="1186809" cy="1186809"/>
              </a:xfrm>
              <a:prstGeom prst="ellipse">
                <a:avLst/>
              </a:prstGeom>
              <a:noFill/>
              <a:ln w="9525" cap="flat">
                <a:solidFill>
                  <a:srgbClr val="000000">
                    <a:alpha val="5000"/>
                  </a:srgb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8" name="ïṩļidè">
                <a:extLst>
                  <a:ext uri="{FF2B5EF4-FFF2-40B4-BE49-F238E27FC236}">
                    <a16:creationId xmlns:a16="http://schemas.microsoft.com/office/drawing/2014/main" id="{7D94B56E-877D-4819-9668-612A55D20889}"/>
                  </a:ext>
                </a:extLst>
              </p:cNvPr>
              <p:cNvSpPr/>
              <p:nvPr/>
            </p:nvSpPr>
            <p:spPr>
              <a:xfrm>
                <a:off x="3425679" y="3162386"/>
                <a:ext cx="593405" cy="593405"/>
              </a:xfrm>
              <a:prstGeom prst="ellipse">
                <a:avLst/>
              </a:prstGeom>
              <a:noFill/>
              <a:ln w="9525" cap="flat">
                <a:solidFill>
                  <a:srgbClr val="000000">
                    <a:alpha val="5000"/>
                  </a:srgb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t">
                <a:normAutofit fontScale="47500" lnSpcReduction="20000"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29" name="i$ľîḓè">
                <a:extLst>
                  <a:ext uri="{FF2B5EF4-FFF2-40B4-BE49-F238E27FC236}">
                    <a16:creationId xmlns:a16="http://schemas.microsoft.com/office/drawing/2014/main" id="{43132244-C42D-4457-808D-0684AA608F51}"/>
                  </a:ext>
                </a:extLst>
              </p:cNvPr>
              <p:cNvSpPr/>
              <p:nvPr/>
            </p:nvSpPr>
            <p:spPr>
              <a:xfrm>
                <a:off x="1348764" y="1085471"/>
                <a:ext cx="4747236" cy="4747236"/>
              </a:xfrm>
              <a:prstGeom prst="ellipse">
                <a:avLst/>
              </a:prstGeom>
              <a:noFill/>
              <a:ln w="9525" cap="flat">
                <a:solidFill>
                  <a:srgbClr val="000000">
                    <a:alpha val="5000"/>
                  </a:srgb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30" name="iṧ1ïďe">
                <a:extLst>
                  <a:ext uri="{FF2B5EF4-FFF2-40B4-BE49-F238E27FC236}">
                    <a16:creationId xmlns:a16="http://schemas.microsoft.com/office/drawing/2014/main" id="{B01070B6-5146-42EE-BD69-E635CCFC180F}"/>
                  </a:ext>
                </a:extLst>
              </p:cNvPr>
              <p:cNvSpPr/>
              <p:nvPr/>
            </p:nvSpPr>
            <p:spPr>
              <a:xfrm>
                <a:off x="2832274" y="2568981"/>
                <a:ext cx="1780214" cy="1780214"/>
              </a:xfrm>
              <a:prstGeom prst="ellipse">
                <a:avLst/>
              </a:prstGeom>
              <a:noFill/>
              <a:ln w="9525" cap="flat">
                <a:solidFill>
                  <a:srgbClr val="000000">
                    <a:alpha val="5000"/>
                  </a:srgb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31" name="îşļíḋê">
                <a:extLst>
                  <a:ext uri="{FF2B5EF4-FFF2-40B4-BE49-F238E27FC236}">
                    <a16:creationId xmlns:a16="http://schemas.microsoft.com/office/drawing/2014/main" id="{02B1C11F-70A8-4CFC-9174-DC085B32C5F9}"/>
                  </a:ext>
                </a:extLst>
              </p:cNvPr>
              <p:cNvSpPr/>
              <p:nvPr/>
            </p:nvSpPr>
            <p:spPr>
              <a:xfrm>
                <a:off x="2535572" y="2272279"/>
                <a:ext cx="2373619" cy="2373619"/>
              </a:xfrm>
              <a:prstGeom prst="ellipse">
                <a:avLst/>
              </a:prstGeom>
              <a:noFill/>
              <a:ln w="9525" cap="flat">
                <a:solidFill>
                  <a:srgbClr val="000000">
                    <a:alpha val="5000"/>
                  </a:srgb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32" name="íṩlïḍê">
                <a:extLst>
                  <a:ext uri="{FF2B5EF4-FFF2-40B4-BE49-F238E27FC236}">
                    <a16:creationId xmlns:a16="http://schemas.microsoft.com/office/drawing/2014/main" id="{719EC89C-4B87-4099-8214-941E19DF00A6}"/>
                  </a:ext>
                </a:extLst>
              </p:cNvPr>
              <p:cNvSpPr/>
              <p:nvPr/>
            </p:nvSpPr>
            <p:spPr>
              <a:xfrm>
                <a:off x="1942168" y="1678875"/>
                <a:ext cx="3560428" cy="3560428"/>
              </a:xfrm>
              <a:prstGeom prst="ellipse">
                <a:avLst/>
              </a:prstGeom>
              <a:noFill/>
              <a:ln w="9525" cap="flat">
                <a:solidFill>
                  <a:srgbClr val="000000">
                    <a:alpha val="5000"/>
                  </a:srgbClr>
                </a:solidFill>
                <a:prstDash val="solid"/>
                <a:round/>
              </a:ln>
              <a:effectLst/>
            </p:spPr>
            <p:txBody>
              <a:bodyPr wrap="square" lIns="91440" tIns="45720" rIns="91440" bIns="45720" numCol="1" anchor="t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  <p:sp>
            <p:nvSpPr>
              <p:cNvPr id="33" name="iṧ1íde">
                <a:extLst>
                  <a:ext uri="{FF2B5EF4-FFF2-40B4-BE49-F238E27FC236}">
                    <a16:creationId xmlns:a16="http://schemas.microsoft.com/office/drawing/2014/main" id="{C1BD4407-EF57-4524-B982-61FA979AABA0}"/>
                  </a:ext>
                </a:extLst>
              </p:cNvPr>
              <p:cNvSpPr/>
              <p:nvPr/>
            </p:nvSpPr>
            <p:spPr>
              <a:xfrm>
                <a:off x="727406" y="3457064"/>
                <a:ext cx="2312719" cy="2312720"/>
              </a:xfrm>
              <a:prstGeom prst="ellipse">
                <a:avLst/>
              </a:prstGeom>
              <a:solidFill>
                <a:srgbClr val="FFFFFF">
                  <a:alpha val="25000"/>
                </a:srgbClr>
              </a:solidFill>
              <a:ln w="12700">
                <a:miter lim="400000"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sz="3599">
                  <a:cs typeface="+mn-ea"/>
                  <a:sym typeface="+mn-lt"/>
                </a:endParaRPr>
              </a:p>
            </p:txBody>
          </p:sp>
        </p:grpSp>
        <p:sp>
          <p:nvSpPr>
            <p:cNvPr id="6" name="ïṥļîdê">
              <a:extLst>
                <a:ext uri="{FF2B5EF4-FFF2-40B4-BE49-F238E27FC236}">
                  <a16:creationId xmlns:a16="http://schemas.microsoft.com/office/drawing/2014/main" id="{0A834BCE-970E-4732-883A-D6108202D80C}"/>
                </a:ext>
              </a:extLst>
            </p:cNvPr>
            <p:cNvSpPr/>
            <p:nvPr/>
          </p:nvSpPr>
          <p:spPr bwMode="auto">
            <a:xfrm>
              <a:off x="3551309" y="3532435"/>
              <a:ext cx="660760" cy="35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1400" i="1" dirty="0">
                  <a:cs typeface="+mn-ea"/>
                  <a:sym typeface="+mn-lt"/>
                </a:rPr>
                <a:t>Text</a:t>
              </a:r>
            </a:p>
          </p:txBody>
        </p:sp>
        <p:sp>
          <p:nvSpPr>
            <p:cNvPr id="7" name="íṣḻîďé">
              <a:extLst>
                <a:ext uri="{FF2B5EF4-FFF2-40B4-BE49-F238E27FC236}">
                  <a16:creationId xmlns:a16="http://schemas.microsoft.com/office/drawing/2014/main" id="{198AAA94-1CE8-4BD3-BFDA-3237A67E75C7}"/>
                </a:ext>
              </a:extLst>
            </p:cNvPr>
            <p:cNvSpPr/>
            <p:nvPr/>
          </p:nvSpPr>
          <p:spPr bwMode="auto">
            <a:xfrm>
              <a:off x="4013380" y="4985309"/>
              <a:ext cx="660760" cy="35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zh-CN" sz="1400" i="1" dirty="0">
                  <a:cs typeface="+mn-ea"/>
                  <a:sym typeface="+mn-lt"/>
                </a:rPr>
                <a:t>Text</a:t>
              </a:r>
            </a:p>
          </p:txBody>
        </p:sp>
        <p:sp>
          <p:nvSpPr>
            <p:cNvPr id="8" name="ïśľíḓê">
              <a:extLst>
                <a:ext uri="{FF2B5EF4-FFF2-40B4-BE49-F238E27FC236}">
                  <a16:creationId xmlns:a16="http://schemas.microsoft.com/office/drawing/2014/main" id="{788E2DF4-8E21-4D4D-9B49-5FF678854637}"/>
                </a:ext>
              </a:extLst>
            </p:cNvPr>
            <p:cNvSpPr/>
            <p:nvPr/>
          </p:nvSpPr>
          <p:spPr bwMode="auto">
            <a:xfrm>
              <a:off x="8634089" y="4111540"/>
              <a:ext cx="660760" cy="35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400" i="1" dirty="0">
                  <a:cs typeface="+mn-ea"/>
                  <a:sym typeface="+mn-lt"/>
                </a:rPr>
                <a:t>Text</a:t>
              </a:r>
            </a:p>
          </p:txBody>
        </p:sp>
        <p:sp>
          <p:nvSpPr>
            <p:cNvPr id="9" name="iṡlîḑé">
              <a:extLst>
                <a:ext uri="{FF2B5EF4-FFF2-40B4-BE49-F238E27FC236}">
                  <a16:creationId xmlns:a16="http://schemas.microsoft.com/office/drawing/2014/main" id="{016292E6-EC75-4F53-8C57-66847D41AA4D}"/>
                </a:ext>
              </a:extLst>
            </p:cNvPr>
            <p:cNvSpPr/>
            <p:nvPr/>
          </p:nvSpPr>
          <p:spPr bwMode="auto">
            <a:xfrm>
              <a:off x="8634089" y="2883390"/>
              <a:ext cx="660760" cy="35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400" i="1" dirty="0">
                  <a:cs typeface="+mn-ea"/>
                  <a:sym typeface="+mn-lt"/>
                </a:rPr>
                <a:t>Text</a:t>
              </a:r>
            </a:p>
          </p:txBody>
        </p:sp>
        <p:sp>
          <p:nvSpPr>
            <p:cNvPr id="10" name="i$ḻíḑê">
              <a:extLst>
                <a:ext uri="{FF2B5EF4-FFF2-40B4-BE49-F238E27FC236}">
                  <a16:creationId xmlns:a16="http://schemas.microsoft.com/office/drawing/2014/main" id="{258149C8-2307-4BAB-B94D-AA720B409BEA}"/>
                </a:ext>
              </a:extLst>
            </p:cNvPr>
            <p:cNvSpPr/>
            <p:nvPr/>
          </p:nvSpPr>
          <p:spPr bwMode="auto">
            <a:xfrm>
              <a:off x="7688646" y="1510041"/>
              <a:ext cx="660760" cy="35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400" i="1" dirty="0">
                  <a:cs typeface="+mn-ea"/>
                  <a:sym typeface="+mn-lt"/>
                </a:rPr>
                <a:t>Text</a:t>
              </a:r>
            </a:p>
          </p:txBody>
        </p:sp>
        <p:sp>
          <p:nvSpPr>
            <p:cNvPr id="11" name="íŝḷidè">
              <a:extLst>
                <a:ext uri="{FF2B5EF4-FFF2-40B4-BE49-F238E27FC236}">
                  <a16:creationId xmlns:a16="http://schemas.microsoft.com/office/drawing/2014/main" id="{EE71EEBD-73A3-457C-BC27-24348783C976}"/>
                </a:ext>
              </a:extLst>
            </p:cNvPr>
            <p:cNvSpPr/>
            <p:nvPr/>
          </p:nvSpPr>
          <p:spPr bwMode="auto">
            <a:xfrm>
              <a:off x="5804069" y="1110576"/>
              <a:ext cx="660760" cy="35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i="1" dirty="0">
                  <a:cs typeface="+mn-ea"/>
                  <a:sym typeface="+mn-lt"/>
                </a:rPr>
                <a:t>Text</a:t>
              </a:r>
            </a:p>
          </p:txBody>
        </p:sp>
        <p:sp>
          <p:nvSpPr>
            <p:cNvPr id="12" name="íšḻïďé">
              <a:extLst>
                <a:ext uri="{FF2B5EF4-FFF2-40B4-BE49-F238E27FC236}">
                  <a16:creationId xmlns:a16="http://schemas.microsoft.com/office/drawing/2014/main" id="{88DF2100-A24A-4647-8554-E946B5B5ADE6}"/>
                </a:ext>
              </a:extLst>
            </p:cNvPr>
            <p:cNvSpPr/>
            <p:nvPr/>
          </p:nvSpPr>
          <p:spPr bwMode="auto">
            <a:xfrm>
              <a:off x="5804069" y="5787232"/>
              <a:ext cx="660760" cy="35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400" i="1" dirty="0">
                  <a:cs typeface="+mn-ea"/>
                  <a:sym typeface="+mn-lt"/>
                </a:rPr>
                <a:t>Text</a:t>
              </a:r>
            </a:p>
          </p:txBody>
        </p:sp>
        <p:sp>
          <p:nvSpPr>
            <p:cNvPr id="13" name="ïšļîďe">
              <a:extLst>
                <a:ext uri="{FF2B5EF4-FFF2-40B4-BE49-F238E27FC236}">
                  <a16:creationId xmlns:a16="http://schemas.microsoft.com/office/drawing/2014/main" id="{026512CB-8522-4F19-AFBC-B319223484FB}"/>
                </a:ext>
              </a:extLst>
            </p:cNvPr>
            <p:cNvSpPr/>
            <p:nvPr/>
          </p:nvSpPr>
          <p:spPr bwMode="auto">
            <a:xfrm>
              <a:off x="7474717" y="5557002"/>
              <a:ext cx="660760" cy="357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400" i="1" dirty="0">
                  <a:cs typeface="+mn-ea"/>
                  <a:sym typeface="+mn-lt"/>
                </a:rPr>
                <a:t>Text</a:t>
              </a:r>
            </a:p>
          </p:txBody>
        </p:sp>
      </p:grpSp>
      <p:grpSp>
        <p:nvGrpSpPr>
          <p:cNvPr id="34" name="iŝḻidé">
            <a:extLst>
              <a:ext uri="{FF2B5EF4-FFF2-40B4-BE49-F238E27FC236}">
                <a16:creationId xmlns:a16="http://schemas.microsoft.com/office/drawing/2014/main" id="{DD0BC7E2-B31B-428C-B911-04F923932198}"/>
              </a:ext>
            </a:extLst>
          </p:cNvPr>
          <p:cNvGrpSpPr/>
          <p:nvPr/>
        </p:nvGrpSpPr>
        <p:grpSpPr>
          <a:xfrm>
            <a:off x="1997193" y="2467826"/>
            <a:ext cx="4322952" cy="756686"/>
            <a:chOff x="673100" y="3359076"/>
            <a:chExt cx="4322952" cy="756686"/>
          </a:xfrm>
        </p:grpSpPr>
        <p:sp>
          <p:nvSpPr>
            <p:cNvPr id="35" name="ïşḻiḋe">
              <a:extLst>
                <a:ext uri="{FF2B5EF4-FFF2-40B4-BE49-F238E27FC236}">
                  <a16:creationId xmlns:a16="http://schemas.microsoft.com/office/drawing/2014/main" id="{41638E84-EEB1-44D3-A696-B0464CF2E90F}"/>
                </a:ext>
              </a:extLst>
            </p:cNvPr>
            <p:cNvSpPr/>
            <p:nvPr/>
          </p:nvSpPr>
          <p:spPr>
            <a:xfrm>
              <a:off x="673100" y="3435276"/>
              <a:ext cx="460756" cy="46075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1</a:t>
              </a: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36" name="îṣ1íḓe">
              <a:extLst>
                <a:ext uri="{FF2B5EF4-FFF2-40B4-BE49-F238E27FC236}">
                  <a16:creationId xmlns:a16="http://schemas.microsoft.com/office/drawing/2014/main" id="{70205FC2-C967-4F51-B08A-FE495F4C5B81}"/>
                </a:ext>
              </a:extLst>
            </p:cNvPr>
            <p:cNvGrpSpPr/>
            <p:nvPr/>
          </p:nvGrpSpPr>
          <p:grpSpPr>
            <a:xfrm>
              <a:off x="1135368" y="3359076"/>
              <a:ext cx="3860684" cy="756686"/>
              <a:chOff x="1417483" y="3359076"/>
              <a:chExt cx="3860684" cy="756686"/>
            </a:xfrm>
          </p:grpSpPr>
          <p:sp>
            <p:nvSpPr>
              <p:cNvPr id="37" name="ïṧliďê">
                <a:extLst>
                  <a:ext uri="{FF2B5EF4-FFF2-40B4-BE49-F238E27FC236}">
                    <a16:creationId xmlns:a16="http://schemas.microsoft.com/office/drawing/2014/main" id="{8236FBDE-DD4F-4C7E-9571-0465AC7A0184}"/>
                  </a:ext>
                </a:extLst>
              </p:cNvPr>
              <p:cNvSpPr/>
              <p:nvPr/>
            </p:nvSpPr>
            <p:spPr bwMode="auto">
              <a:xfrm>
                <a:off x="1417483" y="3782887"/>
                <a:ext cx="3860684" cy="33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  <p:sp>
            <p:nvSpPr>
              <p:cNvPr id="38" name="iśľîḓê">
                <a:extLst>
                  <a:ext uri="{FF2B5EF4-FFF2-40B4-BE49-F238E27FC236}">
                    <a16:creationId xmlns:a16="http://schemas.microsoft.com/office/drawing/2014/main" id="{82A529B1-3BD2-4E19-9006-391D89BBE916}"/>
                  </a:ext>
                </a:extLst>
              </p:cNvPr>
              <p:cNvSpPr/>
              <p:nvPr/>
            </p:nvSpPr>
            <p:spPr bwMode="auto">
              <a:xfrm>
                <a:off x="1417483" y="3359076"/>
                <a:ext cx="3860684" cy="423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i="1" dirty="0">
                    <a:cs typeface="+mn-ea"/>
                    <a:sym typeface="+mn-lt"/>
                  </a:rPr>
                  <a:t>此处添加标题</a:t>
                </a:r>
                <a:endParaRPr lang="en-US" altLang="zh-CN" sz="2000" b="1" i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9" name="íśḷíḍê">
            <a:extLst>
              <a:ext uri="{FF2B5EF4-FFF2-40B4-BE49-F238E27FC236}">
                <a16:creationId xmlns:a16="http://schemas.microsoft.com/office/drawing/2014/main" id="{622C66E7-B1EB-4D52-8ED4-E457842BFA4D}"/>
              </a:ext>
            </a:extLst>
          </p:cNvPr>
          <p:cNvGrpSpPr/>
          <p:nvPr/>
        </p:nvGrpSpPr>
        <p:grpSpPr>
          <a:xfrm>
            <a:off x="1997193" y="3483345"/>
            <a:ext cx="4322952" cy="756686"/>
            <a:chOff x="673100" y="3359076"/>
            <a:chExt cx="4322952" cy="756686"/>
          </a:xfrm>
        </p:grpSpPr>
        <p:sp>
          <p:nvSpPr>
            <p:cNvPr id="40" name="iṥlïde">
              <a:extLst>
                <a:ext uri="{FF2B5EF4-FFF2-40B4-BE49-F238E27FC236}">
                  <a16:creationId xmlns:a16="http://schemas.microsoft.com/office/drawing/2014/main" id="{A06A64C9-004B-45C0-9A34-5370A6157CBD}"/>
                </a:ext>
              </a:extLst>
            </p:cNvPr>
            <p:cNvSpPr/>
            <p:nvPr/>
          </p:nvSpPr>
          <p:spPr>
            <a:xfrm>
              <a:off x="673100" y="3435276"/>
              <a:ext cx="460756" cy="4607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2</a:t>
              </a: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1" name="iŝḻíḍé">
              <a:extLst>
                <a:ext uri="{FF2B5EF4-FFF2-40B4-BE49-F238E27FC236}">
                  <a16:creationId xmlns:a16="http://schemas.microsoft.com/office/drawing/2014/main" id="{0B8E36A5-09E5-483C-A4C8-4F1A1E45A35A}"/>
                </a:ext>
              </a:extLst>
            </p:cNvPr>
            <p:cNvGrpSpPr/>
            <p:nvPr/>
          </p:nvGrpSpPr>
          <p:grpSpPr>
            <a:xfrm>
              <a:off x="1135368" y="3359076"/>
              <a:ext cx="3860684" cy="756686"/>
              <a:chOff x="1417483" y="3359076"/>
              <a:chExt cx="3860684" cy="756686"/>
            </a:xfrm>
          </p:grpSpPr>
          <p:sp>
            <p:nvSpPr>
              <p:cNvPr id="42" name="ïsľiḍê">
                <a:extLst>
                  <a:ext uri="{FF2B5EF4-FFF2-40B4-BE49-F238E27FC236}">
                    <a16:creationId xmlns:a16="http://schemas.microsoft.com/office/drawing/2014/main" id="{89C0CE7E-EA75-4C93-9F07-B8B9DC255052}"/>
                  </a:ext>
                </a:extLst>
              </p:cNvPr>
              <p:cNvSpPr/>
              <p:nvPr/>
            </p:nvSpPr>
            <p:spPr bwMode="auto">
              <a:xfrm>
                <a:off x="1417483" y="3782887"/>
                <a:ext cx="3860684" cy="33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  <p:sp>
            <p:nvSpPr>
              <p:cNvPr id="43" name="íṥľïďê">
                <a:extLst>
                  <a:ext uri="{FF2B5EF4-FFF2-40B4-BE49-F238E27FC236}">
                    <a16:creationId xmlns:a16="http://schemas.microsoft.com/office/drawing/2014/main" id="{353CE9B9-94A1-4172-A7D7-4C4A6427B89F}"/>
                  </a:ext>
                </a:extLst>
              </p:cNvPr>
              <p:cNvSpPr/>
              <p:nvPr/>
            </p:nvSpPr>
            <p:spPr bwMode="auto">
              <a:xfrm>
                <a:off x="1417483" y="3359076"/>
                <a:ext cx="3860684" cy="423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i="1" dirty="0">
                    <a:cs typeface="+mn-ea"/>
                    <a:sym typeface="+mn-lt"/>
                  </a:rPr>
                  <a:t>此处添加标题</a:t>
                </a:r>
                <a:endParaRPr lang="en-US" altLang="zh-CN" sz="2000" b="1" i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4" name="ïṡḷiďê">
            <a:extLst>
              <a:ext uri="{FF2B5EF4-FFF2-40B4-BE49-F238E27FC236}">
                <a16:creationId xmlns:a16="http://schemas.microsoft.com/office/drawing/2014/main" id="{85BEAF7C-F4DE-4F93-A322-BD666C496CF6}"/>
              </a:ext>
            </a:extLst>
          </p:cNvPr>
          <p:cNvGrpSpPr/>
          <p:nvPr/>
        </p:nvGrpSpPr>
        <p:grpSpPr>
          <a:xfrm>
            <a:off x="1997193" y="4498864"/>
            <a:ext cx="4322952" cy="756686"/>
            <a:chOff x="673100" y="3359076"/>
            <a:chExt cx="4322952" cy="756686"/>
          </a:xfrm>
        </p:grpSpPr>
        <p:sp>
          <p:nvSpPr>
            <p:cNvPr id="45" name="îşļíḑe">
              <a:extLst>
                <a:ext uri="{FF2B5EF4-FFF2-40B4-BE49-F238E27FC236}">
                  <a16:creationId xmlns:a16="http://schemas.microsoft.com/office/drawing/2014/main" id="{F57157E4-46B1-4808-918A-081E7C4BD046}"/>
                </a:ext>
              </a:extLst>
            </p:cNvPr>
            <p:cNvSpPr/>
            <p:nvPr/>
          </p:nvSpPr>
          <p:spPr>
            <a:xfrm>
              <a:off x="673100" y="3435276"/>
              <a:ext cx="460756" cy="4607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3</a:t>
              </a:r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6" name="îšlïďe">
              <a:extLst>
                <a:ext uri="{FF2B5EF4-FFF2-40B4-BE49-F238E27FC236}">
                  <a16:creationId xmlns:a16="http://schemas.microsoft.com/office/drawing/2014/main" id="{E3890B63-A831-4E32-9723-D7908B383868}"/>
                </a:ext>
              </a:extLst>
            </p:cNvPr>
            <p:cNvGrpSpPr/>
            <p:nvPr/>
          </p:nvGrpSpPr>
          <p:grpSpPr>
            <a:xfrm>
              <a:off x="1135368" y="3359076"/>
              <a:ext cx="3860684" cy="756686"/>
              <a:chOff x="1417483" y="3359076"/>
              <a:chExt cx="3860684" cy="756686"/>
            </a:xfrm>
          </p:grpSpPr>
          <p:sp>
            <p:nvSpPr>
              <p:cNvPr id="47" name="ïṡļíde">
                <a:extLst>
                  <a:ext uri="{FF2B5EF4-FFF2-40B4-BE49-F238E27FC236}">
                    <a16:creationId xmlns:a16="http://schemas.microsoft.com/office/drawing/2014/main" id="{87891DFA-2D6B-450A-A57C-DD50D580B037}"/>
                  </a:ext>
                </a:extLst>
              </p:cNvPr>
              <p:cNvSpPr/>
              <p:nvPr/>
            </p:nvSpPr>
            <p:spPr bwMode="auto">
              <a:xfrm>
                <a:off x="1417483" y="3782887"/>
                <a:ext cx="3860684" cy="33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40000"/>
                  </a:lnSpc>
                </a:pPr>
                <a:r>
                  <a:rPr lang="zh-CN" altLang="en-US" sz="1600" dirty="0">
                    <a:cs typeface="+mn-ea"/>
                    <a:sym typeface="+mn-lt"/>
                  </a:rPr>
                  <a:t>通过复制您的文本后，在此框中选择粘贴。</a:t>
                </a:r>
                <a:endParaRPr lang="en-US" altLang="zh-CN" sz="1600" dirty="0">
                  <a:cs typeface="+mn-ea"/>
                  <a:sym typeface="+mn-lt"/>
                </a:endParaRPr>
              </a:p>
            </p:txBody>
          </p:sp>
          <p:sp>
            <p:nvSpPr>
              <p:cNvPr id="48" name="í$ļiḓê">
                <a:extLst>
                  <a:ext uri="{FF2B5EF4-FFF2-40B4-BE49-F238E27FC236}">
                    <a16:creationId xmlns:a16="http://schemas.microsoft.com/office/drawing/2014/main" id="{1E821985-0A32-4751-952A-74FFF5A15BC7}"/>
                  </a:ext>
                </a:extLst>
              </p:cNvPr>
              <p:cNvSpPr/>
              <p:nvPr/>
            </p:nvSpPr>
            <p:spPr bwMode="auto">
              <a:xfrm>
                <a:off x="1417483" y="3359076"/>
                <a:ext cx="3860684" cy="423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2000" b="1" i="1" dirty="0">
                    <a:cs typeface="+mn-ea"/>
                    <a:sym typeface="+mn-lt"/>
                  </a:rPr>
                  <a:t>此处添加标题</a:t>
                </a:r>
                <a:endParaRPr lang="en-US" altLang="zh-CN" sz="2000" b="1" i="1" dirty="0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888" y="0"/>
            <a:ext cx="2229296" cy="6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4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BBEBB0-6629-4541-A489-EA2E24CC691B}"/>
              </a:ext>
            </a:extLst>
          </p:cNvPr>
          <p:cNvSpPr txBox="1"/>
          <p:nvPr/>
        </p:nvSpPr>
        <p:spPr>
          <a:xfrm>
            <a:off x="771513" y="476811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此处输入标题</a:t>
            </a:r>
          </a:p>
        </p:txBody>
      </p:sp>
      <p:grpSp>
        <p:nvGrpSpPr>
          <p:cNvPr id="3" name="íš1ïḋé">
            <a:extLst>
              <a:ext uri="{FF2B5EF4-FFF2-40B4-BE49-F238E27FC236}">
                <a16:creationId xmlns:a16="http://schemas.microsoft.com/office/drawing/2014/main" id="{4C5BCC45-3A3A-4E55-8AB8-9205CE6E2FD8}"/>
              </a:ext>
            </a:extLst>
          </p:cNvPr>
          <p:cNvGrpSpPr/>
          <p:nvPr/>
        </p:nvGrpSpPr>
        <p:grpSpPr>
          <a:xfrm>
            <a:off x="1703166" y="3399291"/>
            <a:ext cx="3267951" cy="1491489"/>
            <a:chOff x="4369037" y="3383268"/>
            <a:chExt cx="3497848" cy="1596413"/>
          </a:xfrm>
        </p:grpSpPr>
        <p:sp>
          <p:nvSpPr>
            <p:cNvPr id="5" name="ïšḷîḍê">
              <a:extLst>
                <a:ext uri="{FF2B5EF4-FFF2-40B4-BE49-F238E27FC236}">
                  <a16:creationId xmlns:a16="http://schemas.microsoft.com/office/drawing/2014/main" id="{5B4FD680-594C-4C3F-97E5-48F4779AE298}"/>
                </a:ext>
              </a:extLst>
            </p:cNvPr>
            <p:cNvSpPr/>
            <p:nvPr/>
          </p:nvSpPr>
          <p:spPr>
            <a:xfrm>
              <a:off x="4369037" y="3427340"/>
              <a:ext cx="3495482" cy="155234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dist="38100" dir="10800000" algn="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" name="ï$ľídè">
              <a:extLst>
                <a:ext uri="{FF2B5EF4-FFF2-40B4-BE49-F238E27FC236}">
                  <a16:creationId xmlns:a16="http://schemas.microsoft.com/office/drawing/2014/main" id="{3014CE37-5EC3-4283-B283-4D02F83796CF}"/>
                </a:ext>
              </a:extLst>
            </p:cNvPr>
            <p:cNvSpPr/>
            <p:nvPr/>
          </p:nvSpPr>
          <p:spPr>
            <a:xfrm flipH="1">
              <a:off x="7304245" y="3441737"/>
              <a:ext cx="562640" cy="740667"/>
            </a:xfrm>
            <a:prstGeom prst="diagStripe">
              <a:avLst>
                <a:gd name="adj" fmla="val 3141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îṡliḍè">
              <a:extLst>
                <a:ext uri="{FF2B5EF4-FFF2-40B4-BE49-F238E27FC236}">
                  <a16:creationId xmlns:a16="http://schemas.microsoft.com/office/drawing/2014/main" id="{017286BF-AA6E-4DED-BA9A-979D60A56C1E}"/>
                </a:ext>
              </a:extLst>
            </p:cNvPr>
            <p:cNvSpPr/>
            <p:nvPr/>
          </p:nvSpPr>
          <p:spPr>
            <a:xfrm rot="3118606">
              <a:off x="7369857" y="3570357"/>
              <a:ext cx="646331" cy="272153"/>
            </a:xfrm>
            <a:prstGeom prst="rect">
              <a:avLst/>
            </a:prstGeom>
          </p:spPr>
          <p:txBody>
            <a:bodyPr wrap="square" anchor="ctr" anchorCtr="0">
              <a:normAutofit fontScale="77500" lnSpcReduction="20000"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30%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ïṩļîďe">
              <a:extLst>
                <a:ext uri="{FF2B5EF4-FFF2-40B4-BE49-F238E27FC236}">
                  <a16:creationId xmlns:a16="http://schemas.microsoft.com/office/drawing/2014/main" id="{324FF1C5-DD97-4271-9D3A-8CCEA519B521}"/>
                </a:ext>
              </a:extLst>
            </p:cNvPr>
            <p:cNvSpPr txBox="1"/>
            <p:nvPr/>
          </p:nvSpPr>
          <p:spPr>
            <a:xfrm>
              <a:off x="5258264" y="3663814"/>
              <a:ext cx="2523029" cy="4497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/>
                <a:t>此处输入标题</a:t>
              </a:r>
            </a:p>
          </p:txBody>
        </p:sp>
        <p:sp>
          <p:nvSpPr>
            <p:cNvPr id="9" name="ï$liḓê">
              <a:extLst>
                <a:ext uri="{FF2B5EF4-FFF2-40B4-BE49-F238E27FC236}">
                  <a16:creationId xmlns:a16="http://schemas.microsoft.com/office/drawing/2014/main" id="{8672F5B6-D684-4C4D-B28F-CAD0A74C88C0}"/>
                </a:ext>
              </a:extLst>
            </p:cNvPr>
            <p:cNvSpPr txBox="1"/>
            <p:nvPr/>
          </p:nvSpPr>
          <p:spPr>
            <a:xfrm>
              <a:off x="5258264" y="4113514"/>
              <a:ext cx="2523029" cy="69330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10" name="ïṩḷîḍè">
              <a:extLst>
                <a:ext uri="{FF2B5EF4-FFF2-40B4-BE49-F238E27FC236}">
                  <a16:creationId xmlns:a16="http://schemas.microsoft.com/office/drawing/2014/main" id="{CA796A9A-0C73-4EAF-A3E0-5370015125D5}"/>
                </a:ext>
              </a:extLst>
            </p:cNvPr>
            <p:cNvSpPr/>
            <p:nvPr/>
          </p:nvSpPr>
          <p:spPr bwMode="auto">
            <a:xfrm>
              <a:off x="4510233" y="3993157"/>
              <a:ext cx="625410" cy="441826"/>
            </a:xfrm>
            <a:custGeom>
              <a:avLst/>
              <a:gdLst>
                <a:gd name="connsiteX0" fmla="*/ 390382 w 608536"/>
                <a:gd name="connsiteY0" fmla="*/ 144692 h 429906"/>
                <a:gd name="connsiteX1" fmla="*/ 361677 w 608536"/>
                <a:gd name="connsiteY1" fmla="*/ 184823 h 429906"/>
                <a:gd name="connsiteX2" fmla="*/ 338714 w 608536"/>
                <a:gd name="connsiteY2" fmla="*/ 191989 h 429906"/>
                <a:gd name="connsiteX3" fmla="*/ 337278 w 608536"/>
                <a:gd name="connsiteY3" fmla="*/ 200589 h 429906"/>
                <a:gd name="connsiteX4" fmla="*/ 337278 w 608536"/>
                <a:gd name="connsiteY4" fmla="*/ 202022 h 429906"/>
                <a:gd name="connsiteX5" fmla="*/ 406169 w 608536"/>
                <a:gd name="connsiteY5" fmla="*/ 193422 h 429906"/>
                <a:gd name="connsiteX6" fmla="*/ 354501 w 608536"/>
                <a:gd name="connsiteY6" fmla="*/ 21434 h 429906"/>
                <a:gd name="connsiteX7" fmla="*/ 358807 w 608536"/>
                <a:gd name="connsiteY7" fmla="*/ 21434 h 429906"/>
                <a:gd name="connsiteX8" fmla="*/ 397558 w 608536"/>
                <a:gd name="connsiteY8" fmla="*/ 68731 h 429906"/>
                <a:gd name="connsiteX9" fmla="*/ 396123 w 608536"/>
                <a:gd name="connsiteY9" fmla="*/ 116028 h 429906"/>
                <a:gd name="connsiteX10" fmla="*/ 424827 w 608536"/>
                <a:gd name="connsiteY10" fmla="*/ 105995 h 429906"/>
                <a:gd name="connsiteX11" fmla="*/ 467884 w 608536"/>
                <a:gd name="connsiteY11" fmla="*/ 227820 h 429906"/>
                <a:gd name="connsiteX12" fmla="*/ 430568 w 608536"/>
                <a:gd name="connsiteY12" fmla="*/ 233553 h 429906"/>
                <a:gd name="connsiteX13" fmla="*/ 430568 w 608536"/>
                <a:gd name="connsiteY13" fmla="*/ 234986 h 429906"/>
                <a:gd name="connsiteX14" fmla="*/ 344455 w 608536"/>
                <a:gd name="connsiteY14" fmla="*/ 249318 h 429906"/>
                <a:gd name="connsiteX15" fmla="*/ 345890 w 608536"/>
                <a:gd name="connsiteY15" fmla="*/ 250752 h 429906"/>
                <a:gd name="connsiteX16" fmla="*/ 351631 w 608536"/>
                <a:gd name="connsiteY16" fmla="*/ 295182 h 429906"/>
                <a:gd name="connsiteX17" fmla="*/ 373159 w 608536"/>
                <a:gd name="connsiteY17" fmla="*/ 355378 h 429906"/>
                <a:gd name="connsiteX18" fmla="*/ 413345 w 608536"/>
                <a:gd name="connsiteY18" fmla="*/ 366844 h 429906"/>
                <a:gd name="connsiteX19" fmla="*/ 413345 w 608536"/>
                <a:gd name="connsiteY19" fmla="*/ 329580 h 429906"/>
                <a:gd name="connsiteX20" fmla="*/ 427698 w 608536"/>
                <a:gd name="connsiteY20" fmla="*/ 329580 h 429906"/>
                <a:gd name="connsiteX21" fmla="*/ 427698 w 608536"/>
                <a:gd name="connsiteY21" fmla="*/ 315247 h 429906"/>
                <a:gd name="connsiteX22" fmla="*/ 520987 w 608536"/>
                <a:gd name="connsiteY22" fmla="*/ 315247 h 429906"/>
                <a:gd name="connsiteX23" fmla="*/ 520987 w 608536"/>
                <a:gd name="connsiteY23" fmla="*/ 329580 h 429906"/>
                <a:gd name="connsiteX24" fmla="*/ 528164 w 608536"/>
                <a:gd name="connsiteY24" fmla="*/ 329580 h 429906"/>
                <a:gd name="connsiteX25" fmla="*/ 528164 w 608536"/>
                <a:gd name="connsiteY25" fmla="*/ 385476 h 429906"/>
                <a:gd name="connsiteX26" fmla="*/ 413345 w 608536"/>
                <a:gd name="connsiteY26" fmla="*/ 385476 h 429906"/>
                <a:gd name="connsiteX27" fmla="*/ 413345 w 608536"/>
                <a:gd name="connsiteY27" fmla="*/ 371143 h 429906"/>
                <a:gd name="connsiteX28" fmla="*/ 371724 w 608536"/>
                <a:gd name="connsiteY28" fmla="*/ 361111 h 429906"/>
                <a:gd name="connsiteX29" fmla="*/ 347325 w 608536"/>
                <a:gd name="connsiteY29" fmla="*/ 295182 h 429906"/>
                <a:gd name="connsiteX30" fmla="*/ 341584 w 608536"/>
                <a:gd name="connsiteY30" fmla="*/ 253618 h 429906"/>
                <a:gd name="connsiteX31" fmla="*/ 340149 w 608536"/>
                <a:gd name="connsiteY31" fmla="*/ 250752 h 429906"/>
                <a:gd name="connsiteX32" fmla="*/ 320056 w 608536"/>
                <a:gd name="connsiteY32" fmla="*/ 253618 h 429906"/>
                <a:gd name="connsiteX33" fmla="*/ 312880 w 608536"/>
                <a:gd name="connsiteY33" fmla="*/ 394075 h 429906"/>
                <a:gd name="connsiteX34" fmla="*/ 608536 w 608536"/>
                <a:gd name="connsiteY34" fmla="*/ 394075 h 429906"/>
                <a:gd name="connsiteX35" fmla="*/ 608536 w 608536"/>
                <a:gd name="connsiteY35" fmla="*/ 429906 h 429906"/>
                <a:gd name="connsiteX36" fmla="*/ 0 w 608536"/>
                <a:gd name="connsiteY36" fmla="*/ 429906 h 429906"/>
                <a:gd name="connsiteX37" fmla="*/ 0 w 608536"/>
                <a:gd name="connsiteY37" fmla="*/ 394075 h 429906"/>
                <a:gd name="connsiteX38" fmla="*/ 137782 w 608536"/>
                <a:gd name="connsiteY38" fmla="*/ 394075 h 429906"/>
                <a:gd name="connsiteX39" fmla="*/ 137782 w 608536"/>
                <a:gd name="connsiteY39" fmla="*/ 391209 h 429906"/>
                <a:gd name="connsiteX40" fmla="*/ 104771 w 608536"/>
                <a:gd name="connsiteY40" fmla="*/ 391209 h 429906"/>
                <a:gd name="connsiteX41" fmla="*/ 110512 w 608536"/>
                <a:gd name="connsiteY41" fmla="*/ 219221 h 429906"/>
                <a:gd name="connsiteX42" fmla="*/ 188015 w 608536"/>
                <a:gd name="connsiteY42" fmla="*/ 204888 h 429906"/>
                <a:gd name="connsiteX43" fmla="*/ 222460 w 608536"/>
                <a:gd name="connsiteY43" fmla="*/ 246452 h 429906"/>
                <a:gd name="connsiteX44" fmla="*/ 259776 w 608536"/>
                <a:gd name="connsiteY44" fmla="*/ 204888 h 429906"/>
                <a:gd name="connsiteX45" fmla="*/ 312880 w 608536"/>
                <a:gd name="connsiteY45" fmla="*/ 204888 h 429906"/>
                <a:gd name="connsiteX46" fmla="*/ 332973 w 608536"/>
                <a:gd name="connsiteY46" fmla="*/ 202022 h 429906"/>
                <a:gd name="connsiteX47" fmla="*/ 332973 w 608536"/>
                <a:gd name="connsiteY47" fmla="*/ 200589 h 429906"/>
                <a:gd name="connsiteX48" fmla="*/ 334408 w 608536"/>
                <a:gd name="connsiteY48" fmla="*/ 191989 h 429906"/>
                <a:gd name="connsiteX49" fmla="*/ 321491 w 608536"/>
                <a:gd name="connsiteY49" fmla="*/ 180523 h 429906"/>
                <a:gd name="connsiteX50" fmla="*/ 334408 w 608536"/>
                <a:gd name="connsiteY50" fmla="*/ 136093 h 429906"/>
                <a:gd name="connsiteX51" fmla="*/ 338714 w 608536"/>
                <a:gd name="connsiteY51" fmla="*/ 134660 h 429906"/>
                <a:gd name="connsiteX52" fmla="*/ 361677 w 608536"/>
                <a:gd name="connsiteY52" fmla="*/ 100262 h 429906"/>
                <a:gd name="connsiteX53" fmla="*/ 350195 w 608536"/>
                <a:gd name="connsiteY53" fmla="*/ 77330 h 429906"/>
                <a:gd name="connsiteX54" fmla="*/ 343019 w 608536"/>
                <a:gd name="connsiteY54" fmla="*/ 74464 h 429906"/>
                <a:gd name="connsiteX55" fmla="*/ 347325 w 608536"/>
                <a:gd name="connsiteY55" fmla="*/ 27167 h 429906"/>
                <a:gd name="connsiteX56" fmla="*/ 347325 w 608536"/>
                <a:gd name="connsiteY56" fmla="*/ 25734 h 429906"/>
                <a:gd name="connsiteX57" fmla="*/ 350195 w 608536"/>
                <a:gd name="connsiteY57" fmla="*/ 25734 h 429906"/>
                <a:gd name="connsiteX58" fmla="*/ 354501 w 608536"/>
                <a:gd name="connsiteY58" fmla="*/ 21434 h 429906"/>
                <a:gd name="connsiteX59" fmla="*/ 224609 w 608536"/>
                <a:gd name="connsiteY59" fmla="*/ 0 h 429906"/>
                <a:gd name="connsiteX60" fmla="*/ 320016 w 608536"/>
                <a:gd name="connsiteY60" fmla="*/ 95292 h 429906"/>
                <a:gd name="connsiteX61" fmla="*/ 224609 w 608536"/>
                <a:gd name="connsiteY61" fmla="*/ 190584 h 429906"/>
                <a:gd name="connsiteX62" fmla="*/ 129202 w 608536"/>
                <a:gd name="connsiteY62" fmla="*/ 95292 h 429906"/>
                <a:gd name="connsiteX63" fmla="*/ 224609 w 608536"/>
                <a:gd name="connsiteY63" fmla="*/ 0 h 42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08536" h="429906">
                  <a:moveTo>
                    <a:pt x="390382" y="144692"/>
                  </a:moveTo>
                  <a:cubicBezTo>
                    <a:pt x="384641" y="161891"/>
                    <a:pt x="374594" y="176224"/>
                    <a:pt x="361677" y="184823"/>
                  </a:cubicBezTo>
                  <a:cubicBezTo>
                    <a:pt x="355936" y="187689"/>
                    <a:pt x="347325" y="191989"/>
                    <a:pt x="338714" y="191989"/>
                  </a:cubicBezTo>
                  <a:cubicBezTo>
                    <a:pt x="338714" y="194856"/>
                    <a:pt x="338714" y="197722"/>
                    <a:pt x="337278" y="200589"/>
                  </a:cubicBezTo>
                  <a:cubicBezTo>
                    <a:pt x="337278" y="202022"/>
                    <a:pt x="337278" y="202022"/>
                    <a:pt x="337278" y="202022"/>
                  </a:cubicBezTo>
                  <a:lnTo>
                    <a:pt x="406169" y="193422"/>
                  </a:lnTo>
                  <a:close/>
                  <a:moveTo>
                    <a:pt x="354501" y="21434"/>
                  </a:moveTo>
                  <a:cubicBezTo>
                    <a:pt x="355936" y="20001"/>
                    <a:pt x="357372" y="20001"/>
                    <a:pt x="358807" y="21434"/>
                  </a:cubicBezTo>
                  <a:cubicBezTo>
                    <a:pt x="383206" y="28600"/>
                    <a:pt x="396123" y="42933"/>
                    <a:pt x="397558" y="68731"/>
                  </a:cubicBezTo>
                  <a:cubicBezTo>
                    <a:pt x="398993" y="83063"/>
                    <a:pt x="398993" y="100262"/>
                    <a:pt x="396123" y="116028"/>
                  </a:cubicBezTo>
                  <a:lnTo>
                    <a:pt x="424827" y="105995"/>
                  </a:lnTo>
                  <a:lnTo>
                    <a:pt x="467884" y="227820"/>
                  </a:lnTo>
                  <a:lnTo>
                    <a:pt x="430568" y="233553"/>
                  </a:lnTo>
                  <a:lnTo>
                    <a:pt x="430568" y="234986"/>
                  </a:lnTo>
                  <a:lnTo>
                    <a:pt x="344455" y="249318"/>
                  </a:lnTo>
                  <a:cubicBezTo>
                    <a:pt x="344455" y="250752"/>
                    <a:pt x="344455" y="250752"/>
                    <a:pt x="345890" y="250752"/>
                  </a:cubicBezTo>
                  <a:cubicBezTo>
                    <a:pt x="351631" y="262218"/>
                    <a:pt x="351631" y="277983"/>
                    <a:pt x="351631" y="295182"/>
                  </a:cubicBezTo>
                  <a:cubicBezTo>
                    <a:pt x="351631" y="320980"/>
                    <a:pt x="353066" y="348212"/>
                    <a:pt x="373159" y="355378"/>
                  </a:cubicBezTo>
                  <a:cubicBezTo>
                    <a:pt x="388947" y="362544"/>
                    <a:pt x="401864" y="365410"/>
                    <a:pt x="413345" y="366844"/>
                  </a:cubicBezTo>
                  <a:lnTo>
                    <a:pt x="413345" y="329580"/>
                  </a:lnTo>
                  <a:lnTo>
                    <a:pt x="427698" y="329580"/>
                  </a:lnTo>
                  <a:lnTo>
                    <a:pt x="427698" y="315247"/>
                  </a:lnTo>
                  <a:lnTo>
                    <a:pt x="520987" y="315247"/>
                  </a:lnTo>
                  <a:lnTo>
                    <a:pt x="520987" y="329580"/>
                  </a:lnTo>
                  <a:lnTo>
                    <a:pt x="528164" y="329580"/>
                  </a:lnTo>
                  <a:lnTo>
                    <a:pt x="528164" y="385476"/>
                  </a:lnTo>
                  <a:lnTo>
                    <a:pt x="413345" y="385476"/>
                  </a:lnTo>
                  <a:lnTo>
                    <a:pt x="413345" y="371143"/>
                  </a:lnTo>
                  <a:cubicBezTo>
                    <a:pt x="401864" y="369710"/>
                    <a:pt x="387511" y="366844"/>
                    <a:pt x="371724" y="361111"/>
                  </a:cubicBezTo>
                  <a:cubicBezTo>
                    <a:pt x="347325" y="351078"/>
                    <a:pt x="347325" y="322413"/>
                    <a:pt x="347325" y="295182"/>
                  </a:cubicBezTo>
                  <a:cubicBezTo>
                    <a:pt x="347325" y="279416"/>
                    <a:pt x="345890" y="263651"/>
                    <a:pt x="341584" y="253618"/>
                  </a:cubicBezTo>
                  <a:cubicBezTo>
                    <a:pt x="340149" y="252185"/>
                    <a:pt x="340149" y="252185"/>
                    <a:pt x="340149" y="250752"/>
                  </a:cubicBezTo>
                  <a:lnTo>
                    <a:pt x="320056" y="253618"/>
                  </a:lnTo>
                  <a:lnTo>
                    <a:pt x="312880" y="394075"/>
                  </a:lnTo>
                  <a:lnTo>
                    <a:pt x="608536" y="394075"/>
                  </a:lnTo>
                  <a:lnTo>
                    <a:pt x="608536" y="429906"/>
                  </a:lnTo>
                  <a:lnTo>
                    <a:pt x="0" y="429906"/>
                  </a:lnTo>
                  <a:lnTo>
                    <a:pt x="0" y="394075"/>
                  </a:lnTo>
                  <a:lnTo>
                    <a:pt x="137782" y="394075"/>
                  </a:lnTo>
                  <a:lnTo>
                    <a:pt x="137782" y="391209"/>
                  </a:lnTo>
                  <a:lnTo>
                    <a:pt x="104771" y="391209"/>
                  </a:lnTo>
                  <a:lnTo>
                    <a:pt x="110512" y="219221"/>
                  </a:lnTo>
                  <a:lnTo>
                    <a:pt x="188015" y="204888"/>
                  </a:lnTo>
                  <a:lnTo>
                    <a:pt x="222460" y="246452"/>
                  </a:lnTo>
                  <a:lnTo>
                    <a:pt x="259776" y="204888"/>
                  </a:lnTo>
                  <a:lnTo>
                    <a:pt x="312880" y="204888"/>
                  </a:lnTo>
                  <a:lnTo>
                    <a:pt x="332973" y="202022"/>
                  </a:lnTo>
                  <a:cubicBezTo>
                    <a:pt x="332973" y="202022"/>
                    <a:pt x="332973" y="200589"/>
                    <a:pt x="332973" y="200589"/>
                  </a:cubicBezTo>
                  <a:cubicBezTo>
                    <a:pt x="332973" y="197722"/>
                    <a:pt x="334408" y="194856"/>
                    <a:pt x="334408" y="191989"/>
                  </a:cubicBezTo>
                  <a:cubicBezTo>
                    <a:pt x="327232" y="190556"/>
                    <a:pt x="322926" y="187689"/>
                    <a:pt x="321491" y="180523"/>
                  </a:cubicBezTo>
                  <a:cubicBezTo>
                    <a:pt x="317185" y="166191"/>
                    <a:pt x="325797" y="144692"/>
                    <a:pt x="334408" y="136093"/>
                  </a:cubicBezTo>
                  <a:cubicBezTo>
                    <a:pt x="335843" y="134660"/>
                    <a:pt x="337278" y="133227"/>
                    <a:pt x="338714" y="134660"/>
                  </a:cubicBezTo>
                  <a:cubicBezTo>
                    <a:pt x="360242" y="138959"/>
                    <a:pt x="358807" y="116028"/>
                    <a:pt x="361677" y="100262"/>
                  </a:cubicBezTo>
                  <a:cubicBezTo>
                    <a:pt x="364548" y="87363"/>
                    <a:pt x="364548" y="77330"/>
                    <a:pt x="350195" y="77330"/>
                  </a:cubicBezTo>
                  <a:cubicBezTo>
                    <a:pt x="347325" y="77330"/>
                    <a:pt x="345890" y="75897"/>
                    <a:pt x="343019" y="74464"/>
                  </a:cubicBezTo>
                  <a:cubicBezTo>
                    <a:pt x="335843" y="70164"/>
                    <a:pt x="343019" y="35767"/>
                    <a:pt x="347325" y="27167"/>
                  </a:cubicBezTo>
                  <a:cubicBezTo>
                    <a:pt x="347325" y="27167"/>
                    <a:pt x="347325" y="27167"/>
                    <a:pt x="347325" y="25734"/>
                  </a:cubicBezTo>
                  <a:cubicBezTo>
                    <a:pt x="348760" y="25734"/>
                    <a:pt x="348760" y="25734"/>
                    <a:pt x="350195" y="25734"/>
                  </a:cubicBezTo>
                  <a:cubicBezTo>
                    <a:pt x="351631" y="22867"/>
                    <a:pt x="353066" y="22867"/>
                    <a:pt x="354501" y="21434"/>
                  </a:cubicBezTo>
                  <a:close/>
                  <a:moveTo>
                    <a:pt x="224609" y="0"/>
                  </a:moveTo>
                  <a:cubicBezTo>
                    <a:pt x="277301" y="0"/>
                    <a:pt x="320016" y="42664"/>
                    <a:pt x="320016" y="95292"/>
                  </a:cubicBezTo>
                  <a:cubicBezTo>
                    <a:pt x="320016" y="147920"/>
                    <a:pt x="277301" y="190584"/>
                    <a:pt x="224609" y="190584"/>
                  </a:cubicBezTo>
                  <a:cubicBezTo>
                    <a:pt x="171917" y="190584"/>
                    <a:pt x="129202" y="147920"/>
                    <a:pt x="129202" y="95292"/>
                  </a:cubicBezTo>
                  <a:cubicBezTo>
                    <a:pt x="129202" y="42664"/>
                    <a:pt x="171917" y="0"/>
                    <a:pt x="22460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2400"/>
            </a:p>
          </p:txBody>
        </p:sp>
      </p:grpSp>
      <p:grpSp>
        <p:nvGrpSpPr>
          <p:cNvPr id="11" name="iŝḻîďé">
            <a:extLst>
              <a:ext uri="{FF2B5EF4-FFF2-40B4-BE49-F238E27FC236}">
                <a16:creationId xmlns:a16="http://schemas.microsoft.com/office/drawing/2014/main" id="{CFB4C8D5-E1D8-46ED-95F4-F9D6B69B66E5}"/>
              </a:ext>
            </a:extLst>
          </p:cNvPr>
          <p:cNvGrpSpPr/>
          <p:nvPr/>
        </p:nvGrpSpPr>
        <p:grpSpPr>
          <a:xfrm>
            <a:off x="8529528" y="3399291"/>
            <a:ext cx="3267951" cy="1491489"/>
            <a:chOff x="8021051" y="3383268"/>
            <a:chExt cx="3497848" cy="1596413"/>
          </a:xfrm>
        </p:grpSpPr>
        <p:sp>
          <p:nvSpPr>
            <p:cNvPr id="12" name="ïSļïḓe">
              <a:extLst>
                <a:ext uri="{FF2B5EF4-FFF2-40B4-BE49-F238E27FC236}">
                  <a16:creationId xmlns:a16="http://schemas.microsoft.com/office/drawing/2014/main" id="{EBCAC092-9980-470B-AE7E-401A08718FA8}"/>
                </a:ext>
              </a:extLst>
            </p:cNvPr>
            <p:cNvSpPr/>
            <p:nvPr/>
          </p:nvSpPr>
          <p:spPr>
            <a:xfrm>
              <a:off x="8021051" y="3427340"/>
              <a:ext cx="3495482" cy="155234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dist="38100" dir="10800000" algn="r" rotWithShape="0">
                <a:schemeClr val="bg1">
                  <a:lumMod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íşlîdê">
              <a:extLst>
                <a:ext uri="{FF2B5EF4-FFF2-40B4-BE49-F238E27FC236}">
                  <a16:creationId xmlns:a16="http://schemas.microsoft.com/office/drawing/2014/main" id="{B4F0E484-0797-4294-8784-DC9ACDCDC80D}"/>
                </a:ext>
              </a:extLst>
            </p:cNvPr>
            <p:cNvSpPr/>
            <p:nvPr/>
          </p:nvSpPr>
          <p:spPr>
            <a:xfrm flipH="1">
              <a:off x="10956259" y="3441737"/>
              <a:ext cx="562640" cy="740667"/>
            </a:xfrm>
            <a:prstGeom prst="diagStripe">
              <a:avLst>
                <a:gd name="adj" fmla="val 3141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iṩlîḍe">
              <a:extLst>
                <a:ext uri="{FF2B5EF4-FFF2-40B4-BE49-F238E27FC236}">
                  <a16:creationId xmlns:a16="http://schemas.microsoft.com/office/drawing/2014/main" id="{A0331B25-8626-437F-AF42-678276697DA4}"/>
                </a:ext>
              </a:extLst>
            </p:cNvPr>
            <p:cNvSpPr/>
            <p:nvPr/>
          </p:nvSpPr>
          <p:spPr>
            <a:xfrm rot="3118606">
              <a:off x="11021871" y="3570357"/>
              <a:ext cx="646331" cy="272153"/>
            </a:xfrm>
            <a:prstGeom prst="rect">
              <a:avLst/>
            </a:prstGeom>
          </p:spPr>
          <p:txBody>
            <a:bodyPr wrap="square" anchor="ctr" anchorCtr="0">
              <a:normAutofit fontScale="77500" lnSpcReduction="20000"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20%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ï$1îďè">
              <a:extLst>
                <a:ext uri="{FF2B5EF4-FFF2-40B4-BE49-F238E27FC236}">
                  <a16:creationId xmlns:a16="http://schemas.microsoft.com/office/drawing/2014/main" id="{4CA328A4-9DC6-4251-98C3-55F8BA7C227C}"/>
                </a:ext>
              </a:extLst>
            </p:cNvPr>
            <p:cNvSpPr txBox="1"/>
            <p:nvPr/>
          </p:nvSpPr>
          <p:spPr>
            <a:xfrm>
              <a:off x="8910278" y="3663814"/>
              <a:ext cx="2523029" cy="4497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/>
                <a:t>此处输入标题</a:t>
              </a:r>
            </a:p>
          </p:txBody>
        </p:sp>
        <p:sp>
          <p:nvSpPr>
            <p:cNvPr id="16" name="îŝľîḍé">
              <a:extLst>
                <a:ext uri="{FF2B5EF4-FFF2-40B4-BE49-F238E27FC236}">
                  <a16:creationId xmlns:a16="http://schemas.microsoft.com/office/drawing/2014/main" id="{09696096-04EF-4BAB-A5E6-1D7665F9D3DD}"/>
                </a:ext>
              </a:extLst>
            </p:cNvPr>
            <p:cNvSpPr txBox="1"/>
            <p:nvPr/>
          </p:nvSpPr>
          <p:spPr>
            <a:xfrm>
              <a:off x="8910278" y="4113514"/>
              <a:ext cx="2523029" cy="69330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17" name="îşḻîdè">
              <a:extLst>
                <a:ext uri="{FF2B5EF4-FFF2-40B4-BE49-F238E27FC236}">
                  <a16:creationId xmlns:a16="http://schemas.microsoft.com/office/drawing/2014/main" id="{58B6DDBD-C35C-45E2-8700-9EC7B34EB844}"/>
                </a:ext>
              </a:extLst>
            </p:cNvPr>
            <p:cNvSpPr/>
            <p:nvPr/>
          </p:nvSpPr>
          <p:spPr bwMode="auto">
            <a:xfrm>
              <a:off x="8198080" y="3923828"/>
              <a:ext cx="581060" cy="580484"/>
            </a:xfrm>
            <a:custGeom>
              <a:avLst/>
              <a:gdLst>
                <a:gd name="connsiteX0" fmla="*/ 71957 w 578004"/>
                <a:gd name="connsiteY0" fmla="*/ 173984 h 577432"/>
                <a:gd name="connsiteX1" fmla="*/ 85808 w 578004"/>
                <a:gd name="connsiteY1" fmla="*/ 186884 h 577432"/>
                <a:gd name="connsiteX2" fmla="*/ 85808 w 578004"/>
                <a:gd name="connsiteY2" fmla="*/ 298378 h 577432"/>
                <a:gd name="connsiteX3" fmla="*/ 71957 w 578004"/>
                <a:gd name="connsiteY3" fmla="*/ 311278 h 577432"/>
                <a:gd name="connsiteX4" fmla="*/ 59030 w 578004"/>
                <a:gd name="connsiteY4" fmla="*/ 298378 h 577432"/>
                <a:gd name="connsiteX5" fmla="*/ 59030 w 578004"/>
                <a:gd name="connsiteY5" fmla="*/ 186884 h 577432"/>
                <a:gd name="connsiteX6" fmla="*/ 71957 w 578004"/>
                <a:gd name="connsiteY6" fmla="*/ 173984 h 577432"/>
                <a:gd name="connsiteX7" fmla="*/ 254571 w 578004"/>
                <a:gd name="connsiteY7" fmla="*/ 171273 h 577432"/>
                <a:gd name="connsiteX8" fmla="*/ 405859 w 578004"/>
                <a:gd name="connsiteY8" fmla="*/ 203508 h 577432"/>
                <a:gd name="connsiteX9" fmla="*/ 427999 w 578004"/>
                <a:gd name="connsiteY9" fmla="*/ 203508 h 577432"/>
                <a:gd name="connsiteX10" fmla="*/ 446448 w 578004"/>
                <a:gd name="connsiteY10" fmla="*/ 210876 h 577432"/>
                <a:gd name="connsiteX11" fmla="*/ 434456 w 578004"/>
                <a:gd name="connsiteY11" fmla="*/ 301133 h 577432"/>
                <a:gd name="connsiteX12" fmla="*/ 452906 w 578004"/>
                <a:gd name="connsiteY12" fmla="*/ 316790 h 577432"/>
                <a:gd name="connsiteX13" fmla="*/ 472278 w 578004"/>
                <a:gd name="connsiteY13" fmla="*/ 301133 h 577432"/>
                <a:gd name="connsiteX14" fmla="*/ 459363 w 578004"/>
                <a:gd name="connsiteY14" fmla="*/ 210876 h 577432"/>
                <a:gd name="connsiteX15" fmla="*/ 477813 w 578004"/>
                <a:gd name="connsiteY15" fmla="*/ 203508 h 577432"/>
                <a:gd name="connsiteX16" fmla="*/ 503642 w 578004"/>
                <a:gd name="connsiteY16" fmla="*/ 203508 h 577432"/>
                <a:gd name="connsiteX17" fmla="*/ 527627 w 578004"/>
                <a:gd name="connsiteY17" fmla="*/ 220086 h 577432"/>
                <a:gd name="connsiteX18" fmla="*/ 576519 w 578004"/>
                <a:gd name="connsiteY18" fmla="*/ 344420 h 577432"/>
                <a:gd name="connsiteX19" fmla="*/ 561759 w 578004"/>
                <a:gd name="connsiteY19" fmla="*/ 378497 h 577432"/>
                <a:gd name="connsiteX20" fmla="*/ 527627 w 578004"/>
                <a:gd name="connsiteY20" fmla="*/ 363761 h 577432"/>
                <a:gd name="connsiteX21" fmla="*/ 504565 w 578004"/>
                <a:gd name="connsiteY21" fmla="*/ 303896 h 577432"/>
                <a:gd name="connsiteX22" fmla="*/ 504565 w 578004"/>
                <a:gd name="connsiteY22" fmla="*/ 376655 h 577432"/>
                <a:gd name="connsiteX23" fmla="*/ 514712 w 578004"/>
                <a:gd name="connsiteY23" fmla="*/ 548881 h 577432"/>
                <a:gd name="connsiteX24" fmla="*/ 489805 w 578004"/>
                <a:gd name="connsiteY24" fmla="*/ 576511 h 577432"/>
                <a:gd name="connsiteX25" fmla="*/ 487960 w 578004"/>
                <a:gd name="connsiteY25" fmla="*/ 577432 h 577432"/>
                <a:gd name="connsiteX26" fmla="*/ 462131 w 578004"/>
                <a:gd name="connsiteY26" fmla="*/ 552565 h 577432"/>
                <a:gd name="connsiteX27" fmla="*/ 452906 w 578004"/>
                <a:gd name="connsiteY27" fmla="*/ 404285 h 577432"/>
                <a:gd name="connsiteX28" fmla="*/ 444603 w 578004"/>
                <a:gd name="connsiteY28" fmla="*/ 552565 h 577432"/>
                <a:gd name="connsiteX29" fmla="*/ 418774 w 578004"/>
                <a:gd name="connsiteY29" fmla="*/ 577432 h 577432"/>
                <a:gd name="connsiteX30" fmla="*/ 416929 w 578004"/>
                <a:gd name="connsiteY30" fmla="*/ 576511 h 577432"/>
                <a:gd name="connsiteX31" fmla="*/ 392022 w 578004"/>
                <a:gd name="connsiteY31" fmla="*/ 548881 h 577432"/>
                <a:gd name="connsiteX32" fmla="*/ 402169 w 578004"/>
                <a:gd name="connsiteY32" fmla="*/ 376655 h 577432"/>
                <a:gd name="connsiteX33" fmla="*/ 402169 w 578004"/>
                <a:gd name="connsiteY33" fmla="*/ 256005 h 577432"/>
                <a:gd name="connsiteX34" fmla="*/ 397557 w 578004"/>
                <a:gd name="connsiteY34" fmla="*/ 255084 h 577432"/>
                <a:gd name="connsiteX35" fmla="*/ 244424 w 578004"/>
                <a:gd name="connsiteY35" fmla="*/ 222849 h 577432"/>
                <a:gd name="connsiteX36" fmla="*/ 224129 w 578004"/>
                <a:gd name="connsiteY36" fmla="*/ 191535 h 577432"/>
                <a:gd name="connsiteX37" fmla="*/ 254571 w 578004"/>
                <a:gd name="connsiteY37" fmla="*/ 171273 h 577432"/>
                <a:gd name="connsiteX38" fmla="*/ 190019 w 578004"/>
                <a:gd name="connsiteY38" fmla="*/ 134483 h 577432"/>
                <a:gd name="connsiteX39" fmla="*/ 203869 w 578004"/>
                <a:gd name="connsiteY39" fmla="*/ 147374 h 577432"/>
                <a:gd name="connsiteX40" fmla="*/ 203869 w 578004"/>
                <a:gd name="connsiteY40" fmla="*/ 298387 h 577432"/>
                <a:gd name="connsiteX41" fmla="*/ 190019 w 578004"/>
                <a:gd name="connsiteY41" fmla="*/ 311278 h 577432"/>
                <a:gd name="connsiteX42" fmla="*/ 177091 w 578004"/>
                <a:gd name="connsiteY42" fmla="*/ 298387 h 577432"/>
                <a:gd name="connsiteX43" fmla="*/ 177091 w 578004"/>
                <a:gd name="connsiteY43" fmla="*/ 147374 h 577432"/>
                <a:gd name="connsiteX44" fmla="*/ 190019 w 578004"/>
                <a:gd name="connsiteY44" fmla="*/ 134483 h 577432"/>
                <a:gd name="connsiteX45" fmla="*/ 453380 w 578004"/>
                <a:gd name="connsiteY45" fmla="*/ 97644 h 577432"/>
                <a:gd name="connsiteX46" fmla="*/ 499909 w 578004"/>
                <a:gd name="connsiteY46" fmla="*/ 144099 h 577432"/>
                <a:gd name="connsiteX47" fmla="*/ 453380 w 578004"/>
                <a:gd name="connsiteY47" fmla="*/ 190554 h 577432"/>
                <a:gd name="connsiteX48" fmla="*/ 406851 w 578004"/>
                <a:gd name="connsiteY48" fmla="*/ 144099 h 577432"/>
                <a:gd name="connsiteX49" fmla="*/ 453380 w 578004"/>
                <a:gd name="connsiteY49" fmla="*/ 97644 h 577432"/>
                <a:gd name="connsiteX50" fmla="*/ 130988 w 578004"/>
                <a:gd name="connsiteY50" fmla="*/ 81962 h 577432"/>
                <a:gd name="connsiteX51" fmla="*/ 144839 w 578004"/>
                <a:gd name="connsiteY51" fmla="*/ 94855 h 577432"/>
                <a:gd name="connsiteX52" fmla="*/ 144839 w 578004"/>
                <a:gd name="connsiteY52" fmla="*/ 298385 h 577432"/>
                <a:gd name="connsiteX53" fmla="*/ 130988 w 578004"/>
                <a:gd name="connsiteY53" fmla="*/ 311278 h 577432"/>
                <a:gd name="connsiteX54" fmla="*/ 118061 w 578004"/>
                <a:gd name="connsiteY54" fmla="*/ 298385 h 577432"/>
                <a:gd name="connsiteX55" fmla="*/ 118061 w 578004"/>
                <a:gd name="connsiteY55" fmla="*/ 94855 h 577432"/>
                <a:gd name="connsiteX56" fmla="*/ 130988 w 578004"/>
                <a:gd name="connsiteY56" fmla="*/ 81962 h 577432"/>
                <a:gd name="connsiteX57" fmla="*/ 25828 w 578004"/>
                <a:gd name="connsiteY57" fmla="*/ 0 h 577432"/>
                <a:gd name="connsiteX58" fmla="*/ 354210 w 578004"/>
                <a:gd name="connsiteY58" fmla="*/ 0 h 577432"/>
                <a:gd name="connsiteX59" fmla="*/ 380960 w 578004"/>
                <a:gd name="connsiteY59" fmla="*/ 26707 h 577432"/>
                <a:gd name="connsiteX60" fmla="*/ 368046 w 578004"/>
                <a:gd name="connsiteY60" fmla="*/ 48810 h 577432"/>
                <a:gd name="connsiteX61" fmla="*/ 368046 w 578004"/>
                <a:gd name="connsiteY61" fmla="*/ 168533 h 577432"/>
                <a:gd name="connsiteX62" fmla="*/ 341296 w 578004"/>
                <a:gd name="connsiteY62" fmla="*/ 163007 h 577432"/>
                <a:gd name="connsiteX63" fmla="*/ 341296 w 578004"/>
                <a:gd name="connsiteY63" fmla="*/ 52494 h 577432"/>
                <a:gd name="connsiteX64" fmla="*/ 39664 w 578004"/>
                <a:gd name="connsiteY64" fmla="*/ 52494 h 577432"/>
                <a:gd name="connsiteX65" fmla="*/ 39664 w 578004"/>
                <a:gd name="connsiteY65" fmla="*/ 340749 h 577432"/>
                <a:gd name="connsiteX66" fmla="*/ 341296 w 578004"/>
                <a:gd name="connsiteY66" fmla="*/ 340749 h 577432"/>
                <a:gd name="connsiteX67" fmla="*/ 341296 w 578004"/>
                <a:gd name="connsiteY67" fmla="*/ 269837 h 577432"/>
                <a:gd name="connsiteX68" fmla="*/ 368046 w 578004"/>
                <a:gd name="connsiteY68" fmla="*/ 275362 h 577432"/>
                <a:gd name="connsiteX69" fmla="*/ 368046 w 578004"/>
                <a:gd name="connsiteY69" fmla="*/ 354563 h 577432"/>
                <a:gd name="connsiteX70" fmla="*/ 354210 w 578004"/>
                <a:gd name="connsiteY70" fmla="*/ 367457 h 577432"/>
                <a:gd name="connsiteX71" fmla="*/ 273959 w 578004"/>
                <a:gd name="connsiteY71" fmla="*/ 367457 h 577432"/>
                <a:gd name="connsiteX72" fmla="*/ 321003 w 578004"/>
                <a:gd name="connsiteY72" fmla="*/ 544278 h 577432"/>
                <a:gd name="connsiteX73" fmla="*/ 302554 w 578004"/>
                <a:gd name="connsiteY73" fmla="*/ 576511 h 577432"/>
                <a:gd name="connsiteX74" fmla="*/ 295175 w 578004"/>
                <a:gd name="connsiteY74" fmla="*/ 577432 h 577432"/>
                <a:gd name="connsiteX75" fmla="*/ 270270 w 578004"/>
                <a:gd name="connsiteY75" fmla="*/ 557171 h 577432"/>
                <a:gd name="connsiteX76" fmla="*/ 219537 w 578004"/>
                <a:gd name="connsiteY76" fmla="*/ 367457 h 577432"/>
                <a:gd name="connsiteX77" fmla="*/ 161423 w 578004"/>
                <a:gd name="connsiteY77" fmla="*/ 367457 h 577432"/>
                <a:gd name="connsiteX78" fmla="*/ 110690 w 578004"/>
                <a:gd name="connsiteY78" fmla="*/ 557171 h 577432"/>
                <a:gd name="connsiteX79" fmla="*/ 85785 w 578004"/>
                <a:gd name="connsiteY79" fmla="*/ 577432 h 577432"/>
                <a:gd name="connsiteX80" fmla="*/ 78406 w 578004"/>
                <a:gd name="connsiteY80" fmla="*/ 576511 h 577432"/>
                <a:gd name="connsiteX81" fmla="*/ 59957 w 578004"/>
                <a:gd name="connsiteY81" fmla="*/ 544278 h 577432"/>
                <a:gd name="connsiteX82" fmla="*/ 107001 w 578004"/>
                <a:gd name="connsiteY82" fmla="*/ 367457 h 577432"/>
                <a:gd name="connsiteX83" fmla="*/ 25828 w 578004"/>
                <a:gd name="connsiteY83" fmla="*/ 367457 h 577432"/>
                <a:gd name="connsiteX84" fmla="*/ 12914 w 578004"/>
                <a:gd name="connsiteY84" fmla="*/ 354563 h 577432"/>
                <a:gd name="connsiteX85" fmla="*/ 12914 w 578004"/>
                <a:gd name="connsiteY85" fmla="*/ 48810 h 577432"/>
                <a:gd name="connsiteX86" fmla="*/ 0 w 578004"/>
                <a:gd name="connsiteY86" fmla="*/ 26707 h 577432"/>
                <a:gd name="connsiteX87" fmla="*/ 25828 w 578004"/>
                <a:gd name="connsiteY87" fmla="*/ 0 h 57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78004" h="577432">
                  <a:moveTo>
                    <a:pt x="71957" y="173984"/>
                  </a:moveTo>
                  <a:cubicBezTo>
                    <a:pt x="79344" y="173984"/>
                    <a:pt x="85808" y="179513"/>
                    <a:pt x="85808" y="186884"/>
                  </a:cubicBezTo>
                  <a:lnTo>
                    <a:pt x="85808" y="298378"/>
                  </a:lnTo>
                  <a:cubicBezTo>
                    <a:pt x="85808" y="305749"/>
                    <a:pt x="79344" y="311278"/>
                    <a:pt x="71957" y="311278"/>
                  </a:cubicBezTo>
                  <a:cubicBezTo>
                    <a:pt x="64570" y="311278"/>
                    <a:pt x="59030" y="305749"/>
                    <a:pt x="59030" y="298378"/>
                  </a:cubicBezTo>
                  <a:lnTo>
                    <a:pt x="59030" y="186884"/>
                  </a:lnTo>
                  <a:cubicBezTo>
                    <a:pt x="59030" y="179513"/>
                    <a:pt x="64570" y="173984"/>
                    <a:pt x="71957" y="173984"/>
                  </a:cubicBezTo>
                  <a:close/>
                  <a:moveTo>
                    <a:pt x="254571" y="171273"/>
                  </a:moveTo>
                  <a:lnTo>
                    <a:pt x="405859" y="203508"/>
                  </a:lnTo>
                  <a:lnTo>
                    <a:pt x="427999" y="203508"/>
                  </a:lnTo>
                  <a:cubicBezTo>
                    <a:pt x="435378" y="203508"/>
                    <a:pt x="441836" y="206271"/>
                    <a:pt x="446448" y="210876"/>
                  </a:cubicBezTo>
                  <a:lnTo>
                    <a:pt x="434456" y="301133"/>
                  </a:lnTo>
                  <a:lnTo>
                    <a:pt x="452906" y="316790"/>
                  </a:lnTo>
                  <a:lnTo>
                    <a:pt x="472278" y="301133"/>
                  </a:lnTo>
                  <a:lnTo>
                    <a:pt x="459363" y="210876"/>
                  </a:lnTo>
                  <a:cubicBezTo>
                    <a:pt x="463976" y="206271"/>
                    <a:pt x="470433" y="203508"/>
                    <a:pt x="477813" y="203508"/>
                  </a:cubicBezTo>
                  <a:lnTo>
                    <a:pt x="503642" y="203508"/>
                  </a:lnTo>
                  <a:cubicBezTo>
                    <a:pt x="514712" y="203508"/>
                    <a:pt x="523937" y="209955"/>
                    <a:pt x="527627" y="220086"/>
                  </a:cubicBezTo>
                  <a:lnTo>
                    <a:pt x="576519" y="344420"/>
                  </a:lnTo>
                  <a:cubicBezTo>
                    <a:pt x="581131" y="358235"/>
                    <a:pt x="574674" y="372971"/>
                    <a:pt x="561759" y="378497"/>
                  </a:cubicBezTo>
                  <a:cubicBezTo>
                    <a:pt x="547922" y="384023"/>
                    <a:pt x="532239" y="377576"/>
                    <a:pt x="527627" y="363761"/>
                  </a:cubicBezTo>
                  <a:lnTo>
                    <a:pt x="504565" y="303896"/>
                  </a:lnTo>
                  <a:lnTo>
                    <a:pt x="504565" y="376655"/>
                  </a:lnTo>
                  <a:lnTo>
                    <a:pt x="514712" y="548881"/>
                  </a:lnTo>
                  <a:cubicBezTo>
                    <a:pt x="514712" y="563617"/>
                    <a:pt x="503642" y="576511"/>
                    <a:pt x="489805" y="576511"/>
                  </a:cubicBezTo>
                  <a:cubicBezTo>
                    <a:pt x="488883" y="577432"/>
                    <a:pt x="488883" y="577432"/>
                    <a:pt x="487960" y="577432"/>
                  </a:cubicBezTo>
                  <a:cubicBezTo>
                    <a:pt x="474123" y="577432"/>
                    <a:pt x="463053" y="566380"/>
                    <a:pt x="462131" y="552565"/>
                  </a:cubicBezTo>
                  <a:lnTo>
                    <a:pt x="452906" y="404285"/>
                  </a:lnTo>
                  <a:lnTo>
                    <a:pt x="444603" y="552565"/>
                  </a:lnTo>
                  <a:cubicBezTo>
                    <a:pt x="443681" y="566380"/>
                    <a:pt x="432611" y="577432"/>
                    <a:pt x="418774" y="577432"/>
                  </a:cubicBezTo>
                  <a:cubicBezTo>
                    <a:pt x="417851" y="577432"/>
                    <a:pt x="416929" y="577432"/>
                    <a:pt x="416929" y="576511"/>
                  </a:cubicBezTo>
                  <a:cubicBezTo>
                    <a:pt x="402169" y="576511"/>
                    <a:pt x="391099" y="563617"/>
                    <a:pt x="392022" y="548881"/>
                  </a:cubicBezTo>
                  <a:lnTo>
                    <a:pt x="402169" y="376655"/>
                  </a:lnTo>
                  <a:lnTo>
                    <a:pt x="402169" y="256005"/>
                  </a:lnTo>
                  <a:cubicBezTo>
                    <a:pt x="400324" y="256005"/>
                    <a:pt x="398479" y="255084"/>
                    <a:pt x="397557" y="255084"/>
                  </a:cubicBezTo>
                  <a:lnTo>
                    <a:pt x="244424" y="222849"/>
                  </a:lnTo>
                  <a:cubicBezTo>
                    <a:pt x="229664" y="219165"/>
                    <a:pt x="220439" y="205350"/>
                    <a:pt x="224129" y="191535"/>
                  </a:cubicBezTo>
                  <a:cubicBezTo>
                    <a:pt x="226897" y="176799"/>
                    <a:pt x="240734" y="168510"/>
                    <a:pt x="254571" y="171273"/>
                  </a:cubicBezTo>
                  <a:close/>
                  <a:moveTo>
                    <a:pt x="190019" y="134483"/>
                  </a:moveTo>
                  <a:cubicBezTo>
                    <a:pt x="197406" y="134483"/>
                    <a:pt x="203869" y="140008"/>
                    <a:pt x="203869" y="147374"/>
                  </a:cubicBezTo>
                  <a:lnTo>
                    <a:pt x="203869" y="298387"/>
                  </a:lnTo>
                  <a:cubicBezTo>
                    <a:pt x="203869" y="305753"/>
                    <a:pt x="197406" y="311278"/>
                    <a:pt x="190019" y="311278"/>
                  </a:cubicBezTo>
                  <a:cubicBezTo>
                    <a:pt x="183555" y="311278"/>
                    <a:pt x="177091" y="305753"/>
                    <a:pt x="177091" y="298387"/>
                  </a:cubicBezTo>
                  <a:lnTo>
                    <a:pt x="177091" y="147374"/>
                  </a:lnTo>
                  <a:cubicBezTo>
                    <a:pt x="177091" y="140008"/>
                    <a:pt x="183555" y="134483"/>
                    <a:pt x="190019" y="134483"/>
                  </a:cubicBezTo>
                  <a:close/>
                  <a:moveTo>
                    <a:pt x="453380" y="97644"/>
                  </a:moveTo>
                  <a:cubicBezTo>
                    <a:pt x="479077" y="97644"/>
                    <a:pt x="499909" y="118443"/>
                    <a:pt x="499909" y="144099"/>
                  </a:cubicBezTo>
                  <a:cubicBezTo>
                    <a:pt x="499909" y="169755"/>
                    <a:pt x="479077" y="190554"/>
                    <a:pt x="453380" y="190554"/>
                  </a:cubicBezTo>
                  <a:cubicBezTo>
                    <a:pt x="427683" y="190554"/>
                    <a:pt x="406851" y="169755"/>
                    <a:pt x="406851" y="144099"/>
                  </a:cubicBezTo>
                  <a:cubicBezTo>
                    <a:pt x="406851" y="118443"/>
                    <a:pt x="427683" y="97644"/>
                    <a:pt x="453380" y="97644"/>
                  </a:cubicBezTo>
                  <a:close/>
                  <a:moveTo>
                    <a:pt x="130988" y="81962"/>
                  </a:moveTo>
                  <a:cubicBezTo>
                    <a:pt x="138375" y="81962"/>
                    <a:pt x="144839" y="87488"/>
                    <a:pt x="144839" y="94855"/>
                  </a:cubicBezTo>
                  <a:lnTo>
                    <a:pt x="144839" y="298385"/>
                  </a:lnTo>
                  <a:cubicBezTo>
                    <a:pt x="144839" y="305752"/>
                    <a:pt x="138375" y="311278"/>
                    <a:pt x="130988" y="311278"/>
                  </a:cubicBezTo>
                  <a:cubicBezTo>
                    <a:pt x="124524" y="311278"/>
                    <a:pt x="118061" y="305752"/>
                    <a:pt x="118061" y="298385"/>
                  </a:cubicBezTo>
                  <a:lnTo>
                    <a:pt x="118061" y="94855"/>
                  </a:lnTo>
                  <a:cubicBezTo>
                    <a:pt x="118061" y="87488"/>
                    <a:pt x="124524" y="81962"/>
                    <a:pt x="130988" y="81962"/>
                  </a:cubicBezTo>
                  <a:close/>
                  <a:moveTo>
                    <a:pt x="25828" y="0"/>
                  </a:moveTo>
                  <a:lnTo>
                    <a:pt x="354210" y="0"/>
                  </a:lnTo>
                  <a:cubicBezTo>
                    <a:pt x="368969" y="0"/>
                    <a:pt x="380960" y="11972"/>
                    <a:pt x="380960" y="26707"/>
                  </a:cubicBezTo>
                  <a:cubicBezTo>
                    <a:pt x="380960" y="35917"/>
                    <a:pt x="375426" y="44205"/>
                    <a:pt x="368046" y="48810"/>
                  </a:cubicBezTo>
                  <a:lnTo>
                    <a:pt x="368046" y="168533"/>
                  </a:lnTo>
                  <a:lnTo>
                    <a:pt x="341296" y="163007"/>
                  </a:lnTo>
                  <a:lnTo>
                    <a:pt x="341296" y="52494"/>
                  </a:lnTo>
                  <a:lnTo>
                    <a:pt x="39664" y="52494"/>
                  </a:lnTo>
                  <a:lnTo>
                    <a:pt x="39664" y="340749"/>
                  </a:lnTo>
                  <a:lnTo>
                    <a:pt x="341296" y="340749"/>
                  </a:lnTo>
                  <a:lnTo>
                    <a:pt x="341296" y="269837"/>
                  </a:lnTo>
                  <a:lnTo>
                    <a:pt x="368046" y="275362"/>
                  </a:lnTo>
                  <a:lnTo>
                    <a:pt x="368046" y="354563"/>
                  </a:lnTo>
                  <a:cubicBezTo>
                    <a:pt x="368046" y="361010"/>
                    <a:pt x="361589" y="367457"/>
                    <a:pt x="354210" y="367457"/>
                  </a:cubicBezTo>
                  <a:lnTo>
                    <a:pt x="273959" y="367457"/>
                  </a:lnTo>
                  <a:lnTo>
                    <a:pt x="321003" y="544278"/>
                  </a:lnTo>
                  <a:cubicBezTo>
                    <a:pt x="324693" y="558092"/>
                    <a:pt x="316391" y="572827"/>
                    <a:pt x="302554" y="576511"/>
                  </a:cubicBezTo>
                  <a:cubicBezTo>
                    <a:pt x="299787" y="576511"/>
                    <a:pt x="297942" y="577432"/>
                    <a:pt x="295175" y="577432"/>
                  </a:cubicBezTo>
                  <a:cubicBezTo>
                    <a:pt x="284106" y="577432"/>
                    <a:pt x="273037" y="569143"/>
                    <a:pt x="270270" y="557171"/>
                  </a:cubicBezTo>
                  <a:lnTo>
                    <a:pt x="219537" y="367457"/>
                  </a:lnTo>
                  <a:lnTo>
                    <a:pt x="161423" y="367457"/>
                  </a:lnTo>
                  <a:lnTo>
                    <a:pt x="110690" y="557171"/>
                  </a:lnTo>
                  <a:cubicBezTo>
                    <a:pt x="107923" y="569143"/>
                    <a:pt x="96854" y="577432"/>
                    <a:pt x="85785" y="577432"/>
                  </a:cubicBezTo>
                  <a:cubicBezTo>
                    <a:pt x="83018" y="577432"/>
                    <a:pt x="81173" y="576511"/>
                    <a:pt x="78406" y="576511"/>
                  </a:cubicBezTo>
                  <a:cubicBezTo>
                    <a:pt x="64569" y="572827"/>
                    <a:pt x="56267" y="558092"/>
                    <a:pt x="59957" y="544278"/>
                  </a:cubicBezTo>
                  <a:lnTo>
                    <a:pt x="107001" y="367457"/>
                  </a:lnTo>
                  <a:lnTo>
                    <a:pt x="25828" y="367457"/>
                  </a:lnTo>
                  <a:cubicBezTo>
                    <a:pt x="19371" y="367457"/>
                    <a:pt x="12914" y="361010"/>
                    <a:pt x="12914" y="354563"/>
                  </a:cubicBezTo>
                  <a:lnTo>
                    <a:pt x="12914" y="48810"/>
                  </a:lnTo>
                  <a:cubicBezTo>
                    <a:pt x="5534" y="44205"/>
                    <a:pt x="0" y="35917"/>
                    <a:pt x="0" y="26707"/>
                  </a:cubicBezTo>
                  <a:cubicBezTo>
                    <a:pt x="0" y="11972"/>
                    <a:pt x="11991" y="0"/>
                    <a:pt x="2582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2400" dirty="0"/>
            </a:p>
          </p:txBody>
        </p:sp>
      </p:grpSp>
      <p:grpSp>
        <p:nvGrpSpPr>
          <p:cNvPr id="18" name="ísliḑé">
            <a:extLst>
              <a:ext uri="{FF2B5EF4-FFF2-40B4-BE49-F238E27FC236}">
                <a16:creationId xmlns:a16="http://schemas.microsoft.com/office/drawing/2014/main" id="{DFE40F74-AF1B-42EC-A3E6-350060A2D03A}"/>
              </a:ext>
            </a:extLst>
          </p:cNvPr>
          <p:cNvGrpSpPr/>
          <p:nvPr/>
        </p:nvGrpSpPr>
        <p:grpSpPr>
          <a:xfrm>
            <a:off x="5116347" y="3399291"/>
            <a:ext cx="3267951" cy="1491489"/>
            <a:chOff x="717022" y="3383268"/>
            <a:chExt cx="3497848" cy="1596413"/>
          </a:xfrm>
        </p:grpSpPr>
        <p:sp>
          <p:nvSpPr>
            <p:cNvPr id="19" name="ïSḷîḋê">
              <a:extLst>
                <a:ext uri="{FF2B5EF4-FFF2-40B4-BE49-F238E27FC236}">
                  <a16:creationId xmlns:a16="http://schemas.microsoft.com/office/drawing/2014/main" id="{65F55AD7-A9F1-413B-AE17-9AC90EE8C158}"/>
                </a:ext>
              </a:extLst>
            </p:cNvPr>
            <p:cNvSpPr/>
            <p:nvPr/>
          </p:nvSpPr>
          <p:spPr>
            <a:xfrm>
              <a:off x="717022" y="3427340"/>
              <a:ext cx="3495482" cy="155234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dist="38100" dir="10800000" algn="r" rotWithShape="0">
                <a:schemeClr val="accent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ïś1íďè">
              <a:extLst>
                <a:ext uri="{FF2B5EF4-FFF2-40B4-BE49-F238E27FC236}">
                  <a16:creationId xmlns:a16="http://schemas.microsoft.com/office/drawing/2014/main" id="{7A16C3A5-C497-4666-96C3-CF37979B0E82}"/>
                </a:ext>
              </a:extLst>
            </p:cNvPr>
            <p:cNvSpPr/>
            <p:nvPr/>
          </p:nvSpPr>
          <p:spPr>
            <a:xfrm flipH="1">
              <a:off x="3652230" y="3441737"/>
              <a:ext cx="562640" cy="740667"/>
            </a:xfrm>
            <a:prstGeom prst="diagStripe">
              <a:avLst>
                <a:gd name="adj" fmla="val 314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îṡ1îďe">
              <a:extLst>
                <a:ext uri="{FF2B5EF4-FFF2-40B4-BE49-F238E27FC236}">
                  <a16:creationId xmlns:a16="http://schemas.microsoft.com/office/drawing/2014/main" id="{0798E08F-CD71-44D2-A51B-3F4670FCCEFA}"/>
                </a:ext>
              </a:extLst>
            </p:cNvPr>
            <p:cNvSpPr/>
            <p:nvPr/>
          </p:nvSpPr>
          <p:spPr>
            <a:xfrm rot="3173927">
              <a:off x="3717842" y="3570357"/>
              <a:ext cx="646331" cy="272153"/>
            </a:xfrm>
            <a:prstGeom prst="rect">
              <a:avLst/>
            </a:prstGeom>
          </p:spPr>
          <p:txBody>
            <a:bodyPr wrap="square" anchor="ctr" anchorCtr="0">
              <a:normAutofit fontScale="77500" lnSpcReduction="20000"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50%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2" name="íṩlide">
              <a:extLst>
                <a:ext uri="{FF2B5EF4-FFF2-40B4-BE49-F238E27FC236}">
                  <a16:creationId xmlns:a16="http://schemas.microsoft.com/office/drawing/2014/main" id="{04F7E96D-7320-44F8-BD0A-B8E399C4BFF4}"/>
                </a:ext>
              </a:extLst>
            </p:cNvPr>
            <p:cNvSpPr txBox="1"/>
            <p:nvPr/>
          </p:nvSpPr>
          <p:spPr>
            <a:xfrm>
              <a:off x="1606249" y="3663814"/>
              <a:ext cx="2523029" cy="449700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000" b="1" dirty="0"/>
                <a:t>此处输入标题</a:t>
              </a:r>
            </a:p>
          </p:txBody>
        </p:sp>
        <p:sp>
          <p:nvSpPr>
            <p:cNvPr id="23" name="îŝļïďe">
              <a:extLst>
                <a:ext uri="{FF2B5EF4-FFF2-40B4-BE49-F238E27FC236}">
                  <a16:creationId xmlns:a16="http://schemas.microsoft.com/office/drawing/2014/main" id="{E2DDB5B3-2FD2-4D0E-B842-71ED8D03018D}"/>
                </a:ext>
              </a:extLst>
            </p:cNvPr>
            <p:cNvSpPr txBox="1"/>
            <p:nvPr/>
          </p:nvSpPr>
          <p:spPr>
            <a:xfrm>
              <a:off x="1606249" y="4113514"/>
              <a:ext cx="2523029" cy="69330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</p:txBody>
        </p:sp>
        <p:sp>
          <p:nvSpPr>
            <p:cNvPr id="24" name="ïṡľïḓè">
              <a:extLst>
                <a:ext uri="{FF2B5EF4-FFF2-40B4-BE49-F238E27FC236}">
                  <a16:creationId xmlns:a16="http://schemas.microsoft.com/office/drawing/2014/main" id="{C0A8E0A1-EC31-499D-85A2-7D4791909F30}"/>
                </a:ext>
              </a:extLst>
            </p:cNvPr>
            <p:cNvSpPr/>
            <p:nvPr/>
          </p:nvSpPr>
          <p:spPr bwMode="auto">
            <a:xfrm>
              <a:off x="948117" y="3918150"/>
              <a:ext cx="505580" cy="591840"/>
            </a:xfrm>
            <a:custGeom>
              <a:avLst/>
              <a:gdLst>
                <a:gd name="connsiteX0" fmla="*/ 99870 w 489903"/>
                <a:gd name="connsiteY0" fmla="*/ 331023 h 573488"/>
                <a:gd name="connsiteX1" fmla="*/ 390064 w 489903"/>
                <a:gd name="connsiteY1" fmla="*/ 331023 h 573488"/>
                <a:gd name="connsiteX2" fmla="*/ 415037 w 489903"/>
                <a:gd name="connsiteY2" fmla="*/ 355958 h 573488"/>
                <a:gd name="connsiteX3" fmla="*/ 415037 w 489903"/>
                <a:gd name="connsiteY3" fmla="*/ 524479 h 573488"/>
                <a:gd name="connsiteX4" fmla="*/ 390064 w 489903"/>
                <a:gd name="connsiteY4" fmla="*/ 548554 h 573488"/>
                <a:gd name="connsiteX5" fmla="*/ 433120 w 489903"/>
                <a:gd name="connsiteY5" fmla="*/ 548554 h 573488"/>
                <a:gd name="connsiteX6" fmla="*/ 415037 w 489903"/>
                <a:gd name="connsiteY6" fmla="*/ 573488 h 573488"/>
                <a:gd name="connsiteX7" fmla="*/ 74897 w 489903"/>
                <a:gd name="connsiteY7" fmla="*/ 573488 h 573488"/>
                <a:gd name="connsiteX8" fmla="*/ 55953 w 489903"/>
                <a:gd name="connsiteY8" fmla="*/ 548554 h 573488"/>
                <a:gd name="connsiteX9" fmla="*/ 99870 w 489903"/>
                <a:gd name="connsiteY9" fmla="*/ 548554 h 573488"/>
                <a:gd name="connsiteX10" fmla="*/ 74897 w 489903"/>
                <a:gd name="connsiteY10" fmla="*/ 524479 h 573488"/>
                <a:gd name="connsiteX11" fmla="*/ 74897 w 489903"/>
                <a:gd name="connsiteY11" fmla="*/ 355958 h 573488"/>
                <a:gd name="connsiteX12" fmla="*/ 99870 w 489903"/>
                <a:gd name="connsiteY12" fmla="*/ 331023 h 573488"/>
                <a:gd name="connsiteX13" fmla="*/ 275517 w 489903"/>
                <a:gd name="connsiteY13" fmla="*/ 0 h 573488"/>
                <a:gd name="connsiteX14" fmla="*/ 283266 w 489903"/>
                <a:gd name="connsiteY14" fmla="*/ 0 h 573488"/>
                <a:gd name="connsiteX15" fmla="*/ 284988 w 489903"/>
                <a:gd name="connsiteY15" fmla="*/ 1719 h 573488"/>
                <a:gd name="connsiteX16" fmla="*/ 278961 w 489903"/>
                <a:gd name="connsiteY16" fmla="*/ 6877 h 573488"/>
                <a:gd name="connsiteX17" fmla="*/ 278961 w 489903"/>
                <a:gd name="connsiteY17" fmla="*/ 17194 h 573488"/>
                <a:gd name="connsiteX18" fmla="*/ 304790 w 489903"/>
                <a:gd name="connsiteY18" fmla="*/ 39546 h 573488"/>
                <a:gd name="connsiteX19" fmla="*/ 315983 w 489903"/>
                <a:gd name="connsiteY19" fmla="*/ 64477 h 573488"/>
                <a:gd name="connsiteX20" fmla="*/ 315983 w 489903"/>
                <a:gd name="connsiteY20" fmla="*/ 97145 h 573488"/>
                <a:gd name="connsiteX21" fmla="*/ 319427 w 489903"/>
                <a:gd name="connsiteY21" fmla="*/ 105742 h 573488"/>
                <a:gd name="connsiteX22" fmla="*/ 321149 w 489903"/>
                <a:gd name="connsiteY22" fmla="*/ 108322 h 573488"/>
                <a:gd name="connsiteX23" fmla="*/ 318566 w 489903"/>
                <a:gd name="connsiteY23" fmla="*/ 134972 h 573488"/>
                <a:gd name="connsiteX24" fmla="*/ 318566 w 489903"/>
                <a:gd name="connsiteY24" fmla="*/ 135832 h 573488"/>
                <a:gd name="connsiteX25" fmla="*/ 303929 w 489903"/>
                <a:gd name="connsiteY25" fmla="*/ 173658 h 573488"/>
                <a:gd name="connsiteX26" fmla="*/ 303929 w 489903"/>
                <a:gd name="connsiteY26" fmla="*/ 174518 h 573488"/>
                <a:gd name="connsiteX27" fmla="*/ 296180 w 489903"/>
                <a:gd name="connsiteY27" fmla="*/ 215784 h 573488"/>
                <a:gd name="connsiteX28" fmla="*/ 297902 w 489903"/>
                <a:gd name="connsiteY28" fmla="*/ 220082 h 573488"/>
                <a:gd name="connsiteX29" fmla="*/ 304790 w 489903"/>
                <a:gd name="connsiteY29" fmla="*/ 229539 h 573488"/>
                <a:gd name="connsiteX30" fmla="*/ 310817 w 489903"/>
                <a:gd name="connsiteY30" fmla="*/ 246733 h 573488"/>
                <a:gd name="connsiteX31" fmla="*/ 316844 w 489903"/>
                <a:gd name="connsiteY31" fmla="*/ 251891 h 573488"/>
                <a:gd name="connsiteX32" fmla="*/ 430495 w 489903"/>
                <a:gd name="connsiteY32" fmla="*/ 292297 h 573488"/>
                <a:gd name="connsiteX33" fmla="*/ 445993 w 489903"/>
                <a:gd name="connsiteY33" fmla="*/ 304332 h 573488"/>
                <a:gd name="connsiteX34" fmla="*/ 489903 w 489903"/>
                <a:gd name="connsiteY34" fmla="*/ 470254 h 573488"/>
                <a:gd name="connsiteX35" fmla="*/ 435661 w 489903"/>
                <a:gd name="connsiteY35" fmla="*/ 478851 h 573488"/>
                <a:gd name="connsiteX36" fmla="*/ 435661 w 489903"/>
                <a:gd name="connsiteY36" fmla="*/ 355915 h 573488"/>
                <a:gd name="connsiteX37" fmla="*/ 390028 w 489903"/>
                <a:gd name="connsiteY37" fmla="*/ 310350 h 573488"/>
                <a:gd name="connsiteX38" fmla="*/ 253992 w 489903"/>
                <a:gd name="connsiteY38" fmla="*/ 310350 h 573488"/>
                <a:gd name="connsiteX39" fmla="*/ 249687 w 489903"/>
                <a:gd name="connsiteY39" fmla="*/ 280261 h 573488"/>
                <a:gd name="connsiteX40" fmla="*/ 264324 w 489903"/>
                <a:gd name="connsiteY40" fmla="*/ 265646 h 573488"/>
                <a:gd name="connsiteX41" fmla="*/ 258297 w 489903"/>
                <a:gd name="connsiteY41" fmla="*/ 251031 h 573488"/>
                <a:gd name="connsiteX42" fmla="*/ 231606 w 489903"/>
                <a:gd name="connsiteY42" fmla="*/ 251031 h 573488"/>
                <a:gd name="connsiteX43" fmla="*/ 225579 w 489903"/>
                <a:gd name="connsiteY43" fmla="*/ 265646 h 573488"/>
                <a:gd name="connsiteX44" fmla="*/ 240216 w 489903"/>
                <a:gd name="connsiteY44" fmla="*/ 280261 h 573488"/>
                <a:gd name="connsiteX45" fmla="*/ 235911 w 489903"/>
                <a:gd name="connsiteY45" fmla="*/ 310350 h 573488"/>
                <a:gd name="connsiteX46" fmla="*/ 99875 w 489903"/>
                <a:gd name="connsiteY46" fmla="*/ 310350 h 573488"/>
                <a:gd name="connsiteX47" fmla="*/ 54242 w 489903"/>
                <a:gd name="connsiteY47" fmla="*/ 355915 h 573488"/>
                <a:gd name="connsiteX48" fmla="*/ 54242 w 489903"/>
                <a:gd name="connsiteY48" fmla="*/ 478851 h 573488"/>
                <a:gd name="connsiteX49" fmla="*/ 0 w 489903"/>
                <a:gd name="connsiteY49" fmla="*/ 470254 h 573488"/>
                <a:gd name="connsiteX50" fmla="*/ 43910 w 489903"/>
                <a:gd name="connsiteY50" fmla="*/ 305192 h 573488"/>
                <a:gd name="connsiteX51" fmla="*/ 60269 w 489903"/>
                <a:gd name="connsiteY51" fmla="*/ 293156 h 573488"/>
                <a:gd name="connsiteX52" fmla="*/ 172198 w 489903"/>
                <a:gd name="connsiteY52" fmla="*/ 251031 h 573488"/>
                <a:gd name="connsiteX53" fmla="*/ 176503 w 489903"/>
                <a:gd name="connsiteY53" fmla="*/ 246733 h 573488"/>
                <a:gd name="connsiteX54" fmla="*/ 182530 w 489903"/>
                <a:gd name="connsiteY54" fmla="*/ 229539 h 573488"/>
                <a:gd name="connsiteX55" fmla="*/ 190279 w 489903"/>
                <a:gd name="connsiteY55" fmla="*/ 220082 h 573488"/>
                <a:gd name="connsiteX56" fmla="*/ 193723 w 489903"/>
                <a:gd name="connsiteY56" fmla="*/ 215784 h 573488"/>
                <a:gd name="connsiteX57" fmla="*/ 196306 w 489903"/>
                <a:gd name="connsiteY57" fmla="*/ 190852 h 573488"/>
                <a:gd name="connsiteX58" fmla="*/ 194584 w 489903"/>
                <a:gd name="connsiteY58" fmla="*/ 184835 h 573488"/>
                <a:gd name="connsiteX59" fmla="*/ 180808 w 489903"/>
                <a:gd name="connsiteY59" fmla="*/ 156465 h 573488"/>
                <a:gd name="connsiteX60" fmla="*/ 175642 w 489903"/>
                <a:gd name="connsiteY60" fmla="*/ 140990 h 573488"/>
                <a:gd name="connsiteX61" fmla="*/ 170476 w 489903"/>
                <a:gd name="connsiteY61" fmla="*/ 118638 h 573488"/>
                <a:gd name="connsiteX62" fmla="*/ 169615 w 489903"/>
                <a:gd name="connsiteY62" fmla="*/ 110901 h 573488"/>
                <a:gd name="connsiteX63" fmla="*/ 173920 w 489903"/>
                <a:gd name="connsiteY63" fmla="*/ 102304 h 573488"/>
                <a:gd name="connsiteX64" fmla="*/ 176503 w 489903"/>
                <a:gd name="connsiteY64" fmla="*/ 97145 h 573488"/>
                <a:gd name="connsiteX65" fmla="*/ 176503 w 489903"/>
                <a:gd name="connsiteY65" fmla="*/ 80811 h 573488"/>
                <a:gd name="connsiteX66" fmla="*/ 176503 w 489903"/>
                <a:gd name="connsiteY66" fmla="*/ 59319 h 573488"/>
                <a:gd name="connsiteX67" fmla="*/ 196306 w 489903"/>
                <a:gd name="connsiteY67" fmla="*/ 27510 h 573488"/>
                <a:gd name="connsiteX68" fmla="*/ 246243 w 489903"/>
                <a:gd name="connsiteY68" fmla="*/ 5158 h 573488"/>
                <a:gd name="connsiteX69" fmla="*/ 275517 w 489903"/>
                <a:gd name="connsiteY69" fmla="*/ 0 h 57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9903" h="573488">
                  <a:moveTo>
                    <a:pt x="99870" y="331023"/>
                  </a:moveTo>
                  <a:lnTo>
                    <a:pt x="390064" y="331023"/>
                  </a:lnTo>
                  <a:cubicBezTo>
                    <a:pt x="403842" y="331023"/>
                    <a:pt x="415037" y="342201"/>
                    <a:pt x="415037" y="355958"/>
                  </a:cubicBezTo>
                  <a:lnTo>
                    <a:pt x="415037" y="524479"/>
                  </a:lnTo>
                  <a:cubicBezTo>
                    <a:pt x="415037" y="538236"/>
                    <a:pt x="403842" y="548554"/>
                    <a:pt x="390064" y="548554"/>
                  </a:cubicBezTo>
                  <a:lnTo>
                    <a:pt x="433120" y="548554"/>
                  </a:lnTo>
                  <a:cubicBezTo>
                    <a:pt x="433120" y="568329"/>
                    <a:pt x="425370" y="573488"/>
                    <a:pt x="415037" y="573488"/>
                  </a:cubicBezTo>
                  <a:lnTo>
                    <a:pt x="74897" y="573488"/>
                  </a:lnTo>
                  <a:cubicBezTo>
                    <a:pt x="64564" y="573488"/>
                    <a:pt x="55953" y="568329"/>
                    <a:pt x="55953" y="548554"/>
                  </a:cubicBezTo>
                  <a:lnTo>
                    <a:pt x="99870" y="548554"/>
                  </a:lnTo>
                  <a:cubicBezTo>
                    <a:pt x="86092" y="548554"/>
                    <a:pt x="74897" y="538236"/>
                    <a:pt x="74897" y="524479"/>
                  </a:cubicBezTo>
                  <a:lnTo>
                    <a:pt x="74897" y="355958"/>
                  </a:lnTo>
                  <a:cubicBezTo>
                    <a:pt x="74897" y="342201"/>
                    <a:pt x="86092" y="331023"/>
                    <a:pt x="99870" y="331023"/>
                  </a:cubicBezTo>
                  <a:close/>
                  <a:moveTo>
                    <a:pt x="275517" y="0"/>
                  </a:moveTo>
                  <a:cubicBezTo>
                    <a:pt x="278100" y="0"/>
                    <a:pt x="280683" y="0"/>
                    <a:pt x="283266" y="0"/>
                  </a:cubicBezTo>
                  <a:cubicBezTo>
                    <a:pt x="284127" y="859"/>
                    <a:pt x="284127" y="1719"/>
                    <a:pt x="284988" y="1719"/>
                  </a:cubicBezTo>
                  <a:cubicBezTo>
                    <a:pt x="282405" y="3439"/>
                    <a:pt x="280683" y="5158"/>
                    <a:pt x="278961" y="6877"/>
                  </a:cubicBezTo>
                  <a:cubicBezTo>
                    <a:pt x="274656" y="10316"/>
                    <a:pt x="274656" y="12895"/>
                    <a:pt x="278961" y="17194"/>
                  </a:cubicBezTo>
                  <a:cubicBezTo>
                    <a:pt x="287570" y="24071"/>
                    <a:pt x="297041" y="31809"/>
                    <a:pt x="304790" y="39546"/>
                  </a:cubicBezTo>
                  <a:cubicBezTo>
                    <a:pt x="312539" y="45564"/>
                    <a:pt x="315983" y="55020"/>
                    <a:pt x="315983" y="64477"/>
                  </a:cubicBezTo>
                  <a:cubicBezTo>
                    <a:pt x="315983" y="81671"/>
                    <a:pt x="315983" y="79952"/>
                    <a:pt x="315983" y="97145"/>
                  </a:cubicBezTo>
                  <a:cubicBezTo>
                    <a:pt x="315983" y="100584"/>
                    <a:pt x="315122" y="104023"/>
                    <a:pt x="319427" y="105742"/>
                  </a:cubicBezTo>
                  <a:cubicBezTo>
                    <a:pt x="320288" y="105742"/>
                    <a:pt x="322010" y="107462"/>
                    <a:pt x="321149" y="108322"/>
                  </a:cubicBezTo>
                  <a:cubicBezTo>
                    <a:pt x="321149" y="117778"/>
                    <a:pt x="319427" y="126375"/>
                    <a:pt x="318566" y="134972"/>
                  </a:cubicBezTo>
                  <a:cubicBezTo>
                    <a:pt x="318566" y="134972"/>
                    <a:pt x="318566" y="135832"/>
                    <a:pt x="318566" y="135832"/>
                  </a:cubicBezTo>
                  <a:cubicBezTo>
                    <a:pt x="310817" y="147008"/>
                    <a:pt x="309956" y="160763"/>
                    <a:pt x="303929" y="173658"/>
                  </a:cubicBezTo>
                  <a:cubicBezTo>
                    <a:pt x="303929" y="173658"/>
                    <a:pt x="303929" y="174518"/>
                    <a:pt x="303929" y="174518"/>
                  </a:cubicBezTo>
                  <a:cubicBezTo>
                    <a:pt x="292736" y="186554"/>
                    <a:pt x="296180" y="202028"/>
                    <a:pt x="296180" y="215784"/>
                  </a:cubicBezTo>
                  <a:cubicBezTo>
                    <a:pt x="296180" y="217503"/>
                    <a:pt x="297041" y="219222"/>
                    <a:pt x="297902" y="220082"/>
                  </a:cubicBezTo>
                  <a:cubicBezTo>
                    <a:pt x="302207" y="221801"/>
                    <a:pt x="303929" y="225240"/>
                    <a:pt x="304790" y="229539"/>
                  </a:cubicBezTo>
                  <a:cubicBezTo>
                    <a:pt x="306512" y="235557"/>
                    <a:pt x="308234" y="241574"/>
                    <a:pt x="310817" y="246733"/>
                  </a:cubicBezTo>
                  <a:cubicBezTo>
                    <a:pt x="311678" y="249312"/>
                    <a:pt x="315122" y="251031"/>
                    <a:pt x="316844" y="251891"/>
                  </a:cubicBezTo>
                  <a:cubicBezTo>
                    <a:pt x="349562" y="263927"/>
                    <a:pt x="399499" y="276822"/>
                    <a:pt x="430495" y="292297"/>
                  </a:cubicBezTo>
                  <a:cubicBezTo>
                    <a:pt x="436522" y="295735"/>
                    <a:pt x="441688" y="299174"/>
                    <a:pt x="445993" y="304332"/>
                  </a:cubicBezTo>
                  <a:lnTo>
                    <a:pt x="489903" y="470254"/>
                  </a:lnTo>
                  <a:cubicBezTo>
                    <a:pt x="479571" y="470254"/>
                    <a:pt x="447715" y="473693"/>
                    <a:pt x="435661" y="478851"/>
                  </a:cubicBezTo>
                  <a:lnTo>
                    <a:pt x="435661" y="355915"/>
                  </a:lnTo>
                  <a:cubicBezTo>
                    <a:pt x="435661" y="330983"/>
                    <a:pt x="414997" y="310350"/>
                    <a:pt x="390028" y="310350"/>
                  </a:cubicBezTo>
                  <a:lnTo>
                    <a:pt x="253992" y="310350"/>
                  </a:lnTo>
                  <a:lnTo>
                    <a:pt x="249687" y="280261"/>
                  </a:lnTo>
                  <a:lnTo>
                    <a:pt x="264324" y="265646"/>
                  </a:lnTo>
                  <a:lnTo>
                    <a:pt x="258297" y="251031"/>
                  </a:lnTo>
                  <a:lnTo>
                    <a:pt x="231606" y="251031"/>
                  </a:lnTo>
                  <a:lnTo>
                    <a:pt x="225579" y="265646"/>
                  </a:lnTo>
                  <a:lnTo>
                    <a:pt x="240216" y="280261"/>
                  </a:lnTo>
                  <a:lnTo>
                    <a:pt x="235911" y="310350"/>
                  </a:lnTo>
                  <a:lnTo>
                    <a:pt x="99875" y="310350"/>
                  </a:lnTo>
                  <a:cubicBezTo>
                    <a:pt x="74045" y="310350"/>
                    <a:pt x="54242" y="330983"/>
                    <a:pt x="54242" y="355915"/>
                  </a:cubicBezTo>
                  <a:lnTo>
                    <a:pt x="54242" y="478851"/>
                  </a:lnTo>
                  <a:cubicBezTo>
                    <a:pt x="42188" y="473693"/>
                    <a:pt x="10332" y="470254"/>
                    <a:pt x="0" y="470254"/>
                  </a:cubicBezTo>
                  <a:lnTo>
                    <a:pt x="43910" y="305192"/>
                  </a:lnTo>
                  <a:cubicBezTo>
                    <a:pt x="48215" y="300034"/>
                    <a:pt x="54242" y="296595"/>
                    <a:pt x="60269" y="293156"/>
                  </a:cubicBezTo>
                  <a:cubicBezTo>
                    <a:pt x="70601" y="287998"/>
                    <a:pt x="162727" y="255330"/>
                    <a:pt x="172198" y="251031"/>
                  </a:cubicBezTo>
                  <a:cubicBezTo>
                    <a:pt x="173920" y="250171"/>
                    <a:pt x="175642" y="248452"/>
                    <a:pt x="176503" y="246733"/>
                  </a:cubicBezTo>
                  <a:cubicBezTo>
                    <a:pt x="179086" y="240715"/>
                    <a:pt x="180808" y="235557"/>
                    <a:pt x="182530" y="229539"/>
                  </a:cubicBezTo>
                  <a:cubicBezTo>
                    <a:pt x="184252" y="225240"/>
                    <a:pt x="185113" y="220942"/>
                    <a:pt x="190279" y="220082"/>
                  </a:cubicBezTo>
                  <a:cubicBezTo>
                    <a:pt x="192001" y="220082"/>
                    <a:pt x="193723" y="217503"/>
                    <a:pt x="193723" y="215784"/>
                  </a:cubicBezTo>
                  <a:cubicBezTo>
                    <a:pt x="194584" y="207187"/>
                    <a:pt x="195445" y="198590"/>
                    <a:pt x="196306" y="190852"/>
                  </a:cubicBezTo>
                  <a:cubicBezTo>
                    <a:pt x="196306" y="189133"/>
                    <a:pt x="195445" y="186554"/>
                    <a:pt x="194584" y="184835"/>
                  </a:cubicBezTo>
                  <a:cubicBezTo>
                    <a:pt x="186835" y="177097"/>
                    <a:pt x="182530" y="167641"/>
                    <a:pt x="180808" y="156465"/>
                  </a:cubicBezTo>
                  <a:cubicBezTo>
                    <a:pt x="179947" y="151306"/>
                    <a:pt x="177364" y="146148"/>
                    <a:pt x="175642" y="140990"/>
                  </a:cubicBezTo>
                  <a:cubicBezTo>
                    <a:pt x="173920" y="133253"/>
                    <a:pt x="172198" y="126375"/>
                    <a:pt x="170476" y="118638"/>
                  </a:cubicBezTo>
                  <a:cubicBezTo>
                    <a:pt x="169615" y="116059"/>
                    <a:pt x="169615" y="113480"/>
                    <a:pt x="169615" y="110901"/>
                  </a:cubicBezTo>
                  <a:cubicBezTo>
                    <a:pt x="168754" y="106602"/>
                    <a:pt x="168754" y="104023"/>
                    <a:pt x="173920" y="102304"/>
                  </a:cubicBezTo>
                  <a:cubicBezTo>
                    <a:pt x="174781" y="101444"/>
                    <a:pt x="176503" y="98865"/>
                    <a:pt x="176503" y="97145"/>
                  </a:cubicBezTo>
                  <a:cubicBezTo>
                    <a:pt x="176503" y="85110"/>
                    <a:pt x="176503" y="91987"/>
                    <a:pt x="176503" y="80811"/>
                  </a:cubicBezTo>
                  <a:cubicBezTo>
                    <a:pt x="176503" y="73074"/>
                    <a:pt x="176503" y="66196"/>
                    <a:pt x="176503" y="59319"/>
                  </a:cubicBezTo>
                  <a:cubicBezTo>
                    <a:pt x="178225" y="45564"/>
                    <a:pt x="185974" y="36107"/>
                    <a:pt x="196306" y="27510"/>
                  </a:cubicBezTo>
                  <a:cubicBezTo>
                    <a:pt x="210942" y="15474"/>
                    <a:pt x="228162" y="9456"/>
                    <a:pt x="246243" y="5158"/>
                  </a:cubicBezTo>
                  <a:cubicBezTo>
                    <a:pt x="255714" y="3439"/>
                    <a:pt x="266046" y="1719"/>
                    <a:pt x="275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endParaRPr sz="240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58D149A-7FE0-45D4-B270-0F5767B54ABE}"/>
              </a:ext>
            </a:extLst>
          </p:cNvPr>
          <p:cNvGrpSpPr/>
          <p:nvPr/>
        </p:nvGrpSpPr>
        <p:grpSpPr>
          <a:xfrm>
            <a:off x="1664521" y="1801641"/>
            <a:ext cx="10132959" cy="1095996"/>
            <a:chOff x="1029521" y="1890541"/>
            <a:chExt cx="10132959" cy="1095996"/>
          </a:xfrm>
        </p:grpSpPr>
        <p:sp>
          <p:nvSpPr>
            <p:cNvPr id="26" name="íśḻiḑé">
              <a:extLst>
                <a:ext uri="{FF2B5EF4-FFF2-40B4-BE49-F238E27FC236}">
                  <a16:creationId xmlns:a16="http://schemas.microsoft.com/office/drawing/2014/main" id="{CA88465A-A7D1-47AC-976F-F5AD53C2ACD2}"/>
                </a:ext>
              </a:extLst>
            </p:cNvPr>
            <p:cNvSpPr txBox="1"/>
            <p:nvPr/>
          </p:nvSpPr>
          <p:spPr>
            <a:xfrm>
              <a:off x="1029521" y="1890541"/>
              <a:ext cx="10132949" cy="4482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ctr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000" b="1" dirty="0"/>
                <a:t>此处输入标题</a:t>
              </a:r>
              <a:endParaRPr lang="en-US" sz="2000" b="1" dirty="0"/>
            </a:p>
          </p:txBody>
        </p:sp>
        <p:sp>
          <p:nvSpPr>
            <p:cNvPr id="27" name="iśḷide">
              <a:extLst>
                <a:ext uri="{FF2B5EF4-FFF2-40B4-BE49-F238E27FC236}">
                  <a16:creationId xmlns:a16="http://schemas.microsoft.com/office/drawing/2014/main" id="{7F1B6F08-A91F-4787-A802-7D30038B2EB7}"/>
                </a:ext>
              </a:extLst>
            </p:cNvPr>
            <p:cNvSpPr txBox="1"/>
            <p:nvPr/>
          </p:nvSpPr>
          <p:spPr>
            <a:xfrm>
              <a:off x="1029528" y="2338800"/>
              <a:ext cx="10132952" cy="6477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通过复制您的文本后，在此框中选择粘贴。通过复制您的文本后，在此框中选择粘贴。</a:t>
              </a:r>
              <a:endParaRPr lang="en-US" altLang="zh-CN" sz="1600" dirty="0"/>
            </a:p>
            <a:p>
              <a:pPr algn="ctr">
                <a:lnSpc>
                  <a:spcPct val="120000"/>
                </a:lnSpc>
              </a:pPr>
              <a:endParaRPr lang="en-US" altLang="zh-CN" sz="1600" dirty="0"/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888" y="0"/>
            <a:ext cx="2229296" cy="6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9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56E13A-8A44-4F77-AF46-E472054933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855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2E2AB7-E31B-409E-A453-C5E527A7F3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72443"/>
            <a:ext cx="5594751" cy="39855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D6BF5F6-F92F-465B-902A-3150F0AF260A}"/>
              </a:ext>
            </a:extLst>
          </p:cNvPr>
          <p:cNvSpPr txBox="1"/>
          <p:nvPr/>
        </p:nvSpPr>
        <p:spPr>
          <a:xfrm>
            <a:off x="3955445" y="3966972"/>
            <a:ext cx="4281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ea"/>
                <a:sym typeface="+mn-lt"/>
              </a:rPr>
              <a:t>成果展示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7D4664-0FFC-4075-83CB-0377FDA3D757}"/>
              </a:ext>
            </a:extLst>
          </p:cNvPr>
          <p:cNvGrpSpPr/>
          <p:nvPr/>
        </p:nvGrpSpPr>
        <p:grpSpPr>
          <a:xfrm>
            <a:off x="2209240" y="1257586"/>
            <a:ext cx="2298700" cy="2298700"/>
            <a:chOff x="2209240" y="1257586"/>
            <a:chExt cx="2298700" cy="229870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037C823-8B44-4C2E-AE51-678B41AC5118}"/>
                </a:ext>
              </a:extLst>
            </p:cNvPr>
            <p:cNvSpPr/>
            <p:nvPr/>
          </p:nvSpPr>
          <p:spPr>
            <a:xfrm>
              <a:off x="2209240" y="1257586"/>
              <a:ext cx="2298700" cy="22987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1CA51F8-5573-4601-B7DB-5303E6200947}"/>
                </a:ext>
              </a:extLst>
            </p:cNvPr>
            <p:cNvSpPr txBox="1"/>
            <p:nvPr/>
          </p:nvSpPr>
          <p:spPr>
            <a:xfrm>
              <a:off x="2286094" y="1668272"/>
              <a:ext cx="214499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0" b="1" dirty="0">
                  <a:solidFill>
                    <a:schemeClr val="bg1"/>
                  </a:solidFill>
                </a:rPr>
                <a:t>02</a:t>
              </a:r>
              <a:endParaRPr lang="zh-CN" altLang="en-US" sz="9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F63F2B-A7DF-4D67-9CB6-8E0A70FE2627}"/>
              </a:ext>
            </a:extLst>
          </p:cNvPr>
          <p:cNvGrpSpPr/>
          <p:nvPr/>
        </p:nvGrpSpPr>
        <p:grpSpPr>
          <a:xfrm>
            <a:off x="3358590" y="3145600"/>
            <a:ext cx="5328210" cy="2025543"/>
            <a:chOff x="3358590" y="3145600"/>
            <a:chExt cx="5328210" cy="202554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409563C-B0AF-4379-AF76-CB20226C36D8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3358590" y="3145600"/>
              <a:ext cx="0" cy="20255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438DE19-E7D7-4E47-A53D-DB838F20E9EE}"/>
                </a:ext>
              </a:extLst>
            </p:cNvPr>
            <p:cNvCxnSpPr>
              <a:cxnSpLocks/>
            </p:cNvCxnSpPr>
            <p:nvPr/>
          </p:nvCxnSpPr>
          <p:spPr>
            <a:xfrm>
              <a:off x="3358590" y="5171143"/>
              <a:ext cx="532821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887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BBEBB0-6629-4541-A489-EA2E24CC691B}"/>
              </a:ext>
            </a:extLst>
          </p:cNvPr>
          <p:cNvSpPr txBox="1"/>
          <p:nvPr/>
        </p:nvSpPr>
        <p:spPr>
          <a:xfrm>
            <a:off x="771513" y="476811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此处输入标题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1C45071-5FDF-457C-80AD-722A5C0C58BF}"/>
              </a:ext>
            </a:extLst>
          </p:cNvPr>
          <p:cNvGrpSpPr/>
          <p:nvPr/>
        </p:nvGrpSpPr>
        <p:grpSpPr>
          <a:xfrm>
            <a:off x="5800344" y="1282499"/>
            <a:ext cx="1962912" cy="4568952"/>
            <a:chOff x="5114544" y="1549199"/>
            <a:chExt cx="1962912" cy="4568952"/>
          </a:xfrm>
        </p:grpSpPr>
        <p:sp>
          <p:nvSpPr>
            <p:cNvPr id="5" name="íšļïḍé">
              <a:extLst>
                <a:ext uri="{FF2B5EF4-FFF2-40B4-BE49-F238E27FC236}">
                  <a16:creationId xmlns:a16="http://schemas.microsoft.com/office/drawing/2014/main" id="{D9862EF6-619E-4B3C-8490-137212544489}"/>
                </a:ext>
              </a:extLst>
            </p:cNvPr>
            <p:cNvSpPr/>
            <p:nvPr/>
          </p:nvSpPr>
          <p:spPr>
            <a:xfrm>
              <a:off x="6120384" y="1549199"/>
              <a:ext cx="957072" cy="957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</a:rPr>
                <a:t>1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" name="ïś1ïdé">
              <a:extLst>
                <a:ext uri="{FF2B5EF4-FFF2-40B4-BE49-F238E27FC236}">
                  <a16:creationId xmlns:a16="http://schemas.microsoft.com/office/drawing/2014/main" id="{144BFAC2-DC2E-4350-9E56-2C66867D7442}"/>
                </a:ext>
              </a:extLst>
            </p:cNvPr>
            <p:cNvSpPr/>
            <p:nvPr/>
          </p:nvSpPr>
          <p:spPr>
            <a:xfrm>
              <a:off x="5114544" y="2753159"/>
              <a:ext cx="957072" cy="957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</a:rPr>
                <a:t>2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iṩľíḑe">
              <a:extLst>
                <a:ext uri="{FF2B5EF4-FFF2-40B4-BE49-F238E27FC236}">
                  <a16:creationId xmlns:a16="http://schemas.microsoft.com/office/drawing/2014/main" id="{C6BDBBD7-619F-4727-A226-EC8CC28FE582}"/>
                </a:ext>
              </a:extLst>
            </p:cNvPr>
            <p:cNvSpPr/>
            <p:nvPr/>
          </p:nvSpPr>
          <p:spPr>
            <a:xfrm>
              <a:off x="5114544" y="5161079"/>
              <a:ext cx="957072" cy="957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</a:rPr>
                <a:t>4</a:t>
              </a:r>
              <a:endParaRPr lang="zh-CN" alt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îsḻiḋe">
              <a:extLst>
                <a:ext uri="{FF2B5EF4-FFF2-40B4-BE49-F238E27FC236}">
                  <a16:creationId xmlns:a16="http://schemas.microsoft.com/office/drawing/2014/main" id="{35EE48A7-1765-484F-958C-0E614C212C52}"/>
                </a:ext>
              </a:extLst>
            </p:cNvPr>
            <p:cNvSpPr/>
            <p:nvPr/>
          </p:nvSpPr>
          <p:spPr>
            <a:xfrm>
              <a:off x="6120384" y="3957119"/>
              <a:ext cx="957072" cy="957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i="1" dirty="0">
                  <a:solidFill>
                    <a:schemeClr val="bg1"/>
                  </a:solidFill>
                </a:rPr>
                <a:t>3</a:t>
              </a:r>
              <a:endParaRPr lang="zh-CN" altLang="en-US" i="1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3DC80BF-D5E6-4C96-B081-C5AAFF622A56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5931456" y="2366111"/>
              <a:ext cx="329088" cy="5272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9B0A78E-D05E-4DE7-B3E8-CFA86D56560C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5931456" y="3570071"/>
              <a:ext cx="329088" cy="5272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FC6105D-D6A7-462C-8B7E-9D020E71C6A8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5931456" y="4774031"/>
              <a:ext cx="329088" cy="5272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ADFC96A-D89D-4E4A-9E37-4D6F29A32219}"/>
              </a:ext>
            </a:extLst>
          </p:cNvPr>
          <p:cNvGrpSpPr/>
          <p:nvPr/>
        </p:nvGrpSpPr>
        <p:grpSpPr>
          <a:xfrm>
            <a:off x="7861075" y="1061596"/>
            <a:ext cx="3209726" cy="1292496"/>
            <a:chOff x="7175275" y="1328296"/>
            <a:chExt cx="3209726" cy="1292496"/>
          </a:xfrm>
        </p:grpSpPr>
        <p:sp>
          <p:nvSpPr>
            <p:cNvPr id="13" name="iṩḻíḓe">
              <a:extLst>
                <a:ext uri="{FF2B5EF4-FFF2-40B4-BE49-F238E27FC236}">
                  <a16:creationId xmlns:a16="http://schemas.microsoft.com/office/drawing/2014/main" id="{FB77BF3C-79B4-477A-B1F8-1A1A8E40BBE4}"/>
                </a:ext>
              </a:extLst>
            </p:cNvPr>
            <p:cNvSpPr/>
            <p:nvPr/>
          </p:nvSpPr>
          <p:spPr bwMode="auto">
            <a:xfrm>
              <a:off x="7175275" y="1770101"/>
              <a:ext cx="3209726" cy="85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</a:p>
          </p:txBody>
        </p:sp>
        <p:sp>
          <p:nvSpPr>
            <p:cNvPr id="14" name="islïḓe">
              <a:extLst>
                <a:ext uri="{FF2B5EF4-FFF2-40B4-BE49-F238E27FC236}">
                  <a16:creationId xmlns:a16="http://schemas.microsoft.com/office/drawing/2014/main" id="{D703199D-79CD-436C-8F72-0FFD1E583BD1}"/>
                </a:ext>
              </a:extLst>
            </p:cNvPr>
            <p:cNvSpPr txBox="1"/>
            <p:nvPr/>
          </p:nvSpPr>
          <p:spPr bwMode="auto">
            <a:xfrm>
              <a:off x="7175275" y="1328296"/>
              <a:ext cx="32097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13BB61D-47CC-43F7-9E57-5DF31C49010D}"/>
              </a:ext>
            </a:extLst>
          </p:cNvPr>
          <p:cNvGrpSpPr/>
          <p:nvPr/>
        </p:nvGrpSpPr>
        <p:grpSpPr>
          <a:xfrm>
            <a:off x="2492799" y="2367935"/>
            <a:ext cx="3209726" cy="1292496"/>
            <a:chOff x="1806999" y="2634635"/>
            <a:chExt cx="3209726" cy="1292496"/>
          </a:xfrm>
        </p:grpSpPr>
        <p:sp>
          <p:nvSpPr>
            <p:cNvPr id="16" name="ïṣ1íďê">
              <a:extLst>
                <a:ext uri="{FF2B5EF4-FFF2-40B4-BE49-F238E27FC236}">
                  <a16:creationId xmlns:a16="http://schemas.microsoft.com/office/drawing/2014/main" id="{C05E864D-A1D7-4354-9E43-4DC8CFA783BA}"/>
                </a:ext>
              </a:extLst>
            </p:cNvPr>
            <p:cNvSpPr/>
            <p:nvPr/>
          </p:nvSpPr>
          <p:spPr bwMode="auto">
            <a:xfrm>
              <a:off x="1806999" y="3076440"/>
              <a:ext cx="3209726" cy="85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r"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</a:p>
          </p:txBody>
        </p:sp>
        <p:sp>
          <p:nvSpPr>
            <p:cNvPr id="17" name="îṥlîḋé">
              <a:extLst>
                <a:ext uri="{FF2B5EF4-FFF2-40B4-BE49-F238E27FC236}">
                  <a16:creationId xmlns:a16="http://schemas.microsoft.com/office/drawing/2014/main" id="{AB6A507C-5A8B-4EE4-A778-01E6DB10C58C}"/>
                </a:ext>
              </a:extLst>
            </p:cNvPr>
            <p:cNvSpPr txBox="1"/>
            <p:nvPr/>
          </p:nvSpPr>
          <p:spPr bwMode="auto">
            <a:xfrm>
              <a:off x="1806999" y="2634635"/>
              <a:ext cx="32097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B4B38DE-BE6C-4236-97B4-119D37B86E73}"/>
              </a:ext>
            </a:extLst>
          </p:cNvPr>
          <p:cNvGrpSpPr/>
          <p:nvPr/>
        </p:nvGrpSpPr>
        <p:grpSpPr>
          <a:xfrm>
            <a:off x="2492799" y="4749836"/>
            <a:ext cx="3209726" cy="1292496"/>
            <a:chOff x="1806999" y="5016536"/>
            <a:chExt cx="3209726" cy="1292496"/>
          </a:xfrm>
        </p:grpSpPr>
        <p:sp>
          <p:nvSpPr>
            <p:cNvPr id="19" name="îSļîḍé">
              <a:extLst>
                <a:ext uri="{FF2B5EF4-FFF2-40B4-BE49-F238E27FC236}">
                  <a16:creationId xmlns:a16="http://schemas.microsoft.com/office/drawing/2014/main" id="{66AD4DBC-19F8-47C8-A5CB-C00DBFB729FC}"/>
                </a:ext>
              </a:extLst>
            </p:cNvPr>
            <p:cNvSpPr/>
            <p:nvPr/>
          </p:nvSpPr>
          <p:spPr bwMode="auto">
            <a:xfrm>
              <a:off x="1806999" y="5458341"/>
              <a:ext cx="3209726" cy="85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 algn="r"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</a:p>
          </p:txBody>
        </p:sp>
        <p:sp>
          <p:nvSpPr>
            <p:cNvPr id="20" name="i$ļîďê">
              <a:extLst>
                <a:ext uri="{FF2B5EF4-FFF2-40B4-BE49-F238E27FC236}">
                  <a16:creationId xmlns:a16="http://schemas.microsoft.com/office/drawing/2014/main" id="{E15DC5B5-CD4E-4539-A3FB-53F17598F89F}"/>
                </a:ext>
              </a:extLst>
            </p:cNvPr>
            <p:cNvSpPr txBox="1"/>
            <p:nvPr/>
          </p:nvSpPr>
          <p:spPr bwMode="auto">
            <a:xfrm>
              <a:off x="1806999" y="5016536"/>
              <a:ext cx="32097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07916E-853F-4154-A142-A96172795F9F}"/>
              </a:ext>
            </a:extLst>
          </p:cNvPr>
          <p:cNvGrpSpPr/>
          <p:nvPr/>
        </p:nvGrpSpPr>
        <p:grpSpPr>
          <a:xfrm>
            <a:off x="7861075" y="3640180"/>
            <a:ext cx="3209726" cy="1292496"/>
            <a:chOff x="7175275" y="3906880"/>
            <a:chExt cx="3209726" cy="1292496"/>
          </a:xfrm>
        </p:grpSpPr>
        <p:sp>
          <p:nvSpPr>
            <p:cNvPr id="22" name="îṣļïḑe">
              <a:extLst>
                <a:ext uri="{FF2B5EF4-FFF2-40B4-BE49-F238E27FC236}">
                  <a16:creationId xmlns:a16="http://schemas.microsoft.com/office/drawing/2014/main" id="{7625CAC8-1148-42F6-A811-E76C648790D9}"/>
                </a:ext>
              </a:extLst>
            </p:cNvPr>
            <p:cNvSpPr/>
            <p:nvPr/>
          </p:nvSpPr>
          <p:spPr bwMode="auto">
            <a:xfrm>
              <a:off x="7175275" y="4348685"/>
              <a:ext cx="3209726" cy="850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通过复制您的文本后，在此框中选择粘贴。</a:t>
              </a:r>
              <a:endParaRPr lang="en-US" altLang="zh-CN" sz="1600" dirty="0"/>
            </a:p>
            <a:p>
              <a:pPr>
                <a:lnSpc>
                  <a:spcPct val="120000"/>
                </a:lnSpc>
              </a:pPr>
              <a:r>
                <a:rPr lang="en-US" altLang="zh-CN" sz="1600" dirty="0"/>
                <a:t>… …</a:t>
              </a:r>
            </a:p>
          </p:txBody>
        </p:sp>
        <p:sp>
          <p:nvSpPr>
            <p:cNvPr id="23" name="íṩḷiḍê">
              <a:extLst>
                <a:ext uri="{FF2B5EF4-FFF2-40B4-BE49-F238E27FC236}">
                  <a16:creationId xmlns:a16="http://schemas.microsoft.com/office/drawing/2014/main" id="{A590E196-7100-45A7-8AD0-B05876CF4464}"/>
                </a:ext>
              </a:extLst>
            </p:cNvPr>
            <p:cNvSpPr txBox="1"/>
            <p:nvPr/>
          </p:nvSpPr>
          <p:spPr bwMode="auto">
            <a:xfrm>
              <a:off x="7175275" y="3906880"/>
              <a:ext cx="320972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000" b="1" dirty="0"/>
                <a:t>此处输入标题</a:t>
              </a:r>
              <a:endParaRPr lang="en-US" altLang="zh-CN" sz="2000" b="1" dirty="0"/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888" y="0"/>
            <a:ext cx="2229296" cy="6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6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BBEBB0-6629-4541-A489-EA2E24CC691B}"/>
              </a:ext>
            </a:extLst>
          </p:cNvPr>
          <p:cNvSpPr txBox="1"/>
          <p:nvPr/>
        </p:nvSpPr>
        <p:spPr>
          <a:xfrm>
            <a:off x="771513" y="476811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4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此处输入标题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1DD8794-9BCF-4A97-B34D-FFD304B0293E}"/>
              </a:ext>
            </a:extLst>
          </p:cNvPr>
          <p:cNvGrpSpPr/>
          <p:nvPr/>
        </p:nvGrpSpPr>
        <p:grpSpPr>
          <a:xfrm>
            <a:off x="4725988" y="1557338"/>
            <a:ext cx="4086225" cy="4086225"/>
            <a:chOff x="4052888" y="1595438"/>
            <a:chExt cx="4086225" cy="4086225"/>
          </a:xfrm>
        </p:grpSpPr>
        <p:sp>
          <p:nvSpPr>
            <p:cNvPr id="5" name="ïṧļïḓe">
              <a:extLst>
                <a:ext uri="{FF2B5EF4-FFF2-40B4-BE49-F238E27FC236}">
                  <a16:creationId xmlns:a16="http://schemas.microsoft.com/office/drawing/2014/main" id="{C0576F2B-EF8A-460D-AF7A-2814214FB51F}"/>
                </a:ext>
              </a:extLst>
            </p:cNvPr>
            <p:cNvSpPr/>
            <p:nvPr/>
          </p:nvSpPr>
          <p:spPr>
            <a:xfrm>
              <a:off x="4052888" y="1595438"/>
              <a:ext cx="4086225" cy="4086225"/>
            </a:xfrm>
            <a:prstGeom prst="diamond">
              <a:avLst/>
            </a:prstGeom>
            <a:noFill/>
            <a:ln w="76200">
              <a:solidFill>
                <a:schemeClr val="bg1">
                  <a:lumMod val="95000"/>
                </a:schemeClr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6" name="ïŝ1ïḍê">
              <a:extLst>
                <a:ext uri="{FF2B5EF4-FFF2-40B4-BE49-F238E27FC236}">
                  <a16:creationId xmlns:a16="http://schemas.microsoft.com/office/drawing/2014/main" id="{BB064B3F-5A42-4AB3-8033-318AE680C83E}"/>
                </a:ext>
              </a:extLst>
            </p:cNvPr>
            <p:cNvGrpSpPr/>
            <p:nvPr/>
          </p:nvGrpSpPr>
          <p:grpSpPr>
            <a:xfrm>
              <a:off x="4602100" y="2220328"/>
              <a:ext cx="1260000" cy="1260000"/>
              <a:chOff x="4505325" y="2220328"/>
              <a:chExt cx="1260000" cy="1260000"/>
            </a:xfrm>
          </p:grpSpPr>
          <p:sp>
            <p:nvSpPr>
              <p:cNvPr id="22" name="is1ïdê">
                <a:extLst>
                  <a:ext uri="{FF2B5EF4-FFF2-40B4-BE49-F238E27FC236}">
                    <a16:creationId xmlns:a16="http://schemas.microsoft.com/office/drawing/2014/main" id="{5CA3CA93-8992-46C4-B3ED-F03D8B567E0E}"/>
                  </a:ext>
                </a:extLst>
              </p:cNvPr>
              <p:cNvSpPr/>
              <p:nvPr/>
            </p:nvSpPr>
            <p:spPr>
              <a:xfrm>
                <a:off x="4505325" y="2220328"/>
                <a:ext cx="1260000" cy="1260000"/>
              </a:xfrm>
              <a:prstGeom prst="roundRect">
                <a:avLst>
                  <a:gd name="adj" fmla="val 12758"/>
                </a:avLst>
              </a:prstGeom>
              <a:solidFill>
                <a:schemeClr val="accent1"/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3" name="ïṣļíḓe">
                <a:extLst>
                  <a:ext uri="{FF2B5EF4-FFF2-40B4-BE49-F238E27FC236}">
                    <a16:creationId xmlns:a16="http://schemas.microsoft.com/office/drawing/2014/main" id="{F0A17759-A5C3-4E25-A2B4-05C038832028}"/>
                  </a:ext>
                </a:extLst>
              </p:cNvPr>
              <p:cNvGrpSpPr/>
              <p:nvPr/>
            </p:nvGrpSpPr>
            <p:grpSpPr>
              <a:xfrm>
                <a:off x="4823740" y="2538743"/>
                <a:ext cx="623170" cy="623170"/>
                <a:chOff x="4336007" y="1521982"/>
                <a:chExt cx="561758" cy="561758"/>
              </a:xfrm>
            </p:grpSpPr>
            <p:sp>
              <p:nvSpPr>
                <p:cNvPr id="24" name="iṡľíḍe">
                  <a:extLst>
                    <a:ext uri="{FF2B5EF4-FFF2-40B4-BE49-F238E27FC236}">
                      <a16:creationId xmlns:a16="http://schemas.microsoft.com/office/drawing/2014/main" id="{75DA47F6-F1A9-4C87-9787-5FE4662B0F3E}"/>
                    </a:ext>
                  </a:extLst>
                </p:cNvPr>
                <p:cNvSpPr/>
                <p:nvPr/>
              </p:nvSpPr>
              <p:spPr>
                <a:xfrm>
                  <a:off x="4336007" y="1521982"/>
                  <a:ext cx="561758" cy="5617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ïṡľîdê">
                  <a:extLst>
                    <a:ext uri="{FF2B5EF4-FFF2-40B4-BE49-F238E27FC236}">
                      <a16:creationId xmlns:a16="http://schemas.microsoft.com/office/drawing/2014/main" id="{BF554777-B7EC-4294-AE74-5299EC7BBB21}"/>
                    </a:ext>
                  </a:extLst>
                </p:cNvPr>
                <p:cNvSpPr/>
                <p:nvPr/>
              </p:nvSpPr>
              <p:spPr>
                <a:xfrm>
                  <a:off x="4473389" y="1650202"/>
                  <a:ext cx="286995" cy="305319"/>
                </a:xfrm>
                <a:custGeom>
                  <a:avLst/>
                  <a:gdLst>
                    <a:gd name="connsiteX0" fmla="*/ 219384 w 570310"/>
                    <a:gd name="connsiteY0" fmla="*/ 310418 h 606722"/>
                    <a:gd name="connsiteX1" fmla="*/ 252581 w 570310"/>
                    <a:gd name="connsiteY1" fmla="*/ 343568 h 606722"/>
                    <a:gd name="connsiteX2" fmla="*/ 237985 w 570310"/>
                    <a:gd name="connsiteY2" fmla="*/ 519626 h 606722"/>
                    <a:gd name="connsiteX3" fmla="*/ 242613 w 570310"/>
                    <a:gd name="connsiteY3" fmla="*/ 536423 h 606722"/>
                    <a:gd name="connsiteX4" fmla="*/ 275810 w 570310"/>
                    <a:gd name="connsiteY4" fmla="*/ 583349 h 606722"/>
                    <a:gd name="connsiteX5" fmla="*/ 285155 w 570310"/>
                    <a:gd name="connsiteY5" fmla="*/ 588148 h 606722"/>
                    <a:gd name="connsiteX6" fmla="*/ 294500 w 570310"/>
                    <a:gd name="connsiteY6" fmla="*/ 583349 h 606722"/>
                    <a:gd name="connsiteX7" fmla="*/ 327697 w 570310"/>
                    <a:gd name="connsiteY7" fmla="*/ 536423 h 606722"/>
                    <a:gd name="connsiteX8" fmla="*/ 332325 w 570310"/>
                    <a:gd name="connsiteY8" fmla="*/ 519626 h 606722"/>
                    <a:gd name="connsiteX9" fmla="*/ 317818 w 570310"/>
                    <a:gd name="connsiteY9" fmla="*/ 343568 h 606722"/>
                    <a:gd name="connsiteX10" fmla="*/ 351015 w 570310"/>
                    <a:gd name="connsiteY10" fmla="*/ 310418 h 606722"/>
                    <a:gd name="connsiteX11" fmla="*/ 486828 w 570310"/>
                    <a:gd name="connsiteY11" fmla="*/ 386227 h 606722"/>
                    <a:gd name="connsiteX12" fmla="*/ 570310 w 570310"/>
                    <a:gd name="connsiteY12" fmla="*/ 587526 h 606722"/>
                    <a:gd name="connsiteX13" fmla="*/ 551175 w 570310"/>
                    <a:gd name="connsiteY13" fmla="*/ 606722 h 606722"/>
                    <a:gd name="connsiteX14" fmla="*/ 19224 w 570310"/>
                    <a:gd name="connsiteY14" fmla="*/ 606722 h 606722"/>
                    <a:gd name="connsiteX15" fmla="*/ 0 w 570310"/>
                    <a:gd name="connsiteY15" fmla="*/ 587526 h 606722"/>
                    <a:gd name="connsiteX16" fmla="*/ 83571 w 570310"/>
                    <a:gd name="connsiteY16" fmla="*/ 386227 h 606722"/>
                    <a:gd name="connsiteX17" fmla="*/ 219384 w 570310"/>
                    <a:gd name="connsiteY17" fmla="*/ 310418 h 606722"/>
                    <a:gd name="connsiteX18" fmla="*/ 128853 w 570310"/>
                    <a:gd name="connsiteY18" fmla="*/ 201676 h 606722"/>
                    <a:gd name="connsiteX19" fmla="*/ 441529 w 570310"/>
                    <a:gd name="connsiteY19" fmla="*/ 201676 h 606722"/>
                    <a:gd name="connsiteX20" fmla="*/ 441529 w 570310"/>
                    <a:gd name="connsiteY20" fmla="*/ 239945 h 606722"/>
                    <a:gd name="connsiteX21" fmla="*/ 426131 w 570310"/>
                    <a:gd name="connsiteY21" fmla="*/ 255306 h 606722"/>
                    <a:gd name="connsiteX22" fmla="*/ 144251 w 570310"/>
                    <a:gd name="connsiteY22" fmla="*/ 255306 h 606722"/>
                    <a:gd name="connsiteX23" fmla="*/ 128853 w 570310"/>
                    <a:gd name="connsiteY23" fmla="*/ 239945 h 606722"/>
                    <a:gd name="connsiteX24" fmla="*/ 282298 w 570310"/>
                    <a:gd name="connsiteY24" fmla="*/ 0 h 606722"/>
                    <a:gd name="connsiteX25" fmla="*/ 287639 w 570310"/>
                    <a:gd name="connsiteY25" fmla="*/ 2577 h 606722"/>
                    <a:gd name="connsiteX26" fmla="*/ 379225 w 570310"/>
                    <a:gd name="connsiteY26" fmla="*/ 115986 h 606722"/>
                    <a:gd name="connsiteX27" fmla="*/ 429068 w 570310"/>
                    <a:gd name="connsiteY27" fmla="*/ 49861 h 606722"/>
                    <a:gd name="connsiteX28" fmla="*/ 436812 w 570310"/>
                    <a:gd name="connsiteY28" fmla="*/ 47461 h 606722"/>
                    <a:gd name="connsiteX29" fmla="*/ 441529 w 570310"/>
                    <a:gd name="connsiteY29" fmla="*/ 53949 h 606722"/>
                    <a:gd name="connsiteX30" fmla="*/ 441529 w 570310"/>
                    <a:gd name="connsiteY30" fmla="*/ 163359 h 606722"/>
                    <a:gd name="connsiteX31" fmla="*/ 128853 w 570310"/>
                    <a:gd name="connsiteY31" fmla="*/ 163359 h 606722"/>
                    <a:gd name="connsiteX32" fmla="*/ 128853 w 570310"/>
                    <a:gd name="connsiteY32" fmla="*/ 60171 h 606722"/>
                    <a:gd name="connsiteX33" fmla="*/ 133570 w 570310"/>
                    <a:gd name="connsiteY33" fmla="*/ 53594 h 606722"/>
                    <a:gd name="connsiteX34" fmla="*/ 141314 w 570310"/>
                    <a:gd name="connsiteY34" fmla="*/ 56082 h 606722"/>
                    <a:gd name="connsiteX35" fmla="*/ 185282 w 570310"/>
                    <a:gd name="connsiteY35" fmla="*/ 115986 h 606722"/>
                    <a:gd name="connsiteX36" fmla="*/ 276869 w 570310"/>
                    <a:gd name="connsiteY36" fmla="*/ 2577 h 606722"/>
                    <a:gd name="connsiteX37" fmla="*/ 282298 w 570310"/>
                    <a:gd name="connsiteY37" fmla="*/ 0 h 60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570310" h="606722">
                      <a:moveTo>
                        <a:pt x="219384" y="310418"/>
                      </a:moveTo>
                      <a:lnTo>
                        <a:pt x="252581" y="343568"/>
                      </a:lnTo>
                      <a:lnTo>
                        <a:pt x="237985" y="519626"/>
                      </a:lnTo>
                      <a:cubicBezTo>
                        <a:pt x="237540" y="525581"/>
                        <a:pt x="239142" y="531535"/>
                        <a:pt x="242613" y="536423"/>
                      </a:cubicBezTo>
                      <a:lnTo>
                        <a:pt x="275810" y="583349"/>
                      </a:lnTo>
                      <a:cubicBezTo>
                        <a:pt x="277946" y="586370"/>
                        <a:pt x="281506" y="588148"/>
                        <a:pt x="285155" y="588148"/>
                      </a:cubicBezTo>
                      <a:cubicBezTo>
                        <a:pt x="288893" y="588148"/>
                        <a:pt x="292364" y="586370"/>
                        <a:pt x="294500" y="583349"/>
                      </a:cubicBezTo>
                      <a:lnTo>
                        <a:pt x="327697" y="536423"/>
                      </a:lnTo>
                      <a:cubicBezTo>
                        <a:pt x="331168" y="531535"/>
                        <a:pt x="332859" y="525581"/>
                        <a:pt x="332325" y="519626"/>
                      </a:cubicBezTo>
                      <a:lnTo>
                        <a:pt x="317818" y="343568"/>
                      </a:lnTo>
                      <a:lnTo>
                        <a:pt x="351015" y="310418"/>
                      </a:lnTo>
                      <a:cubicBezTo>
                        <a:pt x="402012" y="322327"/>
                        <a:pt x="448825" y="348278"/>
                        <a:pt x="486828" y="386227"/>
                      </a:cubicBezTo>
                      <a:cubicBezTo>
                        <a:pt x="540673" y="439996"/>
                        <a:pt x="570310" y="511450"/>
                        <a:pt x="570310" y="587526"/>
                      </a:cubicBezTo>
                      <a:cubicBezTo>
                        <a:pt x="570310" y="598102"/>
                        <a:pt x="561766" y="606722"/>
                        <a:pt x="551175" y="606722"/>
                      </a:cubicBezTo>
                      <a:lnTo>
                        <a:pt x="19224" y="606722"/>
                      </a:lnTo>
                      <a:cubicBezTo>
                        <a:pt x="8633" y="606722"/>
                        <a:pt x="0" y="598102"/>
                        <a:pt x="0" y="587526"/>
                      </a:cubicBezTo>
                      <a:cubicBezTo>
                        <a:pt x="0" y="511450"/>
                        <a:pt x="29726" y="439996"/>
                        <a:pt x="83571" y="386227"/>
                      </a:cubicBezTo>
                      <a:cubicBezTo>
                        <a:pt x="121485" y="348278"/>
                        <a:pt x="168298" y="322327"/>
                        <a:pt x="219384" y="310418"/>
                      </a:cubicBezTo>
                      <a:close/>
                      <a:moveTo>
                        <a:pt x="128853" y="201676"/>
                      </a:moveTo>
                      <a:lnTo>
                        <a:pt x="441529" y="201676"/>
                      </a:lnTo>
                      <a:lnTo>
                        <a:pt x="441529" y="239945"/>
                      </a:lnTo>
                      <a:cubicBezTo>
                        <a:pt x="441529" y="248381"/>
                        <a:pt x="434587" y="255306"/>
                        <a:pt x="426131" y="255306"/>
                      </a:cubicBezTo>
                      <a:lnTo>
                        <a:pt x="144251" y="255306"/>
                      </a:lnTo>
                      <a:cubicBezTo>
                        <a:pt x="135706" y="255306"/>
                        <a:pt x="128853" y="248381"/>
                        <a:pt x="128853" y="239945"/>
                      </a:cubicBezTo>
                      <a:close/>
                      <a:moveTo>
                        <a:pt x="282298" y="0"/>
                      </a:moveTo>
                      <a:cubicBezTo>
                        <a:pt x="284345" y="0"/>
                        <a:pt x="286304" y="977"/>
                        <a:pt x="287639" y="2577"/>
                      </a:cubicBezTo>
                      <a:lnTo>
                        <a:pt x="379225" y="115986"/>
                      </a:lnTo>
                      <a:lnTo>
                        <a:pt x="429068" y="49861"/>
                      </a:lnTo>
                      <a:cubicBezTo>
                        <a:pt x="430848" y="47461"/>
                        <a:pt x="433964" y="46483"/>
                        <a:pt x="436812" y="47461"/>
                      </a:cubicBezTo>
                      <a:cubicBezTo>
                        <a:pt x="439571" y="48350"/>
                        <a:pt x="441529" y="51016"/>
                        <a:pt x="441529" y="53949"/>
                      </a:cubicBezTo>
                      <a:lnTo>
                        <a:pt x="441529" y="163359"/>
                      </a:lnTo>
                      <a:lnTo>
                        <a:pt x="128853" y="163359"/>
                      </a:lnTo>
                      <a:lnTo>
                        <a:pt x="128853" y="60171"/>
                      </a:lnTo>
                      <a:cubicBezTo>
                        <a:pt x="128853" y="57149"/>
                        <a:pt x="130722" y="54571"/>
                        <a:pt x="133570" y="53594"/>
                      </a:cubicBezTo>
                      <a:cubicBezTo>
                        <a:pt x="136418" y="52705"/>
                        <a:pt x="139534" y="53682"/>
                        <a:pt x="141314" y="56082"/>
                      </a:cubicBezTo>
                      <a:lnTo>
                        <a:pt x="185282" y="115986"/>
                      </a:lnTo>
                      <a:lnTo>
                        <a:pt x="276869" y="2577"/>
                      </a:lnTo>
                      <a:cubicBezTo>
                        <a:pt x="278204" y="977"/>
                        <a:pt x="280162" y="0"/>
                        <a:pt x="28229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20000"/>
                    </a:lnSpc>
                  </a:pPr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" name="iṧļîdê">
              <a:extLst>
                <a:ext uri="{FF2B5EF4-FFF2-40B4-BE49-F238E27FC236}">
                  <a16:creationId xmlns:a16="http://schemas.microsoft.com/office/drawing/2014/main" id="{3EBF1812-FFF3-4C03-AA1F-CE9B13C35DB2}"/>
                </a:ext>
              </a:extLst>
            </p:cNvPr>
            <p:cNvGrpSpPr/>
            <p:nvPr/>
          </p:nvGrpSpPr>
          <p:grpSpPr>
            <a:xfrm>
              <a:off x="6329900" y="2220328"/>
              <a:ext cx="1260000" cy="1260000"/>
              <a:chOff x="6446103" y="2220328"/>
              <a:chExt cx="1260000" cy="1260000"/>
            </a:xfrm>
          </p:grpSpPr>
          <p:sp>
            <p:nvSpPr>
              <p:cNvPr id="18" name="ïśḷîḋé">
                <a:extLst>
                  <a:ext uri="{FF2B5EF4-FFF2-40B4-BE49-F238E27FC236}">
                    <a16:creationId xmlns:a16="http://schemas.microsoft.com/office/drawing/2014/main" id="{65D39B09-5D00-4FD3-B63B-35C6629E2C83}"/>
                  </a:ext>
                </a:extLst>
              </p:cNvPr>
              <p:cNvSpPr/>
              <p:nvPr/>
            </p:nvSpPr>
            <p:spPr>
              <a:xfrm>
                <a:off x="6446103" y="2220328"/>
                <a:ext cx="1260000" cy="1260000"/>
              </a:xfrm>
              <a:prstGeom prst="roundRect">
                <a:avLst>
                  <a:gd name="adj" fmla="val 12758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iŝļîḓê">
                <a:extLst>
                  <a:ext uri="{FF2B5EF4-FFF2-40B4-BE49-F238E27FC236}">
                    <a16:creationId xmlns:a16="http://schemas.microsoft.com/office/drawing/2014/main" id="{8B24B607-7A16-4580-B7B7-48A210AF13B3}"/>
                  </a:ext>
                </a:extLst>
              </p:cNvPr>
              <p:cNvGrpSpPr/>
              <p:nvPr/>
            </p:nvGrpSpPr>
            <p:grpSpPr>
              <a:xfrm>
                <a:off x="6764518" y="2538743"/>
                <a:ext cx="623170" cy="623170"/>
                <a:chOff x="7294236" y="1521982"/>
                <a:chExt cx="561758" cy="561758"/>
              </a:xfrm>
            </p:grpSpPr>
            <p:sp>
              <p:nvSpPr>
                <p:cNvPr id="20" name="ï$ļïdé">
                  <a:extLst>
                    <a:ext uri="{FF2B5EF4-FFF2-40B4-BE49-F238E27FC236}">
                      <a16:creationId xmlns:a16="http://schemas.microsoft.com/office/drawing/2014/main" id="{6F1F886B-BF5C-4D53-89D3-E6DA95D0E373}"/>
                    </a:ext>
                  </a:extLst>
                </p:cNvPr>
                <p:cNvSpPr/>
                <p:nvPr/>
              </p:nvSpPr>
              <p:spPr>
                <a:xfrm>
                  <a:off x="7294236" y="1521982"/>
                  <a:ext cx="561758" cy="5617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îṡḻïḑê">
                  <a:extLst>
                    <a:ext uri="{FF2B5EF4-FFF2-40B4-BE49-F238E27FC236}">
                      <a16:creationId xmlns:a16="http://schemas.microsoft.com/office/drawing/2014/main" id="{F2E1D9E4-A122-4B5F-A6DF-AAD43F37296C}"/>
                    </a:ext>
                  </a:extLst>
                </p:cNvPr>
                <p:cNvSpPr/>
                <p:nvPr/>
              </p:nvSpPr>
              <p:spPr>
                <a:xfrm>
                  <a:off x="7431618" y="1650202"/>
                  <a:ext cx="286995" cy="305319"/>
                </a:xfrm>
                <a:custGeom>
                  <a:avLst/>
                  <a:gdLst>
                    <a:gd name="connsiteX0" fmla="*/ 219384 w 570310"/>
                    <a:gd name="connsiteY0" fmla="*/ 310418 h 606722"/>
                    <a:gd name="connsiteX1" fmla="*/ 252581 w 570310"/>
                    <a:gd name="connsiteY1" fmla="*/ 343568 h 606722"/>
                    <a:gd name="connsiteX2" fmla="*/ 237985 w 570310"/>
                    <a:gd name="connsiteY2" fmla="*/ 519626 h 606722"/>
                    <a:gd name="connsiteX3" fmla="*/ 242613 w 570310"/>
                    <a:gd name="connsiteY3" fmla="*/ 536423 h 606722"/>
                    <a:gd name="connsiteX4" fmla="*/ 275810 w 570310"/>
                    <a:gd name="connsiteY4" fmla="*/ 583349 h 606722"/>
                    <a:gd name="connsiteX5" fmla="*/ 285155 w 570310"/>
                    <a:gd name="connsiteY5" fmla="*/ 588148 h 606722"/>
                    <a:gd name="connsiteX6" fmla="*/ 294500 w 570310"/>
                    <a:gd name="connsiteY6" fmla="*/ 583349 h 606722"/>
                    <a:gd name="connsiteX7" fmla="*/ 327697 w 570310"/>
                    <a:gd name="connsiteY7" fmla="*/ 536423 h 606722"/>
                    <a:gd name="connsiteX8" fmla="*/ 332325 w 570310"/>
                    <a:gd name="connsiteY8" fmla="*/ 519626 h 606722"/>
                    <a:gd name="connsiteX9" fmla="*/ 317818 w 570310"/>
                    <a:gd name="connsiteY9" fmla="*/ 343568 h 606722"/>
                    <a:gd name="connsiteX10" fmla="*/ 351015 w 570310"/>
                    <a:gd name="connsiteY10" fmla="*/ 310418 h 606722"/>
                    <a:gd name="connsiteX11" fmla="*/ 486828 w 570310"/>
                    <a:gd name="connsiteY11" fmla="*/ 386227 h 606722"/>
                    <a:gd name="connsiteX12" fmla="*/ 570310 w 570310"/>
                    <a:gd name="connsiteY12" fmla="*/ 587526 h 606722"/>
                    <a:gd name="connsiteX13" fmla="*/ 551175 w 570310"/>
                    <a:gd name="connsiteY13" fmla="*/ 606722 h 606722"/>
                    <a:gd name="connsiteX14" fmla="*/ 19224 w 570310"/>
                    <a:gd name="connsiteY14" fmla="*/ 606722 h 606722"/>
                    <a:gd name="connsiteX15" fmla="*/ 0 w 570310"/>
                    <a:gd name="connsiteY15" fmla="*/ 587526 h 606722"/>
                    <a:gd name="connsiteX16" fmla="*/ 83571 w 570310"/>
                    <a:gd name="connsiteY16" fmla="*/ 386227 h 606722"/>
                    <a:gd name="connsiteX17" fmla="*/ 219384 w 570310"/>
                    <a:gd name="connsiteY17" fmla="*/ 310418 h 606722"/>
                    <a:gd name="connsiteX18" fmla="*/ 128853 w 570310"/>
                    <a:gd name="connsiteY18" fmla="*/ 201676 h 606722"/>
                    <a:gd name="connsiteX19" fmla="*/ 441529 w 570310"/>
                    <a:gd name="connsiteY19" fmla="*/ 201676 h 606722"/>
                    <a:gd name="connsiteX20" fmla="*/ 441529 w 570310"/>
                    <a:gd name="connsiteY20" fmla="*/ 239945 h 606722"/>
                    <a:gd name="connsiteX21" fmla="*/ 426131 w 570310"/>
                    <a:gd name="connsiteY21" fmla="*/ 255306 h 606722"/>
                    <a:gd name="connsiteX22" fmla="*/ 144251 w 570310"/>
                    <a:gd name="connsiteY22" fmla="*/ 255306 h 606722"/>
                    <a:gd name="connsiteX23" fmla="*/ 128853 w 570310"/>
                    <a:gd name="connsiteY23" fmla="*/ 239945 h 606722"/>
                    <a:gd name="connsiteX24" fmla="*/ 282298 w 570310"/>
                    <a:gd name="connsiteY24" fmla="*/ 0 h 606722"/>
                    <a:gd name="connsiteX25" fmla="*/ 287639 w 570310"/>
                    <a:gd name="connsiteY25" fmla="*/ 2577 h 606722"/>
                    <a:gd name="connsiteX26" fmla="*/ 379225 w 570310"/>
                    <a:gd name="connsiteY26" fmla="*/ 115986 h 606722"/>
                    <a:gd name="connsiteX27" fmla="*/ 429068 w 570310"/>
                    <a:gd name="connsiteY27" fmla="*/ 49861 h 606722"/>
                    <a:gd name="connsiteX28" fmla="*/ 436812 w 570310"/>
                    <a:gd name="connsiteY28" fmla="*/ 47461 h 606722"/>
                    <a:gd name="connsiteX29" fmla="*/ 441529 w 570310"/>
                    <a:gd name="connsiteY29" fmla="*/ 53949 h 606722"/>
                    <a:gd name="connsiteX30" fmla="*/ 441529 w 570310"/>
                    <a:gd name="connsiteY30" fmla="*/ 163359 h 606722"/>
                    <a:gd name="connsiteX31" fmla="*/ 128853 w 570310"/>
                    <a:gd name="connsiteY31" fmla="*/ 163359 h 606722"/>
                    <a:gd name="connsiteX32" fmla="*/ 128853 w 570310"/>
                    <a:gd name="connsiteY32" fmla="*/ 60171 h 606722"/>
                    <a:gd name="connsiteX33" fmla="*/ 133570 w 570310"/>
                    <a:gd name="connsiteY33" fmla="*/ 53594 h 606722"/>
                    <a:gd name="connsiteX34" fmla="*/ 141314 w 570310"/>
                    <a:gd name="connsiteY34" fmla="*/ 56082 h 606722"/>
                    <a:gd name="connsiteX35" fmla="*/ 185282 w 570310"/>
                    <a:gd name="connsiteY35" fmla="*/ 115986 h 606722"/>
                    <a:gd name="connsiteX36" fmla="*/ 276869 w 570310"/>
                    <a:gd name="connsiteY36" fmla="*/ 2577 h 606722"/>
                    <a:gd name="connsiteX37" fmla="*/ 282298 w 570310"/>
                    <a:gd name="connsiteY37" fmla="*/ 0 h 60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570310" h="606722">
                      <a:moveTo>
                        <a:pt x="219384" y="310418"/>
                      </a:moveTo>
                      <a:lnTo>
                        <a:pt x="252581" y="343568"/>
                      </a:lnTo>
                      <a:lnTo>
                        <a:pt x="237985" y="519626"/>
                      </a:lnTo>
                      <a:cubicBezTo>
                        <a:pt x="237540" y="525581"/>
                        <a:pt x="239142" y="531535"/>
                        <a:pt x="242613" y="536423"/>
                      </a:cubicBezTo>
                      <a:lnTo>
                        <a:pt x="275810" y="583349"/>
                      </a:lnTo>
                      <a:cubicBezTo>
                        <a:pt x="277946" y="586370"/>
                        <a:pt x="281506" y="588148"/>
                        <a:pt x="285155" y="588148"/>
                      </a:cubicBezTo>
                      <a:cubicBezTo>
                        <a:pt x="288893" y="588148"/>
                        <a:pt x="292364" y="586370"/>
                        <a:pt x="294500" y="583349"/>
                      </a:cubicBezTo>
                      <a:lnTo>
                        <a:pt x="327697" y="536423"/>
                      </a:lnTo>
                      <a:cubicBezTo>
                        <a:pt x="331168" y="531535"/>
                        <a:pt x="332859" y="525581"/>
                        <a:pt x="332325" y="519626"/>
                      </a:cubicBezTo>
                      <a:lnTo>
                        <a:pt x="317818" y="343568"/>
                      </a:lnTo>
                      <a:lnTo>
                        <a:pt x="351015" y="310418"/>
                      </a:lnTo>
                      <a:cubicBezTo>
                        <a:pt x="402012" y="322327"/>
                        <a:pt x="448825" y="348278"/>
                        <a:pt x="486828" y="386227"/>
                      </a:cubicBezTo>
                      <a:cubicBezTo>
                        <a:pt x="540673" y="439996"/>
                        <a:pt x="570310" y="511450"/>
                        <a:pt x="570310" y="587526"/>
                      </a:cubicBezTo>
                      <a:cubicBezTo>
                        <a:pt x="570310" y="598102"/>
                        <a:pt x="561766" y="606722"/>
                        <a:pt x="551175" y="606722"/>
                      </a:cubicBezTo>
                      <a:lnTo>
                        <a:pt x="19224" y="606722"/>
                      </a:lnTo>
                      <a:cubicBezTo>
                        <a:pt x="8633" y="606722"/>
                        <a:pt x="0" y="598102"/>
                        <a:pt x="0" y="587526"/>
                      </a:cubicBezTo>
                      <a:cubicBezTo>
                        <a:pt x="0" y="511450"/>
                        <a:pt x="29726" y="439996"/>
                        <a:pt x="83571" y="386227"/>
                      </a:cubicBezTo>
                      <a:cubicBezTo>
                        <a:pt x="121485" y="348278"/>
                        <a:pt x="168298" y="322327"/>
                        <a:pt x="219384" y="310418"/>
                      </a:cubicBezTo>
                      <a:close/>
                      <a:moveTo>
                        <a:pt x="128853" y="201676"/>
                      </a:moveTo>
                      <a:lnTo>
                        <a:pt x="441529" y="201676"/>
                      </a:lnTo>
                      <a:lnTo>
                        <a:pt x="441529" y="239945"/>
                      </a:lnTo>
                      <a:cubicBezTo>
                        <a:pt x="441529" y="248381"/>
                        <a:pt x="434587" y="255306"/>
                        <a:pt x="426131" y="255306"/>
                      </a:cubicBezTo>
                      <a:lnTo>
                        <a:pt x="144251" y="255306"/>
                      </a:lnTo>
                      <a:cubicBezTo>
                        <a:pt x="135706" y="255306"/>
                        <a:pt x="128853" y="248381"/>
                        <a:pt x="128853" y="239945"/>
                      </a:cubicBezTo>
                      <a:close/>
                      <a:moveTo>
                        <a:pt x="282298" y="0"/>
                      </a:moveTo>
                      <a:cubicBezTo>
                        <a:pt x="284345" y="0"/>
                        <a:pt x="286304" y="977"/>
                        <a:pt x="287639" y="2577"/>
                      </a:cubicBezTo>
                      <a:lnTo>
                        <a:pt x="379225" y="115986"/>
                      </a:lnTo>
                      <a:lnTo>
                        <a:pt x="429068" y="49861"/>
                      </a:lnTo>
                      <a:cubicBezTo>
                        <a:pt x="430848" y="47461"/>
                        <a:pt x="433964" y="46483"/>
                        <a:pt x="436812" y="47461"/>
                      </a:cubicBezTo>
                      <a:cubicBezTo>
                        <a:pt x="439571" y="48350"/>
                        <a:pt x="441529" y="51016"/>
                        <a:pt x="441529" y="53949"/>
                      </a:cubicBezTo>
                      <a:lnTo>
                        <a:pt x="441529" y="163359"/>
                      </a:lnTo>
                      <a:lnTo>
                        <a:pt x="128853" y="163359"/>
                      </a:lnTo>
                      <a:lnTo>
                        <a:pt x="128853" y="60171"/>
                      </a:lnTo>
                      <a:cubicBezTo>
                        <a:pt x="128853" y="57149"/>
                        <a:pt x="130722" y="54571"/>
                        <a:pt x="133570" y="53594"/>
                      </a:cubicBezTo>
                      <a:cubicBezTo>
                        <a:pt x="136418" y="52705"/>
                        <a:pt x="139534" y="53682"/>
                        <a:pt x="141314" y="56082"/>
                      </a:cubicBezTo>
                      <a:lnTo>
                        <a:pt x="185282" y="115986"/>
                      </a:lnTo>
                      <a:lnTo>
                        <a:pt x="276869" y="2577"/>
                      </a:lnTo>
                      <a:cubicBezTo>
                        <a:pt x="278204" y="977"/>
                        <a:pt x="280162" y="0"/>
                        <a:pt x="28229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20000"/>
                    </a:lnSpc>
                  </a:pPr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" name="íṩľiďe">
              <a:extLst>
                <a:ext uri="{FF2B5EF4-FFF2-40B4-BE49-F238E27FC236}">
                  <a16:creationId xmlns:a16="http://schemas.microsoft.com/office/drawing/2014/main" id="{EE6729E4-28BD-4446-887A-AF6CE82CE4ED}"/>
                </a:ext>
              </a:extLst>
            </p:cNvPr>
            <p:cNvGrpSpPr/>
            <p:nvPr/>
          </p:nvGrpSpPr>
          <p:grpSpPr>
            <a:xfrm>
              <a:off x="4602100" y="3733801"/>
              <a:ext cx="1260000" cy="1260000"/>
              <a:chOff x="4505325" y="3733801"/>
              <a:chExt cx="1260000" cy="1260000"/>
            </a:xfrm>
          </p:grpSpPr>
          <p:sp>
            <p:nvSpPr>
              <p:cNvPr id="14" name="ïṥļiḑe">
                <a:extLst>
                  <a:ext uri="{FF2B5EF4-FFF2-40B4-BE49-F238E27FC236}">
                    <a16:creationId xmlns:a16="http://schemas.microsoft.com/office/drawing/2014/main" id="{7C21CFF3-7BD3-4DD2-827F-6160CF4ED005}"/>
                  </a:ext>
                </a:extLst>
              </p:cNvPr>
              <p:cNvSpPr/>
              <p:nvPr/>
            </p:nvSpPr>
            <p:spPr>
              <a:xfrm>
                <a:off x="4505325" y="3733801"/>
                <a:ext cx="1260000" cy="1260000"/>
              </a:xfrm>
              <a:prstGeom prst="roundRect">
                <a:avLst>
                  <a:gd name="adj" fmla="val 12758"/>
                </a:avLst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îṩ1iḑè">
                <a:extLst>
                  <a:ext uri="{FF2B5EF4-FFF2-40B4-BE49-F238E27FC236}">
                    <a16:creationId xmlns:a16="http://schemas.microsoft.com/office/drawing/2014/main" id="{790CEC31-F43A-41B0-92AA-4FC25DC60425}"/>
                  </a:ext>
                </a:extLst>
              </p:cNvPr>
              <p:cNvGrpSpPr/>
              <p:nvPr/>
            </p:nvGrpSpPr>
            <p:grpSpPr>
              <a:xfrm>
                <a:off x="4823740" y="4052216"/>
                <a:ext cx="623170" cy="623170"/>
                <a:chOff x="4336007" y="4030232"/>
                <a:chExt cx="561758" cy="561758"/>
              </a:xfrm>
            </p:grpSpPr>
            <p:sp>
              <p:nvSpPr>
                <p:cNvPr id="16" name="îşľíde">
                  <a:extLst>
                    <a:ext uri="{FF2B5EF4-FFF2-40B4-BE49-F238E27FC236}">
                      <a16:creationId xmlns:a16="http://schemas.microsoft.com/office/drawing/2014/main" id="{89BE23F0-824E-46C9-AC8C-17E9C0B2956C}"/>
                    </a:ext>
                  </a:extLst>
                </p:cNvPr>
                <p:cNvSpPr/>
                <p:nvPr/>
              </p:nvSpPr>
              <p:spPr>
                <a:xfrm>
                  <a:off x="4336007" y="4030232"/>
                  <a:ext cx="561758" cy="5617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i$ḷîdè">
                  <a:extLst>
                    <a:ext uri="{FF2B5EF4-FFF2-40B4-BE49-F238E27FC236}">
                      <a16:creationId xmlns:a16="http://schemas.microsoft.com/office/drawing/2014/main" id="{D899CA4E-F054-4F0E-97AF-A704120DD464}"/>
                    </a:ext>
                  </a:extLst>
                </p:cNvPr>
                <p:cNvSpPr/>
                <p:nvPr/>
              </p:nvSpPr>
              <p:spPr>
                <a:xfrm>
                  <a:off x="4473389" y="4158452"/>
                  <a:ext cx="286995" cy="305319"/>
                </a:xfrm>
                <a:custGeom>
                  <a:avLst/>
                  <a:gdLst>
                    <a:gd name="connsiteX0" fmla="*/ 219384 w 570310"/>
                    <a:gd name="connsiteY0" fmla="*/ 310418 h 606722"/>
                    <a:gd name="connsiteX1" fmla="*/ 252581 w 570310"/>
                    <a:gd name="connsiteY1" fmla="*/ 343568 h 606722"/>
                    <a:gd name="connsiteX2" fmla="*/ 237985 w 570310"/>
                    <a:gd name="connsiteY2" fmla="*/ 519626 h 606722"/>
                    <a:gd name="connsiteX3" fmla="*/ 242613 w 570310"/>
                    <a:gd name="connsiteY3" fmla="*/ 536423 h 606722"/>
                    <a:gd name="connsiteX4" fmla="*/ 275810 w 570310"/>
                    <a:gd name="connsiteY4" fmla="*/ 583349 h 606722"/>
                    <a:gd name="connsiteX5" fmla="*/ 285155 w 570310"/>
                    <a:gd name="connsiteY5" fmla="*/ 588148 h 606722"/>
                    <a:gd name="connsiteX6" fmla="*/ 294500 w 570310"/>
                    <a:gd name="connsiteY6" fmla="*/ 583349 h 606722"/>
                    <a:gd name="connsiteX7" fmla="*/ 327697 w 570310"/>
                    <a:gd name="connsiteY7" fmla="*/ 536423 h 606722"/>
                    <a:gd name="connsiteX8" fmla="*/ 332325 w 570310"/>
                    <a:gd name="connsiteY8" fmla="*/ 519626 h 606722"/>
                    <a:gd name="connsiteX9" fmla="*/ 317818 w 570310"/>
                    <a:gd name="connsiteY9" fmla="*/ 343568 h 606722"/>
                    <a:gd name="connsiteX10" fmla="*/ 351015 w 570310"/>
                    <a:gd name="connsiteY10" fmla="*/ 310418 h 606722"/>
                    <a:gd name="connsiteX11" fmla="*/ 486828 w 570310"/>
                    <a:gd name="connsiteY11" fmla="*/ 386227 h 606722"/>
                    <a:gd name="connsiteX12" fmla="*/ 570310 w 570310"/>
                    <a:gd name="connsiteY12" fmla="*/ 587526 h 606722"/>
                    <a:gd name="connsiteX13" fmla="*/ 551175 w 570310"/>
                    <a:gd name="connsiteY13" fmla="*/ 606722 h 606722"/>
                    <a:gd name="connsiteX14" fmla="*/ 19224 w 570310"/>
                    <a:gd name="connsiteY14" fmla="*/ 606722 h 606722"/>
                    <a:gd name="connsiteX15" fmla="*/ 0 w 570310"/>
                    <a:gd name="connsiteY15" fmla="*/ 587526 h 606722"/>
                    <a:gd name="connsiteX16" fmla="*/ 83571 w 570310"/>
                    <a:gd name="connsiteY16" fmla="*/ 386227 h 606722"/>
                    <a:gd name="connsiteX17" fmla="*/ 219384 w 570310"/>
                    <a:gd name="connsiteY17" fmla="*/ 310418 h 606722"/>
                    <a:gd name="connsiteX18" fmla="*/ 128853 w 570310"/>
                    <a:gd name="connsiteY18" fmla="*/ 201676 h 606722"/>
                    <a:gd name="connsiteX19" fmla="*/ 441529 w 570310"/>
                    <a:gd name="connsiteY19" fmla="*/ 201676 h 606722"/>
                    <a:gd name="connsiteX20" fmla="*/ 441529 w 570310"/>
                    <a:gd name="connsiteY20" fmla="*/ 239945 h 606722"/>
                    <a:gd name="connsiteX21" fmla="*/ 426131 w 570310"/>
                    <a:gd name="connsiteY21" fmla="*/ 255306 h 606722"/>
                    <a:gd name="connsiteX22" fmla="*/ 144251 w 570310"/>
                    <a:gd name="connsiteY22" fmla="*/ 255306 h 606722"/>
                    <a:gd name="connsiteX23" fmla="*/ 128853 w 570310"/>
                    <a:gd name="connsiteY23" fmla="*/ 239945 h 606722"/>
                    <a:gd name="connsiteX24" fmla="*/ 282298 w 570310"/>
                    <a:gd name="connsiteY24" fmla="*/ 0 h 606722"/>
                    <a:gd name="connsiteX25" fmla="*/ 287639 w 570310"/>
                    <a:gd name="connsiteY25" fmla="*/ 2577 h 606722"/>
                    <a:gd name="connsiteX26" fmla="*/ 379225 w 570310"/>
                    <a:gd name="connsiteY26" fmla="*/ 115986 h 606722"/>
                    <a:gd name="connsiteX27" fmla="*/ 429068 w 570310"/>
                    <a:gd name="connsiteY27" fmla="*/ 49861 h 606722"/>
                    <a:gd name="connsiteX28" fmla="*/ 436812 w 570310"/>
                    <a:gd name="connsiteY28" fmla="*/ 47461 h 606722"/>
                    <a:gd name="connsiteX29" fmla="*/ 441529 w 570310"/>
                    <a:gd name="connsiteY29" fmla="*/ 53949 h 606722"/>
                    <a:gd name="connsiteX30" fmla="*/ 441529 w 570310"/>
                    <a:gd name="connsiteY30" fmla="*/ 163359 h 606722"/>
                    <a:gd name="connsiteX31" fmla="*/ 128853 w 570310"/>
                    <a:gd name="connsiteY31" fmla="*/ 163359 h 606722"/>
                    <a:gd name="connsiteX32" fmla="*/ 128853 w 570310"/>
                    <a:gd name="connsiteY32" fmla="*/ 60171 h 606722"/>
                    <a:gd name="connsiteX33" fmla="*/ 133570 w 570310"/>
                    <a:gd name="connsiteY33" fmla="*/ 53594 h 606722"/>
                    <a:gd name="connsiteX34" fmla="*/ 141314 w 570310"/>
                    <a:gd name="connsiteY34" fmla="*/ 56082 h 606722"/>
                    <a:gd name="connsiteX35" fmla="*/ 185282 w 570310"/>
                    <a:gd name="connsiteY35" fmla="*/ 115986 h 606722"/>
                    <a:gd name="connsiteX36" fmla="*/ 276869 w 570310"/>
                    <a:gd name="connsiteY36" fmla="*/ 2577 h 606722"/>
                    <a:gd name="connsiteX37" fmla="*/ 282298 w 570310"/>
                    <a:gd name="connsiteY37" fmla="*/ 0 h 60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570310" h="606722">
                      <a:moveTo>
                        <a:pt x="219384" y="310418"/>
                      </a:moveTo>
                      <a:lnTo>
                        <a:pt x="252581" y="343568"/>
                      </a:lnTo>
                      <a:lnTo>
                        <a:pt x="237985" y="519626"/>
                      </a:lnTo>
                      <a:cubicBezTo>
                        <a:pt x="237540" y="525581"/>
                        <a:pt x="239142" y="531535"/>
                        <a:pt x="242613" y="536423"/>
                      </a:cubicBezTo>
                      <a:lnTo>
                        <a:pt x="275810" y="583349"/>
                      </a:lnTo>
                      <a:cubicBezTo>
                        <a:pt x="277946" y="586370"/>
                        <a:pt x="281506" y="588148"/>
                        <a:pt x="285155" y="588148"/>
                      </a:cubicBezTo>
                      <a:cubicBezTo>
                        <a:pt x="288893" y="588148"/>
                        <a:pt x="292364" y="586370"/>
                        <a:pt x="294500" y="583349"/>
                      </a:cubicBezTo>
                      <a:lnTo>
                        <a:pt x="327697" y="536423"/>
                      </a:lnTo>
                      <a:cubicBezTo>
                        <a:pt x="331168" y="531535"/>
                        <a:pt x="332859" y="525581"/>
                        <a:pt x="332325" y="519626"/>
                      </a:cubicBezTo>
                      <a:lnTo>
                        <a:pt x="317818" y="343568"/>
                      </a:lnTo>
                      <a:lnTo>
                        <a:pt x="351015" y="310418"/>
                      </a:lnTo>
                      <a:cubicBezTo>
                        <a:pt x="402012" y="322327"/>
                        <a:pt x="448825" y="348278"/>
                        <a:pt x="486828" y="386227"/>
                      </a:cubicBezTo>
                      <a:cubicBezTo>
                        <a:pt x="540673" y="439996"/>
                        <a:pt x="570310" y="511450"/>
                        <a:pt x="570310" y="587526"/>
                      </a:cubicBezTo>
                      <a:cubicBezTo>
                        <a:pt x="570310" y="598102"/>
                        <a:pt x="561766" y="606722"/>
                        <a:pt x="551175" y="606722"/>
                      </a:cubicBezTo>
                      <a:lnTo>
                        <a:pt x="19224" y="606722"/>
                      </a:lnTo>
                      <a:cubicBezTo>
                        <a:pt x="8633" y="606722"/>
                        <a:pt x="0" y="598102"/>
                        <a:pt x="0" y="587526"/>
                      </a:cubicBezTo>
                      <a:cubicBezTo>
                        <a:pt x="0" y="511450"/>
                        <a:pt x="29726" y="439996"/>
                        <a:pt x="83571" y="386227"/>
                      </a:cubicBezTo>
                      <a:cubicBezTo>
                        <a:pt x="121485" y="348278"/>
                        <a:pt x="168298" y="322327"/>
                        <a:pt x="219384" y="310418"/>
                      </a:cubicBezTo>
                      <a:close/>
                      <a:moveTo>
                        <a:pt x="128853" y="201676"/>
                      </a:moveTo>
                      <a:lnTo>
                        <a:pt x="441529" y="201676"/>
                      </a:lnTo>
                      <a:lnTo>
                        <a:pt x="441529" y="239945"/>
                      </a:lnTo>
                      <a:cubicBezTo>
                        <a:pt x="441529" y="248381"/>
                        <a:pt x="434587" y="255306"/>
                        <a:pt x="426131" y="255306"/>
                      </a:cubicBezTo>
                      <a:lnTo>
                        <a:pt x="144251" y="255306"/>
                      </a:lnTo>
                      <a:cubicBezTo>
                        <a:pt x="135706" y="255306"/>
                        <a:pt x="128853" y="248381"/>
                        <a:pt x="128853" y="239945"/>
                      </a:cubicBezTo>
                      <a:close/>
                      <a:moveTo>
                        <a:pt x="282298" y="0"/>
                      </a:moveTo>
                      <a:cubicBezTo>
                        <a:pt x="284345" y="0"/>
                        <a:pt x="286304" y="977"/>
                        <a:pt x="287639" y="2577"/>
                      </a:cubicBezTo>
                      <a:lnTo>
                        <a:pt x="379225" y="115986"/>
                      </a:lnTo>
                      <a:lnTo>
                        <a:pt x="429068" y="49861"/>
                      </a:lnTo>
                      <a:cubicBezTo>
                        <a:pt x="430848" y="47461"/>
                        <a:pt x="433964" y="46483"/>
                        <a:pt x="436812" y="47461"/>
                      </a:cubicBezTo>
                      <a:cubicBezTo>
                        <a:pt x="439571" y="48350"/>
                        <a:pt x="441529" y="51016"/>
                        <a:pt x="441529" y="53949"/>
                      </a:cubicBezTo>
                      <a:lnTo>
                        <a:pt x="441529" y="163359"/>
                      </a:lnTo>
                      <a:lnTo>
                        <a:pt x="128853" y="163359"/>
                      </a:lnTo>
                      <a:lnTo>
                        <a:pt x="128853" y="60171"/>
                      </a:lnTo>
                      <a:cubicBezTo>
                        <a:pt x="128853" y="57149"/>
                        <a:pt x="130722" y="54571"/>
                        <a:pt x="133570" y="53594"/>
                      </a:cubicBezTo>
                      <a:cubicBezTo>
                        <a:pt x="136418" y="52705"/>
                        <a:pt x="139534" y="53682"/>
                        <a:pt x="141314" y="56082"/>
                      </a:cubicBezTo>
                      <a:lnTo>
                        <a:pt x="185282" y="115986"/>
                      </a:lnTo>
                      <a:lnTo>
                        <a:pt x="276869" y="2577"/>
                      </a:lnTo>
                      <a:cubicBezTo>
                        <a:pt x="278204" y="977"/>
                        <a:pt x="280162" y="0"/>
                        <a:pt x="28229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20000"/>
                    </a:lnSpc>
                  </a:pPr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iṩlîḋé">
              <a:extLst>
                <a:ext uri="{FF2B5EF4-FFF2-40B4-BE49-F238E27FC236}">
                  <a16:creationId xmlns:a16="http://schemas.microsoft.com/office/drawing/2014/main" id="{EBD57258-754A-4E05-B591-3AABD6DFC533}"/>
                </a:ext>
              </a:extLst>
            </p:cNvPr>
            <p:cNvGrpSpPr/>
            <p:nvPr/>
          </p:nvGrpSpPr>
          <p:grpSpPr>
            <a:xfrm>
              <a:off x="6329900" y="3733801"/>
              <a:ext cx="1260000" cy="1260000"/>
              <a:chOff x="6446103" y="3733801"/>
              <a:chExt cx="1260000" cy="1260000"/>
            </a:xfrm>
          </p:grpSpPr>
          <p:sp>
            <p:nvSpPr>
              <p:cNvPr id="10" name="íṥḻídê">
                <a:extLst>
                  <a:ext uri="{FF2B5EF4-FFF2-40B4-BE49-F238E27FC236}">
                    <a16:creationId xmlns:a16="http://schemas.microsoft.com/office/drawing/2014/main" id="{FC8B83CD-8703-402B-B677-D795CE655FFA}"/>
                  </a:ext>
                </a:extLst>
              </p:cNvPr>
              <p:cNvSpPr/>
              <p:nvPr/>
            </p:nvSpPr>
            <p:spPr>
              <a:xfrm>
                <a:off x="6446103" y="3733801"/>
                <a:ext cx="1260000" cy="1260000"/>
              </a:xfrm>
              <a:prstGeom prst="roundRect">
                <a:avLst>
                  <a:gd name="adj" fmla="val 12758"/>
                </a:avLst>
              </a:prstGeom>
              <a:solidFill>
                <a:schemeClr val="accent1"/>
              </a:solidFill>
              <a:ln w="19050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ïṩ1íḍè">
                <a:extLst>
                  <a:ext uri="{FF2B5EF4-FFF2-40B4-BE49-F238E27FC236}">
                    <a16:creationId xmlns:a16="http://schemas.microsoft.com/office/drawing/2014/main" id="{15509E1D-90E2-4593-8B45-B003DAD070C4}"/>
                  </a:ext>
                </a:extLst>
              </p:cNvPr>
              <p:cNvGrpSpPr/>
              <p:nvPr/>
            </p:nvGrpSpPr>
            <p:grpSpPr>
              <a:xfrm>
                <a:off x="6764518" y="4052216"/>
                <a:ext cx="623170" cy="623170"/>
                <a:chOff x="7294236" y="4030232"/>
                <a:chExt cx="561758" cy="561758"/>
              </a:xfrm>
            </p:grpSpPr>
            <p:sp>
              <p:nvSpPr>
                <p:cNvPr id="12" name="i$lîḓe">
                  <a:extLst>
                    <a:ext uri="{FF2B5EF4-FFF2-40B4-BE49-F238E27FC236}">
                      <a16:creationId xmlns:a16="http://schemas.microsoft.com/office/drawing/2014/main" id="{7FC145F8-6465-46FE-B836-CACB23EED399}"/>
                    </a:ext>
                  </a:extLst>
                </p:cNvPr>
                <p:cNvSpPr/>
                <p:nvPr/>
              </p:nvSpPr>
              <p:spPr>
                <a:xfrm>
                  <a:off x="7294236" y="4030232"/>
                  <a:ext cx="561758" cy="5617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 defTabSz="914354"/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iṧḻíḑè">
                  <a:extLst>
                    <a:ext uri="{FF2B5EF4-FFF2-40B4-BE49-F238E27FC236}">
                      <a16:creationId xmlns:a16="http://schemas.microsoft.com/office/drawing/2014/main" id="{610CD7EE-568F-4B70-A098-10B4473CBB1C}"/>
                    </a:ext>
                  </a:extLst>
                </p:cNvPr>
                <p:cNvSpPr/>
                <p:nvPr/>
              </p:nvSpPr>
              <p:spPr>
                <a:xfrm>
                  <a:off x="7431618" y="4158452"/>
                  <a:ext cx="286995" cy="305319"/>
                </a:xfrm>
                <a:custGeom>
                  <a:avLst/>
                  <a:gdLst>
                    <a:gd name="connsiteX0" fmla="*/ 219384 w 570310"/>
                    <a:gd name="connsiteY0" fmla="*/ 310418 h 606722"/>
                    <a:gd name="connsiteX1" fmla="*/ 252581 w 570310"/>
                    <a:gd name="connsiteY1" fmla="*/ 343568 h 606722"/>
                    <a:gd name="connsiteX2" fmla="*/ 237985 w 570310"/>
                    <a:gd name="connsiteY2" fmla="*/ 519626 h 606722"/>
                    <a:gd name="connsiteX3" fmla="*/ 242613 w 570310"/>
                    <a:gd name="connsiteY3" fmla="*/ 536423 h 606722"/>
                    <a:gd name="connsiteX4" fmla="*/ 275810 w 570310"/>
                    <a:gd name="connsiteY4" fmla="*/ 583349 h 606722"/>
                    <a:gd name="connsiteX5" fmla="*/ 285155 w 570310"/>
                    <a:gd name="connsiteY5" fmla="*/ 588148 h 606722"/>
                    <a:gd name="connsiteX6" fmla="*/ 294500 w 570310"/>
                    <a:gd name="connsiteY6" fmla="*/ 583349 h 606722"/>
                    <a:gd name="connsiteX7" fmla="*/ 327697 w 570310"/>
                    <a:gd name="connsiteY7" fmla="*/ 536423 h 606722"/>
                    <a:gd name="connsiteX8" fmla="*/ 332325 w 570310"/>
                    <a:gd name="connsiteY8" fmla="*/ 519626 h 606722"/>
                    <a:gd name="connsiteX9" fmla="*/ 317818 w 570310"/>
                    <a:gd name="connsiteY9" fmla="*/ 343568 h 606722"/>
                    <a:gd name="connsiteX10" fmla="*/ 351015 w 570310"/>
                    <a:gd name="connsiteY10" fmla="*/ 310418 h 606722"/>
                    <a:gd name="connsiteX11" fmla="*/ 486828 w 570310"/>
                    <a:gd name="connsiteY11" fmla="*/ 386227 h 606722"/>
                    <a:gd name="connsiteX12" fmla="*/ 570310 w 570310"/>
                    <a:gd name="connsiteY12" fmla="*/ 587526 h 606722"/>
                    <a:gd name="connsiteX13" fmla="*/ 551175 w 570310"/>
                    <a:gd name="connsiteY13" fmla="*/ 606722 h 606722"/>
                    <a:gd name="connsiteX14" fmla="*/ 19224 w 570310"/>
                    <a:gd name="connsiteY14" fmla="*/ 606722 h 606722"/>
                    <a:gd name="connsiteX15" fmla="*/ 0 w 570310"/>
                    <a:gd name="connsiteY15" fmla="*/ 587526 h 606722"/>
                    <a:gd name="connsiteX16" fmla="*/ 83571 w 570310"/>
                    <a:gd name="connsiteY16" fmla="*/ 386227 h 606722"/>
                    <a:gd name="connsiteX17" fmla="*/ 219384 w 570310"/>
                    <a:gd name="connsiteY17" fmla="*/ 310418 h 606722"/>
                    <a:gd name="connsiteX18" fmla="*/ 128853 w 570310"/>
                    <a:gd name="connsiteY18" fmla="*/ 201676 h 606722"/>
                    <a:gd name="connsiteX19" fmla="*/ 441529 w 570310"/>
                    <a:gd name="connsiteY19" fmla="*/ 201676 h 606722"/>
                    <a:gd name="connsiteX20" fmla="*/ 441529 w 570310"/>
                    <a:gd name="connsiteY20" fmla="*/ 239945 h 606722"/>
                    <a:gd name="connsiteX21" fmla="*/ 426131 w 570310"/>
                    <a:gd name="connsiteY21" fmla="*/ 255306 h 606722"/>
                    <a:gd name="connsiteX22" fmla="*/ 144251 w 570310"/>
                    <a:gd name="connsiteY22" fmla="*/ 255306 h 606722"/>
                    <a:gd name="connsiteX23" fmla="*/ 128853 w 570310"/>
                    <a:gd name="connsiteY23" fmla="*/ 239945 h 606722"/>
                    <a:gd name="connsiteX24" fmla="*/ 282298 w 570310"/>
                    <a:gd name="connsiteY24" fmla="*/ 0 h 606722"/>
                    <a:gd name="connsiteX25" fmla="*/ 287639 w 570310"/>
                    <a:gd name="connsiteY25" fmla="*/ 2577 h 606722"/>
                    <a:gd name="connsiteX26" fmla="*/ 379225 w 570310"/>
                    <a:gd name="connsiteY26" fmla="*/ 115986 h 606722"/>
                    <a:gd name="connsiteX27" fmla="*/ 429068 w 570310"/>
                    <a:gd name="connsiteY27" fmla="*/ 49861 h 606722"/>
                    <a:gd name="connsiteX28" fmla="*/ 436812 w 570310"/>
                    <a:gd name="connsiteY28" fmla="*/ 47461 h 606722"/>
                    <a:gd name="connsiteX29" fmla="*/ 441529 w 570310"/>
                    <a:gd name="connsiteY29" fmla="*/ 53949 h 606722"/>
                    <a:gd name="connsiteX30" fmla="*/ 441529 w 570310"/>
                    <a:gd name="connsiteY30" fmla="*/ 163359 h 606722"/>
                    <a:gd name="connsiteX31" fmla="*/ 128853 w 570310"/>
                    <a:gd name="connsiteY31" fmla="*/ 163359 h 606722"/>
                    <a:gd name="connsiteX32" fmla="*/ 128853 w 570310"/>
                    <a:gd name="connsiteY32" fmla="*/ 60171 h 606722"/>
                    <a:gd name="connsiteX33" fmla="*/ 133570 w 570310"/>
                    <a:gd name="connsiteY33" fmla="*/ 53594 h 606722"/>
                    <a:gd name="connsiteX34" fmla="*/ 141314 w 570310"/>
                    <a:gd name="connsiteY34" fmla="*/ 56082 h 606722"/>
                    <a:gd name="connsiteX35" fmla="*/ 185282 w 570310"/>
                    <a:gd name="connsiteY35" fmla="*/ 115986 h 606722"/>
                    <a:gd name="connsiteX36" fmla="*/ 276869 w 570310"/>
                    <a:gd name="connsiteY36" fmla="*/ 2577 h 606722"/>
                    <a:gd name="connsiteX37" fmla="*/ 282298 w 570310"/>
                    <a:gd name="connsiteY37" fmla="*/ 0 h 60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570310" h="606722">
                      <a:moveTo>
                        <a:pt x="219384" y="310418"/>
                      </a:moveTo>
                      <a:lnTo>
                        <a:pt x="252581" y="343568"/>
                      </a:lnTo>
                      <a:lnTo>
                        <a:pt x="237985" y="519626"/>
                      </a:lnTo>
                      <a:cubicBezTo>
                        <a:pt x="237540" y="525581"/>
                        <a:pt x="239142" y="531535"/>
                        <a:pt x="242613" y="536423"/>
                      </a:cubicBezTo>
                      <a:lnTo>
                        <a:pt x="275810" y="583349"/>
                      </a:lnTo>
                      <a:cubicBezTo>
                        <a:pt x="277946" y="586370"/>
                        <a:pt x="281506" y="588148"/>
                        <a:pt x="285155" y="588148"/>
                      </a:cubicBezTo>
                      <a:cubicBezTo>
                        <a:pt x="288893" y="588148"/>
                        <a:pt x="292364" y="586370"/>
                        <a:pt x="294500" y="583349"/>
                      </a:cubicBezTo>
                      <a:lnTo>
                        <a:pt x="327697" y="536423"/>
                      </a:lnTo>
                      <a:cubicBezTo>
                        <a:pt x="331168" y="531535"/>
                        <a:pt x="332859" y="525581"/>
                        <a:pt x="332325" y="519626"/>
                      </a:cubicBezTo>
                      <a:lnTo>
                        <a:pt x="317818" y="343568"/>
                      </a:lnTo>
                      <a:lnTo>
                        <a:pt x="351015" y="310418"/>
                      </a:lnTo>
                      <a:cubicBezTo>
                        <a:pt x="402012" y="322327"/>
                        <a:pt x="448825" y="348278"/>
                        <a:pt x="486828" y="386227"/>
                      </a:cubicBezTo>
                      <a:cubicBezTo>
                        <a:pt x="540673" y="439996"/>
                        <a:pt x="570310" y="511450"/>
                        <a:pt x="570310" y="587526"/>
                      </a:cubicBezTo>
                      <a:cubicBezTo>
                        <a:pt x="570310" y="598102"/>
                        <a:pt x="561766" y="606722"/>
                        <a:pt x="551175" y="606722"/>
                      </a:cubicBezTo>
                      <a:lnTo>
                        <a:pt x="19224" y="606722"/>
                      </a:lnTo>
                      <a:cubicBezTo>
                        <a:pt x="8633" y="606722"/>
                        <a:pt x="0" y="598102"/>
                        <a:pt x="0" y="587526"/>
                      </a:cubicBezTo>
                      <a:cubicBezTo>
                        <a:pt x="0" y="511450"/>
                        <a:pt x="29726" y="439996"/>
                        <a:pt x="83571" y="386227"/>
                      </a:cubicBezTo>
                      <a:cubicBezTo>
                        <a:pt x="121485" y="348278"/>
                        <a:pt x="168298" y="322327"/>
                        <a:pt x="219384" y="310418"/>
                      </a:cubicBezTo>
                      <a:close/>
                      <a:moveTo>
                        <a:pt x="128853" y="201676"/>
                      </a:moveTo>
                      <a:lnTo>
                        <a:pt x="441529" y="201676"/>
                      </a:lnTo>
                      <a:lnTo>
                        <a:pt x="441529" y="239945"/>
                      </a:lnTo>
                      <a:cubicBezTo>
                        <a:pt x="441529" y="248381"/>
                        <a:pt x="434587" y="255306"/>
                        <a:pt x="426131" y="255306"/>
                      </a:cubicBezTo>
                      <a:lnTo>
                        <a:pt x="144251" y="255306"/>
                      </a:lnTo>
                      <a:cubicBezTo>
                        <a:pt x="135706" y="255306"/>
                        <a:pt x="128853" y="248381"/>
                        <a:pt x="128853" y="239945"/>
                      </a:cubicBezTo>
                      <a:close/>
                      <a:moveTo>
                        <a:pt x="282298" y="0"/>
                      </a:moveTo>
                      <a:cubicBezTo>
                        <a:pt x="284345" y="0"/>
                        <a:pt x="286304" y="977"/>
                        <a:pt x="287639" y="2577"/>
                      </a:cubicBezTo>
                      <a:lnTo>
                        <a:pt x="379225" y="115986"/>
                      </a:lnTo>
                      <a:lnTo>
                        <a:pt x="429068" y="49861"/>
                      </a:lnTo>
                      <a:cubicBezTo>
                        <a:pt x="430848" y="47461"/>
                        <a:pt x="433964" y="46483"/>
                        <a:pt x="436812" y="47461"/>
                      </a:cubicBezTo>
                      <a:cubicBezTo>
                        <a:pt x="439571" y="48350"/>
                        <a:pt x="441529" y="51016"/>
                        <a:pt x="441529" y="53949"/>
                      </a:cubicBezTo>
                      <a:lnTo>
                        <a:pt x="441529" y="163359"/>
                      </a:lnTo>
                      <a:lnTo>
                        <a:pt x="128853" y="163359"/>
                      </a:lnTo>
                      <a:lnTo>
                        <a:pt x="128853" y="60171"/>
                      </a:lnTo>
                      <a:cubicBezTo>
                        <a:pt x="128853" y="57149"/>
                        <a:pt x="130722" y="54571"/>
                        <a:pt x="133570" y="53594"/>
                      </a:cubicBezTo>
                      <a:cubicBezTo>
                        <a:pt x="136418" y="52705"/>
                        <a:pt x="139534" y="53682"/>
                        <a:pt x="141314" y="56082"/>
                      </a:cubicBezTo>
                      <a:lnTo>
                        <a:pt x="185282" y="115986"/>
                      </a:lnTo>
                      <a:lnTo>
                        <a:pt x="276869" y="2577"/>
                      </a:lnTo>
                      <a:cubicBezTo>
                        <a:pt x="278204" y="977"/>
                        <a:pt x="280162" y="0"/>
                        <a:pt x="28229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lnSpc>
                      <a:spcPct val="120000"/>
                    </a:lnSpc>
                  </a:pPr>
                  <a:endParaRPr lang="zh-CN" altLang="en-US" sz="2000" b="1" i="1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3A9A373-986F-41DE-8342-B8D3EBCF1C64}"/>
              </a:ext>
            </a:extLst>
          </p:cNvPr>
          <p:cNvCxnSpPr/>
          <p:nvPr/>
        </p:nvCxnSpPr>
        <p:spPr>
          <a:xfrm>
            <a:off x="1343025" y="3600451"/>
            <a:ext cx="334962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D3DC7E2-3D0E-49A2-B2F4-D162A7DA1D2E}"/>
              </a:ext>
            </a:extLst>
          </p:cNvPr>
          <p:cNvGrpSpPr/>
          <p:nvPr/>
        </p:nvGrpSpPr>
        <p:grpSpPr>
          <a:xfrm>
            <a:off x="1346199" y="2254952"/>
            <a:ext cx="10845800" cy="1177524"/>
            <a:chOff x="673099" y="2293052"/>
            <a:chExt cx="10845800" cy="1177524"/>
          </a:xfrm>
        </p:grpSpPr>
        <p:grpSp>
          <p:nvGrpSpPr>
            <p:cNvPr id="28" name="íS1iḑe">
              <a:extLst>
                <a:ext uri="{FF2B5EF4-FFF2-40B4-BE49-F238E27FC236}">
                  <a16:creationId xmlns:a16="http://schemas.microsoft.com/office/drawing/2014/main" id="{A272539F-7862-4CA8-A24C-92F07E124F83}"/>
                </a:ext>
              </a:extLst>
            </p:cNvPr>
            <p:cNvGrpSpPr/>
            <p:nvPr/>
          </p:nvGrpSpPr>
          <p:grpSpPr>
            <a:xfrm>
              <a:off x="673099" y="2293052"/>
              <a:ext cx="3346451" cy="1177524"/>
              <a:chOff x="3211540" y="2089552"/>
              <a:chExt cx="2332010" cy="1177524"/>
            </a:xfrm>
          </p:grpSpPr>
          <p:sp>
            <p:nvSpPr>
              <p:cNvPr id="32" name="íṣḷîdè">
                <a:extLst>
                  <a:ext uri="{FF2B5EF4-FFF2-40B4-BE49-F238E27FC236}">
                    <a16:creationId xmlns:a16="http://schemas.microsoft.com/office/drawing/2014/main" id="{FFE6E5CF-3A12-48F0-92E7-3B24FE51DA1A}"/>
                  </a:ext>
                </a:extLst>
              </p:cNvPr>
              <p:cNvSpPr txBox="1"/>
              <p:nvPr/>
            </p:nvSpPr>
            <p:spPr bwMode="auto">
              <a:xfrm>
                <a:off x="3211540" y="2089552"/>
                <a:ext cx="2332010" cy="441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2000" b="1" dirty="0"/>
                  <a:t>01.</a:t>
                </a: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33" name="iṣ1íḑê">
                <a:extLst>
                  <a:ext uri="{FF2B5EF4-FFF2-40B4-BE49-F238E27FC236}">
                    <a16:creationId xmlns:a16="http://schemas.microsoft.com/office/drawing/2014/main" id="{BE22A338-AFD3-4744-958C-DB3355FAE001}"/>
                  </a:ext>
                </a:extLst>
              </p:cNvPr>
              <p:cNvSpPr/>
              <p:nvPr/>
            </p:nvSpPr>
            <p:spPr bwMode="auto">
              <a:xfrm>
                <a:off x="3211540" y="2531358"/>
                <a:ext cx="2332010" cy="735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r>
                  <a:rPr lang="en-US" altLang="zh-CN" sz="1600" dirty="0"/>
                  <a:t>.</a:t>
                </a:r>
              </a:p>
              <a:p>
                <a:pPr algn="r"/>
                <a:r>
                  <a:rPr lang="en-US" altLang="zh-CN" sz="1600" dirty="0"/>
                  <a:t>……</a:t>
                </a:r>
              </a:p>
            </p:txBody>
          </p:sp>
        </p:grpSp>
        <p:grpSp>
          <p:nvGrpSpPr>
            <p:cNvPr id="29" name="îṥľïḓè">
              <a:extLst>
                <a:ext uri="{FF2B5EF4-FFF2-40B4-BE49-F238E27FC236}">
                  <a16:creationId xmlns:a16="http://schemas.microsoft.com/office/drawing/2014/main" id="{DF14DDE2-0F9B-4C34-B87B-B8F9E7875F0A}"/>
                </a:ext>
              </a:extLst>
            </p:cNvPr>
            <p:cNvGrpSpPr/>
            <p:nvPr/>
          </p:nvGrpSpPr>
          <p:grpSpPr>
            <a:xfrm>
              <a:off x="8172448" y="2293052"/>
              <a:ext cx="3346451" cy="1177524"/>
              <a:chOff x="3211540" y="2089552"/>
              <a:chExt cx="2332010" cy="1177524"/>
            </a:xfrm>
          </p:grpSpPr>
          <p:sp>
            <p:nvSpPr>
              <p:cNvPr id="30" name="ïš1ídè">
                <a:extLst>
                  <a:ext uri="{FF2B5EF4-FFF2-40B4-BE49-F238E27FC236}">
                    <a16:creationId xmlns:a16="http://schemas.microsoft.com/office/drawing/2014/main" id="{F57D8330-C064-452B-A7B4-39DEDFFDAB10}"/>
                  </a:ext>
                </a:extLst>
              </p:cNvPr>
              <p:cNvSpPr txBox="1"/>
              <p:nvPr/>
            </p:nvSpPr>
            <p:spPr bwMode="auto">
              <a:xfrm>
                <a:off x="3211540" y="2089552"/>
                <a:ext cx="2332010" cy="441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02.</a:t>
                </a: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31" name="íŝļíḋé">
                <a:extLst>
                  <a:ext uri="{FF2B5EF4-FFF2-40B4-BE49-F238E27FC236}">
                    <a16:creationId xmlns:a16="http://schemas.microsoft.com/office/drawing/2014/main" id="{5527C861-3936-46A5-9340-CEFE7EB6AFCA}"/>
                  </a:ext>
                </a:extLst>
              </p:cNvPr>
              <p:cNvSpPr/>
              <p:nvPr/>
            </p:nvSpPr>
            <p:spPr bwMode="auto">
              <a:xfrm>
                <a:off x="3211540" y="2531358"/>
                <a:ext cx="2332010" cy="735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/>
                  <a:t>通过复制您的文本后，在此框中选择粘贴。</a:t>
                </a:r>
                <a:r>
                  <a:rPr lang="en-US" altLang="zh-CN" sz="1600" dirty="0"/>
                  <a:t>.</a:t>
                </a:r>
              </a:p>
              <a:p>
                <a:r>
                  <a:rPr lang="en-US" altLang="zh-CN" sz="1600" dirty="0"/>
                  <a:t>……</a:t>
                </a: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8F7A777-341A-43D9-B747-930126FDB799}"/>
              </a:ext>
            </a:extLst>
          </p:cNvPr>
          <p:cNvGrpSpPr/>
          <p:nvPr/>
        </p:nvGrpSpPr>
        <p:grpSpPr>
          <a:xfrm>
            <a:off x="1346199" y="3768425"/>
            <a:ext cx="10845800" cy="1177524"/>
            <a:chOff x="673099" y="3806525"/>
            <a:chExt cx="10845800" cy="1177524"/>
          </a:xfrm>
        </p:grpSpPr>
        <p:grpSp>
          <p:nvGrpSpPr>
            <p:cNvPr id="35" name="îšḷîḑè">
              <a:extLst>
                <a:ext uri="{FF2B5EF4-FFF2-40B4-BE49-F238E27FC236}">
                  <a16:creationId xmlns:a16="http://schemas.microsoft.com/office/drawing/2014/main" id="{47126514-CD94-4616-800F-3537BD3F2065}"/>
                </a:ext>
              </a:extLst>
            </p:cNvPr>
            <p:cNvGrpSpPr/>
            <p:nvPr/>
          </p:nvGrpSpPr>
          <p:grpSpPr>
            <a:xfrm>
              <a:off x="673099" y="3806525"/>
              <a:ext cx="3346451" cy="1177524"/>
              <a:chOff x="3211540" y="2089552"/>
              <a:chExt cx="2332010" cy="1177524"/>
            </a:xfrm>
          </p:grpSpPr>
          <p:sp>
            <p:nvSpPr>
              <p:cNvPr id="39" name="ïšlíḑê">
                <a:extLst>
                  <a:ext uri="{FF2B5EF4-FFF2-40B4-BE49-F238E27FC236}">
                    <a16:creationId xmlns:a16="http://schemas.microsoft.com/office/drawing/2014/main" id="{D5A8C517-D81B-4682-950A-3FF37B41252E}"/>
                  </a:ext>
                </a:extLst>
              </p:cNvPr>
              <p:cNvSpPr txBox="1"/>
              <p:nvPr/>
            </p:nvSpPr>
            <p:spPr bwMode="auto">
              <a:xfrm>
                <a:off x="3211540" y="2089552"/>
                <a:ext cx="2332010" cy="441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2000" b="1" dirty="0"/>
                  <a:t>04.</a:t>
                </a: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40" name="iṣļîďè">
                <a:extLst>
                  <a:ext uri="{FF2B5EF4-FFF2-40B4-BE49-F238E27FC236}">
                    <a16:creationId xmlns:a16="http://schemas.microsoft.com/office/drawing/2014/main" id="{B118BD25-200C-4F22-80D0-EFBA7858FFAA}"/>
                  </a:ext>
                </a:extLst>
              </p:cNvPr>
              <p:cNvSpPr/>
              <p:nvPr/>
            </p:nvSpPr>
            <p:spPr bwMode="auto">
              <a:xfrm>
                <a:off x="3211540" y="2531358"/>
                <a:ext cx="2332010" cy="735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/>
                <a:r>
                  <a:rPr lang="zh-CN" altLang="en-US" sz="1600" dirty="0"/>
                  <a:t>通过复制您的文本后，在此框中选择粘贴。</a:t>
                </a:r>
                <a:r>
                  <a:rPr lang="en-US" altLang="zh-CN" sz="1600" dirty="0"/>
                  <a:t>.</a:t>
                </a:r>
              </a:p>
              <a:p>
                <a:pPr algn="r"/>
                <a:r>
                  <a:rPr lang="en-US" altLang="zh-CN" sz="1600" dirty="0"/>
                  <a:t>……</a:t>
                </a:r>
              </a:p>
            </p:txBody>
          </p:sp>
        </p:grpSp>
        <p:grpSp>
          <p:nvGrpSpPr>
            <p:cNvPr id="36" name="ïš1iḋé">
              <a:extLst>
                <a:ext uri="{FF2B5EF4-FFF2-40B4-BE49-F238E27FC236}">
                  <a16:creationId xmlns:a16="http://schemas.microsoft.com/office/drawing/2014/main" id="{91B3E537-36DA-48FD-8BEC-3C8597A9AB3B}"/>
                </a:ext>
              </a:extLst>
            </p:cNvPr>
            <p:cNvGrpSpPr/>
            <p:nvPr/>
          </p:nvGrpSpPr>
          <p:grpSpPr>
            <a:xfrm>
              <a:off x="8172448" y="3806525"/>
              <a:ext cx="3346451" cy="1177524"/>
              <a:chOff x="3211540" y="2089552"/>
              <a:chExt cx="2332010" cy="1177524"/>
            </a:xfrm>
          </p:grpSpPr>
          <p:sp>
            <p:nvSpPr>
              <p:cNvPr id="37" name="ïṧļîdè">
                <a:extLst>
                  <a:ext uri="{FF2B5EF4-FFF2-40B4-BE49-F238E27FC236}">
                    <a16:creationId xmlns:a16="http://schemas.microsoft.com/office/drawing/2014/main" id="{DC428B94-BE33-48E7-A9D8-D7C15C79027D}"/>
                  </a:ext>
                </a:extLst>
              </p:cNvPr>
              <p:cNvSpPr txBox="1"/>
              <p:nvPr/>
            </p:nvSpPr>
            <p:spPr bwMode="auto">
              <a:xfrm>
                <a:off x="3211540" y="2089552"/>
                <a:ext cx="2332010" cy="441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2000" b="1" dirty="0"/>
                  <a:t>03.</a:t>
                </a:r>
                <a:r>
                  <a:rPr lang="zh-CN" altLang="en-US" sz="2000" b="1" dirty="0"/>
                  <a:t>此处输入标题</a:t>
                </a:r>
                <a:endParaRPr lang="en-US" altLang="zh-CN" sz="2000" b="1" dirty="0"/>
              </a:p>
            </p:txBody>
          </p:sp>
          <p:sp>
            <p:nvSpPr>
              <p:cNvPr id="38" name="ïšļíḓê">
                <a:extLst>
                  <a:ext uri="{FF2B5EF4-FFF2-40B4-BE49-F238E27FC236}">
                    <a16:creationId xmlns:a16="http://schemas.microsoft.com/office/drawing/2014/main" id="{A6C21276-B224-4D3D-8380-B66DBA18F830}"/>
                  </a:ext>
                </a:extLst>
              </p:cNvPr>
              <p:cNvSpPr/>
              <p:nvPr/>
            </p:nvSpPr>
            <p:spPr bwMode="auto">
              <a:xfrm>
                <a:off x="3211540" y="2531358"/>
                <a:ext cx="2332010" cy="735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1600" dirty="0"/>
                  <a:t>通过复制您的文本后，在此框中选择粘贴。</a:t>
                </a:r>
                <a:r>
                  <a:rPr lang="en-US" altLang="zh-CN" sz="1600" dirty="0"/>
                  <a:t>.</a:t>
                </a:r>
              </a:p>
              <a:p>
                <a:r>
                  <a:rPr lang="en-US" altLang="zh-CN" sz="1600" dirty="0"/>
                  <a:t>……</a:t>
                </a:r>
              </a:p>
            </p:txBody>
          </p:sp>
        </p:grp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31E30F0-1755-4E5B-B048-A259184B62AD}"/>
              </a:ext>
            </a:extLst>
          </p:cNvPr>
          <p:cNvCxnSpPr/>
          <p:nvPr/>
        </p:nvCxnSpPr>
        <p:spPr>
          <a:xfrm>
            <a:off x="8842375" y="3600450"/>
            <a:ext cx="334962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888" y="0"/>
            <a:ext cx="2229296" cy="6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9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F7B"/>
      </a:accent1>
      <a:accent2>
        <a:srgbClr val="5C6578"/>
      </a:accent2>
      <a:accent3>
        <a:srgbClr val="627C93"/>
      </a:accent3>
      <a:accent4>
        <a:srgbClr val="004066"/>
      </a:accent4>
      <a:accent5>
        <a:srgbClr val="29536C"/>
      </a:accent5>
      <a:accent6>
        <a:srgbClr val="40698D"/>
      </a:accent6>
      <a:hlink>
        <a:srgbClr val="003F7B"/>
      </a:hlink>
      <a:folHlink>
        <a:srgbClr val="BFBFBF"/>
      </a:folHlink>
    </a:clrScheme>
    <a:fontScheme name="Temp">
      <a:majorFont>
        <a:latin typeface="Arial" panose="020F0302020204030204"/>
        <a:ea typeface="思源黑体 CN Normal"/>
        <a:cs typeface=""/>
      </a:majorFont>
      <a:minorFont>
        <a:latin typeface="Arial" panose="020F0502020204030204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F7B"/>
    </a:accent1>
    <a:accent2>
      <a:srgbClr val="5C6578"/>
    </a:accent2>
    <a:accent3>
      <a:srgbClr val="627C93"/>
    </a:accent3>
    <a:accent4>
      <a:srgbClr val="004066"/>
    </a:accent4>
    <a:accent5>
      <a:srgbClr val="29536C"/>
    </a:accent5>
    <a:accent6>
      <a:srgbClr val="40698D"/>
    </a:accent6>
    <a:hlink>
      <a:srgbClr val="003F7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Microsoft Office PowerPoint</Application>
  <PresentationFormat>宽屏</PresentationFormat>
  <Paragraphs>196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思源黑体 CN Heavy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ZYK</dc:creator>
  <cp:lastModifiedBy>1106786918@qq.com</cp:lastModifiedBy>
  <cp:revision>18</cp:revision>
  <dcterms:created xsi:type="dcterms:W3CDTF">2019-03-12T05:59:48Z</dcterms:created>
  <dcterms:modified xsi:type="dcterms:W3CDTF">2020-03-29T04:09:30Z</dcterms:modified>
</cp:coreProperties>
</file>