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7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6" r:id="rId2"/>
    <p:sldId id="892" r:id="rId3"/>
    <p:sldId id="893" r:id="rId4"/>
    <p:sldId id="895" r:id="rId5"/>
    <p:sldId id="929" r:id="rId6"/>
    <p:sldId id="857" r:id="rId7"/>
    <p:sldId id="513" r:id="rId8"/>
    <p:sldId id="910" r:id="rId9"/>
    <p:sldId id="928" r:id="rId10"/>
    <p:sldId id="927" r:id="rId11"/>
    <p:sldId id="859" r:id="rId12"/>
    <p:sldId id="912" r:id="rId13"/>
    <p:sldId id="921" r:id="rId14"/>
    <p:sldId id="922" r:id="rId15"/>
    <p:sldId id="923" r:id="rId16"/>
    <p:sldId id="926" r:id="rId17"/>
    <p:sldId id="920" r:id="rId18"/>
  </p:sldIdLst>
  <p:sldSz cx="12192000" cy="6858000"/>
  <p:notesSz cx="6858000" cy="9144000"/>
  <p:embeddedFontLst>
    <p:embeddedFont>
      <p:font typeface="等线" panose="02010600030101010101" pitchFamily="2" charset="-122"/>
      <p:regular r:id="rId21"/>
      <p:bold r:id="rId22"/>
    </p:embeddedFont>
    <p:embeddedFont>
      <p:font typeface="方正大标宋_GBK" panose="03000509000000000000" pitchFamily="65" charset="-122"/>
      <p:regular r:id="rId23"/>
    </p:embeddedFont>
    <p:embeddedFont>
      <p:font typeface="仿宋" panose="02010609060101010101" pitchFamily="49" charset="-122"/>
      <p:regular r:id="rId24"/>
    </p:embeddedFont>
    <p:embeddedFont>
      <p:font typeface="黑体" panose="02010609060101010101" pitchFamily="49" charset="-122"/>
      <p:regular r:id="rId25"/>
    </p:embeddedFont>
    <p:embeddedFont>
      <p:font typeface="微软雅黑" panose="020B0503020204020204" pitchFamily="34" charset="-122"/>
      <p:regular r:id="rId26"/>
      <p:bold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68D"/>
    <a:srgbClr val="004E98"/>
    <a:srgbClr val="EBEEF4"/>
    <a:srgbClr val="0F6D9C"/>
    <a:srgbClr val="CCD4E3"/>
    <a:srgbClr val="95A3C6"/>
    <a:srgbClr val="6C9EFF"/>
    <a:srgbClr val="469EFF"/>
    <a:srgbClr val="FFFFFF"/>
    <a:srgbClr val="919F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4136" autoAdjust="0"/>
  </p:normalViewPr>
  <p:slideViewPr>
    <p:cSldViewPr>
      <p:cViewPr varScale="1">
        <p:scale>
          <a:sx n="72" d="100"/>
          <a:sy n="72" d="100"/>
        </p:scale>
        <p:origin x="1104" y="67"/>
      </p:cViewPr>
      <p:guideLst/>
    </p:cSldViewPr>
  </p:slideViewPr>
  <p:outlineViewPr>
    <p:cViewPr>
      <p:scale>
        <a:sx n="33" d="100"/>
        <a:sy n="33" d="100"/>
      </p:scale>
      <p:origin x="0" y="-4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90078-6A82-4397-8C50-402447AB0E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4B1BC4-AFCA-4DA9-B26A-9EDE9058E101}">
      <dgm:prSet phldrT="[文本]"/>
      <dgm:spPr/>
      <dgm:t>
        <a:bodyPr/>
        <a:lstStyle/>
        <a:p>
          <a:r>
            <a:rPr lang="zh-CN" altLang="en-US" dirty="0"/>
            <a:t>方法 </a:t>
          </a:r>
          <a:r>
            <a:rPr lang="en-US" altLang="zh-CN" dirty="0"/>
            <a:t>1</a:t>
          </a:r>
          <a:endParaRPr lang="zh-CN" altLang="en-US" dirty="0"/>
        </a:p>
      </dgm:t>
    </dgm:pt>
    <dgm:pt modelId="{83DAC64D-51A2-45A5-A359-73E28887327E}" type="parTrans" cxnId="{724D882D-BA28-45B2-A3C8-59A60A2F50B8}">
      <dgm:prSet/>
      <dgm:spPr/>
      <dgm:t>
        <a:bodyPr/>
        <a:lstStyle/>
        <a:p>
          <a:endParaRPr lang="zh-CN" altLang="en-US"/>
        </a:p>
      </dgm:t>
    </dgm:pt>
    <dgm:pt modelId="{9442738C-A176-4AB5-8B50-DF42C30B7B4A}" type="sibTrans" cxnId="{724D882D-BA28-45B2-A3C8-59A60A2F50B8}">
      <dgm:prSet/>
      <dgm:spPr/>
      <dgm:t>
        <a:bodyPr/>
        <a:lstStyle/>
        <a:p>
          <a:endParaRPr lang="zh-CN" altLang="en-US"/>
        </a:p>
      </dgm:t>
    </dgm:pt>
    <dgm:pt modelId="{D55C62F6-98CC-4F26-85FF-0F131917D01B}">
      <dgm:prSet phldrT="[文本]"/>
      <dgm:spPr/>
      <dgm:t>
        <a:bodyPr/>
        <a:lstStyle/>
        <a:p>
          <a:r>
            <a:rPr lang="zh-CN" altLang="en-US" dirty="0"/>
            <a:t>方法 </a:t>
          </a:r>
          <a:r>
            <a:rPr lang="en-US" altLang="zh-CN" dirty="0"/>
            <a:t>2</a:t>
          </a:r>
          <a:endParaRPr lang="zh-CN" altLang="en-US" dirty="0"/>
        </a:p>
      </dgm:t>
    </dgm:pt>
    <dgm:pt modelId="{87D26CD5-4A50-4ECE-B6C4-AF22382F19F4}" type="parTrans" cxnId="{D0A24737-4FF3-46D2-BA10-53DC6EC79669}">
      <dgm:prSet/>
      <dgm:spPr/>
      <dgm:t>
        <a:bodyPr/>
        <a:lstStyle/>
        <a:p>
          <a:endParaRPr lang="zh-CN" altLang="en-US"/>
        </a:p>
      </dgm:t>
    </dgm:pt>
    <dgm:pt modelId="{F881059E-2932-4544-A6F7-6A69BD2F1034}" type="sibTrans" cxnId="{D0A24737-4FF3-46D2-BA10-53DC6EC79669}">
      <dgm:prSet/>
      <dgm:spPr/>
      <dgm:t>
        <a:bodyPr/>
        <a:lstStyle/>
        <a:p>
          <a:endParaRPr lang="zh-CN" altLang="en-US"/>
        </a:p>
      </dgm:t>
    </dgm:pt>
    <dgm:pt modelId="{CB514474-3729-44C5-B0FC-8557F08CA0B5}">
      <dgm:prSet phldrT="[文本]"/>
      <dgm:spPr/>
      <dgm:t>
        <a:bodyPr/>
        <a:lstStyle/>
        <a:p>
          <a:r>
            <a:rPr lang="zh-CN" altLang="en-US" dirty="0"/>
            <a:t>方法 </a:t>
          </a:r>
          <a:r>
            <a:rPr lang="en-US" altLang="zh-CN" dirty="0"/>
            <a:t>3</a:t>
          </a:r>
          <a:endParaRPr lang="zh-CN" altLang="en-US" dirty="0"/>
        </a:p>
      </dgm:t>
    </dgm:pt>
    <dgm:pt modelId="{9DF46322-8F8E-441E-8F6B-FBC5330F7AEC}" type="parTrans" cxnId="{64DEC738-A323-40F1-80F2-C0E932220E08}">
      <dgm:prSet/>
      <dgm:spPr/>
      <dgm:t>
        <a:bodyPr/>
        <a:lstStyle/>
        <a:p>
          <a:endParaRPr lang="zh-CN" altLang="en-US"/>
        </a:p>
      </dgm:t>
    </dgm:pt>
    <dgm:pt modelId="{72842F89-5811-4CB5-BAA5-7DEE40CD2BE3}" type="sibTrans" cxnId="{64DEC738-A323-40F1-80F2-C0E932220E08}">
      <dgm:prSet/>
      <dgm:spPr/>
      <dgm:t>
        <a:bodyPr/>
        <a:lstStyle/>
        <a:p>
          <a:endParaRPr lang="zh-CN" altLang="en-US"/>
        </a:p>
      </dgm:t>
    </dgm:pt>
    <dgm:pt modelId="{864FFB54-D076-4507-B344-CCC8D257F0A6}">
      <dgm:prSet phldrT="[文本]"/>
      <dgm:spPr/>
      <dgm:t>
        <a:bodyPr/>
        <a:lstStyle/>
        <a:p>
          <a:r>
            <a:rPr lang="zh-CN" altLang="en-US" dirty="0"/>
            <a:t>介绍</a:t>
          </a:r>
          <a:r>
            <a:rPr lang="en-US" altLang="zh-CN" dirty="0"/>
            <a:t>…… </a:t>
          </a:r>
          <a:r>
            <a:rPr lang="zh-CN" altLang="en-US" dirty="0"/>
            <a:t>劳仑衣普桑，认至将指点效则机，最你更枝。想板整月正进好志次回总般，段然取向使张规军证回，世市总李率英茄持伴。</a:t>
          </a:r>
        </a:p>
      </dgm:t>
    </dgm:pt>
    <dgm:pt modelId="{E9BD9BA4-6282-4CB6-B788-66E706EA0E5D}" type="parTrans" cxnId="{00C40A1C-0027-4D41-82B7-26FACE2BAC10}">
      <dgm:prSet/>
      <dgm:spPr/>
      <dgm:t>
        <a:bodyPr/>
        <a:lstStyle/>
        <a:p>
          <a:endParaRPr lang="zh-CN" altLang="en-US"/>
        </a:p>
      </dgm:t>
    </dgm:pt>
    <dgm:pt modelId="{F9E7C37F-EC40-4CCA-9644-376CC5E73628}" type="sibTrans" cxnId="{00C40A1C-0027-4D41-82B7-26FACE2BAC10}">
      <dgm:prSet/>
      <dgm:spPr/>
      <dgm:t>
        <a:bodyPr/>
        <a:lstStyle/>
        <a:p>
          <a:endParaRPr lang="zh-CN" altLang="en-US"/>
        </a:p>
      </dgm:t>
    </dgm:pt>
    <dgm:pt modelId="{C55469FD-359D-48C8-A529-85092865A3BC}">
      <dgm:prSet phldrT="[文本]"/>
      <dgm:spPr/>
      <dgm:t>
        <a:bodyPr/>
        <a:lstStyle/>
        <a:p>
          <a:r>
            <a:rPr lang="zh-CN" altLang="en-US"/>
            <a:t>介绍</a:t>
          </a:r>
          <a:r>
            <a:rPr lang="en-US" altLang="zh-CN"/>
            <a:t>…… </a:t>
          </a:r>
          <a:r>
            <a:rPr lang="zh-CN" altLang="en-US"/>
            <a:t>劳仑衣普桑，认至将指点效则机，最你更枝。想板整月正进好志次回总般，段然取向使张规军证回，世市总李率英茄持伴。</a:t>
          </a:r>
          <a:endParaRPr lang="zh-CN" altLang="en-US" dirty="0"/>
        </a:p>
      </dgm:t>
    </dgm:pt>
    <dgm:pt modelId="{7305F9B9-8A3E-46BD-A206-5E6AC2968EEC}" type="parTrans" cxnId="{8B2AFAD4-6B2A-4301-A51F-62E6A1C0D240}">
      <dgm:prSet/>
      <dgm:spPr/>
      <dgm:t>
        <a:bodyPr/>
        <a:lstStyle/>
        <a:p>
          <a:endParaRPr lang="zh-CN" altLang="en-US"/>
        </a:p>
      </dgm:t>
    </dgm:pt>
    <dgm:pt modelId="{89F62417-C5F2-48C4-A854-9813EE85D983}" type="sibTrans" cxnId="{8B2AFAD4-6B2A-4301-A51F-62E6A1C0D240}">
      <dgm:prSet/>
      <dgm:spPr/>
      <dgm:t>
        <a:bodyPr/>
        <a:lstStyle/>
        <a:p>
          <a:endParaRPr lang="zh-CN" altLang="en-US"/>
        </a:p>
      </dgm:t>
    </dgm:pt>
    <dgm:pt modelId="{115E0B13-63EA-43D2-8333-FF669C4E26FF}">
      <dgm:prSet phldrT="[文本]"/>
      <dgm:spPr/>
      <dgm:t>
        <a:bodyPr/>
        <a:lstStyle/>
        <a:p>
          <a:r>
            <a:rPr lang="zh-CN" altLang="en-US"/>
            <a:t>介绍</a:t>
          </a:r>
          <a:r>
            <a:rPr lang="en-US" altLang="zh-CN"/>
            <a:t>…… </a:t>
          </a:r>
          <a:r>
            <a:rPr lang="zh-CN" altLang="en-US"/>
            <a:t>劳仑衣普桑，认至将指点效则机，最你更枝。想板整月正进好志次回总般，段然取向使张规军证回，世市总李率英茄持伴。</a:t>
          </a:r>
          <a:endParaRPr lang="zh-CN" altLang="en-US" dirty="0"/>
        </a:p>
      </dgm:t>
    </dgm:pt>
    <dgm:pt modelId="{637FF255-35BE-4AAB-9131-E0B675338F29}" type="parTrans" cxnId="{49E577E1-7D73-402B-9AEC-F4B43216C6E3}">
      <dgm:prSet/>
      <dgm:spPr/>
      <dgm:t>
        <a:bodyPr/>
        <a:lstStyle/>
        <a:p>
          <a:endParaRPr lang="zh-CN" altLang="en-US"/>
        </a:p>
      </dgm:t>
    </dgm:pt>
    <dgm:pt modelId="{C548CF5F-81C1-4662-A570-D0374509171C}" type="sibTrans" cxnId="{49E577E1-7D73-402B-9AEC-F4B43216C6E3}">
      <dgm:prSet/>
      <dgm:spPr/>
      <dgm:t>
        <a:bodyPr/>
        <a:lstStyle/>
        <a:p>
          <a:endParaRPr lang="zh-CN" altLang="en-US"/>
        </a:p>
      </dgm:t>
    </dgm:pt>
    <dgm:pt modelId="{4ECC7113-86C3-451C-82CC-A3060646E131}">
      <dgm:prSet phldrT="[文本]"/>
      <dgm:spPr/>
      <dgm:t>
        <a:bodyPr/>
        <a:lstStyle/>
        <a:p>
          <a:r>
            <a:rPr lang="zh-CN" altLang="en-US" dirty="0"/>
            <a:t>用阶千样响领交出，器程办管据家元写，名其直金团。</a:t>
          </a:r>
        </a:p>
      </dgm:t>
    </dgm:pt>
    <dgm:pt modelId="{D67F29C4-78E0-4513-9892-643699C07F90}" type="parTrans" cxnId="{A663782B-30EA-4C53-8DC9-4BDF8861680D}">
      <dgm:prSet/>
      <dgm:spPr/>
      <dgm:t>
        <a:bodyPr/>
        <a:lstStyle/>
        <a:p>
          <a:endParaRPr lang="zh-CN" altLang="en-US"/>
        </a:p>
      </dgm:t>
    </dgm:pt>
    <dgm:pt modelId="{7762E8B6-B7F2-4D08-AAAA-92F677992FAE}" type="sibTrans" cxnId="{A663782B-30EA-4C53-8DC9-4BDF8861680D}">
      <dgm:prSet/>
      <dgm:spPr/>
      <dgm:t>
        <a:bodyPr/>
        <a:lstStyle/>
        <a:p>
          <a:endParaRPr lang="zh-CN" altLang="en-US"/>
        </a:p>
      </dgm:t>
    </dgm:pt>
    <dgm:pt modelId="{FC6E823B-12D6-4363-87E6-465A9CEEEDE9}">
      <dgm:prSet/>
      <dgm:spPr/>
      <dgm:t>
        <a:bodyPr/>
        <a:lstStyle/>
        <a:p>
          <a:r>
            <a:rPr lang="zh-CN" altLang="en-US" dirty="0"/>
            <a:t>用阶千样响领交出，器程办管据家元写，名其直金团。</a:t>
          </a:r>
        </a:p>
      </dgm:t>
    </dgm:pt>
    <dgm:pt modelId="{A6A317D3-6439-4093-9883-8070BD91C0BF}" type="parTrans" cxnId="{5CE392DC-5D62-4F00-A607-4F502BF92146}">
      <dgm:prSet/>
      <dgm:spPr/>
      <dgm:t>
        <a:bodyPr/>
        <a:lstStyle/>
        <a:p>
          <a:endParaRPr lang="zh-CN" altLang="en-US"/>
        </a:p>
      </dgm:t>
    </dgm:pt>
    <dgm:pt modelId="{17153095-34A0-4251-AFFD-FC2F7FB997D2}" type="sibTrans" cxnId="{5CE392DC-5D62-4F00-A607-4F502BF92146}">
      <dgm:prSet/>
      <dgm:spPr/>
      <dgm:t>
        <a:bodyPr/>
        <a:lstStyle/>
        <a:p>
          <a:endParaRPr lang="zh-CN" altLang="en-US"/>
        </a:p>
      </dgm:t>
    </dgm:pt>
    <dgm:pt modelId="{FF7325D2-4D03-432A-9B1B-00E27192621B}">
      <dgm:prSet/>
      <dgm:spPr/>
      <dgm:t>
        <a:bodyPr/>
        <a:lstStyle/>
        <a:p>
          <a:r>
            <a:rPr lang="zh-CN" altLang="en-US" dirty="0"/>
            <a:t>用阶千样响领交出，器程办管据家元写，名其直金团。</a:t>
          </a:r>
        </a:p>
      </dgm:t>
    </dgm:pt>
    <dgm:pt modelId="{F7103158-68AC-425C-81F2-B5BD88C3F529}" type="parTrans" cxnId="{B78D2672-DDCF-4C39-A441-792D84C2C585}">
      <dgm:prSet/>
      <dgm:spPr/>
      <dgm:t>
        <a:bodyPr/>
        <a:lstStyle/>
        <a:p>
          <a:endParaRPr lang="zh-CN" altLang="en-US"/>
        </a:p>
      </dgm:t>
    </dgm:pt>
    <dgm:pt modelId="{124E6C12-FE68-4BFA-AFD7-C789AADD5CF1}" type="sibTrans" cxnId="{B78D2672-DDCF-4C39-A441-792D84C2C585}">
      <dgm:prSet/>
      <dgm:spPr/>
      <dgm:t>
        <a:bodyPr/>
        <a:lstStyle/>
        <a:p>
          <a:endParaRPr lang="zh-CN" altLang="en-US"/>
        </a:p>
      </dgm:t>
    </dgm:pt>
    <dgm:pt modelId="{FC213AEB-9DC0-4DC3-B22F-CD311900DF9F}" type="pres">
      <dgm:prSet presAssocID="{09290078-6A82-4397-8C50-402447AB0E0F}" presName="linear" presStyleCnt="0">
        <dgm:presLayoutVars>
          <dgm:dir/>
          <dgm:animLvl val="lvl"/>
          <dgm:resizeHandles val="exact"/>
        </dgm:presLayoutVars>
      </dgm:prSet>
      <dgm:spPr/>
    </dgm:pt>
    <dgm:pt modelId="{2ABA9D8E-8074-4454-9B4B-F8E9A41AE044}" type="pres">
      <dgm:prSet presAssocID="{F44B1BC4-AFCA-4DA9-B26A-9EDE9058E101}" presName="parentLin" presStyleCnt="0"/>
      <dgm:spPr/>
    </dgm:pt>
    <dgm:pt modelId="{AE1F1EBF-FC90-423C-A862-16042D9A6119}" type="pres">
      <dgm:prSet presAssocID="{F44B1BC4-AFCA-4DA9-B26A-9EDE9058E101}" presName="parentLeftMargin" presStyleLbl="node1" presStyleIdx="0" presStyleCnt="3"/>
      <dgm:spPr/>
    </dgm:pt>
    <dgm:pt modelId="{F1EC53A1-A4A1-417A-A706-9D6618B1B1D0}" type="pres">
      <dgm:prSet presAssocID="{F44B1BC4-AFCA-4DA9-B26A-9EDE9058E1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0681C5-1284-4A4D-929C-D2377C56B74E}" type="pres">
      <dgm:prSet presAssocID="{F44B1BC4-AFCA-4DA9-B26A-9EDE9058E101}" presName="negativeSpace" presStyleCnt="0"/>
      <dgm:spPr/>
    </dgm:pt>
    <dgm:pt modelId="{D75A8741-D225-49AD-8647-699701E4EC60}" type="pres">
      <dgm:prSet presAssocID="{F44B1BC4-AFCA-4DA9-B26A-9EDE9058E101}" presName="childText" presStyleLbl="conFgAcc1" presStyleIdx="0" presStyleCnt="3">
        <dgm:presLayoutVars>
          <dgm:bulletEnabled val="1"/>
        </dgm:presLayoutVars>
      </dgm:prSet>
      <dgm:spPr/>
    </dgm:pt>
    <dgm:pt modelId="{4D32AF8E-17DA-4ACE-AB10-78739ECE5DA9}" type="pres">
      <dgm:prSet presAssocID="{9442738C-A176-4AB5-8B50-DF42C30B7B4A}" presName="spaceBetweenRectangles" presStyleCnt="0"/>
      <dgm:spPr/>
    </dgm:pt>
    <dgm:pt modelId="{ADFB9F4C-AA83-4FD1-A454-48EE15EE54C1}" type="pres">
      <dgm:prSet presAssocID="{D55C62F6-98CC-4F26-85FF-0F131917D01B}" presName="parentLin" presStyleCnt="0"/>
      <dgm:spPr/>
    </dgm:pt>
    <dgm:pt modelId="{084046C1-E245-4232-9BE6-C557D20B5364}" type="pres">
      <dgm:prSet presAssocID="{D55C62F6-98CC-4F26-85FF-0F131917D01B}" presName="parentLeftMargin" presStyleLbl="node1" presStyleIdx="0" presStyleCnt="3"/>
      <dgm:spPr/>
    </dgm:pt>
    <dgm:pt modelId="{02E4A6EB-9829-4FF9-A6BA-747897DB86CB}" type="pres">
      <dgm:prSet presAssocID="{D55C62F6-98CC-4F26-85FF-0F131917D0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92E080-CA26-4E22-9BBE-CB87FB92D86F}" type="pres">
      <dgm:prSet presAssocID="{D55C62F6-98CC-4F26-85FF-0F131917D01B}" presName="negativeSpace" presStyleCnt="0"/>
      <dgm:spPr/>
    </dgm:pt>
    <dgm:pt modelId="{CA9C8373-B3C9-4E2E-9997-763FA84E2AC5}" type="pres">
      <dgm:prSet presAssocID="{D55C62F6-98CC-4F26-85FF-0F131917D01B}" presName="childText" presStyleLbl="conFgAcc1" presStyleIdx="1" presStyleCnt="3">
        <dgm:presLayoutVars>
          <dgm:bulletEnabled val="1"/>
        </dgm:presLayoutVars>
      </dgm:prSet>
      <dgm:spPr/>
    </dgm:pt>
    <dgm:pt modelId="{4E6AE286-A83A-4E15-9894-55F14F4AC991}" type="pres">
      <dgm:prSet presAssocID="{F881059E-2932-4544-A6F7-6A69BD2F1034}" presName="spaceBetweenRectangles" presStyleCnt="0"/>
      <dgm:spPr/>
    </dgm:pt>
    <dgm:pt modelId="{D891F670-CCB6-40EE-BE24-44FE8002448E}" type="pres">
      <dgm:prSet presAssocID="{CB514474-3729-44C5-B0FC-8557F08CA0B5}" presName="parentLin" presStyleCnt="0"/>
      <dgm:spPr/>
    </dgm:pt>
    <dgm:pt modelId="{DB3A2AF2-B534-492D-9177-B3A8193C5504}" type="pres">
      <dgm:prSet presAssocID="{CB514474-3729-44C5-B0FC-8557F08CA0B5}" presName="parentLeftMargin" presStyleLbl="node1" presStyleIdx="1" presStyleCnt="3"/>
      <dgm:spPr/>
    </dgm:pt>
    <dgm:pt modelId="{50895C23-0418-4A00-B535-78961DC0B279}" type="pres">
      <dgm:prSet presAssocID="{CB514474-3729-44C5-B0FC-8557F08CA0B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5698C0B-CC17-486E-A5D1-EB4B12BA4183}" type="pres">
      <dgm:prSet presAssocID="{CB514474-3729-44C5-B0FC-8557F08CA0B5}" presName="negativeSpace" presStyleCnt="0"/>
      <dgm:spPr/>
    </dgm:pt>
    <dgm:pt modelId="{1722FB68-C79E-476F-94B4-27734D9A285A}" type="pres">
      <dgm:prSet presAssocID="{CB514474-3729-44C5-B0FC-8557F08CA0B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0C40A1C-0027-4D41-82B7-26FACE2BAC10}" srcId="{F44B1BC4-AFCA-4DA9-B26A-9EDE9058E101}" destId="{864FFB54-D076-4507-B344-CCC8D257F0A6}" srcOrd="0" destOrd="0" parTransId="{E9BD9BA4-6282-4CB6-B788-66E706EA0E5D}" sibTransId="{F9E7C37F-EC40-4CCA-9644-376CC5E73628}"/>
    <dgm:cxn modelId="{A663782B-30EA-4C53-8DC9-4BDF8861680D}" srcId="{F44B1BC4-AFCA-4DA9-B26A-9EDE9058E101}" destId="{4ECC7113-86C3-451C-82CC-A3060646E131}" srcOrd="1" destOrd="0" parTransId="{D67F29C4-78E0-4513-9892-643699C07F90}" sibTransId="{7762E8B6-B7F2-4D08-AAAA-92F677992FAE}"/>
    <dgm:cxn modelId="{724D882D-BA28-45B2-A3C8-59A60A2F50B8}" srcId="{09290078-6A82-4397-8C50-402447AB0E0F}" destId="{F44B1BC4-AFCA-4DA9-B26A-9EDE9058E101}" srcOrd="0" destOrd="0" parTransId="{83DAC64D-51A2-45A5-A359-73E28887327E}" sibTransId="{9442738C-A176-4AB5-8B50-DF42C30B7B4A}"/>
    <dgm:cxn modelId="{D0A24737-4FF3-46D2-BA10-53DC6EC79669}" srcId="{09290078-6A82-4397-8C50-402447AB0E0F}" destId="{D55C62F6-98CC-4F26-85FF-0F131917D01B}" srcOrd="1" destOrd="0" parTransId="{87D26CD5-4A50-4ECE-B6C4-AF22382F19F4}" sibTransId="{F881059E-2932-4544-A6F7-6A69BD2F1034}"/>
    <dgm:cxn modelId="{64DEC738-A323-40F1-80F2-C0E932220E08}" srcId="{09290078-6A82-4397-8C50-402447AB0E0F}" destId="{CB514474-3729-44C5-B0FC-8557F08CA0B5}" srcOrd="2" destOrd="0" parTransId="{9DF46322-8F8E-441E-8F6B-FBC5330F7AEC}" sibTransId="{72842F89-5811-4CB5-BAA5-7DEE40CD2BE3}"/>
    <dgm:cxn modelId="{EFF08A3D-05C0-41C6-A919-ECE9123A446F}" type="presOf" srcId="{4ECC7113-86C3-451C-82CC-A3060646E131}" destId="{D75A8741-D225-49AD-8647-699701E4EC60}" srcOrd="0" destOrd="1" presId="urn:microsoft.com/office/officeart/2005/8/layout/list1"/>
    <dgm:cxn modelId="{90A4135D-BDDE-48E4-A33C-AA62BDD83F15}" type="presOf" srcId="{C55469FD-359D-48C8-A529-85092865A3BC}" destId="{CA9C8373-B3C9-4E2E-9997-763FA84E2AC5}" srcOrd="0" destOrd="0" presId="urn:microsoft.com/office/officeart/2005/8/layout/list1"/>
    <dgm:cxn modelId="{DFFF8651-055F-4E04-B077-5A363AAE25D3}" type="presOf" srcId="{F44B1BC4-AFCA-4DA9-B26A-9EDE9058E101}" destId="{F1EC53A1-A4A1-417A-A706-9D6618B1B1D0}" srcOrd="1" destOrd="0" presId="urn:microsoft.com/office/officeart/2005/8/layout/list1"/>
    <dgm:cxn modelId="{C70E0D52-5B81-4889-9146-6DE0F057205F}" type="presOf" srcId="{CB514474-3729-44C5-B0FC-8557F08CA0B5}" destId="{DB3A2AF2-B534-492D-9177-B3A8193C5504}" srcOrd="0" destOrd="0" presId="urn:microsoft.com/office/officeart/2005/8/layout/list1"/>
    <dgm:cxn modelId="{B78D2672-DDCF-4C39-A441-792D84C2C585}" srcId="{CB514474-3729-44C5-B0FC-8557F08CA0B5}" destId="{FF7325D2-4D03-432A-9B1B-00E27192621B}" srcOrd="1" destOrd="0" parTransId="{F7103158-68AC-425C-81F2-B5BD88C3F529}" sibTransId="{124E6C12-FE68-4BFA-AFD7-C789AADD5CF1}"/>
    <dgm:cxn modelId="{5BECBC75-A890-4934-B0A9-524B5DFF49F5}" type="presOf" srcId="{D55C62F6-98CC-4F26-85FF-0F131917D01B}" destId="{02E4A6EB-9829-4FF9-A6BA-747897DB86CB}" srcOrd="1" destOrd="0" presId="urn:microsoft.com/office/officeart/2005/8/layout/list1"/>
    <dgm:cxn modelId="{36559F83-410F-49C9-8056-DD5536303D49}" type="presOf" srcId="{F44B1BC4-AFCA-4DA9-B26A-9EDE9058E101}" destId="{AE1F1EBF-FC90-423C-A862-16042D9A6119}" srcOrd="0" destOrd="0" presId="urn:microsoft.com/office/officeart/2005/8/layout/list1"/>
    <dgm:cxn modelId="{604B2893-BF32-4206-9647-4C52761F77F5}" type="presOf" srcId="{CB514474-3729-44C5-B0FC-8557F08CA0B5}" destId="{50895C23-0418-4A00-B535-78961DC0B279}" srcOrd="1" destOrd="0" presId="urn:microsoft.com/office/officeart/2005/8/layout/list1"/>
    <dgm:cxn modelId="{537A2394-14D2-4BB8-B702-4EB74426CCFE}" type="presOf" srcId="{115E0B13-63EA-43D2-8333-FF669C4E26FF}" destId="{1722FB68-C79E-476F-94B4-27734D9A285A}" srcOrd="0" destOrd="0" presId="urn:microsoft.com/office/officeart/2005/8/layout/list1"/>
    <dgm:cxn modelId="{B17659A1-D59B-435E-B0FF-9B33CB7F316A}" type="presOf" srcId="{FC6E823B-12D6-4363-87E6-465A9CEEEDE9}" destId="{CA9C8373-B3C9-4E2E-9997-763FA84E2AC5}" srcOrd="0" destOrd="1" presId="urn:microsoft.com/office/officeart/2005/8/layout/list1"/>
    <dgm:cxn modelId="{967DFEC7-2C11-4A91-BE85-4707F6C4F1BD}" type="presOf" srcId="{864FFB54-D076-4507-B344-CCC8D257F0A6}" destId="{D75A8741-D225-49AD-8647-699701E4EC60}" srcOrd="0" destOrd="0" presId="urn:microsoft.com/office/officeart/2005/8/layout/list1"/>
    <dgm:cxn modelId="{8B2AFAD4-6B2A-4301-A51F-62E6A1C0D240}" srcId="{D55C62F6-98CC-4F26-85FF-0F131917D01B}" destId="{C55469FD-359D-48C8-A529-85092865A3BC}" srcOrd="0" destOrd="0" parTransId="{7305F9B9-8A3E-46BD-A206-5E6AC2968EEC}" sibTransId="{89F62417-C5F2-48C4-A854-9813EE85D983}"/>
    <dgm:cxn modelId="{CF8710D9-7087-4702-AA6D-11AAAB240562}" type="presOf" srcId="{D55C62F6-98CC-4F26-85FF-0F131917D01B}" destId="{084046C1-E245-4232-9BE6-C557D20B5364}" srcOrd="0" destOrd="0" presId="urn:microsoft.com/office/officeart/2005/8/layout/list1"/>
    <dgm:cxn modelId="{5CE392DC-5D62-4F00-A607-4F502BF92146}" srcId="{D55C62F6-98CC-4F26-85FF-0F131917D01B}" destId="{FC6E823B-12D6-4363-87E6-465A9CEEEDE9}" srcOrd="1" destOrd="0" parTransId="{A6A317D3-6439-4093-9883-8070BD91C0BF}" sibTransId="{17153095-34A0-4251-AFFD-FC2F7FB997D2}"/>
    <dgm:cxn modelId="{49E577E1-7D73-402B-9AEC-F4B43216C6E3}" srcId="{CB514474-3729-44C5-B0FC-8557F08CA0B5}" destId="{115E0B13-63EA-43D2-8333-FF669C4E26FF}" srcOrd="0" destOrd="0" parTransId="{637FF255-35BE-4AAB-9131-E0B675338F29}" sibTransId="{C548CF5F-81C1-4662-A570-D0374509171C}"/>
    <dgm:cxn modelId="{74AA74E5-B782-4B24-B3FB-16A7C2EAF46E}" type="presOf" srcId="{FF7325D2-4D03-432A-9B1B-00E27192621B}" destId="{1722FB68-C79E-476F-94B4-27734D9A285A}" srcOrd="0" destOrd="1" presId="urn:microsoft.com/office/officeart/2005/8/layout/list1"/>
    <dgm:cxn modelId="{FED2B0E9-F8CB-4450-BFC8-6E37F32F53C9}" type="presOf" srcId="{09290078-6A82-4397-8C50-402447AB0E0F}" destId="{FC213AEB-9DC0-4DC3-B22F-CD311900DF9F}" srcOrd="0" destOrd="0" presId="urn:microsoft.com/office/officeart/2005/8/layout/list1"/>
    <dgm:cxn modelId="{6976E4C9-B20C-4778-9107-373DBBE0D621}" type="presParOf" srcId="{FC213AEB-9DC0-4DC3-B22F-CD311900DF9F}" destId="{2ABA9D8E-8074-4454-9B4B-F8E9A41AE044}" srcOrd="0" destOrd="0" presId="urn:microsoft.com/office/officeart/2005/8/layout/list1"/>
    <dgm:cxn modelId="{15047B2C-ED5B-4388-B902-924BCF7C9A78}" type="presParOf" srcId="{2ABA9D8E-8074-4454-9B4B-F8E9A41AE044}" destId="{AE1F1EBF-FC90-423C-A862-16042D9A6119}" srcOrd="0" destOrd="0" presId="urn:microsoft.com/office/officeart/2005/8/layout/list1"/>
    <dgm:cxn modelId="{2129F8AA-DF48-4C2B-B9D6-AF8A698BEE85}" type="presParOf" srcId="{2ABA9D8E-8074-4454-9B4B-F8E9A41AE044}" destId="{F1EC53A1-A4A1-417A-A706-9D6618B1B1D0}" srcOrd="1" destOrd="0" presId="urn:microsoft.com/office/officeart/2005/8/layout/list1"/>
    <dgm:cxn modelId="{738D1FA6-50AA-4556-B808-024D5C4F4DFC}" type="presParOf" srcId="{FC213AEB-9DC0-4DC3-B22F-CD311900DF9F}" destId="{630681C5-1284-4A4D-929C-D2377C56B74E}" srcOrd="1" destOrd="0" presId="urn:microsoft.com/office/officeart/2005/8/layout/list1"/>
    <dgm:cxn modelId="{8036E80E-9F8D-4FB2-965E-163C0340665D}" type="presParOf" srcId="{FC213AEB-9DC0-4DC3-B22F-CD311900DF9F}" destId="{D75A8741-D225-49AD-8647-699701E4EC60}" srcOrd="2" destOrd="0" presId="urn:microsoft.com/office/officeart/2005/8/layout/list1"/>
    <dgm:cxn modelId="{042FE3DA-F9EF-4ECA-A07C-7402C247DFFA}" type="presParOf" srcId="{FC213AEB-9DC0-4DC3-B22F-CD311900DF9F}" destId="{4D32AF8E-17DA-4ACE-AB10-78739ECE5DA9}" srcOrd="3" destOrd="0" presId="urn:microsoft.com/office/officeart/2005/8/layout/list1"/>
    <dgm:cxn modelId="{9182DEC6-3509-4D80-AD1C-EA99BCB997F5}" type="presParOf" srcId="{FC213AEB-9DC0-4DC3-B22F-CD311900DF9F}" destId="{ADFB9F4C-AA83-4FD1-A454-48EE15EE54C1}" srcOrd="4" destOrd="0" presId="urn:microsoft.com/office/officeart/2005/8/layout/list1"/>
    <dgm:cxn modelId="{97BF5A94-ED83-44B8-B11A-44CE4C42A662}" type="presParOf" srcId="{ADFB9F4C-AA83-4FD1-A454-48EE15EE54C1}" destId="{084046C1-E245-4232-9BE6-C557D20B5364}" srcOrd="0" destOrd="0" presId="urn:microsoft.com/office/officeart/2005/8/layout/list1"/>
    <dgm:cxn modelId="{8DAD3BCC-4EAD-4818-A4B0-103652F67600}" type="presParOf" srcId="{ADFB9F4C-AA83-4FD1-A454-48EE15EE54C1}" destId="{02E4A6EB-9829-4FF9-A6BA-747897DB86CB}" srcOrd="1" destOrd="0" presId="urn:microsoft.com/office/officeart/2005/8/layout/list1"/>
    <dgm:cxn modelId="{BCFE5F12-2506-4DDB-AD10-E3940B16A897}" type="presParOf" srcId="{FC213AEB-9DC0-4DC3-B22F-CD311900DF9F}" destId="{4392E080-CA26-4E22-9BBE-CB87FB92D86F}" srcOrd="5" destOrd="0" presId="urn:microsoft.com/office/officeart/2005/8/layout/list1"/>
    <dgm:cxn modelId="{9B411E66-79A5-4814-943A-799240CCAB8D}" type="presParOf" srcId="{FC213AEB-9DC0-4DC3-B22F-CD311900DF9F}" destId="{CA9C8373-B3C9-4E2E-9997-763FA84E2AC5}" srcOrd="6" destOrd="0" presId="urn:microsoft.com/office/officeart/2005/8/layout/list1"/>
    <dgm:cxn modelId="{D814E614-D745-46BE-9728-1057D2E7B3E8}" type="presParOf" srcId="{FC213AEB-9DC0-4DC3-B22F-CD311900DF9F}" destId="{4E6AE286-A83A-4E15-9894-55F14F4AC991}" srcOrd="7" destOrd="0" presId="urn:microsoft.com/office/officeart/2005/8/layout/list1"/>
    <dgm:cxn modelId="{F8E65680-8B6F-451F-9D2F-9A421C88425D}" type="presParOf" srcId="{FC213AEB-9DC0-4DC3-B22F-CD311900DF9F}" destId="{D891F670-CCB6-40EE-BE24-44FE8002448E}" srcOrd="8" destOrd="0" presId="urn:microsoft.com/office/officeart/2005/8/layout/list1"/>
    <dgm:cxn modelId="{856AB0AE-6D73-4D2C-8D98-BF647043BC5F}" type="presParOf" srcId="{D891F670-CCB6-40EE-BE24-44FE8002448E}" destId="{DB3A2AF2-B534-492D-9177-B3A8193C5504}" srcOrd="0" destOrd="0" presId="urn:microsoft.com/office/officeart/2005/8/layout/list1"/>
    <dgm:cxn modelId="{136214B4-6D7F-408E-BB84-7D44655E72C2}" type="presParOf" srcId="{D891F670-CCB6-40EE-BE24-44FE8002448E}" destId="{50895C23-0418-4A00-B535-78961DC0B279}" srcOrd="1" destOrd="0" presId="urn:microsoft.com/office/officeart/2005/8/layout/list1"/>
    <dgm:cxn modelId="{F1CC49B3-73B6-4EB6-9253-F43E88601F0D}" type="presParOf" srcId="{FC213AEB-9DC0-4DC3-B22F-CD311900DF9F}" destId="{B5698C0B-CC17-486E-A5D1-EB4B12BA4183}" srcOrd="9" destOrd="0" presId="urn:microsoft.com/office/officeart/2005/8/layout/list1"/>
    <dgm:cxn modelId="{1A7709D5-D233-4CE4-81FB-A7A25DF21E7A}" type="presParOf" srcId="{FC213AEB-9DC0-4DC3-B22F-CD311900DF9F}" destId="{1722FB68-C79E-476F-94B4-27734D9A28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290078-6A82-4397-8C50-402447AB0E0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44B1BC4-AFCA-4DA9-B26A-9EDE9058E101}">
      <dgm:prSet phldrT="[文本]" custT="1"/>
      <dgm:spPr/>
      <dgm:t>
        <a:bodyPr/>
        <a:lstStyle/>
        <a:p>
          <a:r>
            <a:rPr lang="zh-CN" altLang="en-US" sz="1800" dirty="0"/>
            <a:t>方法 </a:t>
          </a:r>
          <a:r>
            <a:rPr lang="en-US" altLang="zh-CN" sz="1800" dirty="0"/>
            <a:t>1</a:t>
          </a:r>
          <a:endParaRPr lang="zh-CN" altLang="en-US" sz="1800" dirty="0"/>
        </a:p>
      </dgm:t>
    </dgm:pt>
    <dgm:pt modelId="{83DAC64D-51A2-45A5-A359-73E28887327E}" type="parTrans" cxnId="{724D882D-BA28-45B2-A3C8-59A60A2F50B8}">
      <dgm:prSet/>
      <dgm:spPr/>
      <dgm:t>
        <a:bodyPr/>
        <a:lstStyle/>
        <a:p>
          <a:endParaRPr lang="zh-CN" altLang="en-US" sz="1800"/>
        </a:p>
      </dgm:t>
    </dgm:pt>
    <dgm:pt modelId="{9442738C-A176-4AB5-8B50-DF42C30B7B4A}" type="sibTrans" cxnId="{724D882D-BA28-45B2-A3C8-59A60A2F50B8}">
      <dgm:prSet/>
      <dgm:spPr/>
      <dgm:t>
        <a:bodyPr/>
        <a:lstStyle/>
        <a:p>
          <a:endParaRPr lang="zh-CN" altLang="en-US" sz="1800"/>
        </a:p>
      </dgm:t>
    </dgm:pt>
    <dgm:pt modelId="{D55C62F6-98CC-4F26-85FF-0F131917D01B}">
      <dgm:prSet phldrT="[文本]" custT="1"/>
      <dgm:spPr/>
      <dgm:t>
        <a:bodyPr/>
        <a:lstStyle/>
        <a:p>
          <a:r>
            <a:rPr lang="zh-CN" altLang="en-US" sz="1800" dirty="0"/>
            <a:t>方法 </a:t>
          </a:r>
          <a:r>
            <a:rPr lang="en-US" altLang="zh-CN" sz="1800" dirty="0"/>
            <a:t>2</a:t>
          </a:r>
          <a:endParaRPr lang="zh-CN" altLang="en-US" sz="1800" dirty="0"/>
        </a:p>
      </dgm:t>
    </dgm:pt>
    <dgm:pt modelId="{87D26CD5-4A50-4ECE-B6C4-AF22382F19F4}" type="parTrans" cxnId="{D0A24737-4FF3-46D2-BA10-53DC6EC79669}">
      <dgm:prSet/>
      <dgm:spPr/>
      <dgm:t>
        <a:bodyPr/>
        <a:lstStyle/>
        <a:p>
          <a:endParaRPr lang="zh-CN" altLang="en-US" sz="1800"/>
        </a:p>
      </dgm:t>
    </dgm:pt>
    <dgm:pt modelId="{F881059E-2932-4544-A6F7-6A69BD2F1034}" type="sibTrans" cxnId="{D0A24737-4FF3-46D2-BA10-53DC6EC79669}">
      <dgm:prSet/>
      <dgm:spPr/>
      <dgm:t>
        <a:bodyPr/>
        <a:lstStyle/>
        <a:p>
          <a:endParaRPr lang="zh-CN" altLang="en-US" sz="1800"/>
        </a:p>
      </dgm:t>
    </dgm:pt>
    <dgm:pt modelId="{864FFB54-D076-4507-B344-CCC8D257F0A6}">
      <dgm:prSet phldrT="[文本]" custT="1"/>
      <dgm:spPr/>
      <dgm:t>
        <a:bodyPr rIns="540000"/>
        <a:lstStyle/>
        <a:p>
          <a:r>
            <a:rPr lang="zh-CN" altLang="en-US" sz="1800" dirty="0"/>
            <a:t>介绍</a:t>
          </a:r>
          <a:r>
            <a:rPr lang="en-US" altLang="zh-CN" sz="1800" dirty="0"/>
            <a:t>…… </a:t>
          </a:r>
          <a:r>
            <a:rPr lang="zh-CN" altLang="en-US" sz="1800" dirty="0"/>
            <a:t>劳仑衣普桑，认至将指点效则机，最你更枝。</a:t>
          </a:r>
        </a:p>
      </dgm:t>
    </dgm:pt>
    <dgm:pt modelId="{E9BD9BA4-6282-4CB6-B788-66E706EA0E5D}" type="parTrans" cxnId="{00C40A1C-0027-4D41-82B7-26FACE2BAC10}">
      <dgm:prSet/>
      <dgm:spPr/>
      <dgm:t>
        <a:bodyPr/>
        <a:lstStyle/>
        <a:p>
          <a:endParaRPr lang="zh-CN" altLang="en-US" sz="1800"/>
        </a:p>
      </dgm:t>
    </dgm:pt>
    <dgm:pt modelId="{F9E7C37F-EC40-4CCA-9644-376CC5E73628}" type="sibTrans" cxnId="{00C40A1C-0027-4D41-82B7-26FACE2BAC10}">
      <dgm:prSet/>
      <dgm:spPr/>
      <dgm:t>
        <a:bodyPr/>
        <a:lstStyle/>
        <a:p>
          <a:endParaRPr lang="zh-CN" altLang="en-US" sz="1800"/>
        </a:p>
      </dgm:t>
    </dgm:pt>
    <dgm:pt modelId="{C55469FD-359D-48C8-A529-85092865A3BC}">
      <dgm:prSet phldrT="[文本]" custT="1"/>
      <dgm:spPr/>
      <dgm:t>
        <a:bodyPr/>
        <a:lstStyle/>
        <a:p>
          <a:r>
            <a:rPr lang="zh-CN" altLang="en-US" sz="1800" dirty="0"/>
            <a:t>介绍</a:t>
          </a:r>
          <a:r>
            <a:rPr lang="en-US" altLang="zh-CN" sz="1800" dirty="0"/>
            <a:t>…… </a:t>
          </a:r>
          <a:r>
            <a:rPr lang="zh-CN" altLang="en-US" sz="1800" dirty="0"/>
            <a:t>劳仑衣普桑，认至将指点效则机，最你更枝。</a:t>
          </a:r>
        </a:p>
      </dgm:t>
    </dgm:pt>
    <dgm:pt modelId="{7305F9B9-8A3E-46BD-A206-5E6AC2968EEC}" type="parTrans" cxnId="{8B2AFAD4-6B2A-4301-A51F-62E6A1C0D240}">
      <dgm:prSet/>
      <dgm:spPr/>
      <dgm:t>
        <a:bodyPr/>
        <a:lstStyle/>
        <a:p>
          <a:endParaRPr lang="zh-CN" altLang="en-US" sz="1800"/>
        </a:p>
      </dgm:t>
    </dgm:pt>
    <dgm:pt modelId="{89F62417-C5F2-48C4-A854-9813EE85D983}" type="sibTrans" cxnId="{8B2AFAD4-6B2A-4301-A51F-62E6A1C0D240}">
      <dgm:prSet/>
      <dgm:spPr/>
      <dgm:t>
        <a:bodyPr/>
        <a:lstStyle/>
        <a:p>
          <a:endParaRPr lang="zh-CN" altLang="en-US" sz="1800"/>
        </a:p>
      </dgm:t>
    </dgm:pt>
    <dgm:pt modelId="{FC213AEB-9DC0-4DC3-B22F-CD311900DF9F}" type="pres">
      <dgm:prSet presAssocID="{09290078-6A82-4397-8C50-402447AB0E0F}" presName="linear" presStyleCnt="0">
        <dgm:presLayoutVars>
          <dgm:dir/>
          <dgm:animLvl val="lvl"/>
          <dgm:resizeHandles val="exact"/>
        </dgm:presLayoutVars>
      </dgm:prSet>
      <dgm:spPr/>
    </dgm:pt>
    <dgm:pt modelId="{2ABA9D8E-8074-4454-9B4B-F8E9A41AE044}" type="pres">
      <dgm:prSet presAssocID="{F44B1BC4-AFCA-4DA9-B26A-9EDE9058E101}" presName="parentLin" presStyleCnt="0"/>
      <dgm:spPr/>
    </dgm:pt>
    <dgm:pt modelId="{AE1F1EBF-FC90-423C-A862-16042D9A6119}" type="pres">
      <dgm:prSet presAssocID="{F44B1BC4-AFCA-4DA9-B26A-9EDE9058E101}" presName="parentLeftMargin" presStyleLbl="node1" presStyleIdx="0" presStyleCnt="2"/>
      <dgm:spPr/>
    </dgm:pt>
    <dgm:pt modelId="{F1EC53A1-A4A1-417A-A706-9D6618B1B1D0}" type="pres">
      <dgm:prSet presAssocID="{F44B1BC4-AFCA-4DA9-B26A-9EDE9058E1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0681C5-1284-4A4D-929C-D2377C56B74E}" type="pres">
      <dgm:prSet presAssocID="{F44B1BC4-AFCA-4DA9-B26A-9EDE9058E101}" presName="negativeSpace" presStyleCnt="0"/>
      <dgm:spPr/>
    </dgm:pt>
    <dgm:pt modelId="{D75A8741-D225-49AD-8647-699701E4EC60}" type="pres">
      <dgm:prSet presAssocID="{F44B1BC4-AFCA-4DA9-B26A-9EDE9058E101}" presName="childText" presStyleLbl="conFgAcc1" presStyleIdx="0" presStyleCnt="2">
        <dgm:presLayoutVars>
          <dgm:bulletEnabled val="1"/>
        </dgm:presLayoutVars>
      </dgm:prSet>
      <dgm:spPr/>
    </dgm:pt>
    <dgm:pt modelId="{4D32AF8E-17DA-4ACE-AB10-78739ECE5DA9}" type="pres">
      <dgm:prSet presAssocID="{9442738C-A176-4AB5-8B50-DF42C30B7B4A}" presName="spaceBetweenRectangles" presStyleCnt="0"/>
      <dgm:spPr/>
    </dgm:pt>
    <dgm:pt modelId="{ADFB9F4C-AA83-4FD1-A454-48EE15EE54C1}" type="pres">
      <dgm:prSet presAssocID="{D55C62F6-98CC-4F26-85FF-0F131917D01B}" presName="parentLin" presStyleCnt="0"/>
      <dgm:spPr/>
    </dgm:pt>
    <dgm:pt modelId="{084046C1-E245-4232-9BE6-C557D20B5364}" type="pres">
      <dgm:prSet presAssocID="{D55C62F6-98CC-4F26-85FF-0F131917D01B}" presName="parentLeftMargin" presStyleLbl="node1" presStyleIdx="0" presStyleCnt="2"/>
      <dgm:spPr/>
    </dgm:pt>
    <dgm:pt modelId="{02E4A6EB-9829-4FF9-A6BA-747897DB86CB}" type="pres">
      <dgm:prSet presAssocID="{D55C62F6-98CC-4F26-85FF-0F131917D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92E080-CA26-4E22-9BBE-CB87FB92D86F}" type="pres">
      <dgm:prSet presAssocID="{D55C62F6-98CC-4F26-85FF-0F131917D01B}" presName="negativeSpace" presStyleCnt="0"/>
      <dgm:spPr/>
    </dgm:pt>
    <dgm:pt modelId="{CA9C8373-B3C9-4E2E-9997-763FA84E2AC5}" type="pres">
      <dgm:prSet presAssocID="{D55C62F6-98CC-4F26-85FF-0F131917D01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0C40A1C-0027-4D41-82B7-26FACE2BAC10}" srcId="{F44B1BC4-AFCA-4DA9-B26A-9EDE9058E101}" destId="{864FFB54-D076-4507-B344-CCC8D257F0A6}" srcOrd="0" destOrd="0" parTransId="{E9BD9BA4-6282-4CB6-B788-66E706EA0E5D}" sibTransId="{F9E7C37F-EC40-4CCA-9644-376CC5E73628}"/>
    <dgm:cxn modelId="{724D882D-BA28-45B2-A3C8-59A60A2F50B8}" srcId="{09290078-6A82-4397-8C50-402447AB0E0F}" destId="{F44B1BC4-AFCA-4DA9-B26A-9EDE9058E101}" srcOrd="0" destOrd="0" parTransId="{83DAC64D-51A2-45A5-A359-73E28887327E}" sibTransId="{9442738C-A176-4AB5-8B50-DF42C30B7B4A}"/>
    <dgm:cxn modelId="{D0A24737-4FF3-46D2-BA10-53DC6EC79669}" srcId="{09290078-6A82-4397-8C50-402447AB0E0F}" destId="{D55C62F6-98CC-4F26-85FF-0F131917D01B}" srcOrd="1" destOrd="0" parTransId="{87D26CD5-4A50-4ECE-B6C4-AF22382F19F4}" sibTransId="{F881059E-2932-4544-A6F7-6A69BD2F1034}"/>
    <dgm:cxn modelId="{90A4135D-BDDE-48E4-A33C-AA62BDD83F15}" type="presOf" srcId="{C55469FD-359D-48C8-A529-85092865A3BC}" destId="{CA9C8373-B3C9-4E2E-9997-763FA84E2AC5}" srcOrd="0" destOrd="0" presId="urn:microsoft.com/office/officeart/2005/8/layout/list1"/>
    <dgm:cxn modelId="{DFFF8651-055F-4E04-B077-5A363AAE25D3}" type="presOf" srcId="{F44B1BC4-AFCA-4DA9-B26A-9EDE9058E101}" destId="{F1EC53A1-A4A1-417A-A706-9D6618B1B1D0}" srcOrd="1" destOrd="0" presId="urn:microsoft.com/office/officeart/2005/8/layout/list1"/>
    <dgm:cxn modelId="{5BECBC75-A890-4934-B0A9-524B5DFF49F5}" type="presOf" srcId="{D55C62F6-98CC-4F26-85FF-0F131917D01B}" destId="{02E4A6EB-9829-4FF9-A6BA-747897DB86CB}" srcOrd="1" destOrd="0" presId="urn:microsoft.com/office/officeart/2005/8/layout/list1"/>
    <dgm:cxn modelId="{36559F83-410F-49C9-8056-DD5536303D49}" type="presOf" srcId="{F44B1BC4-AFCA-4DA9-B26A-9EDE9058E101}" destId="{AE1F1EBF-FC90-423C-A862-16042D9A6119}" srcOrd="0" destOrd="0" presId="urn:microsoft.com/office/officeart/2005/8/layout/list1"/>
    <dgm:cxn modelId="{967DFEC7-2C11-4A91-BE85-4707F6C4F1BD}" type="presOf" srcId="{864FFB54-D076-4507-B344-CCC8D257F0A6}" destId="{D75A8741-D225-49AD-8647-699701E4EC60}" srcOrd="0" destOrd="0" presId="urn:microsoft.com/office/officeart/2005/8/layout/list1"/>
    <dgm:cxn modelId="{8B2AFAD4-6B2A-4301-A51F-62E6A1C0D240}" srcId="{D55C62F6-98CC-4F26-85FF-0F131917D01B}" destId="{C55469FD-359D-48C8-A529-85092865A3BC}" srcOrd="0" destOrd="0" parTransId="{7305F9B9-8A3E-46BD-A206-5E6AC2968EEC}" sibTransId="{89F62417-C5F2-48C4-A854-9813EE85D983}"/>
    <dgm:cxn modelId="{CF8710D9-7087-4702-AA6D-11AAAB240562}" type="presOf" srcId="{D55C62F6-98CC-4F26-85FF-0F131917D01B}" destId="{084046C1-E245-4232-9BE6-C557D20B5364}" srcOrd="0" destOrd="0" presId="urn:microsoft.com/office/officeart/2005/8/layout/list1"/>
    <dgm:cxn modelId="{FED2B0E9-F8CB-4450-BFC8-6E37F32F53C9}" type="presOf" srcId="{09290078-6A82-4397-8C50-402447AB0E0F}" destId="{FC213AEB-9DC0-4DC3-B22F-CD311900DF9F}" srcOrd="0" destOrd="0" presId="urn:microsoft.com/office/officeart/2005/8/layout/list1"/>
    <dgm:cxn modelId="{6976E4C9-B20C-4778-9107-373DBBE0D621}" type="presParOf" srcId="{FC213AEB-9DC0-4DC3-B22F-CD311900DF9F}" destId="{2ABA9D8E-8074-4454-9B4B-F8E9A41AE044}" srcOrd="0" destOrd="0" presId="urn:microsoft.com/office/officeart/2005/8/layout/list1"/>
    <dgm:cxn modelId="{15047B2C-ED5B-4388-B902-924BCF7C9A78}" type="presParOf" srcId="{2ABA9D8E-8074-4454-9B4B-F8E9A41AE044}" destId="{AE1F1EBF-FC90-423C-A862-16042D9A6119}" srcOrd="0" destOrd="0" presId="urn:microsoft.com/office/officeart/2005/8/layout/list1"/>
    <dgm:cxn modelId="{2129F8AA-DF48-4C2B-B9D6-AF8A698BEE85}" type="presParOf" srcId="{2ABA9D8E-8074-4454-9B4B-F8E9A41AE044}" destId="{F1EC53A1-A4A1-417A-A706-9D6618B1B1D0}" srcOrd="1" destOrd="0" presId="urn:microsoft.com/office/officeart/2005/8/layout/list1"/>
    <dgm:cxn modelId="{738D1FA6-50AA-4556-B808-024D5C4F4DFC}" type="presParOf" srcId="{FC213AEB-9DC0-4DC3-B22F-CD311900DF9F}" destId="{630681C5-1284-4A4D-929C-D2377C56B74E}" srcOrd="1" destOrd="0" presId="urn:microsoft.com/office/officeart/2005/8/layout/list1"/>
    <dgm:cxn modelId="{8036E80E-9F8D-4FB2-965E-163C0340665D}" type="presParOf" srcId="{FC213AEB-9DC0-4DC3-B22F-CD311900DF9F}" destId="{D75A8741-D225-49AD-8647-699701E4EC60}" srcOrd="2" destOrd="0" presId="urn:microsoft.com/office/officeart/2005/8/layout/list1"/>
    <dgm:cxn modelId="{042FE3DA-F9EF-4ECA-A07C-7402C247DFFA}" type="presParOf" srcId="{FC213AEB-9DC0-4DC3-B22F-CD311900DF9F}" destId="{4D32AF8E-17DA-4ACE-AB10-78739ECE5DA9}" srcOrd="3" destOrd="0" presId="urn:microsoft.com/office/officeart/2005/8/layout/list1"/>
    <dgm:cxn modelId="{9182DEC6-3509-4D80-AD1C-EA99BCB997F5}" type="presParOf" srcId="{FC213AEB-9DC0-4DC3-B22F-CD311900DF9F}" destId="{ADFB9F4C-AA83-4FD1-A454-48EE15EE54C1}" srcOrd="4" destOrd="0" presId="urn:microsoft.com/office/officeart/2005/8/layout/list1"/>
    <dgm:cxn modelId="{97BF5A94-ED83-44B8-B11A-44CE4C42A662}" type="presParOf" srcId="{ADFB9F4C-AA83-4FD1-A454-48EE15EE54C1}" destId="{084046C1-E245-4232-9BE6-C557D20B5364}" srcOrd="0" destOrd="0" presId="urn:microsoft.com/office/officeart/2005/8/layout/list1"/>
    <dgm:cxn modelId="{8DAD3BCC-4EAD-4818-A4B0-103652F67600}" type="presParOf" srcId="{ADFB9F4C-AA83-4FD1-A454-48EE15EE54C1}" destId="{02E4A6EB-9829-4FF9-A6BA-747897DB86CB}" srcOrd="1" destOrd="0" presId="urn:microsoft.com/office/officeart/2005/8/layout/list1"/>
    <dgm:cxn modelId="{BCFE5F12-2506-4DDB-AD10-E3940B16A897}" type="presParOf" srcId="{FC213AEB-9DC0-4DC3-B22F-CD311900DF9F}" destId="{4392E080-CA26-4E22-9BBE-CB87FB92D86F}" srcOrd="5" destOrd="0" presId="urn:microsoft.com/office/officeart/2005/8/layout/list1"/>
    <dgm:cxn modelId="{9B411E66-79A5-4814-943A-799240CCAB8D}" type="presParOf" srcId="{FC213AEB-9DC0-4DC3-B22F-CD311900DF9F}" destId="{CA9C8373-B3C9-4E2E-9997-763FA84E2AC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8741-D225-49AD-8647-699701E4EC60}">
      <dsp:nvSpPr>
        <dsp:cNvPr id="0" name=""/>
        <dsp:cNvSpPr/>
      </dsp:nvSpPr>
      <dsp:spPr>
        <a:xfrm>
          <a:off x="0" y="393120"/>
          <a:ext cx="83880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02" tIns="333248" rIns="6510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介绍</a:t>
          </a:r>
          <a:r>
            <a:rPr lang="en-US" altLang="zh-CN" sz="1600" kern="1200" dirty="0"/>
            <a:t>…… </a:t>
          </a:r>
          <a:r>
            <a:rPr lang="zh-CN" altLang="en-US" sz="1600" kern="1200" dirty="0"/>
            <a:t>劳仑衣普桑，认至将指点效则机，最你更枝。想板整月正进好志次回总般，段然取向使张规军证回，世市总李率英茄持伴。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用阶千样响领交出，器程办管据家元写，名其直金团。</a:t>
          </a:r>
        </a:p>
      </dsp:txBody>
      <dsp:txXfrm>
        <a:off x="0" y="393120"/>
        <a:ext cx="8388000" cy="1461600"/>
      </dsp:txXfrm>
    </dsp:sp>
    <dsp:sp modelId="{F1EC53A1-A4A1-417A-A706-9D6618B1B1D0}">
      <dsp:nvSpPr>
        <dsp:cNvPr id="0" name=""/>
        <dsp:cNvSpPr/>
      </dsp:nvSpPr>
      <dsp:spPr>
        <a:xfrm>
          <a:off x="419400" y="156959"/>
          <a:ext cx="5871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方法 </a:t>
          </a:r>
          <a:r>
            <a:rPr lang="en-US" altLang="zh-CN" sz="1600" kern="1200" dirty="0"/>
            <a:t>1</a:t>
          </a:r>
          <a:endParaRPr lang="zh-CN" altLang="en-US" sz="1600" kern="1200" dirty="0"/>
        </a:p>
      </dsp:txBody>
      <dsp:txXfrm>
        <a:off x="442457" y="180016"/>
        <a:ext cx="5825486" cy="426206"/>
      </dsp:txXfrm>
    </dsp:sp>
    <dsp:sp modelId="{CA9C8373-B3C9-4E2E-9997-763FA84E2AC5}">
      <dsp:nvSpPr>
        <dsp:cNvPr id="0" name=""/>
        <dsp:cNvSpPr/>
      </dsp:nvSpPr>
      <dsp:spPr>
        <a:xfrm>
          <a:off x="0" y="2177280"/>
          <a:ext cx="83880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02" tIns="333248" rIns="6510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介绍</a:t>
          </a:r>
          <a:r>
            <a:rPr lang="en-US" altLang="zh-CN" sz="1600" kern="1200"/>
            <a:t>…… </a:t>
          </a:r>
          <a:r>
            <a:rPr lang="zh-CN" altLang="en-US" sz="1600" kern="1200"/>
            <a:t>劳仑衣普桑，认至将指点效则机，最你更枝。想板整月正进好志次回总般，段然取向使张规军证回，世市总李率英茄持伴。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用阶千样响领交出，器程办管据家元写，名其直金团。</a:t>
          </a:r>
        </a:p>
      </dsp:txBody>
      <dsp:txXfrm>
        <a:off x="0" y="2177280"/>
        <a:ext cx="8388000" cy="1461600"/>
      </dsp:txXfrm>
    </dsp:sp>
    <dsp:sp modelId="{02E4A6EB-9829-4FF9-A6BA-747897DB86CB}">
      <dsp:nvSpPr>
        <dsp:cNvPr id="0" name=""/>
        <dsp:cNvSpPr/>
      </dsp:nvSpPr>
      <dsp:spPr>
        <a:xfrm>
          <a:off x="419400" y="1941120"/>
          <a:ext cx="5871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方法 </a:t>
          </a: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>
        <a:off x="442457" y="1964177"/>
        <a:ext cx="5825486" cy="426206"/>
      </dsp:txXfrm>
    </dsp:sp>
    <dsp:sp modelId="{1722FB68-C79E-476F-94B4-27734D9A285A}">
      <dsp:nvSpPr>
        <dsp:cNvPr id="0" name=""/>
        <dsp:cNvSpPr/>
      </dsp:nvSpPr>
      <dsp:spPr>
        <a:xfrm>
          <a:off x="0" y="3961440"/>
          <a:ext cx="8388000" cy="146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1002" tIns="333248" rIns="65100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/>
            <a:t>介绍</a:t>
          </a:r>
          <a:r>
            <a:rPr lang="en-US" altLang="zh-CN" sz="1600" kern="1200"/>
            <a:t>…… </a:t>
          </a:r>
          <a:r>
            <a:rPr lang="zh-CN" altLang="en-US" sz="1600" kern="1200"/>
            <a:t>劳仑衣普桑，认至将指点效则机，最你更枝。想板整月正进好志次回总般，段然取向使张规军证回，世市总李率英茄持伴。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600" kern="1200" dirty="0"/>
            <a:t>用阶千样响领交出，器程办管据家元写，名其直金团。</a:t>
          </a:r>
        </a:p>
      </dsp:txBody>
      <dsp:txXfrm>
        <a:off x="0" y="3961440"/>
        <a:ext cx="8388000" cy="1461600"/>
      </dsp:txXfrm>
    </dsp:sp>
    <dsp:sp modelId="{50895C23-0418-4A00-B535-78961DC0B279}">
      <dsp:nvSpPr>
        <dsp:cNvPr id="0" name=""/>
        <dsp:cNvSpPr/>
      </dsp:nvSpPr>
      <dsp:spPr>
        <a:xfrm>
          <a:off x="419400" y="3725280"/>
          <a:ext cx="587160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1933" tIns="0" rIns="22193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方法 </a:t>
          </a:r>
          <a:r>
            <a:rPr lang="en-US" altLang="zh-CN" sz="1600" kern="1200" dirty="0"/>
            <a:t>3</a:t>
          </a:r>
          <a:endParaRPr lang="zh-CN" altLang="en-US" sz="1600" kern="1200" dirty="0"/>
        </a:p>
      </dsp:txBody>
      <dsp:txXfrm>
        <a:off x="442457" y="3748337"/>
        <a:ext cx="582548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5A8741-D225-49AD-8647-699701E4EC60}">
      <dsp:nvSpPr>
        <dsp:cNvPr id="0" name=""/>
        <dsp:cNvSpPr/>
      </dsp:nvSpPr>
      <dsp:spPr>
        <a:xfrm>
          <a:off x="0" y="268529"/>
          <a:ext cx="10737497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349" tIns="374904" rIns="54000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介绍</a:t>
          </a:r>
          <a:r>
            <a:rPr lang="en-US" altLang="zh-CN" sz="1800" kern="1200" dirty="0"/>
            <a:t>…… </a:t>
          </a:r>
          <a:r>
            <a:rPr lang="zh-CN" altLang="en-US" sz="1800" kern="1200" dirty="0"/>
            <a:t>劳仑衣普桑，认至将指点效则机，最你更枝。</a:t>
          </a:r>
        </a:p>
      </dsp:txBody>
      <dsp:txXfrm>
        <a:off x="0" y="268529"/>
        <a:ext cx="10737497" cy="878850"/>
      </dsp:txXfrm>
    </dsp:sp>
    <dsp:sp modelId="{F1EC53A1-A4A1-417A-A706-9D6618B1B1D0}">
      <dsp:nvSpPr>
        <dsp:cNvPr id="0" name=""/>
        <dsp:cNvSpPr/>
      </dsp:nvSpPr>
      <dsp:spPr>
        <a:xfrm>
          <a:off x="536874" y="2849"/>
          <a:ext cx="75162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96" tIns="0" rIns="284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方法 </a:t>
          </a:r>
          <a:r>
            <a:rPr lang="en-US" altLang="zh-CN" sz="1800" kern="1200" dirty="0"/>
            <a:t>1</a:t>
          </a:r>
          <a:endParaRPr lang="zh-CN" altLang="en-US" sz="1800" kern="1200" dirty="0"/>
        </a:p>
      </dsp:txBody>
      <dsp:txXfrm>
        <a:off x="562813" y="28788"/>
        <a:ext cx="7464370" cy="479482"/>
      </dsp:txXfrm>
    </dsp:sp>
    <dsp:sp modelId="{CA9C8373-B3C9-4E2E-9997-763FA84E2AC5}">
      <dsp:nvSpPr>
        <dsp:cNvPr id="0" name=""/>
        <dsp:cNvSpPr/>
      </dsp:nvSpPr>
      <dsp:spPr>
        <a:xfrm>
          <a:off x="0" y="1510259"/>
          <a:ext cx="10737497" cy="878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3349" tIns="374904" rIns="83334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介绍</a:t>
          </a:r>
          <a:r>
            <a:rPr lang="en-US" altLang="zh-CN" sz="1800" kern="1200" dirty="0"/>
            <a:t>…… </a:t>
          </a:r>
          <a:r>
            <a:rPr lang="zh-CN" altLang="en-US" sz="1800" kern="1200" dirty="0"/>
            <a:t>劳仑衣普桑，认至将指点效则机，最你更枝。</a:t>
          </a:r>
        </a:p>
      </dsp:txBody>
      <dsp:txXfrm>
        <a:off x="0" y="1510259"/>
        <a:ext cx="10737497" cy="878850"/>
      </dsp:txXfrm>
    </dsp:sp>
    <dsp:sp modelId="{02E4A6EB-9829-4FF9-A6BA-747897DB86CB}">
      <dsp:nvSpPr>
        <dsp:cNvPr id="0" name=""/>
        <dsp:cNvSpPr/>
      </dsp:nvSpPr>
      <dsp:spPr>
        <a:xfrm>
          <a:off x="536874" y="1244579"/>
          <a:ext cx="7516248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096" tIns="0" rIns="28409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方法 </a:t>
          </a:r>
          <a:r>
            <a:rPr lang="en-US" altLang="zh-CN" sz="1800" kern="1200" dirty="0"/>
            <a:t>2</a:t>
          </a:r>
          <a:endParaRPr lang="zh-CN" altLang="en-US" sz="1800" kern="1200" dirty="0"/>
        </a:p>
      </dsp:txBody>
      <dsp:txXfrm>
        <a:off x="562813" y="1270518"/>
        <a:ext cx="7464370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973FD-4896-4697-BA13-C4A784E34227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2D51C-6ABC-4687-9255-3BCF9BAFDF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9FE5A-EF66-4766-8407-3544EDF3E8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254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15BF-1D11-62F8-3551-640F8D24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CB9766-E426-A995-37BA-B8A1C64E7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6F080D-43E0-EDA6-C474-781ACD0DDEA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3281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377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8972-61C7-545A-B222-9F32BFEF3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25D753-C970-BA14-FB4F-6FDF6A5A6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A517EC-2701-5230-B7F1-64FB7AC35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31EE00-EAFA-0D9C-7764-A4E1E67AA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92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B923-D23A-9B43-0C93-3E30218F2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944769-1748-0045-2C85-B28CD52A0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110B2-4AC4-DDE6-F21C-E182CB32A00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918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06EA-07CC-4D94-CDDD-58416130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0BC3A2-8399-0608-7D63-B1C1E79225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37E83-BC7B-802C-FC75-65EB32BAB00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509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03B6-40AA-6986-F9FB-3B124B30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123340-C4C4-2158-1CEF-6AB4ECAA2B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91F147-24C6-92E8-85F4-DB59BFFDAD5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6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16B3-E630-FB96-B7B5-36B6D03E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1B027A-88BB-EDEB-8E3D-A4A41A581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D79E48-1F11-5DB0-2CD3-8C28110A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67D29F-09C3-C19F-6D80-50D5BB1F9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3B9FE5A-EF66-4766-8407-3544EDF3E8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41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6C3075-5FC6-4713-9D9C-EE6B9852164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4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029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4CD83-4DB9-3735-555F-8D946E917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5EEDDE-A13A-2A9B-B4BF-6086B7C031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5632D-08BD-7BEC-D0BB-63467A689FB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74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B9FE5A-EF66-4766-8407-3544EDF3E80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279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63CB-1357-88E1-C4AD-D1D48A56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C18D8F8-24C6-5859-69F5-B5831049D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E95CBF-3A6D-A93C-4E53-C6121CF7D63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21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10" Type="http://schemas.openxmlformats.org/officeDocument/2006/relationships/image" Target="file:///C:\Users\1V994W2\PycharmProjects\PPT_Background_Generation/pic_temp/pic_sup.png" TargetMode="External"/><Relationship Id="rId4" Type="http://schemas.openxmlformats.org/officeDocument/2006/relationships/tags" Target="../tags/tag11.xml"/><Relationship Id="rId9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.png"/><Relationship Id="rId5" Type="http://schemas.openxmlformats.org/officeDocument/2006/relationships/tags" Target="../tags/tag70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69.xml"/><Relationship Id="rId9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77.xml"/><Relationship Id="rId10" Type="http://schemas.openxmlformats.org/officeDocument/2006/relationships/image" Target="../media/image5.png"/><Relationship Id="rId4" Type="http://schemas.openxmlformats.org/officeDocument/2006/relationships/tags" Target="../tags/tag76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8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file:///C:\Users\1V994W2\PycharmProjects\PPT_Background_Generation/pic_temp/pic_sup.png" TargetMode="Externa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tags" Target="../tags/tag89.xml"/><Relationship Id="rId10" Type="http://schemas.openxmlformats.org/officeDocument/2006/relationships/image" Target="../media/image5.png"/><Relationship Id="rId4" Type="http://schemas.openxmlformats.org/officeDocument/2006/relationships/tags" Target="../tags/tag88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12" Type="http://schemas.openxmlformats.org/officeDocument/2006/relationships/image" Target="../media/image5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95.xml"/><Relationship Id="rId10" Type="http://schemas.openxmlformats.org/officeDocument/2006/relationships/image" Target="../media/image4.png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03.xml"/><Relationship Id="rId10" Type="http://schemas.openxmlformats.org/officeDocument/2006/relationships/image" Target="../media/image4.png"/><Relationship Id="rId4" Type="http://schemas.openxmlformats.org/officeDocument/2006/relationships/tags" Target="../tags/tag102.xml"/><Relationship Id="rId9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5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image" Target="../media/image4.png"/><Relationship Id="rId5" Type="http://schemas.openxmlformats.org/officeDocument/2006/relationships/tags" Target="../tags/tag11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image" Target="../media/image5.png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image" Target="file:///C:\Users\1V994W2\PycharmProjects\PPT_Background_Generation/pic_temp/0_pic_quater_left_up.png" TargetMode="Externa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4.png"/><Relationship Id="rId5" Type="http://schemas.openxmlformats.org/officeDocument/2006/relationships/tags" Target="../tags/tag12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file:///C:\Users\1V994W2\PycharmProjects\PPT_Background_Generation/pic_temp/1_pic_quater_right_up.png" TargetMode="Externa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image" Target="../media/image4.png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26.xml"/><Relationship Id="rId16" Type="http://schemas.openxmlformats.org/officeDocument/2006/relationships/image" Target="file:///C:\Users\1V994W2\PycharmProjects\PPT_Background_Generation/pic_temp/1_pic_quater_right_up.png" TargetMode="Externa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5" Type="http://schemas.openxmlformats.org/officeDocument/2006/relationships/image" Target="../media/image5.png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image" Target="file:///C:\Users\1V994W2\PycharmProjects\PPT_Background_Generation/pic_temp/0_pic_quater_left_up.png" TargetMode="Externa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5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140.xml"/><Relationship Id="rId10" Type="http://schemas.openxmlformats.org/officeDocument/2006/relationships/image" Target="../media/image4.png"/><Relationship Id="rId4" Type="http://schemas.openxmlformats.org/officeDocument/2006/relationships/tags" Target="../tags/tag139.xml"/><Relationship Id="rId9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3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file:///C:\Users\1V994W2\PycharmProjects\PPT_Background_Generation/pic_temp/1_pic_quater_right_up.png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5.png"/><Relationship Id="rId5" Type="http://schemas.openxmlformats.org/officeDocument/2006/relationships/tags" Target="../tags/tag21.xml"/><Relationship Id="rId10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tags" Target="../tags/tag20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7.png"/><Relationship Id="rId5" Type="http://schemas.openxmlformats.org/officeDocument/2006/relationships/tags" Target="../tags/tag28.xml"/><Relationship Id="rId10" Type="http://schemas.openxmlformats.org/officeDocument/2006/relationships/image" Target="file:///C:\Users\1V994W2\PycharmProjects\PPT_Background_Generation/pic_temp/pic_half_right.png" TargetMode="External"/><Relationship Id="rId4" Type="http://schemas.openxmlformats.org/officeDocument/2006/relationships/tags" Target="../tags/tag27.xml"/><Relationship Id="rId9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5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35.xml"/><Relationship Id="rId10" Type="http://schemas.openxmlformats.org/officeDocument/2006/relationships/image" Target="../media/image4.png"/><Relationship Id="rId4" Type="http://schemas.openxmlformats.org/officeDocument/2006/relationships/tags" Target="../tags/tag34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15" Type="http://schemas.openxmlformats.org/officeDocument/2006/relationships/image" Target="file:///C:\Users\1V994W2\PycharmProjects\PPT_Background_Generation/pic_temp/1_pic_quater_right_up.png" TargetMode="Externa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image" Target="file:///C:\Users\1V994W2\Documents\Tencent%20Files\574576071\FileRecv\&#25340;&#35013;&#32032;&#26448;\formiddle1\\35\subject_holdleft_91,155,213_0_staid_full_0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image" Target="file:///C:\Users\1V994W2\PycharmProjects\PPT_Background_Generation/pic_temp/1_pic_quater_right_up.png" TargetMode="External"/><Relationship Id="rId3" Type="http://schemas.openxmlformats.org/officeDocument/2006/relationships/tags" Target="../tags/tag60.xml"/><Relationship Id="rId7" Type="http://schemas.openxmlformats.org/officeDocument/2006/relationships/tags" Target="../tags/tag64.xml"/><Relationship Id="rId12" Type="http://schemas.openxmlformats.org/officeDocument/2006/relationships/image" Target="../media/image5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image" Target="file:///C:\Users\1V994W2\PycharmProjects\PPT_Background_Generation/pic_temp/0_pic_quater_left_up.png" TargetMode="External"/><Relationship Id="rId5" Type="http://schemas.openxmlformats.org/officeDocument/2006/relationships/tags" Target="../tags/tag62.xml"/><Relationship Id="rId10" Type="http://schemas.openxmlformats.org/officeDocument/2006/relationships/image" Target="../media/image4.png"/><Relationship Id="rId4" Type="http://schemas.openxmlformats.org/officeDocument/2006/relationships/tags" Target="../tags/tag61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2921000" y="2746375"/>
            <a:ext cx="6350000" cy="1330960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7200"/>
              <a:buFont typeface="Arial" panose="020B0604020202020204" pitchFamily="34" charset="0"/>
              <a:buNone/>
              <a:defRPr sz="7200" b="0" spc="-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2921001" y="4376932"/>
            <a:ext cx="6350000" cy="46812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defRPr sz="20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cxnSp>
        <p:nvCxnSpPr>
          <p:cNvPr id="6" name="直接连接符 5"/>
          <p:cNvCxnSpPr/>
          <p:nvPr userDrawn="1">
            <p:custDataLst>
              <p:tags r:id="rId7"/>
            </p:custDataLst>
          </p:nvPr>
        </p:nvCxnSpPr>
        <p:spPr>
          <a:xfrm>
            <a:off x="3107055" y="4280535"/>
            <a:ext cx="597789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3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4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4" hasCustomPrompt="1"/>
            <p:custDataLst>
              <p:tags r:id="rId5"/>
            </p:custDataLst>
          </p:nvPr>
        </p:nvSpPr>
        <p:spPr>
          <a:xfrm>
            <a:off x="2920683" y="3678238"/>
            <a:ext cx="6350000" cy="1103630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ctr" rtl="0" eaLnBrk="1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None/>
              <a:defRPr sz="18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22860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65000"/>
                  <a:lumOff val="35000"/>
                </a:schemeClr>
              </a:buClr>
              <a:buSzPts val="1800"/>
              <a:buFont typeface="Arial" panose="020B0604020202020204" pitchFamily="34" charset="0"/>
              <a:buNone/>
            </a:pPr>
            <a:r>
              <a:rPr lang="zh-CN" altLang="en-US" dirty="0"/>
              <a:t>单击此处编辑文本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13" hasCustomPrompt="1"/>
            <p:custDataLst>
              <p:tags r:id="rId6"/>
            </p:custDataLst>
          </p:nvPr>
        </p:nvSpPr>
        <p:spPr>
          <a:xfrm>
            <a:off x="2920683" y="2076133"/>
            <a:ext cx="6350635" cy="139890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8000"/>
              <a:buNone/>
              <a:defRPr sz="8000" b="0" spc="1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292075" y="303809"/>
            <a:ext cx="11607851" cy="6250382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1471910" y="0"/>
            <a:ext cx="720090" cy="6823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33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2"/>
            </p:custDataLst>
          </p:nvPr>
        </p:nvPicPr>
        <p:blipFill>
          <a:blip r:embed="rId13" r:link="rId14" cstate="email"/>
          <a:stretch>
            <a:fillRect/>
          </a:stretch>
        </p:blipFill>
        <p:spPr>
          <a:xfrm>
            <a:off x="11471910" y="6175668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15" r:link="rId16" cstate="email"/>
          <a:stretch>
            <a:fillRect/>
          </a:stretch>
        </p:blipFill>
        <p:spPr>
          <a:xfrm>
            <a:off x="0" y="636543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2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10571797" y="5322752"/>
            <a:ext cx="1620202" cy="1535248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5749718"/>
            <a:ext cx="1620202" cy="110828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>
          <a:xfrm>
            <a:off x="8733493" y="6366031"/>
            <a:ext cx="2700000" cy="316800"/>
          </a:xfrm>
        </p:spPr>
        <p:txBody>
          <a:bodyPr wrap="square">
            <a:noAutofit/>
          </a:bodyPr>
          <a:lstStyle>
            <a:lvl1pPr>
              <a:defRPr sz="160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7AF641-CA24-432E-9E29-6254793325C8}"/>
              </a:ext>
            </a:extLst>
          </p:cNvPr>
          <p:cNvSpPr txBox="1"/>
          <p:nvPr userDrawn="1"/>
        </p:nvSpPr>
        <p:spPr>
          <a:xfrm>
            <a:off x="4816425" y="6359068"/>
            <a:ext cx="2559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kern="0" baseline="0" dirty="0">
                <a:solidFill>
                  <a:srgbClr val="004E98"/>
                </a:solidFill>
                <a:latin typeface="+mj-lt"/>
                <a:ea typeface="宋体" panose="02010600030101010101" pitchFamily="2" charset="-122"/>
              </a:rPr>
              <a:t>本科毕业论文开题答辩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46F0BEE-556A-4796-9B60-F8084244AA06}"/>
              </a:ext>
            </a:extLst>
          </p:cNvPr>
          <p:cNvCxnSpPr>
            <a:cxnSpLocks/>
          </p:cNvCxnSpPr>
          <p:nvPr userDrawn="1"/>
        </p:nvCxnSpPr>
        <p:spPr>
          <a:xfrm>
            <a:off x="695325" y="6308875"/>
            <a:ext cx="10738168" cy="0"/>
          </a:xfrm>
          <a:prstGeom prst="line">
            <a:avLst/>
          </a:prstGeom>
          <a:ln>
            <a:solidFill>
              <a:srgbClr val="004E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 1">
            <a:extLst>
              <a:ext uri="{FF2B5EF4-FFF2-40B4-BE49-F238E27FC236}">
                <a16:creationId xmlns:a16="http://schemas.microsoft.com/office/drawing/2014/main" id="{571755B7-8175-C3DB-EE3A-4330D13F2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6358508"/>
            <a:ext cx="2465805" cy="45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平行四边形 2">
            <a:extLst>
              <a:ext uri="{FF2B5EF4-FFF2-40B4-BE49-F238E27FC236}">
                <a16:creationId xmlns:a16="http://schemas.microsoft.com/office/drawing/2014/main" id="{2F52C2C9-592B-1ECC-79D6-1F7A18DC4DE0}"/>
              </a:ext>
            </a:extLst>
          </p:cNvPr>
          <p:cNvSpPr/>
          <p:nvPr userDrawn="1"/>
        </p:nvSpPr>
        <p:spPr>
          <a:xfrm>
            <a:off x="963386" y="0"/>
            <a:ext cx="11228097" cy="685800"/>
          </a:xfrm>
          <a:prstGeom prst="parallelogram">
            <a:avLst>
              <a:gd name="adj" fmla="val 44445"/>
            </a:avLst>
          </a:prstGeom>
          <a:solidFill>
            <a:srgbClr val="0F6D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13473CD3-908E-9219-C39D-17640BF898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5" y="1"/>
            <a:ext cx="749618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平行四边形 15">
            <a:extLst>
              <a:ext uri="{FF2B5EF4-FFF2-40B4-BE49-F238E27FC236}">
                <a16:creationId xmlns:a16="http://schemas.microsoft.com/office/drawing/2014/main" id="{C1E8466B-727D-1971-2AF9-FB4036CE4087}"/>
              </a:ext>
            </a:extLst>
          </p:cNvPr>
          <p:cNvSpPr/>
          <p:nvPr userDrawn="1"/>
        </p:nvSpPr>
        <p:spPr>
          <a:xfrm>
            <a:off x="11501400" y="113732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平行四边形 16">
            <a:extLst>
              <a:ext uri="{FF2B5EF4-FFF2-40B4-BE49-F238E27FC236}">
                <a16:creationId xmlns:a16="http://schemas.microsoft.com/office/drawing/2014/main" id="{07749829-1B99-26F9-EEC5-79BFECF9BDC8}"/>
              </a:ext>
            </a:extLst>
          </p:cNvPr>
          <p:cNvSpPr/>
          <p:nvPr userDrawn="1"/>
        </p:nvSpPr>
        <p:spPr>
          <a:xfrm>
            <a:off x="11089348" y="316477"/>
            <a:ext cx="473565" cy="242093"/>
          </a:xfrm>
          <a:prstGeom prst="parallelogram">
            <a:avLst>
              <a:gd name="adj" fmla="val 4444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6B7327ED-3B09-2CCC-26E5-97932A2752CA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35999" y="103450"/>
            <a:ext cx="4320004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校徽空白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3F08-8C22-4596-A84E-14440F96E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B77FBA-7E1F-4ABE-A897-36CCA8204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51B45-0484-42E3-AEF7-A6A3689F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E2A7A-06EE-4B90-8FCA-EA7A5ACFD9A6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4CA11-0549-45D8-B79A-7164C710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85B9F-D331-4B33-87E3-D9B8FE84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FAA2C-C792-4D70-A6EA-D55D7E85EC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1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11" r:link="rId12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9" r:link="rId10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5"/>
            </p:custDataLst>
          </p:nvPr>
        </p:nvSpPr>
        <p:spPr>
          <a:xfrm>
            <a:off x="1163956" y="2644457"/>
            <a:ext cx="5767705" cy="986445"/>
          </a:xfrm>
        </p:spPr>
        <p:txBody>
          <a:bodyPr vert="horz" wrap="square" lIns="91440" tIns="45720" rIns="91440" bIns="45720" anchor="b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4800"/>
              <a:buFont typeface="Arial" panose="020B0604020202020204" pitchFamily="34" charset="0"/>
              <a:buNone/>
              <a:defRPr sz="4800" b="0" spc="5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6"/>
            </p:custDataLst>
          </p:nvPr>
        </p:nvSpPr>
        <p:spPr>
          <a:xfrm>
            <a:off x="1163956" y="3762393"/>
            <a:ext cx="5767705" cy="451152"/>
          </a:xfrm>
        </p:spPr>
        <p:txBody>
          <a:bodyPr vert="horz" wrap="square" lIns="91440" tIns="45720" rIns="91440" bIns="45720" anchor="t" anchorCtr="0">
            <a:normAutofit/>
          </a:bodyPr>
          <a:lstStyle>
            <a:lvl1pPr marL="0" marR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</a:p>
        </p:txBody>
      </p:sp>
      <p:cxnSp>
        <p:nvCxnSpPr>
          <p:cNvPr id="8" name="直接连接符 7"/>
          <p:cNvCxnSpPr/>
          <p:nvPr userDrawn="1">
            <p:custDataLst>
              <p:tags r:id="rId7"/>
            </p:custDataLst>
          </p:nvPr>
        </p:nvCxnSpPr>
        <p:spPr>
          <a:xfrm>
            <a:off x="1163955" y="3696653"/>
            <a:ext cx="643509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98F20F9A-D20E-563C-1DC0-53BE80A1DA92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/>
          <p:nvPr userDrawn="1">
            <p:custDataLst>
              <p:tags r:id="rId1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2"/>
            </p:custDataLst>
          </p:nvPr>
        </p:nvPicPr>
        <p:blipFill>
          <a:blip r:embed="rId14" r:link="rId15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5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6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7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1"/>
            </p:custDataLst>
          </p:nvPr>
        </p:nvPicPr>
        <p:blipFill>
          <a:blip r:embed="rId8" r:link="rId9" cstate="email"/>
          <a:stretch>
            <a:fillRect/>
          </a:stretch>
        </p:blipFill>
        <p:spPr>
          <a:xfrm>
            <a:off x="304800" y="2194560"/>
            <a:ext cx="4389120" cy="2468880"/>
          </a:xfrm>
          <a:prstGeom prst="rect">
            <a:avLst/>
          </a:prstGeom>
        </p:spPr>
      </p:pic>
      <p:sp>
        <p:nvSpPr>
          <p:cNvPr id="6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/>
          <p:nvPr userDrawn="1">
            <p:custDataLst>
              <p:tags r:id="rId1"/>
            </p:custDataLst>
          </p:nvPr>
        </p:nvPicPr>
        <p:blipFill>
          <a:blip r:embed="rId10" r:link="rId11" cstate="email"/>
          <a:stretch>
            <a:fillRect/>
          </a:stretch>
        </p:blipFill>
        <p:spPr>
          <a:xfrm>
            <a:off x="0" y="0"/>
            <a:ext cx="720090" cy="682332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2"/>
            </p:custDataLst>
          </p:nvPr>
        </p:nvPicPr>
        <p:blipFill>
          <a:blip r:embed="rId12" r:link="rId13" cstate="email"/>
          <a:stretch>
            <a:fillRect/>
          </a:stretch>
        </p:blipFill>
        <p:spPr>
          <a:xfrm>
            <a:off x="11471910" y="0"/>
            <a:ext cx="720090" cy="4925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4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5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1">
              <a:rPr lang="zh-CN" altLang="en-US" smtClean="0"/>
              <a:t>2024/10/23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3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4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1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7"/>
            </p:custDataLst>
          </p:nvPr>
        </p:nvSpPr>
        <p:spPr>
          <a:xfrm>
            <a:off x="8822055" y="44306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r>
              <a:rPr lang="en-US" altLang="zh-CN" dirty="0"/>
              <a:t>/19</a:t>
            </a:r>
          </a:p>
        </p:txBody>
      </p:sp>
      <p:sp>
        <p:nvSpPr>
          <p:cNvPr id="7" name="KSO_TEMPLATE" hidden="1"/>
          <p:cNvSpPr/>
          <p:nvPr userDrawn="1">
            <p:custDataLst>
              <p:tags r:id="rId2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3" Type="http://schemas.openxmlformats.org/officeDocument/2006/relationships/tags" Target="../tags/tag147.xml"/><Relationship Id="rId21" Type="http://schemas.openxmlformats.org/officeDocument/2006/relationships/tags" Target="../tags/tag165.xml"/><Relationship Id="rId7" Type="http://schemas.openxmlformats.org/officeDocument/2006/relationships/tags" Target="../tags/tag151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image" Target="../media/image7.png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notesSlide" Target="../notesSlides/notesSlide2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41A6F6BB-DF61-9ADE-745C-63F9634C7A2C}"/>
              </a:ext>
            </a:extLst>
          </p:cNvPr>
          <p:cNvSpPr/>
          <p:nvPr/>
        </p:nvSpPr>
        <p:spPr>
          <a:xfrm>
            <a:off x="0" y="-3393"/>
            <a:ext cx="12192000" cy="5630286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73B8AC-D6C5-495B-A722-E5CAC8F4C05E}"/>
              </a:ext>
            </a:extLst>
          </p:cNvPr>
          <p:cNvSpPr txBox="1"/>
          <p:nvPr/>
        </p:nvSpPr>
        <p:spPr>
          <a:xfrm>
            <a:off x="3131349" y="1772151"/>
            <a:ext cx="6208593" cy="1423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035A80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本科毕业论文开题答辩</a:t>
            </a:r>
            <a:endParaRPr lang="en-US" altLang="zh-CN" sz="4400" b="1" dirty="0">
              <a:solidFill>
                <a:srgbClr val="035A80"/>
              </a:solidFill>
              <a:latin typeface="方正大标宋_GBK" panose="03000509000000000000" pitchFamily="65" charset="-122"/>
              <a:ea typeface="方正大标宋_GBK" panose="03000509000000000000" pitchFamily="65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035A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A8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题目：</a:t>
            </a:r>
            <a:r>
              <a:rPr lang="en-US" altLang="zh-CN" sz="3200" b="1" dirty="0">
                <a:solidFill>
                  <a:srgbClr val="035A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35A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45F983-C726-4F35-AC15-6576998B28A5}"/>
              </a:ext>
            </a:extLst>
          </p:cNvPr>
          <p:cNvSpPr/>
          <p:nvPr/>
        </p:nvSpPr>
        <p:spPr>
          <a:xfrm>
            <a:off x="0" y="5630286"/>
            <a:ext cx="12192000" cy="1227713"/>
          </a:xfrm>
          <a:prstGeom prst="rect">
            <a:avLst/>
          </a:prstGeom>
          <a:solidFill>
            <a:srgbClr val="03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F6836FD-B899-46C1-A0F5-BDF14CDC0C67}"/>
              </a:ext>
            </a:extLst>
          </p:cNvPr>
          <p:cNvSpPr txBox="1"/>
          <p:nvPr/>
        </p:nvSpPr>
        <p:spPr>
          <a:xfrm>
            <a:off x="4586093" y="610017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规格严格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|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功夫到家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191650A-DFD3-4405-BA4F-A3C7325FEA15}"/>
              </a:ext>
            </a:extLst>
          </p:cNvPr>
          <p:cNvGrpSpPr/>
          <p:nvPr/>
        </p:nvGrpSpPr>
        <p:grpSpPr>
          <a:xfrm>
            <a:off x="4268948" y="3925335"/>
            <a:ext cx="3682290" cy="809099"/>
            <a:chOff x="3285725" y="4370615"/>
            <a:chExt cx="1826014" cy="9277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923C09-50E0-4C69-8957-0BF8DA08C731}"/>
                </a:ext>
              </a:extLst>
            </p:cNvPr>
            <p:cNvSpPr/>
            <p:nvPr/>
          </p:nvSpPr>
          <p:spPr>
            <a:xfrm>
              <a:off x="3285725" y="4370615"/>
              <a:ext cx="1826014" cy="927778"/>
            </a:xfrm>
            <a:prstGeom prst="rect">
              <a:avLst/>
            </a:prstGeom>
            <a:solidFill>
              <a:srgbClr val="035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2FF5F2A-620C-4A11-ABDF-B81C097F374F}"/>
                </a:ext>
              </a:extLst>
            </p:cNvPr>
            <p:cNvSpPr txBox="1"/>
            <p:nvPr/>
          </p:nvSpPr>
          <p:spPr>
            <a:xfrm>
              <a:off x="3362494" y="4471574"/>
              <a:ext cx="1675224" cy="670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汇报人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XXX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日期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C1F119E-6612-4017-B68B-56E0F43AA890}"/>
              </a:ext>
            </a:extLst>
          </p:cNvPr>
          <p:cNvGrpSpPr/>
          <p:nvPr/>
        </p:nvGrpSpPr>
        <p:grpSpPr>
          <a:xfrm>
            <a:off x="2852058" y="5628024"/>
            <a:ext cx="6487884" cy="148518"/>
            <a:chOff x="2950029" y="5627954"/>
            <a:chExt cx="6487884" cy="1485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CBB9FB5-4889-4D71-821B-C1BC831F5C31}"/>
                </a:ext>
              </a:extLst>
            </p:cNvPr>
            <p:cNvSpPr/>
            <p:nvPr/>
          </p:nvSpPr>
          <p:spPr>
            <a:xfrm>
              <a:off x="2950029" y="5627955"/>
              <a:ext cx="1621971" cy="14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31EF6DC-D65D-4D3C-9B80-D827BAA09D6D}"/>
                </a:ext>
              </a:extLst>
            </p:cNvPr>
            <p:cNvSpPr/>
            <p:nvPr/>
          </p:nvSpPr>
          <p:spPr>
            <a:xfrm>
              <a:off x="4572000" y="5627954"/>
              <a:ext cx="1621971" cy="1485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689CD9B-2A00-448D-9268-9D154D52B592}"/>
                </a:ext>
              </a:extLst>
            </p:cNvPr>
            <p:cNvSpPr/>
            <p:nvPr/>
          </p:nvSpPr>
          <p:spPr>
            <a:xfrm>
              <a:off x="6193971" y="5627957"/>
              <a:ext cx="1621971" cy="1485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9DE3C14-BCC4-4AC0-95E4-C8FB00E5C026}"/>
                </a:ext>
              </a:extLst>
            </p:cNvPr>
            <p:cNvSpPr/>
            <p:nvPr/>
          </p:nvSpPr>
          <p:spPr>
            <a:xfrm>
              <a:off x="7815942" y="5627956"/>
              <a:ext cx="1621971" cy="1485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B691D4C9-4E0F-3F39-4C8C-4B069C03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74" y="632539"/>
            <a:ext cx="4944239" cy="8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E42EA-3DCA-2645-F062-6F1C9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B78DC0-9820-E927-5AA3-9B8DB41B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10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9A0EB66-194F-6740-A4C2-0B9B30266954}"/>
              </a:ext>
            </a:extLst>
          </p:cNvPr>
          <p:cNvSpPr txBox="1"/>
          <p:nvPr/>
        </p:nvSpPr>
        <p:spPr>
          <a:xfrm>
            <a:off x="1775996" y="47155"/>
            <a:ext cx="929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、研究现状及分析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——XXX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D373C1-DE99-C8C5-E07D-C8306BDD6131}"/>
              </a:ext>
            </a:extLst>
          </p:cNvPr>
          <p:cNvSpPr/>
          <p:nvPr/>
        </p:nvSpPr>
        <p:spPr>
          <a:xfrm>
            <a:off x="646305" y="691565"/>
            <a:ext cx="10849700" cy="446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XXX </a:t>
            </a:r>
            <a:r>
              <a:rPr lang="zh-CN" altLang="en-US" sz="2400" dirty="0"/>
              <a:t>算法</a:t>
            </a:r>
            <a:r>
              <a:rPr lang="en-US" altLang="zh-CN" sz="2400" dirty="0"/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简述</a:t>
            </a:r>
            <a:r>
              <a:rPr lang="en-US" altLang="zh-CN" sz="2000" dirty="0"/>
              <a:t>……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XXX </a:t>
            </a:r>
            <a:r>
              <a:rPr lang="zh-CN" altLang="en-US" sz="2400" dirty="0"/>
              <a:t>算法：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简述</a:t>
            </a:r>
            <a:r>
              <a:rPr lang="en-US" altLang="zh-CN" sz="2000" dirty="0"/>
              <a:t>……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……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/>
              <a:t>XXX </a:t>
            </a:r>
            <a:r>
              <a:rPr lang="zh-CN" altLang="en-US" sz="2400" dirty="0"/>
              <a:t>算法：</a:t>
            </a:r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简述</a:t>
            </a:r>
            <a:r>
              <a:rPr lang="en-US" altLang="zh-CN" sz="2000" dirty="0"/>
              <a:t>……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4867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825530" y="2319934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825530" y="2650769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185530" y="2924872"/>
            <a:ext cx="7686690" cy="1008256"/>
            <a:chOff x="4043304" y="2241962"/>
            <a:chExt cx="7686690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447304" y="2361977"/>
              <a:ext cx="6282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研究内容及研究方案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三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94AE110-9F06-44D5-AE7E-AF9DCB120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12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D9452-66F8-3D3E-DE41-A02727CB48B3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三、研究内容及研究方案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13C843-5B98-9CD6-FE9B-0B1686F39488}"/>
              </a:ext>
            </a:extLst>
          </p:cNvPr>
          <p:cNvGrpSpPr/>
          <p:nvPr/>
        </p:nvGrpSpPr>
        <p:grpSpPr>
          <a:xfrm>
            <a:off x="564820" y="974204"/>
            <a:ext cx="2700000" cy="857933"/>
            <a:chOff x="7476" y="97072"/>
            <a:chExt cx="2422349" cy="857933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22A81C67-B210-9BC8-A989-6675B71DDAEB}"/>
                </a:ext>
              </a:extLst>
            </p:cNvPr>
            <p:cNvSpPr/>
            <p:nvPr/>
          </p:nvSpPr>
          <p:spPr>
            <a:xfrm>
              <a:off x="7476" y="97072"/>
              <a:ext cx="2422349" cy="8579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矩形: 圆角 4">
              <a:extLst>
                <a:ext uri="{FF2B5EF4-FFF2-40B4-BE49-F238E27FC236}">
                  <a16:creationId xmlns:a16="http://schemas.microsoft.com/office/drawing/2014/main" id="{9EC9E7DD-3972-1A97-6CCF-CFA65736F665}"/>
                </a:ext>
              </a:extLst>
            </p:cNvPr>
            <p:cNvSpPr txBox="1"/>
            <p:nvPr/>
          </p:nvSpPr>
          <p:spPr>
            <a:xfrm>
              <a:off x="7476" y="97072"/>
              <a:ext cx="2422349" cy="571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/>
                <a:t>模块 </a:t>
              </a:r>
              <a:r>
                <a:rPr lang="en-US" altLang="zh-CN" sz="2000" b="1" kern="1200" dirty="0"/>
                <a:t>1</a:t>
              </a:r>
              <a:endParaRPr lang="zh-CN" altLang="en-US" sz="2000" b="1" kern="12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FB8808A-3ECD-41E2-4EF9-6FDC4CB5F94A}"/>
              </a:ext>
            </a:extLst>
          </p:cNvPr>
          <p:cNvGrpSpPr/>
          <p:nvPr/>
        </p:nvGrpSpPr>
        <p:grpSpPr>
          <a:xfrm>
            <a:off x="720000" y="1546158"/>
            <a:ext cx="3240003" cy="3780000"/>
            <a:chOff x="295540" y="669027"/>
            <a:chExt cx="2838509" cy="3571200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AAB8AB04-0961-F373-3B93-970167778F2A}"/>
                </a:ext>
              </a:extLst>
            </p:cNvPr>
            <p:cNvSpPr/>
            <p:nvPr/>
          </p:nvSpPr>
          <p:spPr>
            <a:xfrm>
              <a:off x="295540" y="669027"/>
              <a:ext cx="2838509" cy="357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矩形: 圆角 4">
              <a:extLst>
                <a:ext uri="{FF2B5EF4-FFF2-40B4-BE49-F238E27FC236}">
                  <a16:creationId xmlns:a16="http://schemas.microsoft.com/office/drawing/2014/main" id="{DCAA6FE0-1851-1AA5-9E4A-F44CDCCAE344}"/>
                </a:ext>
              </a:extLst>
            </p:cNvPr>
            <p:cNvSpPr txBox="1"/>
            <p:nvPr/>
          </p:nvSpPr>
          <p:spPr>
            <a:xfrm>
              <a:off x="378677" y="752164"/>
              <a:ext cx="2672235" cy="3404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b="1" kern="1200" dirty="0">
                  <a:solidFill>
                    <a:srgbClr val="13568D"/>
                  </a:solidFill>
                </a:rPr>
                <a:t>研究内容</a:t>
              </a:r>
              <a:r>
                <a:rPr lang="zh-CN" altLang="en-US" kern="1200" dirty="0"/>
                <a:t>：</a:t>
              </a:r>
              <a:r>
                <a:rPr lang="en-US" altLang="zh-CN" kern="1200" dirty="0"/>
                <a:t>……</a:t>
              </a:r>
            </a:p>
            <a:p>
              <a:pPr marL="171450" lvl="1" indent="-17145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b="1" dirty="0">
                  <a:solidFill>
                    <a:srgbClr val="13568D"/>
                  </a:solidFill>
                </a:rPr>
                <a:t>研究方案</a:t>
              </a:r>
              <a:r>
                <a:rPr lang="zh-CN" altLang="en-US" kern="1200" dirty="0"/>
                <a:t>：</a:t>
              </a:r>
              <a:r>
                <a:rPr lang="en-US" altLang="zh-CN" kern="1200" dirty="0"/>
                <a:t>……</a:t>
              </a:r>
              <a:endParaRPr lang="zh-CN" altLang="en-US" kern="1200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69C55A6-6A58-1EF1-9D8B-FF7E0B6DDE4F}"/>
              </a:ext>
            </a:extLst>
          </p:cNvPr>
          <p:cNvGrpSpPr/>
          <p:nvPr/>
        </p:nvGrpSpPr>
        <p:grpSpPr>
          <a:xfrm>
            <a:off x="4499589" y="974204"/>
            <a:ext cx="2700000" cy="857933"/>
            <a:chOff x="7476" y="97072"/>
            <a:chExt cx="2422349" cy="857933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36AEDAE-3BBB-4C9A-04A4-18E8FD5F443F}"/>
                </a:ext>
              </a:extLst>
            </p:cNvPr>
            <p:cNvSpPr/>
            <p:nvPr/>
          </p:nvSpPr>
          <p:spPr>
            <a:xfrm>
              <a:off x="7476" y="97072"/>
              <a:ext cx="2422349" cy="8579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矩形: 圆角 4">
              <a:extLst>
                <a:ext uri="{FF2B5EF4-FFF2-40B4-BE49-F238E27FC236}">
                  <a16:creationId xmlns:a16="http://schemas.microsoft.com/office/drawing/2014/main" id="{9B5974AE-A507-41A2-5130-972CBC17953B}"/>
                </a:ext>
              </a:extLst>
            </p:cNvPr>
            <p:cNvSpPr txBox="1"/>
            <p:nvPr/>
          </p:nvSpPr>
          <p:spPr>
            <a:xfrm>
              <a:off x="7476" y="97072"/>
              <a:ext cx="2422349" cy="571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/>
                <a:t>模块 </a:t>
              </a:r>
              <a:r>
                <a:rPr lang="en-US" altLang="zh-CN" sz="2000" b="1" kern="1200" dirty="0"/>
                <a:t>2</a:t>
              </a:r>
              <a:endParaRPr lang="zh-CN" altLang="en-US" sz="2000" b="1" kern="1200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65B4373-1C6A-ED7D-C81B-4E20AE7D1F39}"/>
              </a:ext>
            </a:extLst>
          </p:cNvPr>
          <p:cNvGrpSpPr/>
          <p:nvPr/>
        </p:nvGrpSpPr>
        <p:grpSpPr>
          <a:xfrm>
            <a:off x="4654769" y="1546158"/>
            <a:ext cx="3240003" cy="3780000"/>
            <a:chOff x="295540" y="669027"/>
            <a:chExt cx="2838509" cy="357120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8DDA889-3310-1C15-967E-B894E25B20ED}"/>
                </a:ext>
              </a:extLst>
            </p:cNvPr>
            <p:cNvSpPr/>
            <p:nvPr/>
          </p:nvSpPr>
          <p:spPr>
            <a:xfrm>
              <a:off x="295540" y="669027"/>
              <a:ext cx="2838509" cy="357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矩形: 圆角 4">
              <a:extLst>
                <a:ext uri="{FF2B5EF4-FFF2-40B4-BE49-F238E27FC236}">
                  <a16:creationId xmlns:a16="http://schemas.microsoft.com/office/drawing/2014/main" id="{35D9C063-09B4-B6A1-B778-41B3976A63D4}"/>
                </a:ext>
              </a:extLst>
            </p:cNvPr>
            <p:cNvSpPr txBox="1"/>
            <p:nvPr/>
          </p:nvSpPr>
          <p:spPr>
            <a:xfrm>
              <a:off x="378677" y="752164"/>
              <a:ext cx="2672235" cy="3404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b="1" kern="1200" dirty="0">
                  <a:solidFill>
                    <a:srgbClr val="13568D"/>
                  </a:solidFill>
                </a:rPr>
                <a:t>研究内容</a:t>
              </a:r>
              <a:r>
                <a:rPr lang="zh-CN" altLang="en-US" kern="1200" dirty="0"/>
                <a:t>：</a:t>
              </a:r>
              <a:r>
                <a:rPr lang="en-US" altLang="zh-CN" kern="1200" dirty="0"/>
                <a:t>……</a:t>
              </a:r>
            </a:p>
            <a:p>
              <a:pPr marL="171450" lvl="1" indent="-17145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b="1" dirty="0">
                  <a:solidFill>
                    <a:srgbClr val="13568D"/>
                  </a:solidFill>
                </a:rPr>
                <a:t>研究方案</a:t>
              </a:r>
              <a:r>
                <a:rPr lang="zh-CN" altLang="en-US" kern="1200" dirty="0"/>
                <a:t>：</a:t>
              </a:r>
              <a:r>
                <a:rPr lang="en-US" altLang="zh-CN" kern="1200" dirty="0"/>
                <a:t>……</a:t>
              </a:r>
              <a:endParaRPr lang="zh-CN" altLang="en-US" kern="1200" dirty="0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B14FEF-1A88-2099-2BA6-313C88C8D100}"/>
              </a:ext>
            </a:extLst>
          </p:cNvPr>
          <p:cNvGrpSpPr/>
          <p:nvPr/>
        </p:nvGrpSpPr>
        <p:grpSpPr>
          <a:xfrm>
            <a:off x="3516057" y="974204"/>
            <a:ext cx="888787" cy="603094"/>
            <a:chOff x="2849065" y="81502"/>
            <a:chExt cx="888787" cy="603094"/>
          </a:xfrm>
        </p:grpSpPr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16E0F2CF-665E-7A28-5F36-EC80BCE96E70}"/>
                </a:ext>
              </a:extLst>
            </p:cNvPr>
            <p:cNvSpPr/>
            <p:nvPr/>
          </p:nvSpPr>
          <p:spPr>
            <a:xfrm>
              <a:off x="2849065" y="81502"/>
              <a:ext cx="888787" cy="6030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右 4">
              <a:extLst>
                <a:ext uri="{FF2B5EF4-FFF2-40B4-BE49-F238E27FC236}">
                  <a16:creationId xmlns:a16="http://schemas.microsoft.com/office/drawing/2014/main" id="{805318EA-7E8A-CA95-CD3E-81F2531EC172}"/>
                </a:ext>
              </a:extLst>
            </p:cNvPr>
            <p:cNvSpPr txBox="1"/>
            <p:nvPr/>
          </p:nvSpPr>
          <p:spPr>
            <a:xfrm>
              <a:off x="2849065" y="202121"/>
              <a:ext cx="707859" cy="3618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300" kern="120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C368B62-A644-B511-E813-F7164D6F2BF9}"/>
              </a:ext>
            </a:extLst>
          </p:cNvPr>
          <p:cNvGrpSpPr/>
          <p:nvPr/>
        </p:nvGrpSpPr>
        <p:grpSpPr>
          <a:xfrm>
            <a:off x="8384707" y="974204"/>
            <a:ext cx="2700000" cy="857933"/>
            <a:chOff x="7476" y="97072"/>
            <a:chExt cx="2422349" cy="857933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82CE8230-4A84-2E54-68E1-7F0B614BB956}"/>
                </a:ext>
              </a:extLst>
            </p:cNvPr>
            <p:cNvSpPr/>
            <p:nvPr/>
          </p:nvSpPr>
          <p:spPr>
            <a:xfrm>
              <a:off x="7476" y="97072"/>
              <a:ext cx="2422349" cy="8579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矩形: 圆角 4">
              <a:extLst>
                <a:ext uri="{FF2B5EF4-FFF2-40B4-BE49-F238E27FC236}">
                  <a16:creationId xmlns:a16="http://schemas.microsoft.com/office/drawing/2014/main" id="{DF1B5483-119E-E064-B8AF-36310983E6C1}"/>
                </a:ext>
              </a:extLst>
            </p:cNvPr>
            <p:cNvSpPr txBox="1"/>
            <p:nvPr/>
          </p:nvSpPr>
          <p:spPr>
            <a:xfrm>
              <a:off x="7476" y="97072"/>
              <a:ext cx="2422349" cy="571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8016" tIns="128016" rIns="128016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000" b="1" kern="1200" dirty="0"/>
                <a:t>模块 </a:t>
              </a:r>
              <a:r>
                <a:rPr lang="en-US" altLang="zh-CN" sz="2000" b="1" kern="1200" dirty="0"/>
                <a:t>3</a:t>
              </a:r>
              <a:endParaRPr lang="zh-CN" altLang="en-US" sz="2000" b="1" kern="12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8D4B02A-8827-583B-F215-D2DAEB1CA228}"/>
              </a:ext>
            </a:extLst>
          </p:cNvPr>
          <p:cNvGrpSpPr/>
          <p:nvPr/>
        </p:nvGrpSpPr>
        <p:grpSpPr>
          <a:xfrm>
            <a:off x="8539887" y="1546158"/>
            <a:ext cx="3240003" cy="3780000"/>
            <a:chOff x="295540" y="669027"/>
            <a:chExt cx="2838509" cy="3571200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86D9E241-BEA4-4663-EDE8-F21423CC56AA}"/>
                </a:ext>
              </a:extLst>
            </p:cNvPr>
            <p:cNvSpPr/>
            <p:nvPr/>
          </p:nvSpPr>
          <p:spPr>
            <a:xfrm>
              <a:off x="295540" y="669027"/>
              <a:ext cx="2838509" cy="35712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矩形: 圆角 4">
              <a:extLst>
                <a:ext uri="{FF2B5EF4-FFF2-40B4-BE49-F238E27FC236}">
                  <a16:creationId xmlns:a16="http://schemas.microsoft.com/office/drawing/2014/main" id="{89A41E39-5824-4159-329A-F99830C84A67}"/>
                </a:ext>
              </a:extLst>
            </p:cNvPr>
            <p:cNvSpPr txBox="1"/>
            <p:nvPr/>
          </p:nvSpPr>
          <p:spPr>
            <a:xfrm>
              <a:off x="378677" y="752164"/>
              <a:ext cx="2672235" cy="3404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b="1" kern="1200" dirty="0">
                  <a:solidFill>
                    <a:srgbClr val="13568D"/>
                  </a:solidFill>
                </a:rPr>
                <a:t>研究内容</a:t>
              </a:r>
              <a:r>
                <a:rPr lang="zh-CN" altLang="en-US" kern="1200" dirty="0"/>
                <a:t>：</a:t>
              </a:r>
              <a:r>
                <a:rPr lang="en-US" altLang="zh-CN" kern="1200" dirty="0"/>
                <a:t>……</a:t>
              </a:r>
            </a:p>
            <a:p>
              <a:pPr marL="171450" lvl="1" indent="-171450" algn="l" defTabSz="711200">
                <a:lnSpc>
                  <a:spcPct val="15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zh-CN" altLang="en-US" b="1" dirty="0">
                  <a:solidFill>
                    <a:srgbClr val="13568D"/>
                  </a:solidFill>
                </a:rPr>
                <a:t>研究方案</a:t>
              </a:r>
              <a:r>
                <a:rPr lang="zh-CN" altLang="en-US" kern="1200" dirty="0"/>
                <a:t>：</a:t>
              </a:r>
              <a:r>
                <a:rPr lang="en-US" altLang="zh-CN" kern="1200" dirty="0"/>
                <a:t>……</a:t>
              </a:r>
              <a:endParaRPr lang="zh-CN" altLang="en-US" kern="1200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1C7BD7D-8345-4E18-BCE5-0AAE27171CF9}"/>
              </a:ext>
            </a:extLst>
          </p:cNvPr>
          <p:cNvGrpSpPr/>
          <p:nvPr/>
        </p:nvGrpSpPr>
        <p:grpSpPr>
          <a:xfrm>
            <a:off x="7400310" y="974204"/>
            <a:ext cx="888787" cy="603094"/>
            <a:chOff x="2849065" y="81502"/>
            <a:chExt cx="888787" cy="603094"/>
          </a:xfrm>
        </p:grpSpPr>
        <p:sp>
          <p:nvSpPr>
            <p:cNvPr id="37" name="箭头: 右 36">
              <a:extLst>
                <a:ext uri="{FF2B5EF4-FFF2-40B4-BE49-F238E27FC236}">
                  <a16:creationId xmlns:a16="http://schemas.microsoft.com/office/drawing/2014/main" id="{12ABC160-1734-3FC4-C9E4-2A8E3E61BD40}"/>
                </a:ext>
              </a:extLst>
            </p:cNvPr>
            <p:cNvSpPr/>
            <p:nvPr/>
          </p:nvSpPr>
          <p:spPr>
            <a:xfrm>
              <a:off x="2849065" y="81502"/>
              <a:ext cx="888787" cy="603094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箭头: 右 4">
              <a:extLst>
                <a:ext uri="{FF2B5EF4-FFF2-40B4-BE49-F238E27FC236}">
                  <a16:creationId xmlns:a16="http://schemas.microsoft.com/office/drawing/2014/main" id="{9AF48C0E-878B-BE33-811D-D3448C1C178E}"/>
                </a:ext>
              </a:extLst>
            </p:cNvPr>
            <p:cNvSpPr txBox="1"/>
            <p:nvPr/>
          </p:nvSpPr>
          <p:spPr>
            <a:xfrm>
              <a:off x="2849065" y="202121"/>
              <a:ext cx="707859" cy="3618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zh-CN" altLang="en-US" sz="1300" kern="120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5A657DBD-575B-86C7-4D4C-6967A3850554}"/>
              </a:ext>
            </a:extLst>
          </p:cNvPr>
          <p:cNvSpPr txBox="1"/>
          <p:nvPr/>
        </p:nvSpPr>
        <p:spPr>
          <a:xfrm>
            <a:off x="609057" y="5344151"/>
            <a:ext cx="1097388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最后，</a:t>
            </a:r>
            <a:r>
              <a:rPr lang="zh-CN" altLang="en-US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（综述性质语言，比如：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综合以上三大模块，进行</a:t>
            </a:r>
            <a:r>
              <a:rPr lang="en-US" altLang="zh-CN" sz="1800" kern="100" dirty="0">
                <a:effectLst/>
                <a:latin typeface="+mj-ea"/>
                <a:ea typeface="+mj-ea"/>
              </a:rPr>
              <a:t>ROS</a:t>
            </a:r>
            <a:r>
              <a:rPr lang="zh-CN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环境下的仿真实验及实机实验，</a:t>
            </a:r>
            <a:r>
              <a:rPr lang="en-US" altLang="zh-CN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……</a:t>
            </a:r>
            <a:r>
              <a:rPr lang="zh-CN" altLang="en-US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140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4C243-E7AB-A5B3-55BD-B3E15C0E2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9AA28E8E-4FE3-6D0F-A1EC-6881B9F9479A}"/>
              </a:ext>
            </a:extLst>
          </p:cNvPr>
          <p:cNvSpPr/>
          <p:nvPr/>
        </p:nvSpPr>
        <p:spPr>
          <a:xfrm>
            <a:off x="3624131" y="2329180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3803D0A4-0400-C1E2-F529-CEBFFF6F4A43}"/>
              </a:ext>
            </a:extLst>
          </p:cNvPr>
          <p:cNvSpPr/>
          <p:nvPr/>
        </p:nvSpPr>
        <p:spPr>
          <a:xfrm>
            <a:off x="3624131" y="2660015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4537FD-FAD6-8279-6C14-520013B0B1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991150B-5E6C-D3CE-03C4-742A545CF864}"/>
              </a:ext>
            </a:extLst>
          </p:cNvPr>
          <p:cNvGrpSpPr/>
          <p:nvPr/>
        </p:nvGrpSpPr>
        <p:grpSpPr>
          <a:xfrm>
            <a:off x="3984131" y="2934118"/>
            <a:ext cx="7686690" cy="1008256"/>
            <a:chOff x="4043304" y="2241962"/>
            <a:chExt cx="7686690" cy="1008256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32459E-5EA5-9B33-D84F-828F26D808D0}"/>
                </a:ext>
              </a:extLst>
            </p:cNvPr>
            <p:cNvSpPr txBox="1"/>
            <p:nvPr/>
          </p:nvSpPr>
          <p:spPr>
            <a:xfrm>
              <a:off x="5447304" y="2361977"/>
              <a:ext cx="62826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其他信息</a:t>
              </a:r>
              <a:endParaRPr lang="zh-CN" altLang="en-US" sz="4800" b="1" dirty="0">
                <a:solidFill>
                  <a:srgbClr val="004E98"/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B3CE955-AA50-84B8-9FC7-DE94804210A3}"/>
                </a:ext>
              </a:extLst>
            </p:cNvPr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四</a:t>
              </a: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B3D1E7F4-71C0-E213-A30A-216820A7AA16}"/>
                </a:ext>
              </a:extLst>
            </p:cNvPr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106C6530-AB02-9C77-1BDC-EC79D034BD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B8748-4849-23C2-41A6-13707CBF2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249A7-4657-E280-83CD-54A7ED49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14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D80499-73C4-380F-6658-E24D3F8436F7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其他信息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进度安排与预期目标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5">
            <a:extLst>
              <a:ext uri="{FF2B5EF4-FFF2-40B4-BE49-F238E27FC236}">
                <a16:creationId xmlns:a16="http://schemas.microsoft.com/office/drawing/2014/main" id="{B80D1F9D-9CED-368F-F630-599E905519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80744" y="900003"/>
            <a:ext cx="4909421" cy="777580"/>
          </a:xfrm>
          <a:custGeom>
            <a:avLst/>
            <a:gdLst>
              <a:gd name="connsiteX0" fmla="*/ 0 w 4826782"/>
              <a:gd name="connsiteY0" fmla="*/ 0 h 817656"/>
              <a:gd name="connsiteX1" fmla="*/ 4826782 w 4826782"/>
              <a:gd name="connsiteY1" fmla="*/ 0 h 817656"/>
              <a:gd name="connsiteX2" fmla="*/ 4060626 w 4826782"/>
              <a:gd name="connsiteY2" fmla="*/ 817656 h 817656"/>
              <a:gd name="connsiteX3" fmla="*/ 0 w 4826782"/>
              <a:gd name="connsiteY3" fmla="*/ 817656 h 81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6782" h="817656">
                <a:moveTo>
                  <a:pt x="0" y="0"/>
                </a:moveTo>
                <a:lnTo>
                  <a:pt x="4826782" y="0"/>
                </a:lnTo>
                <a:lnTo>
                  <a:pt x="4060626" y="817656"/>
                </a:lnTo>
                <a:lnTo>
                  <a:pt x="0" y="817656"/>
                </a:lnTo>
                <a:close/>
              </a:path>
            </a:pathLst>
          </a:custGeom>
          <a:solidFill>
            <a:srgbClr val="004E98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wrap="square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进度安排</a:t>
            </a:r>
          </a:p>
        </p:txBody>
      </p:sp>
      <p:sp>
        <p:nvSpPr>
          <p:cNvPr id="10" name="任意多边形 10">
            <a:extLst>
              <a:ext uri="{FF2B5EF4-FFF2-40B4-BE49-F238E27FC236}">
                <a16:creationId xmlns:a16="http://schemas.microsoft.com/office/drawing/2014/main" id="{94859640-62E7-E662-A087-170A26CED9B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01835" y="900003"/>
            <a:ext cx="5031657" cy="777580"/>
          </a:xfrm>
          <a:custGeom>
            <a:avLst/>
            <a:gdLst>
              <a:gd name="connsiteX0" fmla="*/ 1174384 w 9112656"/>
              <a:gd name="connsiteY0" fmla="*/ 0 h 1625600"/>
              <a:gd name="connsiteX1" fmla="*/ 9112656 w 9112656"/>
              <a:gd name="connsiteY1" fmla="*/ 0 h 1625600"/>
              <a:gd name="connsiteX2" fmla="*/ 9112656 w 9112656"/>
              <a:gd name="connsiteY2" fmla="*/ 1625600 h 1625600"/>
              <a:gd name="connsiteX3" fmla="*/ 0 w 9112656"/>
              <a:gd name="connsiteY3" fmla="*/ 162560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12656" h="1625600">
                <a:moveTo>
                  <a:pt x="1174384" y="0"/>
                </a:moveTo>
                <a:lnTo>
                  <a:pt x="9112656" y="0"/>
                </a:lnTo>
                <a:lnTo>
                  <a:pt x="9112656" y="1625600"/>
                </a:lnTo>
                <a:lnTo>
                  <a:pt x="0" y="16256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>
            <a:normAutofit/>
          </a:bodyPr>
          <a:lstStyle/>
          <a:p>
            <a:pPr algn="ctr"/>
            <a:r>
              <a:rPr lang="zh-CN" altLang="en-US" sz="24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预期目标</a:t>
            </a:r>
          </a:p>
        </p:txBody>
      </p:sp>
      <p:sp>
        <p:nvSpPr>
          <p:cNvPr id="12" name="文本框 27">
            <a:extLst>
              <a:ext uri="{FF2B5EF4-FFF2-40B4-BE49-F238E27FC236}">
                <a16:creationId xmlns:a16="http://schemas.microsoft.com/office/drawing/2014/main" id="{05F8865E-832E-586C-30D3-CFBC55CC1A9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908974" y="1925087"/>
            <a:ext cx="4463298" cy="94354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normAutofit/>
          </a:bodyPr>
          <a:lstStyle/>
          <a:p>
            <a:r>
              <a:rPr lang="zh-CN" altLang="en-US" dirty="0"/>
              <a:t>内容</a:t>
            </a:r>
            <a:endParaRPr lang="zh-CN" altLang="zh-CN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6B7EC35-BB27-5E8F-C716-D0EDC49E35F4}"/>
              </a:ext>
            </a:extLst>
          </p:cNvPr>
          <p:cNvSpPr>
            <a:spLocks noChangeAspect="1"/>
          </p:cNvSpPr>
          <p:nvPr/>
        </p:nvSpPr>
        <p:spPr>
          <a:xfrm>
            <a:off x="6412377" y="2085099"/>
            <a:ext cx="496596" cy="496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6413048-E993-1A35-C5D1-37952B354C78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6415072" y="3061777"/>
            <a:ext cx="496596" cy="496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8EF6DC-FC2C-EDDE-692D-24CCB905CD2F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6412377" y="4091579"/>
            <a:ext cx="496596" cy="496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9EC7CC-926B-7CCA-79A6-D64B023BE878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6415072" y="4977635"/>
            <a:ext cx="496596" cy="49659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4</a:t>
            </a:r>
          </a:p>
        </p:txBody>
      </p:sp>
      <p:sp>
        <p:nvSpPr>
          <p:cNvPr id="17" name="文本框 27">
            <a:extLst>
              <a:ext uri="{FF2B5EF4-FFF2-40B4-BE49-F238E27FC236}">
                <a16:creationId xmlns:a16="http://schemas.microsoft.com/office/drawing/2014/main" id="{BF2F85E6-3CD4-6388-5629-5020E505E6C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908972" y="2948634"/>
            <a:ext cx="4207252" cy="96073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normAutofit/>
          </a:bodyPr>
          <a:lstStyle/>
          <a:p>
            <a:r>
              <a:rPr lang="zh-CN" altLang="en-US" dirty="0"/>
              <a:t>内容</a:t>
            </a:r>
            <a:endParaRPr lang="zh-CN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231408-7A96-EEC9-F2F1-BEAF15AF546C}"/>
              </a:ext>
            </a:extLst>
          </p:cNvPr>
          <p:cNvSpPr txBox="1"/>
          <p:nvPr/>
        </p:nvSpPr>
        <p:spPr>
          <a:xfrm>
            <a:off x="6908971" y="4080475"/>
            <a:ext cx="446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内容</a:t>
            </a:r>
            <a:endParaRPr lang="zh-CN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C3966E-7E00-E4CF-00EF-118DEEDF8848}"/>
              </a:ext>
            </a:extLst>
          </p:cNvPr>
          <p:cNvSpPr txBox="1"/>
          <p:nvPr/>
        </p:nvSpPr>
        <p:spPr>
          <a:xfrm>
            <a:off x="6908971" y="5012932"/>
            <a:ext cx="4463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内容</a:t>
            </a:r>
            <a:endParaRPr lang="zh-CN" altLang="zh-CN" dirty="0"/>
          </a:p>
        </p:txBody>
      </p:sp>
      <p:sp>
        <p:nvSpPr>
          <p:cNvPr id="21" name="文本框 27">
            <a:extLst>
              <a:ext uri="{FF2B5EF4-FFF2-40B4-BE49-F238E27FC236}">
                <a16:creationId xmlns:a16="http://schemas.microsoft.com/office/drawing/2014/main" id="{1646BA98-010C-5097-8C2A-7FD141335CA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273537" y="2085099"/>
            <a:ext cx="4463298" cy="77757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norm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2024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11</a:t>
            </a:r>
            <a:r>
              <a:rPr lang="zh-CN" altLang="en-US" dirty="0">
                <a:latin typeface="+mj-ea"/>
                <a:ea typeface="+mj-ea"/>
              </a:rPr>
              <a:t>月至</a:t>
            </a:r>
            <a:r>
              <a:rPr lang="en-US" altLang="zh-CN" dirty="0">
                <a:latin typeface="+mj-ea"/>
                <a:ea typeface="+mj-ea"/>
              </a:rPr>
              <a:t>2025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月：记得改日期</a:t>
            </a:r>
            <a:endParaRPr lang="zh-CN" altLang="zh-CN" dirty="0">
              <a:latin typeface="+mj-ea"/>
              <a:ea typeface="+mj-ea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F25C1F8-0289-6462-830A-AAF7A3867D8B}"/>
              </a:ext>
            </a:extLst>
          </p:cNvPr>
          <p:cNvSpPr>
            <a:spLocks noChangeAspect="1"/>
          </p:cNvSpPr>
          <p:nvPr/>
        </p:nvSpPr>
        <p:spPr>
          <a:xfrm>
            <a:off x="776941" y="2085099"/>
            <a:ext cx="496596" cy="496596"/>
          </a:xfrm>
          <a:prstGeom prst="ellipse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+mj-ea"/>
                <a:ea typeface="+mj-ea"/>
              </a:rPr>
              <a:t>1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D3CF5D4-0404-3DC0-26AB-0D66C5BBFF45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779636" y="3062145"/>
            <a:ext cx="496596" cy="496596"/>
          </a:xfrm>
          <a:prstGeom prst="ellipse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+mj-ea"/>
                <a:ea typeface="+mj-ea"/>
              </a:rPr>
              <a:t>2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8A906EE-30B8-E08B-49B8-5E553CFD7C8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776940" y="4156771"/>
            <a:ext cx="496596" cy="496596"/>
          </a:xfrm>
          <a:prstGeom prst="ellipse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+mj-ea"/>
                <a:ea typeface="+mj-ea"/>
              </a:rPr>
              <a:t>3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9596BF5-A041-1568-586D-3F49931C0F7F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779635" y="4989730"/>
            <a:ext cx="496596" cy="496596"/>
          </a:xfrm>
          <a:prstGeom prst="ellipse">
            <a:avLst/>
          </a:prstGeom>
          <a:solidFill>
            <a:srgbClr val="004E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+mj-ea"/>
                <a:ea typeface="+mj-ea"/>
              </a:rPr>
              <a:t>4</a:t>
            </a:r>
          </a:p>
        </p:txBody>
      </p:sp>
      <p:sp>
        <p:nvSpPr>
          <p:cNvPr id="26" name="文本框 27">
            <a:extLst>
              <a:ext uri="{FF2B5EF4-FFF2-40B4-BE49-F238E27FC236}">
                <a16:creationId xmlns:a16="http://schemas.microsoft.com/office/drawing/2014/main" id="{8F6EE020-BA10-424F-920E-52442719FFA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273537" y="3029009"/>
            <a:ext cx="4463298" cy="79789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noAutofit/>
          </a:bodyPr>
          <a:lstStyle/>
          <a:p>
            <a:pPr lvl="0" indent="0" fontAlgn="auto">
              <a:lnSpc>
                <a:spcPct val="110000"/>
              </a:lnSpc>
            </a:pPr>
            <a:r>
              <a:rPr lang="en-US" altLang="zh-CN" dirty="0">
                <a:latin typeface="+mj-ea"/>
                <a:ea typeface="+mj-ea"/>
              </a:rPr>
              <a:t>2025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月至</a:t>
            </a:r>
            <a:r>
              <a:rPr lang="en-US" altLang="zh-CN" dirty="0">
                <a:latin typeface="+mj-ea"/>
                <a:ea typeface="+mj-ea"/>
              </a:rPr>
              <a:t>2025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月：记得改日期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ADCEF82-8F6E-340D-1C72-577D993E763A}"/>
              </a:ext>
            </a:extLst>
          </p:cNvPr>
          <p:cNvSpPr txBox="1"/>
          <p:nvPr/>
        </p:nvSpPr>
        <p:spPr>
          <a:xfrm>
            <a:off x="1273535" y="4158722"/>
            <a:ext cx="4463299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 fontAlgn="auto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2025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月至</a:t>
            </a:r>
            <a:r>
              <a:rPr lang="en-US" altLang="zh-CN" dirty="0">
                <a:latin typeface="+mj-ea"/>
                <a:ea typeface="+mj-ea"/>
              </a:rPr>
              <a:t>2025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4</a:t>
            </a:r>
            <a:r>
              <a:rPr lang="zh-CN" altLang="en-US" dirty="0">
                <a:latin typeface="+mj-ea"/>
                <a:ea typeface="+mj-ea"/>
              </a:rPr>
              <a:t>月：记得改日期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D18C8D0-87D5-6B2C-2BA2-C8D70FB04D8A}"/>
              </a:ext>
            </a:extLst>
          </p:cNvPr>
          <p:cNvSpPr txBox="1"/>
          <p:nvPr/>
        </p:nvSpPr>
        <p:spPr>
          <a:xfrm>
            <a:off x="1273535" y="4983239"/>
            <a:ext cx="4463299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 fontAlgn="auto">
              <a:lnSpc>
                <a:spcPct val="150000"/>
              </a:lnSpc>
            </a:pPr>
            <a:r>
              <a:rPr lang="en-US" altLang="zh-CN" dirty="0">
                <a:latin typeface="+mj-ea"/>
                <a:ea typeface="+mj-ea"/>
              </a:rPr>
              <a:t>2025</a:t>
            </a:r>
            <a:r>
              <a:rPr lang="zh-CN" altLang="en-US" dirty="0">
                <a:latin typeface="+mj-ea"/>
                <a:ea typeface="+mj-ea"/>
              </a:rPr>
              <a:t>年</a:t>
            </a:r>
            <a:r>
              <a:rPr lang="en-US" altLang="zh-CN" dirty="0">
                <a:latin typeface="+mj-ea"/>
                <a:ea typeface="+mj-ea"/>
              </a:rPr>
              <a:t>5</a:t>
            </a:r>
            <a:r>
              <a:rPr lang="zh-CN" altLang="en-US" dirty="0">
                <a:latin typeface="+mj-ea"/>
                <a:ea typeface="+mj-ea"/>
              </a:rPr>
              <a:t>月：记得改日期</a:t>
            </a:r>
          </a:p>
        </p:txBody>
      </p:sp>
    </p:spTree>
    <p:extLst>
      <p:ext uri="{BB962C8B-B14F-4D97-AF65-F5344CB8AC3E}">
        <p14:creationId xmlns:p14="http://schemas.microsoft.com/office/powerpoint/2010/main" val="1669544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AC26-563D-4B10-70B1-E710D0BB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0D469C-EEB0-65C3-777A-E7D8672C8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15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113A3C-3542-0553-3FBE-C4AF53A44F1E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其他信息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条件与经费、预计困难及解决方案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41306F1-3405-11B0-2837-8934439C1855}"/>
              </a:ext>
            </a:extLst>
          </p:cNvPr>
          <p:cNvSpPr/>
          <p:nvPr/>
        </p:nvSpPr>
        <p:spPr>
          <a:xfrm>
            <a:off x="646305" y="691565"/>
            <a:ext cx="10787188" cy="3084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条件与经费方面</a:t>
            </a:r>
            <a:r>
              <a:rPr lang="zh-CN" altLang="en-US" sz="2400" dirty="0"/>
              <a:t>，实验室已具备相关条件，经费充足：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……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预计困难：</a:t>
            </a:r>
            <a:endParaRPr lang="zh-CN" alt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……</a:t>
            </a:r>
            <a:r>
              <a:rPr lang="zh-CN" altLang="en-US" sz="20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为克服困难，需要</a:t>
            </a:r>
            <a:r>
              <a:rPr lang="zh-CN" altLang="en-US" sz="2400" dirty="0"/>
              <a:t>：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……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2383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B21A7-3E38-2C79-30E3-B5FDD05A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EDB1B-0EB7-06D8-4653-998087EC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16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36F9BB-CE3E-3777-F767-DE38D1286904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参考文献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3B5AF06-1BC5-F499-76CE-375458DBD2B8}"/>
              </a:ext>
            </a:extLst>
          </p:cNvPr>
          <p:cNvSpPr/>
          <p:nvPr/>
        </p:nvSpPr>
        <p:spPr>
          <a:xfrm>
            <a:off x="646305" y="691565"/>
            <a:ext cx="10849700" cy="4190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[1]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[2]</a:t>
            </a:r>
            <a:endParaRPr lang="en-US" altLang="zh-CN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[3] 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[4]</a:t>
            </a:r>
          </a:p>
          <a:p>
            <a:pPr>
              <a:lnSpc>
                <a:spcPct val="140000"/>
              </a:lnSpc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[5] </a:t>
            </a:r>
          </a:p>
          <a:p>
            <a:pPr>
              <a:lnSpc>
                <a:spcPct val="140000"/>
              </a:lnSpc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[6]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[7] 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[8] 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[9] 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[10] 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[11]</a:t>
            </a:r>
          </a:p>
          <a:p>
            <a:pPr>
              <a:lnSpc>
                <a:spcPct val="14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[12]</a:t>
            </a:r>
          </a:p>
        </p:txBody>
      </p:sp>
    </p:spTree>
    <p:extLst>
      <p:ext uri="{BB962C8B-B14F-4D97-AF65-F5344CB8AC3E}">
        <p14:creationId xmlns:p14="http://schemas.microsoft.com/office/powerpoint/2010/main" val="343441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04B30-CB2C-3812-6DA6-1C85C570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57555A7-1677-4A4D-0040-48BAAFE9883F}"/>
              </a:ext>
            </a:extLst>
          </p:cNvPr>
          <p:cNvSpPr/>
          <p:nvPr/>
        </p:nvSpPr>
        <p:spPr>
          <a:xfrm>
            <a:off x="0" y="-3393"/>
            <a:ext cx="12192000" cy="5630286"/>
          </a:xfrm>
          <a:prstGeom prst="rect">
            <a:avLst/>
          </a:prstGeom>
          <a:solidFill>
            <a:schemeClr val="bg1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7E2C42-BAE9-DB7A-69CA-EB4092D4E06D}"/>
              </a:ext>
            </a:extLst>
          </p:cNvPr>
          <p:cNvSpPr txBox="1"/>
          <p:nvPr/>
        </p:nvSpPr>
        <p:spPr>
          <a:xfrm>
            <a:off x="3131349" y="1772151"/>
            <a:ext cx="62085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035A80"/>
                </a:solidFill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谢谢！</a:t>
            </a:r>
            <a:endParaRPr lang="en-US" altLang="zh-CN" sz="4400" b="1" dirty="0">
              <a:solidFill>
                <a:srgbClr val="035A80"/>
              </a:solidFill>
              <a:latin typeface="方正大标宋_GBK" panose="03000509000000000000" pitchFamily="65" charset="-122"/>
              <a:ea typeface="方正大标宋_GBK" panose="03000509000000000000" pitchFamily="65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35A80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</a:rPr>
              <a:t>请各位老师批评指正！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035A8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AF79A1-D1B6-FDCC-0FAB-60BD2B1A4651}"/>
              </a:ext>
            </a:extLst>
          </p:cNvPr>
          <p:cNvSpPr/>
          <p:nvPr/>
        </p:nvSpPr>
        <p:spPr>
          <a:xfrm>
            <a:off x="0" y="5630286"/>
            <a:ext cx="12192000" cy="1227713"/>
          </a:xfrm>
          <a:prstGeom prst="rect">
            <a:avLst/>
          </a:prstGeom>
          <a:solidFill>
            <a:srgbClr val="035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DD9DC7-6F2C-7E44-96A8-85D9387A15D1}"/>
              </a:ext>
            </a:extLst>
          </p:cNvPr>
          <p:cNvSpPr txBox="1"/>
          <p:nvPr/>
        </p:nvSpPr>
        <p:spPr>
          <a:xfrm>
            <a:off x="4586093" y="6100176"/>
            <a:ext cx="304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规格严格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|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功夫到家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C72889-7848-795F-7359-57FFCEFC13FD}"/>
              </a:ext>
            </a:extLst>
          </p:cNvPr>
          <p:cNvGrpSpPr/>
          <p:nvPr/>
        </p:nvGrpSpPr>
        <p:grpSpPr>
          <a:xfrm>
            <a:off x="4268948" y="3925335"/>
            <a:ext cx="3682290" cy="809099"/>
            <a:chOff x="3285725" y="4370615"/>
            <a:chExt cx="1826014" cy="92777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1C9B70-2176-E090-88D0-6B6B70B0D1E6}"/>
                </a:ext>
              </a:extLst>
            </p:cNvPr>
            <p:cNvSpPr/>
            <p:nvPr/>
          </p:nvSpPr>
          <p:spPr>
            <a:xfrm>
              <a:off x="3285725" y="4370615"/>
              <a:ext cx="1826014" cy="927778"/>
            </a:xfrm>
            <a:prstGeom prst="rect">
              <a:avLst/>
            </a:prstGeom>
            <a:solidFill>
              <a:srgbClr val="035A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大标宋_GBK" panose="03000509000000000000" pitchFamily="65" charset="-122"/>
                <a:ea typeface="方正大标宋_GBK" panose="03000509000000000000" pitchFamily="65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4FDC455-BF54-A297-4D24-9437650512E6}"/>
                </a:ext>
              </a:extLst>
            </p:cNvPr>
            <p:cNvSpPr txBox="1"/>
            <p:nvPr/>
          </p:nvSpPr>
          <p:spPr>
            <a:xfrm>
              <a:off x="3362494" y="4471574"/>
              <a:ext cx="1675224" cy="670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汇报人</a:t>
              </a: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：</a:t>
              </a:r>
              <a:r>
                <a:rPr lang="en-US" altLang="zh-CN" sz="1600" b="1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XXX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600" b="1" dirty="0">
                  <a:solidFill>
                    <a:srgbClr val="FFFF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日期</a:t>
              </a:r>
              <a:endPara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5EB78A-80E5-1243-75A7-7893027457AB}"/>
              </a:ext>
            </a:extLst>
          </p:cNvPr>
          <p:cNvGrpSpPr/>
          <p:nvPr/>
        </p:nvGrpSpPr>
        <p:grpSpPr>
          <a:xfrm>
            <a:off x="2852058" y="5628024"/>
            <a:ext cx="6487884" cy="148518"/>
            <a:chOff x="2950029" y="5627954"/>
            <a:chExt cx="6487884" cy="148518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F4E4D31-ACCE-A05D-3056-2B88E63E3EE6}"/>
                </a:ext>
              </a:extLst>
            </p:cNvPr>
            <p:cNvSpPr/>
            <p:nvPr/>
          </p:nvSpPr>
          <p:spPr>
            <a:xfrm>
              <a:off x="2950029" y="5627955"/>
              <a:ext cx="1621971" cy="14851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31C9FF5-D6FE-19B8-5724-C8450177BEB1}"/>
                </a:ext>
              </a:extLst>
            </p:cNvPr>
            <p:cNvSpPr/>
            <p:nvPr/>
          </p:nvSpPr>
          <p:spPr>
            <a:xfrm>
              <a:off x="4572000" y="5627954"/>
              <a:ext cx="1621971" cy="14851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BD76A74-D966-A8C4-B53F-19149C2190EB}"/>
                </a:ext>
              </a:extLst>
            </p:cNvPr>
            <p:cNvSpPr/>
            <p:nvPr/>
          </p:nvSpPr>
          <p:spPr>
            <a:xfrm>
              <a:off x="6193971" y="5627957"/>
              <a:ext cx="1621971" cy="14851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99C1BC5-C407-52DD-57AA-2A13E15A118E}"/>
                </a:ext>
              </a:extLst>
            </p:cNvPr>
            <p:cNvSpPr/>
            <p:nvPr/>
          </p:nvSpPr>
          <p:spPr>
            <a:xfrm>
              <a:off x="7815942" y="5627956"/>
              <a:ext cx="1621971" cy="1485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032FBB14-1B52-C4C6-B6CB-69227C66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74" y="632539"/>
            <a:ext cx="4944239" cy="881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46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2"/>
            </p:custDataLst>
          </p:nvPr>
        </p:nvSpPr>
        <p:spPr bwMode="auto">
          <a:xfrm>
            <a:off x="4333875" y="1438275"/>
            <a:ext cx="7210800" cy="768350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梯形 5"/>
          <p:cNvSpPr/>
          <p:nvPr>
            <p:custDataLst>
              <p:tags r:id="rId3"/>
            </p:custDataLst>
          </p:nvPr>
        </p:nvSpPr>
        <p:spPr bwMode="auto">
          <a:xfrm flipV="1">
            <a:off x="4689276" y="2205566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梯形 6"/>
          <p:cNvSpPr/>
          <p:nvPr>
            <p:custDataLst>
              <p:tags r:id="rId4"/>
            </p:custDataLst>
          </p:nvPr>
        </p:nvSpPr>
        <p:spPr bwMode="auto">
          <a:xfrm>
            <a:off x="4695034" y="1362387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 bwMode="auto">
          <a:xfrm>
            <a:off x="4899536" y="1358583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6132829" y="1443990"/>
            <a:ext cx="5411471" cy="77279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课题背景</a:t>
            </a:r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 bwMode="auto">
          <a:xfrm>
            <a:off x="4333875" y="2660917"/>
            <a:ext cx="7210519" cy="76808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1" name="梯形 10"/>
          <p:cNvSpPr/>
          <p:nvPr>
            <p:custDataLst>
              <p:tags r:id="rId8"/>
            </p:custDataLst>
          </p:nvPr>
        </p:nvSpPr>
        <p:spPr bwMode="auto">
          <a:xfrm flipV="1">
            <a:off x="4694091" y="3428047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2" name="梯形 11"/>
          <p:cNvSpPr/>
          <p:nvPr>
            <p:custDataLst>
              <p:tags r:id="rId9"/>
            </p:custDataLst>
          </p:nvPr>
        </p:nvSpPr>
        <p:spPr bwMode="auto">
          <a:xfrm>
            <a:off x="4695128" y="2584868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10"/>
            </p:custDataLst>
          </p:nvPr>
        </p:nvSpPr>
        <p:spPr bwMode="auto">
          <a:xfrm>
            <a:off x="4899630" y="2581064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151558" y="2667447"/>
            <a:ext cx="5256848" cy="7728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研究现状及分析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12"/>
            </p:custDataLst>
          </p:nvPr>
        </p:nvSpPr>
        <p:spPr bwMode="auto">
          <a:xfrm>
            <a:off x="4315146" y="3814482"/>
            <a:ext cx="7210519" cy="76808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梯形 15"/>
          <p:cNvSpPr/>
          <p:nvPr>
            <p:custDataLst>
              <p:tags r:id="rId13"/>
            </p:custDataLst>
          </p:nvPr>
        </p:nvSpPr>
        <p:spPr bwMode="auto">
          <a:xfrm flipV="1">
            <a:off x="4675362" y="4581612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梯形 16"/>
          <p:cNvSpPr/>
          <p:nvPr>
            <p:custDataLst>
              <p:tags r:id="rId14"/>
            </p:custDataLst>
          </p:nvPr>
        </p:nvSpPr>
        <p:spPr bwMode="auto">
          <a:xfrm>
            <a:off x="4701504" y="3812280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 bwMode="auto">
          <a:xfrm>
            <a:off x="4880901" y="3734632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三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6132829" y="3821012"/>
            <a:ext cx="5256848" cy="77287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研究内容及研究方案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6912001" y="519430"/>
            <a:ext cx="2166620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Autofit/>
          </a:bodyPr>
          <a:lstStyle/>
          <a:p>
            <a:pPr algn="dist"/>
            <a:r>
              <a:rPr lang="zh-CN" altLang="en-US" sz="4800" b="1" spc="6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26E55B-495A-2786-41E0-17AACCE806FD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  <p:sp>
        <p:nvSpPr>
          <p:cNvPr id="4" name="圆角矩形 14">
            <a:extLst>
              <a:ext uri="{FF2B5EF4-FFF2-40B4-BE49-F238E27FC236}">
                <a16:creationId xmlns:a16="http://schemas.microsoft.com/office/drawing/2014/main" id="{F0CA4A14-5743-C56D-EE8F-135DE3A435C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4315146" y="5058468"/>
            <a:ext cx="7210519" cy="768083"/>
          </a:xfrm>
          <a:prstGeom prst="roundRect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r">
              <a:lnSpc>
                <a:spcPct val="130000"/>
              </a:lnSpc>
            </a:pP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梯形 4">
            <a:extLst>
              <a:ext uri="{FF2B5EF4-FFF2-40B4-BE49-F238E27FC236}">
                <a16:creationId xmlns:a16="http://schemas.microsoft.com/office/drawing/2014/main" id="{0267F4E3-5BD2-3490-4CAD-D4BADD36E35F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 flipV="1">
            <a:off x="4675362" y="5825598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4E981FF1-FFC8-1F07-EE45-FE381D0A853E}"/>
              </a:ext>
            </a:extLst>
          </p:cNvPr>
          <p:cNvSpPr/>
          <p:nvPr>
            <p:custDataLst>
              <p:tags r:id="rId20"/>
            </p:custDataLst>
          </p:nvPr>
        </p:nvSpPr>
        <p:spPr bwMode="auto">
          <a:xfrm>
            <a:off x="4676399" y="4982419"/>
            <a:ext cx="1438782" cy="76049"/>
          </a:xfrm>
          <a:prstGeom prst="trapezoid">
            <a:avLst>
              <a:gd name="adj" fmla="val 154634"/>
            </a:avLst>
          </a:prstGeom>
          <a:solidFill>
            <a:schemeClr val="bg1">
              <a:lumMod val="65000"/>
            </a:schemeClr>
          </a:solidFill>
          <a:ln w="19050">
            <a:noFill/>
            <a:round/>
          </a:ln>
        </p:spPr>
        <p:txBody>
          <a:bodyPr wrap="square" lIns="91440" tIns="45720" rIns="91440" bIns="45720" anchor="ctr">
            <a:normAutofit fontScale="25000" lnSpcReduction="20000"/>
          </a:bodyPr>
          <a:lstStyle/>
          <a:p>
            <a:pPr algn="ctr"/>
            <a:endParaRPr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C1BDF36-6746-6F54-3A9B-1990D581CFA9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4880901" y="4978618"/>
            <a:ext cx="1027701" cy="92493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round/>
          </a:ln>
        </p:spPr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四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B65750-78FE-D620-D32E-FB5495DB527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6132829" y="5064998"/>
            <a:ext cx="5256848" cy="772871"/>
          </a:xfrm>
          <a:prstGeom prst="rect">
            <a:avLst/>
          </a:prstGeom>
          <a:noFill/>
        </p:spPr>
        <p:txBody>
          <a:bodyPr wrap="square" rtlCol="0" anchor="ctr" anchorCtr="0">
            <a:normAutofit fontScale="85000" lnSpcReduction="10000"/>
          </a:bodyPr>
          <a:lstStyle/>
          <a:p>
            <a:pPr lvl="0"/>
            <a:r>
              <a:rPr lang="zh-CN" altLang="en-US" sz="4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其他情况（进度安排等）</a:t>
            </a:r>
            <a:endParaRPr lang="zh-CN" altLang="en-US" sz="40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312000" y="2348865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3312000" y="2679700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708000" y="2953803"/>
            <a:ext cx="6132665" cy="1008256"/>
            <a:chOff x="4043304" y="2241962"/>
            <a:chExt cx="6132665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627304" y="2362240"/>
              <a:ext cx="45486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课题背景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一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6762230-245F-4498-BC26-B932ADD72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97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4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A48D6C-7601-7F6E-05DB-43A0BCFAC0C1}"/>
              </a:ext>
            </a:extLst>
          </p:cNvPr>
          <p:cNvSpPr/>
          <p:nvPr/>
        </p:nvSpPr>
        <p:spPr>
          <a:xfrm>
            <a:off x="503048" y="799635"/>
            <a:ext cx="10992957" cy="113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PPT </a:t>
            </a:r>
            <a:r>
              <a:rPr lang="zh-CN" altLang="en-US" sz="2400" dirty="0"/>
              <a:t>中有页码，总页数在全部 </a:t>
            </a:r>
            <a:r>
              <a:rPr lang="en-US" altLang="zh-CN" sz="2400" dirty="0"/>
              <a:t>PPT </a:t>
            </a:r>
            <a:r>
              <a:rPr lang="zh-CN" altLang="en-US" sz="2400" dirty="0"/>
              <a:t>完成后使用查找替换来更改即可。比如总共是</a:t>
            </a:r>
            <a:r>
              <a:rPr lang="en-US" altLang="zh-CN" sz="2400" dirty="0"/>
              <a:t>12</a:t>
            </a:r>
            <a:r>
              <a:rPr lang="zh-CN" altLang="en-US" sz="2400" dirty="0"/>
              <a:t>页，就将“</a:t>
            </a:r>
            <a:r>
              <a:rPr lang="en-US" altLang="zh-CN" sz="2400" dirty="0"/>
              <a:t>/19</a:t>
            </a:r>
            <a:r>
              <a:rPr lang="zh-CN" altLang="en-US" sz="2400" dirty="0"/>
              <a:t>”替换成“</a:t>
            </a:r>
            <a:r>
              <a:rPr lang="en-US" altLang="zh-CN" sz="2400" dirty="0"/>
              <a:t>/12</a:t>
            </a:r>
            <a:r>
              <a:rPr lang="zh-CN" altLang="en-US" sz="2400" dirty="0"/>
              <a:t>”即可。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B824DB-796D-15A6-8E8F-43678A2BE313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一、课题背景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9A7E91-4EE0-05F4-2B34-3BEA860AF544}"/>
              </a:ext>
            </a:extLst>
          </p:cNvPr>
          <p:cNvSpPr txBox="1"/>
          <p:nvPr/>
        </p:nvSpPr>
        <p:spPr>
          <a:xfrm>
            <a:off x="2205353" y="5756707"/>
            <a:ext cx="2810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6560F3-65D2-D619-CE62-2AC4ABDD500F}"/>
              </a:ext>
            </a:extLst>
          </p:cNvPr>
          <p:cNvSpPr txBox="1"/>
          <p:nvPr/>
        </p:nvSpPr>
        <p:spPr>
          <a:xfrm>
            <a:off x="7896004" y="5756707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图注</a:t>
            </a:r>
            <a:r>
              <a:rPr lang="en-US" altLang="zh-CN" sz="1800" dirty="0"/>
              <a:t>2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CF9CFC-28B4-345D-575B-1A94264E5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143" y="2340054"/>
            <a:ext cx="4320004" cy="3240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F576672-1871-7C4F-B808-9E776EB2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511" y="2340054"/>
            <a:ext cx="4320004" cy="32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9BB3-F559-B5DC-C7D8-910640A4D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2DBE1C-F734-B684-F563-B6B643FC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5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45FFC8-B309-5B74-3EF2-41ACEFA654AD}"/>
              </a:ext>
            </a:extLst>
          </p:cNvPr>
          <p:cNvSpPr/>
          <p:nvPr/>
        </p:nvSpPr>
        <p:spPr>
          <a:xfrm>
            <a:off x="503048" y="799635"/>
            <a:ext cx="10992957" cy="1422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小技巧：选择“嵌入字体”，保存的时候字体格式就不会乱啦！（如下左图）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封面和尾页的标题字体是“方正大标宋</a:t>
            </a:r>
            <a:r>
              <a:rPr lang="en-US" altLang="zh-CN" sz="2000" dirty="0"/>
              <a:t>_GBK</a:t>
            </a:r>
            <a:r>
              <a:rPr lang="zh-CN" altLang="en-US" sz="2000" dirty="0"/>
              <a:t>”，一般人电脑上并不会安装，但是只要不去更改它，就不用担心，因为字体是嵌入的！其余字体基本是微软雅黑或宋体，不用担心乱掉的问题！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A760E2-5766-3026-402D-420C598EEF60}"/>
              </a:ext>
            </a:extLst>
          </p:cNvPr>
          <p:cNvSpPr txBox="1"/>
          <p:nvPr/>
        </p:nvSpPr>
        <p:spPr>
          <a:xfrm>
            <a:off x="1775996" y="47155"/>
            <a:ext cx="864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一、课题背景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644174-CD11-F35F-821C-E38D083A963B}"/>
              </a:ext>
            </a:extLst>
          </p:cNvPr>
          <p:cNvSpPr txBox="1"/>
          <p:nvPr/>
        </p:nvSpPr>
        <p:spPr>
          <a:xfrm>
            <a:off x="2205353" y="5756707"/>
            <a:ext cx="2810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图注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A01F687-74C5-5BFD-2F1B-21357B58B8DE}"/>
              </a:ext>
            </a:extLst>
          </p:cNvPr>
          <p:cNvSpPr txBox="1"/>
          <p:nvPr/>
        </p:nvSpPr>
        <p:spPr>
          <a:xfrm>
            <a:off x="7896004" y="5756707"/>
            <a:ext cx="25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dirty="0"/>
              <a:t>图注</a:t>
            </a:r>
            <a:r>
              <a:rPr lang="en-US" altLang="zh-CN" sz="1800" dirty="0"/>
              <a:t>2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935C9C-A8E6-3011-8C5C-DA8FF5AF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88" y="2832495"/>
            <a:ext cx="3302513" cy="24768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ABEDB3-4651-70F9-16CE-94D445719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07" y="2742603"/>
            <a:ext cx="5681336" cy="16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8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2657997" y="2319934"/>
            <a:ext cx="897890" cy="89789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/>
          <p:cNvSpPr/>
          <p:nvPr/>
        </p:nvSpPr>
        <p:spPr>
          <a:xfrm>
            <a:off x="2657997" y="2650769"/>
            <a:ext cx="1557655" cy="155765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1000"/>
                </a:schemeClr>
              </a:gs>
              <a:gs pos="51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053997" y="2924872"/>
            <a:ext cx="6084005" cy="1008256"/>
            <a:chOff x="4043304" y="2241962"/>
            <a:chExt cx="6084005" cy="1008256"/>
          </a:xfrm>
        </p:grpSpPr>
        <p:sp>
          <p:nvSpPr>
            <p:cNvPr id="47" name="文本框 46"/>
            <p:cNvSpPr txBox="1"/>
            <p:nvPr/>
          </p:nvSpPr>
          <p:spPr>
            <a:xfrm>
              <a:off x="5627303" y="2362240"/>
              <a:ext cx="45000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研究现状及分析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4043304" y="2327815"/>
              <a:ext cx="1719554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rgbClr val="004E98"/>
                  </a:solidFill>
                  <a:latin typeface="微软雅黑" panose="020B0503020204020204" charset="-122"/>
                  <a:ea typeface="微软雅黑" panose="020B0503020204020204" charset="-122"/>
                </a:rPr>
                <a:t>二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5231751" y="2241962"/>
              <a:ext cx="0" cy="1008256"/>
            </a:xfrm>
            <a:prstGeom prst="line">
              <a:avLst/>
            </a:prstGeom>
            <a:ln w="19050">
              <a:solidFill>
                <a:srgbClr val="004E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F6762230-245F-4498-BC26-B932ADD722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642" y="0"/>
            <a:ext cx="1042358" cy="8987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7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3D9452-66F8-3D3E-DE41-A02727CB48B3}"/>
              </a:ext>
            </a:extLst>
          </p:cNvPr>
          <p:cNvSpPr txBox="1"/>
          <p:nvPr/>
        </p:nvSpPr>
        <p:spPr>
          <a:xfrm>
            <a:off x="1775996" y="47155"/>
            <a:ext cx="929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、研究现状及分析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——XXX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AD8647-0156-B823-57E8-B1E3F471BB94}"/>
              </a:ext>
            </a:extLst>
          </p:cNvPr>
          <p:cNvSpPr/>
          <p:nvPr/>
        </p:nvSpPr>
        <p:spPr>
          <a:xfrm>
            <a:off x="503048" y="799635"/>
            <a:ext cx="10992957" cy="580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如为分三类式，可采用下面模板；如为分</a:t>
            </a:r>
            <a:r>
              <a:rPr lang="en-US" altLang="zh-CN" sz="2400" dirty="0"/>
              <a:t>4-6</a:t>
            </a:r>
            <a:r>
              <a:rPr lang="zh-CN" altLang="en-US" sz="2400" dirty="0"/>
              <a:t>类，可采用下面两页 </a:t>
            </a:r>
            <a:r>
              <a:rPr lang="en-US" altLang="zh-CN" sz="2400" dirty="0"/>
              <a:t>ppt </a:t>
            </a:r>
            <a:r>
              <a:rPr lang="zh-CN" altLang="en-US" sz="2400" dirty="0"/>
              <a:t>相组合。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5BC62-2BE6-71F1-F159-7551900A5C22}"/>
              </a:ext>
            </a:extLst>
          </p:cNvPr>
          <p:cNvSpPr txBox="1"/>
          <p:nvPr/>
        </p:nvSpPr>
        <p:spPr>
          <a:xfrm>
            <a:off x="848215" y="4260401"/>
            <a:ext cx="3133045" cy="75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……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3B60CFB-EF14-B4C9-8F72-15F704A37C9E}"/>
              </a:ext>
            </a:extLst>
          </p:cNvPr>
          <p:cNvSpPr/>
          <p:nvPr/>
        </p:nvSpPr>
        <p:spPr>
          <a:xfrm>
            <a:off x="695995" y="1430170"/>
            <a:ext cx="3392050" cy="4636645"/>
          </a:xfrm>
          <a:prstGeom prst="round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E91756-EE07-53A5-85D2-BBB9F664A071}"/>
              </a:ext>
            </a:extLst>
          </p:cNvPr>
          <p:cNvSpPr txBox="1"/>
          <p:nvPr/>
        </p:nvSpPr>
        <p:spPr>
          <a:xfrm>
            <a:off x="1055384" y="1547755"/>
            <a:ext cx="2718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类别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1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EDC791E-D943-FC61-A083-78181C79B056}"/>
              </a:ext>
            </a:extLst>
          </p:cNvPr>
          <p:cNvSpPr/>
          <p:nvPr/>
        </p:nvSpPr>
        <p:spPr>
          <a:xfrm>
            <a:off x="4399975" y="1430170"/>
            <a:ext cx="3392050" cy="4636645"/>
          </a:xfrm>
          <a:prstGeom prst="round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8D21D48-2719-19A5-9400-25832E185EE3}"/>
              </a:ext>
            </a:extLst>
          </p:cNvPr>
          <p:cNvSpPr txBox="1"/>
          <p:nvPr/>
        </p:nvSpPr>
        <p:spPr>
          <a:xfrm>
            <a:off x="4746904" y="1558923"/>
            <a:ext cx="2739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+mj-ea"/>
                <a:ea typeface="+mj-ea"/>
              </a:rPr>
              <a:t>类别</a:t>
            </a:r>
            <a:r>
              <a:rPr lang="en-US" altLang="zh-CN" sz="2000" b="1" dirty="0">
                <a:solidFill>
                  <a:prstClr val="black"/>
                </a:solidFill>
                <a:latin typeface="+mj-ea"/>
                <a:ea typeface="+mj-ea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D6A7841-DA47-F897-70A7-DAD6C617FA99}"/>
              </a:ext>
            </a:extLst>
          </p:cNvPr>
          <p:cNvSpPr/>
          <p:nvPr/>
        </p:nvSpPr>
        <p:spPr>
          <a:xfrm>
            <a:off x="8099069" y="1430170"/>
            <a:ext cx="3392050" cy="4636645"/>
          </a:xfrm>
          <a:prstGeom prst="roundRect">
            <a:avLst/>
          </a:prstGeom>
          <a:noFill/>
          <a:ln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61FB4C9-A80E-F89C-C516-F0A6653020EB}"/>
              </a:ext>
            </a:extLst>
          </p:cNvPr>
          <p:cNvSpPr txBox="1"/>
          <p:nvPr/>
        </p:nvSpPr>
        <p:spPr>
          <a:xfrm>
            <a:off x="8348896" y="1547755"/>
            <a:ext cx="29847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prstClr val="black"/>
                </a:solidFill>
                <a:latin typeface="+mj-ea"/>
                <a:ea typeface="+mj-ea"/>
              </a:rPr>
              <a:t>类别</a:t>
            </a:r>
            <a:r>
              <a:rPr lang="en-US" altLang="zh-CN" sz="2000" b="1" dirty="0">
                <a:solidFill>
                  <a:prstClr val="black"/>
                </a:solidFill>
                <a:latin typeface="+mj-ea"/>
                <a:ea typeface="+mj-ea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23B750A-BE73-AFD3-031A-82D4EEA835FB}"/>
              </a:ext>
            </a:extLst>
          </p:cNvPr>
          <p:cNvSpPr txBox="1"/>
          <p:nvPr/>
        </p:nvSpPr>
        <p:spPr>
          <a:xfrm>
            <a:off x="4527786" y="4260401"/>
            <a:ext cx="3133045" cy="75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……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E53969-46DD-8F41-9E76-95D207648ECC}"/>
              </a:ext>
            </a:extLst>
          </p:cNvPr>
          <p:cNvSpPr txBox="1"/>
          <p:nvPr/>
        </p:nvSpPr>
        <p:spPr>
          <a:xfrm>
            <a:off x="8210740" y="4260401"/>
            <a:ext cx="3133045" cy="75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ea"/>
                <a:ea typeface="+mj-ea"/>
              </a:rPr>
              <a:t>简介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ea"/>
                <a:ea typeface="+mj-ea"/>
              </a:rPr>
              <a:t>……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2F0B30-05EF-B86D-6959-E47BCBB6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74" y="2277949"/>
            <a:ext cx="2360691" cy="17705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23703B-9E0C-51A6-2262-B68759BF4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37" y="2277949"/>
            <a:ext cx="2360691" cy="17705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D6BC9D-DD7C-2A33-DA3C-C52349610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924" y="2277949"/>
            <a:ext cx="2360691" cy="17705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8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EA8382-4B15-40A8-C0FF-30DCE4DDE62C}"/>
              </a:ext>
            </a:extLst>
          </p:cNvPr>
          <p:cNvSpPr txBox="1"/>
          <p:nvPr/>
        </p:nvSpPr>
        <p:spPr>
          <a:xfrm>
            <a:off x="1775996" y="47155"/>
            <a:ext cx="929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、研究现状及分析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——XXX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研究现状（三类式）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298692D8-74AD-E4D6-EAFA-ECFB05C4DF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322307"/>
              </p:ext>
            </p:extLst>
          </p:nvPr>
        </p:nvGraphicFramePr>
        <p:xfrm>
          <a:off x="369923" y="684000"/>
          <a:ext cx="8388000" cy="55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709A76A0-5FE9-BA57-7F73-55F44C406BB9}"/>
              </a:ext>
            </a:extLst>
          </p:cNvPr>
          <p:cNvSpPr txBox="1"/>
          <p:nvPr/>
        </p:nvSpPr>
        <p:spPr>
          <a:xfrm>
            <a:off x="11127977" y="969202"/>
            <a:ext cx="10640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图片来源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</a:endParaRPr>
          </a:p>
          <a:p>
            <a:pPr lvl="0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[6][7]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87A69C-693F-1D25-CACF-591F093C46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603" y="1107984"/>
            <a:ext cx="1897687" cy="1423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826138-C228-9A8C-24E7-BAD766D334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603" y="2869691"/>
            <a:ext cx="1897687" cy="14232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1BF0BB-E440-0CAB-9812-F15277DAA7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9603" y="4631398"/>
            <a:ext cx="1897687" cy="14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5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C3C9-ABAD-32D9-0732-56F9217CE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2F2B6A-2ED1-0031-D4A1-0BCD8A2F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AE70B2-8BF9-45C0-BB95-33D1B9D3A854}" type="slidenum">
              <a:rPr lang="zh-CN" altLang="en-US" smtClean="0"/>
              <a:t>9</a:t>
            </a:fld>
            <a:r>
              <a:rPr lang="en-US" altLang="zh-CN" dirty="0">
                <a:sym typeface="+mn-ea"/>
              </a:rPr>
              <a:t>/19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A90513-52DE-5A64-603F-071CACCB41C1}"/>
              </a:ext>
            </a:extLst>
          </p:cNvPr>
          <p:cNvSpPr txBox="1"/>
          <p:nvPr/>
        </p:nvSpPr>
        <p:spPr>
          <a:xfrm>
            <a:off x="1775996" y="47155"/>
            <a:ext cx="92912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、研究现状及分析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研究现状（两类式）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ADC408AC-E577-C913-D303-4992D6083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05798"/>
              </p:ext>
            </p:extLst>
          </p:nvPr>
        </p:nvGraphicFramePr>
        <p:xfrm>
          <a:off x="695995" y="753847"/>
          <a:ext cx="10737498" cy="2391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54D0180-F600-B0F9-6ACE-78B541A8B107}"/>
              </a:ext>
            </a:extLst>
          </p:cNvPr>
          <p:cNvSpPr txBox="1"/>
          <p:nvPr/>
        </p:nvSpPr>
        <p:spPr>
          <a:xfrm>
            <a:off x="1408427" y="5944359"/>
            <a:ext cx="25275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图片来源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</a:rPr>
              <a:t>[8][9]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ED614C-F6E9-8BB2-70E2-D64BC72088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0633" y="3334705"/>
            <a:ext cx="3240003" cy="2430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1AD733-3F11-C921-1B9A-D492BC2F46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76001" y="3334705"/>
            <a:ext cx="3240003" cy="24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52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Y1NDNjMDc1OTFhMGExZjUxYjkwOTRhMGFkOWMwNT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5*i*1"/>
  <p:tag name="KSO_WM_UNIT_BK_DARK_LIGHT" val="2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6*i*1"/>
  <p:tag name="KSO_WM_UNIT_BK_DARK_LIGHT" val="2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7*i*1"/>
  <p:tag name="KSO_WM_UNIT_BK_DARK_LIGHT" val="2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8*i*1"/>
  <p:tag name="KSO_WM_UNIT_BK_DARK_LIGHT" val="2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1.0"/>
  <p:tag name="KSO_WM_BEAUTIFY_FLAG" val="#wm#"/>
  <p:tag name="KSO_WM_SLIDE_LAYOUT" val="a_b_l"/>
  <p:tag name="KSO_WM_SLIDE_LAYOUT_CNT" val="1_1_1"/>
  <p:tag name="KSO_WM_TEMPLATE_MASTER_TYPE" val="1"/>
  <p:tag name="KSO_WM_TEMPLATE_COLOR_TYPE" val="1"/>
  <p:tag name="KSO_WM_TEMPLATE_CATEGORY" val="custom"/>
  <p:tag name="KSO_WM_TEMPLATE_INDEX" val="20204587"/>
  <p:tag name="KSO_WM_SLIDE_ID" val="custom20204587_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1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2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2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LAYERLEVEL" val="1"/>
  <p:tag name="KSO_WM_TAG_VERSION" val="1.0"/>
  <p:tag name="KSO_WM_BEAUTIFY_FLAG" val="#wm#"/>
  <p:tag name="KSO_WM_UNIT_PRESET_TEXT" val="目录"/>
  <p:tag name="KSO_WM_TEMPLATE_CATEGORY" val="custom"/>
  <p:tag name="KSO_WM_TEMPLATE_INDEX" val="20204587"/>
  <p:tag name="KSO_WM_UNIT_ID" val="custom20204587_4*a*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4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3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204587"/>
  <p:tag name="KSO_WM_UNIT_ID" val="custom20204587_4*l_h_i*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LAYERLEVEL" val="1_1_1"/>
  <p:tag name="KSO_WM_TAG_VERSION" val="1.0"/>
  <p:tag name="KSO_WM_BEAUTIFY_FLAG" val="#wm#"/>
  <p:tag name="KSO_WM_UNIT_PRESET_TEXT" val="单击此处添加文本内容"/>
  <p:tag name="KSO_WM_TEMPLATE_CATEGORY" val="custom"/>
  <p:tag name="KSO_WM_TEMPLATE_INDEX" val="20204587"/>
  <p:tag name="KSO_WM_UNIT_ID" val="custom20204587_4*l_h_f*1_3_1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09"/>
  <p:tag name="KSO_WM_BEAUTIFY_FLAG" val="#wm#"/>
  <p:tag name="KSO_WM_TAG_VERSION" val="1.0"/>
  <p:tag name="KSO_WM_UNIT_TYPE" val="r_t"/>
  <p:tag name="KSO_WM_UNIT_INDEX" val="1_1"/>
  <p:tag name="KSO_WM_UNIT_ID" val="256*r_t*1_1"/>
  <p:tag name="KSO_WM_UNIT_CLEAR" val="1"/>
  <p:tag name="KSO_WM_UNIT_LAYERLEVEL" val="1_1"/>
  <p:tag name="KSO_WM_UNIT_DIAGRAM_CONTRAST_TITLE_CNT" val="2"/>
  <p:tag name="KSO_WM_UNIT_DIAGRAM_DIMENSION_TITLE_CNT" val="1"/>
  <p:tag name="KSO_WM_UNIT_VALUE" val="9"/>
  <p:tag name="KSO_WM_UNIT_HIGHLIGHT" val="0"/>
  <p:tag name="KSO_WM_UNIT_COMPATIBLE" val="0"/>
  <p:tag name="KSO_WM_UNIT_PRESET_TEXT" val="编辑标题"/>
  <p:tag name="KSO_WM_DIAGRAM_GROUP_CODE" val="r1-1"/>
  <p:tag name="KSO_WM_UNIT_FILL_FORE_SCHEMECOLOR_INDEX" val="7"/>
  <p:tag name="KSO_WM_UNIT_FILL_TYPE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09"/>
  <p:tag name="KSO_WM_BEAUTIFY_FLAG" val="#wm#"/>
  <p:tag name="KSO_WM_TAG_VERSION" val="1.0"/>
  <p:tag name="KSO_WM_UNIT_TYPE" val="r_t"/>
  <p:tag name="KSO_WM_UNIT_INDEX" val="1_2"/>
  <p:tag name="KSO_WM_UNIT_ID" val="256*r_t*1_2"/>
  <p:tag name="KSO_WM_UNIT_CLEAR" val="1"/>
  <p:tag name="KSO_WM_UNIT_LAYERLEVEL" val="1_1"/>
  <p:tag name="KSO_WM_UNIT_DIAGRAM_CONTRAST_TITLE_CNT" val="2"/>
  <p:tag name="KSO_WM_UNIT_DIAGRAM_DIMENSION_TITLE_CNT" val="1"/>
  <p:tag name="KSO_WM_UNIT_VALUE" val="10"/>
  <p:tag name="KSO_WM_UNIT_HIGHLIGHT" val="0"/>
  <p:tag name="KSO_WM_UNIT_COMPATIBLE" val="0"/>
  <p:tag name="KSO_WM_UNIT_PRESET_TEXT" val="编辑标题"/>
  <p:tag name="KSO_WM_DIAGRAM_GROUP_CODE" val="r1-1"/>
  <p:tag name="KSO_WM_UNIT_FILL_FORE_SCHEMECOLOR_INDEX" val="5"/>
  <p:tag name="KSO_WM_UNI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09"/>
  <p:tag name="KSO_WM_BEAUTIFY_FLAG" val="#wm#"/>
  <p:tag name="KSO_WM_TAG_VERSION" val="1.0"/>
  <p:tag name="KSO_WM_UNIT_TYPE" val="r_v"/>
  <p:tag name="KSO_WM_UNIT_INDEX" val="1_2"/>
  <p:tag name="KSO_WM_UNIT_ID" val="256*r_v*1_2"/>
  <p:tag name="KSO_WM_UNIT_CLEAR" val="1"/>
  <p:tag name="KSO_WM_UNIT_LAYERLEVEL" val="1_1"/>
  <p:tag name="KSO_WM_UNIT_DIAGRAM_CONTRAST_TITLE_CNT" val="2"/>
  <p:tag name="KSO_WM_UNIT_DIAGRAM_DIMENSION_TITLE_CNT" val="1"/>
  <p:tag name="KSO_WM_UNIT_VALUE" val="40"/>
  <p:tag name="KSO_WM_UNIT_HIGHLIGHT" val="0"/>
  <p:tag name="KSO_WM_UNIT_COMPATIBLE" val="0"/>
  <p:tag name="KSO_WM_UNIT_PRESET_TEXT_INDEX" val="2"/>
  <p:tag name="KSO_WM_UNIT_PRESET_TEXT_LEN" val="30"/>
  <p:tag name="KSO_WM_DIAGRAM_GROUP_CODE" val="r1-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09"/>
  <p:tag name="KSO_WM_BEAUTIFY_FLAG" val="#wm#"/>
  <p:tag name="KSO_WM_TAG_VERSION" val="1.0"/>
  <p:tag name="KSO_WM_UNIT_TYPE" val="r_v"/>
  <p:tag name="KSO_WM_UNIT_INDEX" val="1_2"/>
  <p:tag name="KSO_WM_UNIT_ID" val="256*r_v*1_2"/>
  <p:tag name="KSO_WM_UNIT_CLEAR" val="1"/>
  <p:tag name="KSO_WM_UNIT_LAYERLEVEL" val="1_1"/>
  <p:tag name="KSO_WM_UNIT_DIAGRAM_CONTRAST_TITLE_CNT" val="2"/>
  <p:tag name="KSO_WM_UNIT_DIAGRAM_DIMENSION_TITLE_CNT" val="1"/>
  <p:tag name="KSO_WM_UNIT_VALUE" val="40"/>
  <p:tag name="KSO_WM_UNIT_HIGHLIGHT" val="0"/>
  <p:tag name="KSO_WM_UNIT_COMPATIBLE" val="0"/>
  <p:tag name="KSO_WM_UNIT_PRESET_TEXT_INDEX" val="2"/>
  <p:tag name="KSO_WM_UNIT_PRESET_TEXT_LEN" val="30"/>
  <p:tag name="KSO_WM_DIAGRAM_GROUP_CODE" val="r1-1"/>
  <p:tag name="KSO_WM_UNIT_TEXT_FILL_FORE_SCHEMECOLOR_INDEX" val="13"/>
  <p:tag name="KSO_WM_UNIT_TEXT_FILL_TYPE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09"/>
  <p:tag name="KSO_WM_BEAUTIFY_FLAG" val="#wm#"/>
  <p:tag name="KSO_WM_TAG_VERSION" val="1.0"/>
  <p:tag name="KSO_WM_UNIT_TYPE" val="r_v"/>
  <p:tag name="KSO_WM_UNIT_INDEX" val="1_2"/>
  <p:tag name="KSO_WM_UNIT_ID" val="256*r_v*1_2"/>
  <p:tag name="KSO_WM_UNIT_CLEAR" val="1"/>
  <p:tag name="KSO_WM_UNIT_LAYERLEVEL" val="1_1"/>
  <p:tag name="KSO_WM_UNIT_DIAGRAM_CONTRAST_TITLE_CNT" val="2"/>
  <p:tag name="KSO_WM_UNIT_DIAGRAM_DIMENSION_TITLE_CNT" val="1"/>
  <p:tag name="KSO_WM_UNIT_VALUE" val="40"/>
  <p:tag name="KSO_WM_UNIT_HIGHLIGHT" val="0"/>
  <p:tag name="KSO_WM_UNIT_COMPATIBLE" val="0"/>
  <p:tag name="KSO_WM_UNIT_PRESET_TEXT_INDEX" val="2"/>
  <p:tag name="KSO_WM_UNIT_PRESET_TEXT_LEN" val="30"/>
  <p:tag name="KSO_WM_DIAGRAM_GROUP_CODE" val="r1-1"/>
  <p:tag name="KSO_WM_UNIT_TEXT_FILL_FORE_SCHEMECOLOR_INDEX" val="13"/>
  <p:tag name="KSO_WM_UNIT_TEXT_FILL_TYPE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160809"/>
  <p:tag name="KSO_WM_BEAUTIFY_FLAG" val="#wm#"/>
  <p:tag name="KSO_WM_TAG_VERSION" val="1.0"/>
  <p:tag name="KSO_WM_UNIT_TYPE" val="r_v"/>
  <p:tag name="KSO_WM_UNIT_INDEX" val="1_2"/>
  <p:tag name="KSO_WM_UNIT_ID" val="256*r_v*1_2"/>
  <p:tag name="KSO_WM_UNIT_CLEAR" val="1"/>
  <p:tag name="KSO_WM_UNIT_LAYERLEVEL" val="1_1"/>
  <p:tag name="KSO_WM_UNIT_DIAGRAM_CONTRAST_TITLE_CNT" val="2"/>
  <p:tag name="KSO_WM_UNIT_DIAGRAM_DIMENSION_TITLE_CNT" val="1"/>
  <p:tag name="KSO_WM_UNIT_VALUE" val="40"/>
  <p:tag name="KSO_WM_UNIT_HIGHLIGHT" val="0"/>
  <p:tag name="KSO_WM_UNIT_COMPATIBLE" val="0"/>
  <p:tag name="KSO_WM_UNIT_PRESET_TEXT_INDEX" val="2"/>
  <p:tag name="KSO_WM_UNIT_PRESET_TEXT_LEN" val="30"/>
  <p:tag name="KSO_WM_DIAGRAM_GROUP_CODE" val="r1-1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8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20204587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2、16、20、23、24、25、26、27、30、33、37、38、39、4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3*i*1"/>
  <p:tag name="KSO_WM_UNIT_BK_DARK_LIGHT" val="2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1"/>
  <p:tag name="KSO_WM_UNIT_ID" val="_14*i*1"/>
  <p:tag name="KSO_WM_UNIT_BK_DARK_LIGHT" val="2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25">
      <a:dk1>
        <a:srgbClr val="000000"/>
      </a:dk1>
      <a:lt1>
        <a:srgbClr val="FFFFFF"/>
      </a:lt1>
      <a:dk2>
        <a:srgbClr val="F3F8FC"/>
      </a:dk2>
      <a:lt2>
        <a:srgbClr val="FBFCFC"/>
      </a:lt2>
      <a:accent1>
        <a:srgbClr val="13568D"/>
      </a:accent1>
      <a:accent2>
        <a:srgbClr val="5A9AE0"/>
      </a:accent2>
      <a:accent3>
        <a:srgbClr val="33CBD5"/>
      </a:accent3>
      <a:accent4>
        <a:srgbClr val="4694CB"/>
      </a:accent4>
      <a:accent5>
        <a:srgbClr val="6775C8"/>
      </a:accent5>
      <a:accent6>
        <a:srgbClr val="D77F6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</TotalTime>
  <Words>842</Words>
  <Application>Microsoft Office PowerPoint</Application>
  <PresentationFormat>宽屏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Calibri</vt:lpstr>
      <vt:lpstr>方正大标宋_GBK</vt:lpstr>
      <vt:lpstr>等线</vt:lpstr>
      <vt:lpstr>Times New Roman</vt:lpstr>
      <vt:lpstr>仿宋</vt:lpstr>
      <vt:lpstr>微软雅黑</vt:lpstr>
      <vt:lpstr>Wingdings</vt:lpstr>
      <vt:lpstr>黑体</vt:lpstr>
      <vt:lpstr>宋体</vt:lpstr>
      <vt:lpstr>Arial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HITSZ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Oliver Wu</dc:creator>
  <cp:lastModifiedBy>Oliver Wu</cp:lastModifiedBy>
  <cp:revision>255</cp:revision>
  <dcterms:created xsi:type="dcterms:W3CDTF">2022-07-10T16:35:00Z</dcterms:created>
  <dcterms:modified xsi:type="dcterms:W3CDTF">2024-10-23T12:13:27Z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1DBDC0377C03413E924F4CC224A72FD0_13</vt:lpwstr>
  </property>
  <property fmtid="{D5CDD505-2E9C-101B-9397-08002B2CF9AE}" pid="3" name="KSOProductBuildVer">
    <vt:lpwstr>2052-12.1.0.15398</vt:lpwstr>
  </property>
</Properties>
</file>