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9" r:id="rId2"/>
  </p:sldMasterIdLst>
  <p:sldIdLst>
    <p:sldId id="258" r:id="rId3"/>
    <p:sldId id="259" r:id="rId4"/>
    <p:sldId id="279" r:id="rId5"/>
    <p:sldId id="257" r:id="rId6"/>
    <p:sldId id="262" r:id="rId7"/>
    <p:sldId id="261" r:id="rId8"/>
    <p:sldId id="280" r:id="rId9"/>
    <p:sldId id="274" r:id="rId10"/>
    <p:sldId id="263" r:id="rId11"/>
    <p:sldId id="260" r:id="rId12"/>
    <p:sldId id="264" r:id="rId13"/>
    <p:sldId id="265" r:id="rId14"/>
    <p:sldId id="282" r:id="rId15"/>
    <p:sldId id="266" r:id="rId16"/>
    <p:sldId id="278" r:id="rId17"/>
    <p:sldId id="267" r:id="rId18"/>
    <p:sldId id="268" r:id="rId19"/>
    <p:sldId id="269" r:id="rId20"/>
    <p:sldId id="270" r:id="rId21"/>
    <p:sldId id="272" r:id="rId22"/>
    <p:sldId id="283" r:id="rId23"/>
    <p:sldId id="271" r:id="rId24"/>
    <p:sldId id="273" r:id="rId25"/>
    <p:sldId id="275" r:id="rId26"/>
    <p:sldId id="276" r:id="rId27"/>
    <p:sldId id="277" r:id="rId28"/>
    <p:sldId id="285"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B3A0"/>
    <a:srgbClr val="63BBAA"/>
    <a:srgbClr val="3E8F84"/>
    <a:srgbClr val="A67346"/>
    <a:srgbClr val="41928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9" autoAdjust="0"/>
    <p:restoredTop sz="94660"/>
  </p:normalViewPr>
  <p:slideViewPr>
    <p:cSldViewPr snapToGrid="0">
      <p:cViewPr varScale="1">
        <p:scale>
          <a:sx n="89" d="100"/>
          <a:sy n="89" d="100"/>
        </p:scale>
        <p:origin x="57"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图片1"/>
          <p:cNvPicPr>
            <a:picLocks noChangeAspect="1"/>
          </p:cNvPicPr>
          <p:nvPr userDrawn="1"/>
        </p:nvPicPr>
        <p:blipFill>
          <a:blip r:embed="rId2" cstate="print"/>
          <a:srcRect b="2049"/>
          <a:stretch>
            <a:fillRect/>
          </a:stretch>
        </p:blipFill>
        <p:spPr>
          <a:xfrm>
            <a:off x="-19685" y="-4445"/>
            <a:ext cx="12217400" cy="689229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2020/3/29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图片 6" descr="图片1"/>
          <p:cNvPicPr>
            <a:picLocks noChangeAspect="1"/>
          </p:cNvPicPr>
          <p:nvPr userDrawn="1"/>
        </p:nvPicPr>
        <p:blipFill>
          <a:blip r:embed="rId2" cstate="print"/>
          <a:srcRect b="2049"/>
          <a:stretch>
            <a:fillRect/>
          </a:stretch>
        </p:blipFill>
        <p:spPr>
          <a:xfrm>
            <a:off x="-19685" y="-4445"/>
            <a:ext cx="12217400" cy="689229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2020/3/29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2020/3/29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2020/3/29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2020/3/29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2020/3/29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2020/3/29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2020/3/29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FigureOut">
              <a:rPr lang="zh-CN" altLang="en-US" smtClean="0"/>
              <a:pPr/>
              <a:t>2020/3/29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FigureOut">
              <a:rPr lang="zh-CN" altLang="en-US" smtClean="0"/>
              <a:pPr/>
              <a:t>2020/3/29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FigureOut">
              <a:rPr lang="zh-CN" altLang="en-US" smtClean="0"/>
              <a:pPr/>
              <a:t>2020/3/29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FigureOut">
              <a:rPr lang="zh-CN" altLang="en-US" smtClean="0"/>
              <a:pPr/>
              <a:t>2020/3/29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FigureOut">
              <a:rPr lang="zh-CN" altLang="en-US" smtClean="0"/>
              <a:pPr/>
              <a:t>2020/3/29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2020/3/29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F288E0-7875-42C4-84C8-98DBBD3BF4D2}" type="datetimeFigureOut">
              <a:rPr lang="zh-CN" altLang="en-US" smtClean="0"/>
              <a:pPr/>
              <a:t>2020/3/29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BB5D0-35E4-459D-AEF3-FE4D7C45CC19}"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slideLayout" Target="../slideLayouts/slideLayout2.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2.jpe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1856879" y="818515"/>
            <a:ext cx="8138160" cy="5494020"/>
            <a:chOff x="3279" y="1289"/>
            <a:chExt cx="12816" cy="8652"/>
          </a:xfrm>
        </p:grpSpPr>
        <p:sp>
          <p:nvSpPr>
            <p:cNvPr id="8" name="菱形 7"/>
            <p:cNvSpPr/>
            <p:nvPr/>
          </p:nvSpPr>
          <p:spPr>
            <a:xfrm>
              <a:off x="3279" y="1289"/>
              <a:ext cx="12816" cy="8653"/>
            </a:xfrm>
            <a:prstGeom prst="diamond">
              <a:avLst/>
            </a:prstGeom>
            <a:solidFill>
              <a:schemeClr val="bg1">
                <a:alpha val="99000"/>
              </a:schemeClr>
            </a:solidFill>
            <a:ln w="12700">
              <a:solidFill>
                <a:srgbClr val="A6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菱形 1"/>
            <p:cNvSpPr/>
            <p:nvPr/>
          </p:nvSpPr>
          <p:spPr>
            <a:xfrm>
              <a:off x="3631" y="1508"/>
              <a:ext cx="12137" cy="8195"/>
            </a:xfrm>
            <a:prstGeom prst="diamond">
              <a:avLst/>
            </a:prstGeom>
            <a:solidFill>
              <a:schemeClr val="bg1">
                <a:alpha val="99000"/>
              </a:schemeClr>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2957969" y="2959017"/>
            <a:ext cx="5883910" cy="830997"/>
          </a:xfrm>
          <a:prstGeom prst="rect">
            <a:avLst/>
          </a:prstGeom>
          <a:noFill/>
        </p:spPr>
        <p:txBody>
          <a:bodyPr wrap="square" rtlCol="0">
            <a:spAutoFit/>
          </a:bodyPr>
          <a:lstStyle/>
          <a:p>
            <a:pPr algn="ctr"/>
            <a:r>
              <a:rPr lang="zh-CN" altLang="en-US" sz="4800" b="1" dirty="0">
                <a:solidFill>
                  <a:srgbClr val="A67346"/>
                </a:solidFill>
                <a:latin typeface="微软雅黑" charset="0"/>
                <a:ea typeface="微软雅黑" charset="0"/>
              </a:rPr>
              <a:t>哈尔滨工业大学模板</a:t>
            </a:r>
          </a:p>
        </p:txBody>
      </p:sp>
      <p:sp>
        <p:nvSpPr>
          <p:cNvPr id="3075" name="文本框 3074"/>
          <p:cNvSpPr txBox="1"/>
          <p:nvPr/>
        </p:nvSpPr>
        <p:spPr>
          <a:xfrm>
            <a:off x="4869319" y="4522470"/>
            <a:ext cx="2412365" cy="338554"/>
          </a:xfrm>
          <a:prstGeom prst="rect">
            <a:avLst/>
          </a:prstGeom>
          <a:noFill/>
          <a:ln w="9525">
            <a:noFill/>
            <a:miter/>
          </a:ln>
          <a:effectLst/>
        </p:spPr>
        <p:txBody>
          <a:bodyPr vert="horz" wrap="square" anchor="t">
            <a:spAutoFit/>
          </a:bodyPr>
          <a:lstStyle/>
          <a:p>
            <a:pPr lvl="0" algn="ctr" eaLnBrk="0" latinLnBrk="0" hangingPunct="0"/>
            <a:r>
              <a:rPr lang="zh-CN" altLang="en-US" sz="1600" b="1" dirty="0">
                <a:solidFill>
                  <a:srgbClr val="A67346"/>
                </a:solidFill>
                <a:latin typeface="微软雅黑" charset="0"/>
                <a:ea typeface="微软雅黑" charset="0"/>
              </a:rPr>
              <a:t>答辩人</a:t>
            </a:r>
            <a:r>
              <a:rPr lang="en-US" altLang="zh-CN" sz="1600" b="1" dirty="0">
                <a:solidFill>
                  <a:srgbClr val="A67346"/>
                </a:solidFill>
                <a:latin typeface="微软雅黑" charset="0"/>
                <a:ea typeface="微软雅黑" charset="0"/>
              </a:rPr>
              <a:t>:</a:t>
            </a:r>
            <a:r>
              <a:rPr lang="zh-CN" altLang="en-US" sz="1600" b="1" dirty="0">
                <a:solidFill>
                  <a:srgbClr val="A67346"/>
                </a:solidFill>
                <a:latin typeface="微软雅黑" charset="0"/>
                <a:ea typeface="微软雅黑" charset="0"/>
              </a:rPr>
              <a:t>紫丁香书院</a:t>
            </a:r>
            <a:endParaRPr lang="en-US" altLang="zh-CN" sz="1600" b="1" dirty="0">
              <a:solidFill>
                <a:srgbClr val="A67346"/>
              </a:solidFill>
              <a:latin typeface="微软雅黑" charset="0"/>
              <a:ea typeface="微软雅黑" charset="0"/>
            </a:endParaRPr>
          </a:p>
        </p:txBody>
      </p:sp>
      <p:sp>
        <p:nvSpPr>
          <p:cNvPr id="3076" name="文本框 3075"/>
          <p:cNvSpPr txBox="1"/>
          <p:nvPr/>
        </p:nvSpPr>
        <p:spPr>
          <a:xfrm>
            <a:off x="5017274" y="4836795"/>
            <a:ext cx="1820131" cy="338554"/>
          </a:xfrm>
          <a:prstGeom prst="rect">
            <a:avLst/>
          </a:prstGeom>
          <a:noFill/>
          <a:ln w="9525">
            <a:noFill/>
            <a:miter/>
          </a:ln>
          <a:effectLst/>
        </p:spPr>
        <p:txBody>
          <a:bodyPr vert="horz" wrap="square" anchor="t">
            <a:spAutoFit/>
          </a:bodyPr>
          <a:lstStyle/>
          <a:p>
            <a:pPr lvl="0" algn="ctr" eaLnBrk="0" latinLnBrk="0" hangingPunct="0"/>
            <a:r>
              <a:rPr lang="zh-CN" altLang="en-US" sz="1600" b="1" dirty="0">
                <a:solidFill>
                  <a:srgbClr val="A67346"/>
                </a:solidFill>
                <a:latin typeface="微软雅黑" charset="0"/>
                <a:ea typeface="微软雅黑" charset="0"/>
              </a:rPr>
              <a:t>导师：紫丁香书院</a:t>
            </a:r>
          </a:p>
        </p:txBody>
      </p:sp>
      <p:sp>
        <p:nvSpPr>
          <p:cNvPr id="12" name="文本框 11"/>
          <p:cNvSpPr txBox="1"/>
          <p:nvPr/>
        </p:nvSpPr>
        <p:spPr>
          <a:xfrm>
            <a:off x="4177804" y="3736257"/>
            <a:ext cx="3380105" cy="369332"/>
          </a:xfrm>
          <a:prstGeom prst="rect">
            <a:avLst/>
          </a:prstGeom>
          <a:noFill/>
        </p:spPr>
        <p:txBody>
          <a:bodyPr wrap="square" rtlCol="0">
            <a:spAutoFit/>
          </a:bodyPr>
          <a:lstStyle/>
          <a:p>
            <a:pPr algn="ctr"/>
            <a:r>
              <a:rPr lang="zh-CN" altLang="en-US" dirty="0">
                <a:solidFill>
                  <a:srgbClr val="A67346"/>
                </a:solidFill>
                <a:latin typeface="微软雅黑" charset="0"/>
                <a:ea typeface="微软雅黑" charset="0"/>
              </a:rPr>
              <a:t>可在这里输入您的话题名称</a:t>
            </a:r>
          </a:p>
        </p:txBody>
      </p:sp>
      <p:cxnSp>
        <p:nvCxnSpPr>
          <p:cNvPr id="13" name="直接连接符 12"/>
          <p:cNvCxnSpPr/>
          <p:nvPr/>
        </p:nvCxnSpPr>
        <p:spPr>
          <a:xfrm>
            <a:off x="3608844" y="3936365"/>
            <a:ext cx="793115" cy="0"/>
          </a:xfrm>
          <a:prstGeom prst="line">
            <a:avLst/>
          </a:prstGeom>
          <a:ln>
            <a:solidFill>
              <a:srgbClr val="419287"/>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7281684" y="3936365"/>
            <a:ext cx="793115" cy="0"/>
          </a:xfrm>
          <a:prstGeom prst="line">
            <a:avLst/>
          </a:prstGeom>
          <a:ln>
            <a:solidFill>
              <a:srgbClr val="419287"/>
            </a:solidFill>
          </a:ln>
        </p:spPr>
        <p:style>
          <a:lnRef idx="1">
            <a:schemeClr val="accent1"/>
          </a:lnRef>
          <a:fillRef idx="0">
            <a:schemeClr val="accent1"/>
          </a:fillRef>
          <a:effectRef idx="0">
            <a:schemeClr val="accent1"/>
          </a:effectRef>
          <a:fontRef idx="minor">
            <a:schemeClr val="tx1"/>
          </a:fontRef>
        </p:style>
      </p:cxn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40434" y="2182046"/>
            <a:ext cx="3380105" cy="75113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2122145" y="1712783"/>
            <a:ext cx="2093383" cy="4145779"/>
          </a:xfrm>
          <a:custGeom>
            <a:avLst/>
            <a:gdLst>
              <a:gd name="connsiteX0" fmla="*/ 23404 w 2390620"/>
              <a:gd name="connsiteY0" fmla="*/ 0 h 4734432"/>
              <a:gd name="connsiteX1" fmla="*/ 2390620 w 2390620"/>
              <a:gd name="connsiteY1" fmla="*/ 2367216 h 4734432"/>
              <a:gd name="connsiteX2" fmla="*/ 23404 w 2390620"/>
              <a:gd name="connsiteY2" fmla="*/ 4734432 h 4734432"/>
              <a:gd name="connsiteX3" fmla="*/ 0 w 2390620"/>
              <a:gd name="connsiteY3" fmla="*/ 4733250 h 4734432"/>
              <a:gd name="connsiteX4" fmla="*/ 0 w 2390620"/>
              <a:gd name="connsiteY4" fmla="*/ 1182 h 4734432"/>
              <a:gd name="connsiteX5" fmla="*/ 23404 w 2390620"/>
              <a:gd name="connsiteY5" fmla="*/ 0 h 4734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0620" h="4734432">
                <a:moveTo>
                  <a:pt x="23404" y="0"/>
                </a:moveTo>
                <a:cubicBezTo>
                  <a:pt x="1330781" y="0"/>
                  <a:pt x="2390620" y="1059839"/>
                  <a:pt x="2390620" y="2367216"/>
                </a:cubicBezTo>
                <a:cubicBezTo>
                  <a:pt x="2390620" y="3674593"/>
                  <a:pt x="1330781" y="4734432"/>
                  <a:pt x="23404" y="4734432"/>
                </a:cubicBezTo>
                <a:lnTo>
                  <a:pt x="0" y="4733250"/>
                </a:lnTo>
                <a:lnTo>
                  <a:pt x="0" y="1182"/>
                </a:lnTo>
                <a:lnTo>
                  <a:pt x="23404" y="0"/>
                </a:lnTo>
                <a:close/>
              </a:path>
            </a:pathLst>
          </a:custGeom>
          <a:noFill/>
          <a:ln>
            <a:solidFill>
              <a:srgbClr val="3E8F84"/>
            </a:solidFill>
          </a:ln>
          <a:extLst>
            <a:ext uri="{909E8E84-426E-40DD-AFC4-6F175D3DCCD1}">
              <a14:hiddenFill xmlns:a14="http://schemas.microsoft.com/office/drawing/2010/main">
                <a:solidFill>
                  <a:srgbClr val="497C59"/>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79375" y="1708337"/>
            <a:ext cx="4147537" cy="41475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latin typeface="微软雅黑" charset="0"/>
                <a:ea typeface="微软雅黑" charset="0"/>
              </a:rPr>
              <a:t>关键词</a:t>
            </a:r>
          </a:p>
        </p:txBody>
      </p:sp>
      <p:sp>
        <p:nvSpPr>
          <p:cNvPr id="4" name="椭圆 3"/>
          <p:cNvSpPr/>
          <p:nvPr/>
        </p:nvSpPr>
        <p:spPr>
          <a:xfrm>
            <a:off x="520450" y="2232354"/>
            <a:ext cx="3106638" cy="3106638"/>
          </a:xfrm>
          <a:prstGeom prst="ellipse">
            <a:avLst/>
          </a:prstGeom>
          <a:solidFill>
            <a:srgbClr val="A673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b="1">
                <a:latin typeface="微软雅黑" charset="0"/>
                <a:ea typeface="微软雅黑" charset="0"/>
              </a:rPr>
              <a:t>关键词</a:t>
            </a:r>
          </a:p>
        </p:txBody>
      </p:sp>
      <p:cxnSp>
        <p:nvCxnSpPr>
          <p:cNvPr id="13" name="直接连接符 12"/>
          <p:cNvCxnSpPr/>
          <p:nvPr/>
        </p:nvCxnSpPr>
        <p:spPr>
          <a:xfrm>
            <a:off x="3089901" y="1986501"/>
            <a:ext cx="2532410" cy="0"/>
          </a:xfrm>
          <a:prstGeom prst="line">
            <a:avLst/>
          </a:prstGeom>
          <a:ln>
            <a:solidFill>
              <a:srgbClr val="3E8F84"/>
            </a:solidFill>
          </a:ln>
          <a:effectLst/>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054167" y="3126780"/>
            <a:ext cx="2532410" cy="0"/>
          </a:xfrm>
          <a:prstGeom prst="line">
            <a:avLst/>
          </a:prstGeom>
          <a:solidFill>
            <a:srgbClr val="A67346"/>
          </a:solidFill>
          <a:ln>
            <a:solidFill>
              <a:srgbClr val="A67346"/>
            </a:solidFill>
          </a:ln>
          <a:effectLst/>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4068137" y="4487828"/>
            <a:ext cx="2532410" cy="0"/>
          </a:xfrm>
          <a:prstGeom prst="line">
            <a:avLst/>
          </a:prstGeom>
          <a:ln>
            <a:solidFill>
              <a:srgbClr val="3E8F84"/>
            </a:solidFill>
          </a:ln>
          <a:effectLst/>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3075931" y="5612710"/>
            <a:ext cx="2532410" cy="0"/>
          </a:xfrm>
          <a:prstGeom prst="line">
            <a:avLst/>
          </a:prstGeom>
          <a:ln>
            <a:solidFill>
              <a:srgbClr val="A67346"/>
            </a:solidFill>
          </a:ln>
          <a:effectLst/>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5502942" y="1593414"/>
            <a:ext cx="786174" cy="786174"/>
          </a:xfrm>
          <a:prstGeom prst="ellipse">
            <a:avLst/>
          </a:prstGeom>
          <a:solidFill>
            <a:srgbClr val="3E8F8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charset="0"/>
                <a:ea typeface="微软雅黑" charset="0"/>
              </a:rPr>
              <a:t>1</a:t>
            </a:r>
            <a:endParaRPr lang="zh-CN" altLang="en-US" sz="3200" dirty="0">
              <a:latin typeface="微软雅黑" charset="0"/>
              <a:ea typeface="微软雅黑" charset="0"/>
            </a:endParaRPr>
          </a:p>
        </p:txBody>
      </p:sp>
      <p:sp>
        <p:nvSpPr>
          <p:cNvPr id="18" name="椭圆 17"/>
          <p:cNvSpPr/>
          <p:nvPr/>
        </p:nvSpPr>
        <p:spPr>
          <a:xfrm>
            <a:off x="6481178" y="2733693"/>
            <a:ext cx="786174" cy="786174"/>
          </a:xfrm>
          <a:prstGeom prst="ellipse">
            <a:avLst/>
          </a:prstGeom>
          <a:solidFill>
            <a:srgbClr val="A673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charset="0"/>
                <a:ea typeface="微软雅黑" charset="0"/>
              </a:rPr>
              <a:t>2</a:t>
            </a:r>
            <a:endParaRPr lang="zh-CN" altLang="en-US" sz="3200" dirty="0">
              <a:latin typeface="微软雅黑" charset="0"/>
              <a:ea typeface="微软雅黑" charset="0"/>
            </a:endParaRPr>
          </a:p>
        </p:txBody>
      </p:sp>
      <p:sp>
        <p:nvSpPr>
          <p:cNvPr id="19" name="椭圆 18"/>
          <p:cNvSpPr/>
          <p:nvPr/>
        </p:nvSpPr>
        <p:spPr>
          <a:xfrm>
            <a:off x="6481178" y="4103507"/>
            <a:ext cx="786174" cy="786174"/>
          </a:xfrm>
          <a:prstGeom prst="ellipse">
            <a:avLst/>
          </a:prstGeom>
          <a:solidFill>
            <a:srgbClr val="3E8F8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charset="0"/>
                <a:ea typeface="微软雅黑" charset="0"/>
              </a:rPr>
              <a:t>3</a:t>
            </a:r>
            <a:endParaRPr lang="zh-CN" altLang="en-US" sz="3200" dirty="0">
              <a:latin typeface="微软雅黑" charset="0"/>
              <a:ea typeface="微软雅黑" charset="0"/>
            </a:endParaRPr>
          </a:p>
        </p:txBody>
      </p:sp>
      <p:sp>
        <p:nvSpPr>
          <p:cNvPr id="20" name="椭圆 19"/>
          <p:cNvSpPr/>
          <p:nvPr/>
        </p:nvSpPr>
        <p:spPr>
          <a:xfrm>
            <a:off x="5502942" y="5219623"/>
            <a:ext cx="786174" cy="786174"/>
          </a:xfrm>
          <a:prstGeom prst="ellipse">
            <a:avLst/>
          </a:prstGeom>
          <a:solidFill>
            <a:srgbClr val="A673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latin typeface="微软雅黑" charset="0"/>
                <a:ea typeface="微软雅黑" charset="0"/>
              </a:rPr>
              <a:t>4</a:t>
            </a:r>
            <a:endParaRPr lang="zh-CN" altLang="en-US" sz="3200" dirty="0">
              <a:latin typeface="微软雅黑" charset="0"/>
              <a:ea typeface="微软雅黑" charset="0"/>
            </a:endParaRPr>
          </a:p>
        </p:txBody>
      </p:sp>
      <p:sp>
        <p:nvSpPr>
          <p:cNvPr id="23" name="文本框 22"/>
          <p:cNvSpPr txBox="1"/>
          <p:nvPr/>
        </p:nvSpPr>
        <p:spPr>
          <a:xfrm>
            <a:off x="6481445" y="1795145"/>
            <a:ext cx="4315460"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200" kern="0" noProof="0" dirty="0">
                <a:ln>
                  <a:noFill/>
                </a:ln>
                <a:solidFill>
                  <a:schemeClr val="tx1">
                    <a:lumMod val="75000"/>
                    <a:lumOff val="25000"/>
                  </a:schemeClr>
                </a:solidFill>
                <a:uLnTx/>
                <a:uFillTx/>
                <a:latin typeface="微软雅黑" charset="0"/>
                <a:ea typeface="微软雅黑" charset="0"/>
                <a:sym typeface="+mn-ea"/>
              </a:rPr>
              <a:t>在此输入您的描述内容，在此输入您的描述内容在此输入您的描述内容在此输入您的描述内容在此输入您的描述内容</a:t>
            </a:r>
          </a:p>
        </p:txBody>
      </p:sp>
      <p:sp>
        <p:nvSpPr>
          <p:cNvPr id="24" name="文本框 23"/>
          <p:cNvSpPr txBox="1"/>
          <p:nvPr/>
        </p:nvSpPr>
        <p:spPr>
          <a:xfrm>
            <a:off x="6481178" y="1450463"/>
            <a:ext cx="102281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000" b="1" kern="0" dirty="0">
                <a:solidFill>
                  <a:schemeClr val="tx1">
                    <a:lumMod val="75000"/>
                    <a:lumOff val="25000"/>
                  </a:schemeClr>
                </a:solidFill>
                <a:latin typeface="微软雅黑" charset="0"/>
                <a:ea typeface="微软雅黑" charset="0"/>
                <a:sym typeface="+mn-ea"/>
              </a:rPr>
              <a:t>关键词</a:t>
            </a:r>
            <a:endParaRPr lang="zh-CN" altLang="en-US" sz="2000" b="1" kern="0" noProof="0" dirty="0">
              <a:ln>
                <a:noFill/>
              </a:ln>
              <a:solidFill>
                <a:schemeClr val="tx1">
                  <a:lumMod val="75000"/>
                  <a:lumOff val="25000"/>
                </a:schemeClr>
              </a:solidFill>
              <a:uLnTx/>
              <a:uFillTx/>
              <a:latin typeface="微软雅黑" charset="0"/>
              <a:ea typeface="微软雅黑" charset="0"/>
              <a:sym typeface="+mn-ea"/>
            </a:endParaRPr>
          </a:p>
        </p:txBody>
      </p:sp>
      <p:sp>
        <p:nvSpPr>
          <p:cNvPr id="25" name="文本框 24"/>
          <p:cNvSpPr txBox="1"/>
          <p:nvPr/>
        </p:nvSpPr>
        <p:spPr>
          <a:xfrm>
            <a:off x="7267575" y="3034665"/>
            <a:ext cx="4315460"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200" kern="0" noProof="0" dirty="0">
                <a:ln>
                  <a:noFill/>
                </a:ln>
                <a:solidFill>
                  <a:schemeClr val="tx1">
                    <a:lumMod val="75000"/>
                    <a:lumOff val="25000"/>
                  </a:schemeClr>
                </a:solidFill>
                <a:uLnTx/>
                <a:uFillTx/>
                <a:latin typeface="微软雅黑" charset="0"/>
                <a:ea typeface="微软雅黑" charset="0"/>
                <a:sym typeface="+mn-ea"/>
              </a:rPr>
              <a:t>在此输入您的描述内容，在此输入您的描述内容在此输入您的描述内容在此输入您的描述内容在此输入您的描述内容</a:t>
            </a:r>
          </a:p>
        </p:txBody>
      </p:sp>
      <p:sp>
        <p:nvSpPr>
          <p:cNvPr id="26" name="文本框 25"/>
          <p:cNvSpPr txBox="1"/>
          <p:nvPr/>
        </p:nvSpPr>
        <p:spPr>
          <a:xfrm>
            <a:off x="7267352" y="2690601"/>
            <a:ext cx="102281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000" b="1" kern="0" dirty="0">
                <a:solidFill>
                  <a:schemeClr val="tx1">
                    <a:lumMod val="75000"/>
                    <a:lumOff val="25000"/>
                  </a:schemeClr>
                </a:solidFill>
                <a:latin typeface="微软雅黑" charset="0"/>
                <a:ea typeface="微软雅黑" charset="0"/>
                <a:sym typeface="+mn-ea"/>
              </a:rPr>
              <a:t>关键词</a:t>
            </a:r>
            <a:endParaRPr lang="zh-CN" altLang="en-US" sz="2000" b="1" kern="0" noProof="0" dirty="0">
              <a:ln>
                <a:noFill/>
              </a:ln>
              <a:solidFill>
                <a:schemeClr val="tx1">
                  <a:lumMod val="75000"/>
                  <a:lumOff val="25000"/>
                </a:schemeClr>
              </a:solidFill>
              <a:uLnTx/>
              <a:uFillTx/>
              <a:latin typeface="微软雅黑" charset="0"/>
              <a:ea typeface="微软雅黑" charset="0"/>
              <a:sym typeface="+mn-ea"/>
            </a:endParaRPr>
          </a:p>
        </p:txBody>
      </p:sp>
      <p:sp>
        <p:nvSpPr>
          <p:cNvPr id="27" name="文本框 26"/>
          <p:cNvSpPr txBox="1"/>
          <p:nvPr/>
        </p:nvSpPr>
        <p:spPr>
          <a:xfrm>
            <a:off x="7313295" y="4366260"/>
            <a:ext cx="431546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kern="0" noProof="0" dirty="0">
                <a:ln>
                  <a:noFill/>
                </a:ln>
                <a:solidFill>
                  <a:schemeClr val="tx1">
                    <a:lumMod val="75000"/>
                    <a:lumOff val="25000"/>
                  </a:schemeClr>
                </a:solidFill>
                <a:uLnTx/>
                <a:uFillTx/>
                <a:latin typeface="微软雅黑" charset="0"/>
                <a:ea typeface="微软雅黑" charset="0"/>
                <a:sym typeface="+mn-ea"/>
              </a:rPr>
              <a:t>在此输入您的描述内容，在此输入您的描述内容在此输入您的描述内容在此输入您的描述内容在此输入您的描述内</a:t>
            </a:r>
            <a:r>
              <a:rPr lang="zh-CN" altLang="en-US" sz="1200" kern="0" dirty="0">
                <a:solidFill>
                  <a:schemeClr val="tx1">
                    <a:lumMod val="75000"/>
                    <a:lumOff val="25000"/>
                  </a:schemeClr>
                </a:solidFill>
                <a:latin typeface="微软雅黑" charset="0"/>
                <a:ea typeface="微软雅黑" charset="0"/>
                <a:sym typeface="+mn-ea"/>
              </a:rPr>
              <a:t>容更多模板：亮亮图文旗舰店</a:t>
            </a:r>
            <a:r>
              <a:rPr lang="en-US" altLang="zh-CN" sz="1200" kern="0" dirty="0">
                <a:solidFill>
                  <a:schemeClr val="tx1">
                    <a:lumMod val="75000"/>
                    <a:lumOff val="25000"/>
                  </a:schemeClr>
                </a:solidFill>
                <a:latin typeface="微软雅黑" charset="0"/>
                <a:ea typeface="微软雅黑" charset="0"/>
                <a:sym typeface="+mn-ea"/>
              </a:rPr>
              <a:t>https://liangliangtuwen.tmall.com</a:t>
            </a:r>
            <a:endParaRPr lang="zh-CN" altLang="en-US" sz="1200" kern="0" noProof="0" dirty="0">
              <a:ln>
                <a:noFill/>
              </a:ln>
              <a:solidFill>
                <a:schemeClr val="tx1">
                  <a:lumMod val="75000"/>
                  <a:lumOff val="25000"/>
                </a:schemeClr>
              </a:solidFill>
              <a:uLnTx/>
              <a:uFillTx/>
              <a:latin typeface="微软雅黑" charset="0"/>
              <a:ea typeface="微软雅黑" charset="0"/>
              <a:sym typeface="+mn-ea"/>
            </a:endParaRPr>
          </a:p>
        </p:txBody>
      </p:sp>
      <p:sp>
        <p:nvSpPr>
          <p:cNvPr id="28" name="文本框 27"/>
          <p:cNvSpPr txBox="1"/>
          <p:nvPr/>
        </p:nvSpPr>
        <p:spPr>
          <a:xfrm>
            <a:off x="7313393" y="4022093"/>
            <a:ext cx="102281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000" b="1" kern="0" dirty="0">
                <a:solidFill>
                  <a:schemeClr val="tx1">
                    <a:lumMod val="75000"/>
                    <a:lumOff val="25000"/>
                  </a:schemeClr>
                </a:solidFill>
                <a:latin typeface="微软雅黑" charset="0"/>
                <a:ea typeface="微软雅黑" charset="0"/>
                <a:sym typeface="+mn-ea"/>
              </a:rPr>
              <a:t>关键词</a:t>
            </a:r>
            <a:endParaRPr lang="zh-CN" altLang="en-US" sz="2000" b="1" kern="0" noProof="0" dirty="0">
              <a:ln>
                <a:noFill/>
              </a:ln>
              <a:solidFill>
                <a:schemeClr val="tx1">
                  <a:lumMod val="75000"/>
                  <a:lumOff val="25000"/>
                </a:schemeClr>
              </a:solidFill>
              <a:uLnTx/>
              <a:uFillTx/>
              <a:latin typeface="微软雅黑" charset="0"/>
              <a:ea typeface="微软雅黑" charset="0"/>
              <a:sym typeface="+mn-ea"/>
            </a:endParaRPr>
          </a:p>
        </p:txBody>
      </p:sp>
      <p:sp>
        <p:nvSpPr>
          <p:cNvPr id="29" name="文本框 28"/>
          <p:cNvSpPr txBox="1"/>
          <p:nvPr/>
        </p:nvSpPr>
        <p:spPr>
          <a:xfrm>
            <a:off x="6387465" y="5549265"/>
            <a:ext cx="4315460"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200" kern="0" noProof="0" dirty="0">
                <a:ln>
                  <a:noFill/>
                </a:ln>
                <a:solidFill>
                  <a:schemeClr val="tx1">
                    <a:lumMod val="75000"/>
                    <a:lumOff val="25000"/>
                  </a:schemeClr>
                </a:solidFill>
                <a:uLnTx/>
                <a:uFillTx/>
                <a:latin typeface="微软雅黑" charset="0"/>
                <a:ea typeface="微软雅黑" charset="0"/>
                <a:sym typeface="+mn-ea"/>
              </a:rPr>
              <a:t>在此输入您的描述内容，在此输入您的描述内容在此输入您的描述内容在此输入您的描述内容在此输入您的描述内容</a:t>
            </a:r>
          </a:p>
        </p:txBody>
      </p:sp>
      <p:sp>
        <p:nvSpPr>
          <p:cNvPr id="30" name="文本框 29"/>
          <p:cNvSpPr txBox="1"/>
          <p:nvPr/>
        </p:nvSpPr>
        <p:spPr>
          <a:xfrm>
            <a:off x="6387416" y="5204747"/>
            <a:ext cx="102281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000" b="1" kern="0" dirty="0">
                <a:solidFill>
                  <a:schemeClr val="tx1">
                    <a:lumMod val="75000"/>
                    <a:lumOff val="25000"/>
                  </a:schemeClr>
                </a:solidFill>
                <a:latin typeface="微软雅黑" charset="0"/>
                <a:ea typeface="微软雅黑" charset="0"/>
                <a:sym typeface="+mn-ea"/>
              </a:rPr>
              <a:t>关键词</a:t>
            </a:r>
            <a:endParaRPr lang="zh-CN" altLang="en-US" sz="2000" b="1" kern="0" noProof="0" dirty="0">
              <a:ln>
                <a:noFill/>
              </a:ln>
              <a:solidFill>
                <a:schemeClr val="tx1">
                  <a:lumMod val="75000"/>
                  <a:lumOff val="25000"/>
                </a:schemeClr>
              </a:solidFill>
              <a:uLnTx/>
              <a:uFillTx/>
              <a:latin typeface="微软雅黑" charset="0"/>
              <a:ea typeface="微软雅黑" charset="0"/>
              <a:sym typeface="+mn-ea"/>
            </a:endParaRPr>
          </a:p>
        </p:txBody>
      </p:sp>
      <p:sp>
        <p:nvSpPr>
          <p:cNvPr id="10" name="椭圆 9"/>
          <p:cNvSpPr/>
          <p:nvPr/>
        </p:nvSpPr>
        <p:spPr>
          <a:xfrm>
            <a:off x="2937542" y="1811401"/>
            <a:ext cx="420953" cy="420953"/>
          </a:xfrm>
          <a:prstGeom prst="ellipse">
            <a:avLst/>
          </a:prstGeom>
          <a:solidFill>
            <a:srgbClr val="3E8F8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charset="0"/>
              <a:ea typeface="微软雅黑" charset="0"/>
            </a:endParaRPr>
          </a:p>
        </p:txBody>
      </p:sp>
      <p:sp>
        <p:nvSpPr>
          <p:cNvPr id="11" name="椭圆 10"/>
          <p:cNvSpPr/>
          <p:nvPr/>
        </p:nvSpPr>
        <p:spPr>
          <a:xfrm>
            <a:off x="3915777" y="2951680"/>
            <a:ext cx="420953" cy="420953"/>
          </a:xfrm>
          <a:prstGeom prst="ellipse">
            <a:avLst/>
          </a:prstGeom>
          <a:solidFill>
            <a:srgbClr val="A673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charset="0"/>
              <a:ea typeface="微软雅黑" charset="0"/>
            </a:endParaRPr>
          </a:p>
        </p:txBody>
      </p:sp>
      <p:sp>
        <p:nvSpPr>
          <p:cNvPr id="12" name="椭圆 11"/>
          <p:cNvSpPr/>
          <p:nvPr/>
        </p:nvSpPr>
        <p:spPr>
          <a:xfrm>
            <a:off x="3915777" y="4321494"/>
            <a:ext cx="420953" cy="420953"/>
          </a:xfrm>
          <a:prstGeom prst="ellipse">
            <a:avLst/>
          </a:prstGeom>
          <a:solidFill>
            <a:srgbClr val="3E8F8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charset="0"/>
              <a:ea typeface="微软雅黑" charset="0"/>
            </a:endParaRPr>
          </a:p>
        </p:txBody>
      </p:sp>
      <p:sp>
        <p:nvSpPr>
          <p:cNvPr id="15" name="椭圆 14"/>
          <p:cNvSpPr/>
          <p:nvPr/>
        </p:nvSpPr>
        <p:spPr>
          <a:xfrm>
            <a:off x="2937542" y="5437610"/>
            <a:ext cx="420953" cy="420953"/>
          </a:xfrm>
          <a:prstGeom prst="ellipse">
            <a:avLst/>
          </a:prstGeom>
          <a:solidFill>
            <a:srgbClr val="A673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latin typeface="微软雅黑" charset="0"/>
              <a:ea typeface="微软雅黑" charset="0"/>
            </a:endParaRPr>
          </a:p>
        </p:txBody>
      </p:sp>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11895" y="94649"/>
            <a:ext cx="3380105" cy="7511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1" name="直接连接符 50"/>
          <p:cNvCxnSpPr/>
          <p:nvPr>
            <p:custDataLst>
              <p:tags r:id="rId1"/>
            </p:custDataLst>
          </p:nvPr>
        </p:nvCxnSpPr>
        <p:spPr>
          <a:xfrm>
            <a:off x="7180141" y="3659639"/>
            <a:ext cx="1024959" cy="0"/>
          </a:xfrm>
          <a:prstGeom prst="line">
            <a:avLst/>
          </a:prstGeom>
          <a:ln>
            <a:solidFill>
              <a:srgbClr val="A67346"/>
            </a:solidFill>
            <a:tailEnd type="oval"/>
          </a:ln>
        </p:spPr>
        <p:style>
          <a:lnRef idx="1">
            <a:schemeClr val="accent1"/>
          </a:lnRef>
          <a:fillRef idx="0">
            <a:schemeClr val="accent1"/>
          </a:fillRef>
          <a:effectRef idx="0">
            <a:schemeClr val="accent1"/>
          </a:effectRef>
          <a:fontRef idx="minor">
            <a:schemeClr val="tx1"/>
          </a:fontRef>
        </p:style>
      </p:cxnSp>
      <p:sp>
        <p:nvSpPr>
          <p:cNvPr id="26" name="任意多边形 25"/>
          <p:cNvSpPr/>
          <p:nvPr>
            <p:custDataLst>
              <p:tags r:id="rId2"/>
            </p:custDataLst>
          </p:nvPr>
        </p:nvSpPr>
        <p:spPr>
          <a:xfrm>
            <a:off x="6664785" y="2170427"/>
            <a:ext cx="1540315" cy="279431"/>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rgbClr val="A67346"/>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lang="zh-CN" altLang="en-US">
              <a:solidFill>
                <a:schemeClr val="tx1">
                  <a:lumMod val="65000"/>
                  <a:lumOff val="35000"/>
                </a:schemeClr>
              </a:solidFill>
              <a:sym typeface="Arial" pitchFamily="34" charset="0"/>
            </a:endParaRPr>
          </a:p>
        </p:txBody>
      </p:sp>
      <p:sp>
        <p:nvSpPr>
          <p:cNvPr id="27" name="任意多边形 26"/>
          <p:cNvSpPr/>
          <p:nvPr>
            <p:custDataLst>
              <p:tags r:id="rId3"/>
            </p:custDataLst>
          </p:nvPr>
        </p:nvSpPr>
        <p:spPr>
          <a:xfrm flipH="1">
            <a:off x="3660967" y="2170427"/>
            <a:ext cx="1540315" cy="279431"/>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rgbClr val="3E8F84"/>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lang="zh-CN" altLang="en-US">
              <a:solidFill>
                <a:schemeClr val="tx1">
                  <a:lumMod val="65000"/>
                  <a:lumOff val="35000"/>
                </a:schemeClr>
              </a:solidFill>
              <a:sym typeface="Arial" pitchFamily="34" charset="0"/>
            </a:endParaRPr>
          </a:p>
        </p:txBody>
      </p:sp>
      <p:sp>
        <p:nvSpPr>
          <p:cNvPr id="28" name="任意多边形 27"/>
          <p:cNvSpPr/>
          <p:nvPr>
            <p:custDataLst>
              <p:tags r:id="rId4"/>
            </p:custDataLst>
          </p:nvPr>
        </p:nvSpPr>
        <p:spPr>
          <a:xfrm flipV="1">
            <a:off x="6664785" y="4820541"/>
            <a:ext cx="1540315" cy="279431"/>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rgbClr val="A67346"/>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lang="zh-CN" altLang="en-US">
              <a:solidFill>
                <a:schemeClr val="tx1">
                  <a:lumMod val="65000"/>
                  <a:lumOff val="35000"/>
                </a:schemeClr>
              </a:solidFill>
              <a:sym typeface="Arial" pitchFamily="34" charset="0"/>
            </a:endParaRPr>
          </a:p>
        </p:txBody>
      </p:sp>
      <p:sp>
        <p:nvSpPr>
          <p:cNvPr id="29" name="任意多边形 28"/>
          <p:cNvSpPr/>
          <p:nvPr>
            <p:custDataLst>
              <p:tags r:id="rId5"/>
            </p:custDataLst>
          </p:nvPr>
        </p:nvSpPr>
        <p:spPr>
          <a:xfrm flipH="1" flipV="1">
            <a:off x="3660967" y="4820541"/>
            <a:ext cx="1540315" cy="279431"/>
          </a:xfrm>
          <a:custGeom>
            <a:avLst/>
            <a:gdLst>
              <a:gd name="connsiteX0" fmla="*/ 0 w 1190172"/>
              <a:gd name="connsiteY0" fmla="*/ 217715 h 217715"/>
              <a:gd name="connsiteX1" fmla="*/ 159657 w 1190172"/>
              <a:gd name="connsiteY1" fmla="*/ 0 h 217715"/>
              <a:gd name="connsiteX2" fmla="*/ 1190172 w 1190172"/>
              <a:gd name="connsiteY2" fmla="*/ 0 h 217715"/>
            </a:gdLst>
            <a:ahLst/>
            <a:cxnLst>
              <a:cxn ang="0">
                <a:pos x="connsiteX0" y="connsiteY0"/>
              </a:cxn>
              <a:cxn ang="0">
                <a:pos x="connsiteX1" y="connsiteY1"/>
              </a:cxn>
              <a:cxn ang="0">
                <a:pos x="connsiteX2" y="connsiteY2"/>
              </a:cxn>
            </a:cxnLst>
            <a:rect l="l" t="t" r="r" b="b"/>
            <a:pathLst>
              <a:path w="1190172" h="217715">
                <a:moveTo>
                  <a:pt x="0" y="217715"/>
                </a:moveTo>
                <a:lnTo>
                  <a:pt x="159657" y="0"/>
                </a:lnTo>
                <a:lnTo>
                  <a:pt x="1190172" y="0"/>
                </a:lnTo>
              </a:path>
            </a:pathLst>
          </a:custGeom>
          <a:noFill/>
          <a:ln>
            <a:solidFill>
              <a:srgbClr val="3E8F84"/>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fontScale="85000" lnSpcReduction="20000"/>
          </a:bodyPr>
          <a:lstStyle/>
          <a:p>
            <a:pPr algn="ctr"/>
            <a:endParaRPr lang="zh-CN" altLang="en-US">
              <a:solidFill>
                <a:schemeClr val="tx1">
                  <a:lumMod val="65000"/>
                  <a:lumOff val="35000"/>
                </a:schemeClr>
              </a:solidFill>
              <a:sym typeface="Arial" pitchFamily="34" charset="0"/>
            </a:endParaRPr>
          </a:p>
        </p:txBody>
      </p:sp>
      <p:cxnSp>
        <p:nvCxnSpPr>
          <p:cNvPr id="32" name="直接连接符 31"/>
          <p:cNvCxnSpPr/>
          <p:nvPr>
            <p:custDataLst>
              <p:tags r:id="rId6"/>
            </p:custDataLst>
          </p:nvPr>
        </p:nvCxnSpPr>
        <p:spPr>
          <a:xfrm flipH="1">
            <a:off x="3640419" y="3659639"/>
            <a:ext cx="1024959" cy="0"/>
          </a:xfrm>
          <a:prstGeom prst="line">
            <a:avLst/>
          </a:prstGeom>
          <a:ln>
            <a:solidFill>
              <a:srgbClr val="3E8F84"/>
            </a:solidFill>
            <a:tailEnd type="oval"/>
          </a:ln>
        </p:spPr>
        <p:style>
          <a:lnRef idx="1">
            <a:schemeClr val="accent1"/>
          </a:lnRef>
          <a:fillRef idx="0">
            <a:schemeClr val="accent1"/>
          </a:fillRef>
          <a:effectRef idx="0">
            <a:schemeClr val="accent1"/>
          </a:effectRef>
          <a:fontRef idx="minor">
            <a:schemeClr val="tx1"/>
          </a:fontRef>
        </p:style>
      </p:cxnSp>
      <p:sp>
        <p:nvSpPr>
          <p:cNvPr id="10" name="任意多边形 9"/>
          <p:cNvSpPr/>
          <p:nvPr>
            <p:custDataLst>
              <p:tags r:id="rId7"/>
            </p:custDataLst>
          </p:nvPr>
        </p:nvSpPr>
        <p:spPr>
          <a:xfrm rot="16200000">
            <a:off x="4198929" y="3330216"/>
            <a:ext cx="1197561" cy="619742"/>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tx1">
                  <a:lumMod val="65000"/>
                  <a:lumOff val="35000"/>
                </a:schemeClr>
              </a:solidFill>
              <a:sym typeface="Arial" pitchFamily="34" charset="0"/>
            </a:endParaRPr>
          </a:p>
        </p:txBody>
      </p:sp>
      <p:sp>
        <p:nvSpPr>
          <p:cNvPr id="11" name="任意多边形 10"/>
          <p:cNvSpPr/>
          <p:nvPr>
            <p:custDataLst>
              <p:tags r:id="rId8"/>
            </p:custDataLst>
          </p:nvPr>
        </p:nvSpPr>
        <p:spPr>
          <a:xfrm rot="19800000">
            <a:off x="4768942" y="2345581"/>
            <a:ext cx="1208251" cy="614259"/>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tx1">
                  <a:lumMod val="65000"/>
                  <a:lumOff val="35000"/>
                </a:schemeClr>
              </a:solidFill>
              <a:sym typeface="Arial" pitchFamily="34" charset="0"/>
            </a:endParaRPr>
          </a:p>
        </p:txBody>
      </p:sp>
      <p:sp>
        <p:nvSpPr>
          <p:cNvPr id="12" name="任意多边形 11"/>
          <p:cNvSpPr/>
          <p:nvPr>
            <p:custDataLst>
              <p:tags r:id="rId9"/>
            </p:custDataLst>
          </p:nvPr>
        </p:nvSpPr>
        <p:spPr>
          <a:xfrm rot="1800000">
            <a:off x="5919657" y="2345581"/>
            <a:ext cx="1208251" cy="614259"/>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tx1">
                  <a:lumMod val="65000"/>
                  <a:lumOff val="35000"/>
                </a:schemeClr>
              </a:solidFill>
              <a:sym typeface="Arial" pitchFamily="34" charset="0"/>
            </a:endParaRPr>
          </a:p>
        </p:txBody>
      </p:sp>
      <p:sp>
        <p:nvSpPr>
          <p:cNvPr id="13" name="任意多边形 12"/>
          <p:cNvSpPr/>
          <p:nvPr>
            <p:custDataLst>
              <p:tags r:id="rId10"/>
            </p:custDataLst>
          </p:nvPr>
        </p:nvSpPr>
        <p:spPr>
          <a:xfrm rot="5400000">
            <a:off x="6500359" y="3330216"/>
            <a:ext cx="1197561" cy="619742"/>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tx1">
                  <a:lumMod val="65000"/>
                  <a:lumOff val="35000"/>
                </a:schemeClr>
              </a:solidFill>
              <a:sym typeface="Arial" pitchFamily="34" charset="0"/>
            </a:endParaRPr>
          </a:p>
        </p:txBody>
      </p:sp>
      <p:sp>
        <p:nvSpPr>
          <p:cNvPr id="5" name="任意多边形 4"/>
          <p:cNvSpPr/>
          <p:nvPr>
            <p:custDataLst>
              <p:tags r:id="rId11"/>
            </p:custDataLst>
          </p:nvPr>
        </p:nvSpPr>
        <p:spPr>
          <a:xfrm rot="9000000">
            <a:off x="5919657" y="4321150"/>
            <a:ext cx="1208251" cy="614259"/>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tx1">
                  <a:lumMod val="65000"/>
                  <a:lumOff val="35000"/>
                </a:schemeClr>
              </a:solidFill>
              <a:sym typeface="Arial" pitchFamily="34" charset="0"/>
            </a:endParaRPr>
          </a:p>
        </p:txBody>
      </p:sp>
      <p:sp>
        <p:nvSpPr>
          <p:cNvPr id="15" name="任意多边形 14"/>
          <p:cNvSpPr/>
          <p:nvPr>
            <p:custDataLst>
              <p:tags r:id="rId12"/>
            </p:custDataLst>
          </p:nvPr>
        </p:nvSpPr>
        <p:spPr>
          <a:xfrm rot="12600000">
            <a:off x="4768942" y="4321150"/>
            <a:ext cx="1208251" cy="614259"/>
          </a:xfrm>
          <a:custGeom>
            <a:avLst/>
            <a:gdLst>
              <a:gd name="connsiteX0" fmla="*/ 449560 w 933102"/>
              <a:gd name="connsiteY0" fmla="*/ 0 h 478711"/>
              <a:gd name="connsiteX1" fmla="*/ 913350 w 933102"/>
              <a:gd name="connsiteY1" fmla="*/ 96592 h 478711"/>
              <a:gd name="connsiteX2" fmla="*/ 933102 w 933102"/>
              <a:gd name="connsiteY2" fmla="*/ 106857 h 478711"/>
              <a:gd name="connsiteX3" fmla="*/ 740422 w 933102"/>
              <a:gd name="connsiteY3" fmla="*/ 478711 h 478711"/>
              <a:gd name="connsiteX4" fmla="*/ 737331 w 933102"/>
              <a:gd name="connsiteY4" fmla="*/ 477033 h 478711"/>
              <a:gd name="connsiteX5" fmla="*/ 449560 w 933102"/>
              <a:gd name="connsiteY5" fmla="*/ 418935 h 478711"/>
              <a:gd name="connsiteX6" fmla="*/ 300564 w 933102"/>
              <a:gd name="connsiteY6" fmla="*/ 433955 h 478711"/>
              <a:gd name="connsiteX7" fmla="*/ 194928 w 933102"/>
              <a:gd name="connsiteY7" fmla="*/ 466746 h 478711"/>
              <a:gd name="connsiteX8" fmla="*/ 0 w 933102"/>
              <a:gd name="connsiteY8" fmla="*/ 90552 h 478711"/>
              <a:gd name="connsiteX9" fmla="*/ 105135 w 933102"/>
              <a:gd name="connsiteY9" fmla="*/ 52072 h 478711"/>
              <a:gd name="connsiteX10" fmla="*/ 449560 w 933102"/>
              <a:gd name="connsiteY10" fmla="*/ 0 h 478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33102" h="478711">
                <a:moveTo>
                  <a:pt x="449560" y="0"/>
                </a:moveTo>
                <a:cubicBezTo>
                  <a:pt x="614477" y="0"/>
                  <a:pt x="771344" y="34467"/>
                  <a:pt x="913350" y="96592"/>
                </a:cubicBezTo>
                <a:lnTo>
                  <a:pt x="933102" y="106857"/>
                </a:lnTo>
                <a:lnTo>
                  <a:pt x="740422" y="478711"/>
                </a:lnTo>
                <a:lnTo>
                  <a:pt x="737331" y="477033"/>
                </a:lnTo>
                <a:cubicBezTo>
                  <a:pt x="648882" y="439623"/>
                  <a:pt x="551637" y="418935"/>
                  <a:pt x="449560" y="418935"/>
                </a:cubicBezTo>
                <a:cubicBezTo>
                  <a:pt x="398522" y="418935"/>
                  <a:pt x="348691" y="424107"/>
                  <a:pt x="300564" y="433955"/>
                </a:cubicBezTo>
                <a:lnTo>
                  <a:pt x="194928" y="466746"/>
                </a:lnTo>
                <a:lnTo>
                  <a:pt x="0" y="90552"/>
                </a:lnTo>
                <a:lnTo>
                  <a:pt x="105135" y="52072"/>
                </a:lnTo>
                <a:cubicBezTo>
                  <a:pt x="213939" y="18231"/>
                  <a:pt x="329621" y="0"/>
                  <a:pt x="449560" y="0"/>
                </a:cubicBezTo>
                <a:close/>
              </a:path>
            </a:pathLst>
          </a:cu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solidFill>
                <a:schemeClr val="tx1">
                  <a:lumMod val="65000"/>
                  <a:lumOff val="35000"/>
                </a:schemeClr>
              </a:solidFill>
              <a:sym typeface="Arial" pitchFamily="34" charset="0"/>
            </a:endParaRPr>
          </a:p>
        </p:txBody>
      </p:sp>
      <p:sp>
        <p:nvSpPr>
          <p:cNvPr id="23" name="文本框 22"/>
          <p:cNvSpPr txBox="1"/>
          <p:nvPr/>
        </p:nvSpPr>
        <p:spPr>
          <a:xfrm>
            <a:off x="1134745" y="2169160"/>
            <a:ext cx="2362200" cy="5327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14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a:t>
            </a:r>
          </a:p>
        </p:txBody>
      </p:sp>
      <p:sp>
        <p:nvSpPr>
          <p:cNvPr id="8" name="文本框 7"/>
          <p:cNvSpPr txBox="1"/>
          <p:nvPr/>
        </p:nvSpPr>
        <p:spPr>
          <a:xfrm>
            <a:off x="2474129" y="1816223"/>
            <a:ext cx="102281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2000" b="1" kern="0" dirty="0">
                <a:solidFill>
                  <a:schemeClr val="tx1">
                    <a:lumMod val="65000"/>
                    <a:lumOff val="35000"/>
                  </a:schemeClr>
                </a:solidFill>
                <a:latin typeface="微软雅黑" charset="0"/>
                <a:ea typeface="微软雅黑" charset="0"/>
                <a:sym typeface="+mn-ea"/>
              </a:rPr>
              <a:t>关键词</a:t>
            </a:r>
            <a:endParaRPr lang="zh-CN" altLang="en-US" sz="2000" b="1" kern="0" noProof="0" dirty="0">
              <a:ln>
                <a:noFill/>
              </a:ln>
              <a:solidFill>
                <a:schemeClr val="tx1">
                  <a:lumMod val="65000"/>
                  <a:lumOff val="35000"/>
                </a:schemeClr>
              </a:solidFill>
              <a:uLnTx/>
              <a:uFillTx/>
              <a:latin typeface="微软雅黑" charset="0"/>
              <a:ea typeface="微软雅黑" charset="0"/>
              <a:sym typeface="+mn-ea"/>
            </a:endParaRPr>
          </a:p>
        </p:txBody>
      </p:sp>
      <p:sp>
        <p:nvSpPr>
          <p:cNvPr id="9" name="文本框 8"/>
          <p:cNvSpPr txBox="1"/>
          <p:nvPr/>
        </p:nvSpPr>
        <p:spPr>
          <a:xfrm>
            <a:off x="1159510" y="3648075"/>
            <a:ext cx="2362200" cy="5327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14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a:t>
            </a:r>
          </a:p>
        </p:txBody>
      </p:sp>
      <p:sp>
        <p:nvSpPr>
          <p:cNvPr id="14" name="文本框 13"/>
          <p:cNvSpPr txBox="1"/>
          <p:nvPr/>
        </p:nvSpPr>
        <p:spPr>
          <a:xfrm>
            <a:off x="2498894" y="3295138"/>
            <a:ext cx="102281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2000" b="1" kern="0" dirty="0">
                <a:solidFill>
                  <a:schemeClr val="tx1">
                    <a:lumMod val="65000"/>
                    <a:lumOff val="35000"/>
                  </a:schemeClr>
                </a:solidFill>
                <a:latin typeface="微软雅黑" charset="0"/>
                <a:ea typeface="微软雅黑" charset="0"/>
                <a:sym typeface="+mn-ea"/>
              </a:rPr>
              <a:t>关键词</a:t>
            </a:r>
            <a:endParaRPr lang="zh-CN" altLang="en-US" sz="2000" b="1" kern="0" noProof="0" dirty="0">
              <a:ln>
                <a:noFill/>
              </a:ln>
              <a:solidFill>
                <a:schemeClr val="tx1">
                  <a:lumMod val="65000"/>
                  <a:lumOff val="35000"/>
                </a:schemeClr>
              </a:solidFill>
              <a:uLnTx/>
              <a:uFillTx/>
              <a:latin typeface="微软雅黑" charset="0"/>
              <a:ea typeface="微软雅黑" charset="0"/>
              <a:sym typeface="+mn-ea"/>
            </a:endParaRPr>
          </a:p>
        </p:txBody>
      </p:sp>
      <p:sp>
        <p:nvSpPr>
          <p:cNvPr id="17" name="文本框 16"/>
          <p:cNvSpPr txBox="1"/>
          <p:nvPr/>
        </p:nvSpPr>
        <p:spPr>
          <a:xfrm>
            <a:off x="1167765" y="5156200"/>
            <a:ext cx="2362200" cy="5327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14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a:t>
            </a:r>
          </a:p>
        </p:txBody>
      </p:sp>
      <p:sp>
        <p:nvSpPr>
          <p:cNvPr id="18" name="文本框 17"/>
          <p:cNvSpPr txBox="1"/>
          <p:nvPr/>
        </p:nvSpPr>
        <p:spPr>
          <a:xfrm>
            <a:off x="2507149" y="4803263"/>
            <a:ext cx="102281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2000" b="1" kern="0" dirty="0">
                <a:solidFill>
                  <a:schemeClr val="tx1">
                    <a:lumMod val="65000"/>
                    <a:lumOff val="35000"/>
                  </a:schemeClr>
                </a:solidFill>
                <a:latin typeface="微软雅黑" charset="0"/>
                <a:ea typeface="微软雅黑" charset="0"/>
                <a:sym typeface="+mn-ea"/>
              </a:rPr>
              <a:t>关键词</a:t>
            </a:r>
            <a:endParaRPr lang="zh-CN" altLang="en-US" sz="2000" b="1" kern="0" noProof="0" dirty="0">
              <a:ln>
                <a:noFill/>
              </a:ln>
              <a:solidFill>
                <a:schemeClr val="tx1">
                  <a:lumMod val="65000"/>
                  <a:lumOff val="35000"/>
                </a:schemeClr>
              </a:solidFill>
              <a:uLnTx/>
              <a:uFillTx/>
              <a:latin typeface="微软雅黑" charset="0"/>
              <a:ea typeface="微软雅黑" charset="0"/>
              <a:sym typeface="+mn-ea"/>
            </a:endParaRPr>
          </a:p>
        </p:txBody>
      </p:sp>
      <p:sp>
        <p:nvSpPr>
          <p:cNvPr id="19" name="文本框 18"/>
          <p:cNvSpPr txBox="1"/>
          <p:nvPr/>
        </p:nvSpPr>
        <p:spPr>
          <a:xfrm>
            <a:off x="8340090" y="2153920"/>
            <a:ext cx="2362200" cy="5327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a:t>
            </a:r>
          </a:p>
        </p:txBody>
      </p:sp>
      <p:sp>
        <p:nvSpPr>
          <p:cNvPr id="20" name="文本框 19"/>
          <p:cNvSpPr txBox="1"/>
          <p:nvPr/>
        </p:nvSpPr>
        <p:spPr>
          <a:xfrm>
            <a:off x="8340090" y="1817493"/>
            <a:ext cx="102281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000" b="1" kern="0" dirty="0">
                <a:solidFill>
                  <a:schemeClr val="tx1">
                    <a:lumMod val="65000"/>
                    <a:lumOff val="35000"/>
                  </a:schemeClr>
                </a:solidFill>
                <a:latin typeface="微软雅黑" charset="0"/>
                <a:ea typeface="微软雅黑" charset="0"/>
                <a:sym typeface="+mn-ea"/>
              </a:rPr>
              <a:t>关键词</a:t>
            </a:r>
            <a:endParaRPr lang="zh-CN" altLang="en-US" sz="2000" b="1" kern="0" noProof="0" dirty="0">
              <a:ln>
                <a:noFill/>
              </a:ln>
              <a:solidFill>
                <a:schemeClr val="tx1">
                  <a:lumMod val="65000"/>
                  <a:lumOff val="35000"/>
                </a:schemeClr>
              </a:solidFill>
              <a:uLnTx/>
              <a:uFillTx/>
              <a:latin typeface="微软雅黑" charset="0"/>
              <a:ea typeface="微软雅黑" charset="0"/>
              <a:sym typeface="+mn-ea"/>
            </a:endParaRPr>
          </a:p>
        </p:txBody>
      </p:sp>
      <p:sp>
        <p:nvSpPr>
          <p:cNvPr id="21" name="文本框 20"/>
          <p:cNvSpPr txBox="1"/>
          <p:nvPr/>
        </p:nvSpPr>
        <p:spPr>
          <a:xfrm>
            <a:off x="8340090" y="3582035"/>
            <a:ext cx="2362200" cy="5327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a:t>
            </a:r>
          </a:p>
        </p:txBody>
      </p:sp>
      <p:sp>
        <p:nvSpPr>
          <p:cNvPr id="22" name="文本框 21"/>
          <p:cNvSpPr txBox="1"/>
          <p:nvPr/>
        </p:nvSpPr>
        <p:spPr>
          <a:xfrm>
            <a:off x="8340090" y="3245608"/>
            <a:ext cx="102281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000" b="1" kern="0" dirty="0">
                <a:solidFill>
                  <a:schemeClr val="tx1">
                    <a:lumMod val="65000"/>
                    <a:lumOff val="35000"/>
                  </a:schemeClr>
                </a:solidFill>
                <a:latin typeface="微软雅黑" charset="0"/>
                <a:ea typeface="微软雅黑" charset="0"/>
                <a:sym typeface="+mn-ea"/>
              </a:rPr>
              <a:t>关键词</a:t>
            </a:r>
            <a:endParaRPr lang="zh-CN" altLang="en-US" sz="2000" b="1" kern="0" noProof="0" dirty="0">
              <a:ln>
                <a:noFill/>
              </a:ln>
              <a:solidFill>
                <a:schemeClr val="tx1">
                  <a:lumMod val="65000"/>
                  <a:lumOff val="35000"/>
                </a:schemeClr>
              </a:solidFill>
              <a:uLnTx/>
              <a:uFillTx/>
              <a:latin typeface="微软雅黑" charset="0"/>
              <a:ea typeface="微软雅黑" charset="0"/>
              <a:sym typeface="+mn-ea"/>
            </a:endParaRPr>
          </a:p>
        </p:txBody>
      </p:sp>
      <p:sp>
        <p:nvSpPr>
          <p:cNvPr id="24" name="文本框 23"/>
          <p:cNvSpPr txBox="1"/>
          <p:nvPr/>
        </p:nvSpPr>
        <p:spPr>
          <a:xfrm>
            <a:off x="8340090" y="5110480"/>
            <a:ext cx="2362200" cy="53276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a:t>
            </a:r>
          </a:p>
        </p:txBody>
      </p:sp>
      <p:sp>
        <p:nvSpPr>
          <p:cNvPr id="25" name="文本框 24"/>
          <p:cNvSpPr txBox="1"/>
          <p:nvPr/>
        </p:nvSpPr>
        <p:spPr>
          <a:xfrm>
            <a:off x="8340090" y="4757543"/>
            <a:ext cx="1022816" cy="40011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2000" b="1" kern="0" dirty="0">
                <a:solidFill>
                  <a:schemeClr val="tx1">
                    <a:lumMod val="65000"/>
                    <a:lumOff val="35000"/>
                  </a:schemeClr>
                </a:solidFill>
                <a:latin typeface="微软雅黑" charset="0"/>
                <a:ea typeface="微软雅黑" charset="0"/>
                <a:sym typeface="+mn-ea"/>
              </a:rPr>
              <a:t>关键词</a:t>
            </a:r>
            <a:endParaRPr lang="zh-CN" altLang="en-US" sz="2000" b="1" kern="0" noProof="0" dirty="0">
              <a:ln>
                <a:noFill/>
              </a:ln>
              <a:solidFill>
                <a:schemeClr val="tx1">
                  <a:lumMod val="65000"/>
                  <a:lumOff val="35000"/>
                </a:schemeClr>
              </a:solidFill>
              <a:uLnTx/>
              <a:uFillTx/>
              <a:latin typeface="微软雅黑" charset="0"/>
              <a:ea typeface="微软雅黑" charset="0"/>
              <a:sym typeface="+mn-ea"/>
            </a:endParaRPr>
          </a:p>
        </p:txBody>
      </p:sp>
      <p:pic>
        <p:nvPicPr>
          <p:cNvPr id="30" name="图片 2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811895" y="94649"/>
            <a:ext cx="3380105" cy="75113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descr="9127-12040423521931"/>
          <p:cNvPicPr>
            <a:picLocks noChangeAspect="1"/>
          </p:cNvPicPr>
          <p:nvPr/>
        </p:nvPicPr>
        <p:blipFill>
          <a:blip r:embed="rId2" cstate="print"/>
          <a:srcRect b="7637"/>
          <a:stretch>
            <a:fillRect/>
          </a:stretch>
        </p:blipFill>
        <p:spPr>
          <a:xfrm>
            <a:off x="1739900" y="1332230"/>
            <a:ext cx="2190750" cy="1350010"/>
          </a:xfrm>
          <a:prstGeom prst="rect">
            <a:avLst/>
          </a:prstGeom>
        </p:spPr>
      </p:pic>
      <p:pic>
        <p:nvPicPr>
          <p:cNvPr id="5" name="图片 4" descr="330890-14050615115711"/>
          <p:cNvPicPr>
            <a:picLocks noChangeAspect="1"/>
          </p:cNvPicPr>
          <p:nvPr/>
        </p:nvPicPr>
        <p:blipFill>
          <a:blip r:embed="rId3" cstate="print"/>
          <a:srcRect b="1961"/>
          <a:stretch>
            <a:fillRect/>
          </a:stretch>
        </p:blipFill>
        <p:spPr>
          <a:xfrm>
            <a:off x="1766570" y="4699000"/>
            <a:ext cx="2196465" cy="1339215"/>
          </a:xfrm>
          <a:prstGeom prst="rect">
            <a:avLst/>
          </a:prstGeom>
        </p:spPr>
      </p:pic>
      <p:pic>
        <p:nvPicPr>
          <p:cNvPr id="8" name="图片 7" descr="7984399_145920513164_2"/>
          <p:cNvPicPr>
            <a:picLocks noChangeAspect="1"/>
          </p:cNvPicPr>
          <p:nvPr/>
        </p:nvPicPr>
        <p:blipFill>
          <a:blip r:embed="rId4" cstate="print"/>
          <a:srcRect b="3859"/>
          <a:stretch>
            <a:fillRect/>
          </a:stretch>
        </p:blipFill>
        <p:spPr>
          <a:xfrm>
            <a:off x="1765300" y="3058795"/>
            <a:ext cx="2195830" cy="1367790"/>
          </a:xfrm>
          <a:prstGeom prst="rect">
            <a:avLst/>
          </a:prstGeom>
        </p:spPr>
      </p:pic>
      <p:sp>
        <p:nvSpPr>
          <p:cNvPr id="9" name="矩形 8"/>
          <p:cNvSpPr/>
          <p:nvPr/>
        </p:nvSpPr>
        <p:spPr>
          <a:xfrm>
            <a:off x="4257040" y="1324610"/>
            <a:ext cx="6076315" cy="398780"/>
          </a:xfrm>
          <a:prstGeom prst="rect">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8F8F8"/>
                </a:solidFill>
                <a:latin typeface="微软雅黑" pitchFamily="34" charset="-122"/>
                <a:ea typeface="微软雅黑" pitchFamily="34" charset="-122"/>
                <a:cs typeface="Segoe UI" pitchFamily="34" charset="0"/>
              </a:rPr>
              <a:t>输入关键词</a:t>
            </a:r>
          </a:p>
        </p:txBody>
      </p:sp>
      <p:sp>
        <p:nvSpPr>
          <p:cNvPr id="19" name="矩形 18"/>
          <p:cNvSpPr/>
          <p:nvPr/>
        </p:nvSpPr>
        <p:spPr>
          <a:xfrm>
            <a:off x="4257040" y="3071495"/>
            <a:ext cx="6076315" cy="398780"/>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8F8F8"/>
                </a:solidFill>
                <a:latin typeface="微软雅黑" pitchFamily="34" charset="-122"/>
                <a:ea typeface="微软雅黑" pitchFamily="34" charset="-122"/>
                <a:cs typeface="Segoe UI" pitchFamily="34" charset="0"/>
                <a:sym typeface="+mn-ea"/>
              </a:rPr>
              <a:t>输入关键词</a:t>
            </a:r>
            <a:endParaRPr lang="en-US" altLang="zh-CN" sz="1600" dirty="0">
              <a:solidFill>
                <a:srgbClr val="F8F8F8"/>
              </a:solidFill>
              <a:latin typeface="微软雅黑" pitchFamily="34" charset="-122"/>
              <a:ea typeface="微软雅黑" pitchFamily="34" charset="-122"/>
              <a:cs typeface="Segoe UI" pitchFamily="34" charset="0"/>
            </a:endParaRPr>
          </a:p>
        </p:txBody>
      </p:sp>
      <p:sp>
        <p:nvSpPr>
          <p:cNvPr id="22" name="矩形 21"/>
          <p:cNvSpPr/>
          <p:nvPr/>
        </p:nvSpPr>
        <p:spPr>
          <a:xfrm>
            <a:off x="4257040" y="4708525"/>
            <a:ext cx="6076315" cy="398780"/>
          </a:xfrm>
          <a:prstGeom prst="rect">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solidFill>
                  <a:srgbClr val="F8F8F8"/>
                </a:solidFill>
                <a:latin typeface="微软雅黑" pitchFamily="34" charset="-122"/>
                <a:ea typeface="微软雅黑" pitchFamily="34" charset="-122"/>
                <a:cs typeface="Segoe UI" pitchFamily="34" charset="0"/>
                <a:sym typeface="+mn-ea"/>
              </a:rPr>
              <a:t>输入关键词</a:t>
            </a:r>
            <a:endParaRPr lang="en-US" altLang="zh-CN" sz="1600" dirty="0">
              <a:solidFill>
                <a:srgbClr val="F8F8F8"/>
              </a:solidFill>
              <a:latin typeface="微软雅黑" pitchFamily="34" charset="-122"/>
              <a:ea typeface="微软雅黑" pitchFamily="34" charset="-122"/>
              <a:cs typeface="Segoe UI" pitchFamily="34" charset="0"/>
            </a:endParaRPr>
          </a:p>
        </p:txBody>
      </p:sp>
      <p:sp>
        <p:nvSpPr>
          <p:cNvPr id="12" name="文本框 11"/>
          <p:cNvSpPr txBox="1"/>
          <p:nvPr/>
        </p:nvSpPr>
        <p:spPr>
          <a:xfrm>
            <a:off x="4210685" y="1823085"/>
            <a:ext cx="6137910" cy="9594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solidFill>
                <a:uLnTx/>
                <a:uFillTx/>
                <a:latin typeface="微软雅黑" charset="0"/>
                <a:ea typeface="微软雅黑" charset="0"/>
                <a:sym typeface="+mn-ea"/>
              </a:rPr>
              <a:t>在此输入您的描述内容，在此输入您的描述内容在此输入您的描述内容在此输入您的描述内容在此输入您的描述内容</a:t>
            </a:r>
            <a:r>
              <a:rPr lang="zh-CN" altLang="en-US" sz="1400" kern="0" noProof="0" dirty="0">
                <a:ln>
                  <a:noFill/>
                </a:ln>
                <a:uLnTx/>
                <a:uFillTx/>
                <a:latin typeface="微软雅黑" charset="0"/>
                <a:ea typeface="微软雅黑" charset="0"/>
                <a:sym typeface="+mn-ea"/>
              </a:rPr>
              <a:t>在此输入您的描述内容在此输入您的描述内容在此输入您的描述内容</a:t>
            </a:r>
            <a:endParaRPr lang="zh-CN" altLang="en-US" sz="1400" kern="0" noProof="0" dirty="0">
              <a:ln>
                <a:noFill/>
              </a:ln>
              <a:solidFill>
                <a:schemeClr val="tx1"/>
              </a:solidFill>
              <a:uLnTx/>
              <a:uFillTx/>
              <a:latin typeface="微软雅黑" charset="0"/>
              <a:ea typeface="微软雅黑" charset="0"/>
              <a:sym typeface="+mn-ea"/>
            </a:endParaRPr>
          </a:p>
          <a:p>
            <a:pPr indent="0" algn="l"/>
            <a:endParaRPr lang="zh-CN" altLang="en-US" sz="1400" kern="0" noProof="0" dirty="0">
              <a:ln>
                <a:noFill/>
              </a:ln>
              <a:solidFill>
                <a:schemeClr val="tx1"/>
              </a:solidFill>
              <a:uLnTx/>
              <a:uFillTx/>
              <a:latin typeface="微软雅黑" charset="0"/>
              <a:ea typeface="微软雅黑" charset="0"/>
              <a:sym typeface="+mn-ea"/>
            </a:endParaRPr>
          </a:p>
        </p:txBody>
      </p:sp>
      <p:sp>
        <p:nvSpPr>
          <p:cNvPr id="14" name="文本框 13"/>
          <p:cNvSpPr txBox="1"/>
          <p:nvPr/>
        </p:nvSpPr>
        <p:spPr>
          <a:xfrm>
            <a:off x="4234815" y="3560445"/>
            <a:ext cx="6137910" cy="95948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solidFill>
                <a:uLnTx/>
                <a:uFillTx/>
                <a:latin typeface="微软雅黑" charset="0"/>
                <a:ea typeface="微软雅黑" charset="0"/>
                <a:sym typeface="+mn-ea"/>
              </a:rPr>
              <a:t>在此输入您的描述内容，在此输入您的描述内容在此输入您的描述内容在此输入您的描述内容在此输入您的描述内容</a:t>
            </a:r>
            <a:r>
              <a:rPr lang="zh-CN" altLang="en-US" sz="1400" kern="0" noProof="0" dirty="0">
                <a:ln>
                  <a:noFill/>
                </a:ln>
                <a:uLnTx/>
                <a:uFillTx/>
                <a:latin typeface="微软雅黑" charset="0"/>
                <a:ea typeface="微软雅黑" charset="0"/>
                <a:sym typeface="+mn-ea"/>
              </a:rPr>
              <a:t>在此输入您的描述内容在此输入您的描述内容在此输入您的描述内容</a:t>
            </a:r>
            <a:endParaRPr lang="zh-CN" altLang="en-US" sz="1400" kern="0" noProof="0" dirty="0">
              <a:ln>
                <a:noFill/>
              </a:ln>
              <a:solidFill>
                <a:schemeClr val="tx1"/>
              </a:solidFill>
              <a:uLnTx/>
              <a:uFillTx/>
              <a:latin typeface="微软雅黑" charset="0"/>
              <a:ea typeface="微软雅黑" charset="0"/>
              <a:sym typeface="+mn-ea"/>
            </a:endParaRPr>
          </a:p>
          <a:p>
            <a:pPr indent="0" algn="l"/>
            <a:endParaRPr lang="zh-CN" altLang="en-US" sz="1400" kern="0" noProof="0" dirty="0">
              <a:ln>
                <a:noFill/>
              </a:ln>
              <a:solidFill>
                <a:schemeClr val="tx1"/>
              </a:solidFill>
              <a:uLnTx/>
              <a:uFillTx/>
              <a:latin typeface="微软雅黑" charset="0"/>
              <a:ea typeface="微软雅黑" charset="0"/>
              <a:sym typeface="+mn-ea"/>
            </a:endParaRPr>
          </a:p>
        </p:txBody>
      </p:sp>
      <p:sp>
        <p:nvSpPr>
          <p:cNvPr id="24" name="文本框 23"/>
          <p:cNvSpPr txBox="1"/>
          <p:nvPr/>
        </p:nvSpPr>
        <p:spPr>
          <a:xfrm>
            <a:off x="4194810" y="5184140"/>
            <a:ext cx="6137910" cy="116955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kern="0" noProof="0" dirty="0">
                <a:ln>
                  <a:noFill/>
                </a:ln>
                <a:solidFill>
                  <a:schemeClr val="tx1"/>
                </a:solidFill>
                <a:uLnTx/>
                <a:uFillTx/>
                <a:latin typeface="微软雅黑" charset="0"/>
                <a:ea typeface="微软雅黑" charset="0"/>
                <a:sym typeface="+mn-ea"/>
              </a:rPr>
              <a:t>在此输入您的描述内容，在此输入您的描述内容在此输入您的描述内容在此输入您的描述内容在此输入您的描述内容</a:t>
            </a:r>
            <a:r>
              <a:rPr lang="zh-CN" altLang="en-US" sz="1400" kern="0" noProof="0" dirty="0">
                <a:ln>
                  <a:noFill/>
                </a:ln>
                <a:uLnTx/>
                <a:uFillTx/>
                <a:latin typeface="微软雅黑" charset="0"/>
                <a:ea typeface="微软雅黑" charset="0"/>
                <a:sym typeface="+mn-ea"/>
              </a:rPr>
              <a:t>在此输入您的描述内容在此输入您的描述内容在此输入您的描述内</a:t>
            </a:r>
            <a:r>
              <a:rPr lang="zh-CN" altLang="en-US" sz="1400" kern="0" dirty="0">
                <a:latin typeface="微软雅黑" charset="0"/>
                <a:ea typeface="微软雅黑" charset="0"/>
                <a:sym typeface="+mn-ea"/>
              </a:rPr>
              <a:t>容更多模板：亮亮图文旗舰店</a:t>
            </a:r>
            <a:r>
              <a:rPr lang="en-US" altLang="zh-CN" sz="1400" kern="0" dirty="0">
                <a:latin typeface="微软雅黑" charset="0"/>
                <a:ea typeface="微软雅黑" charset="0"/>
                <a:sym typeface="+mn-ea"/>
              </a:rPr>
              <a:t>https://liangliangtuwen.tmall.com</a:t>
            </a:r>
            <a:endParaRPr lang="zh-CN" altLang="en-US" sz="1400" kern="0" noProof="0" dirty="0">
              <a:ln>
                <a:noFill/>
              </a:ln>
              <a:solidFill>
                <a:schemeClr val="tx1"/>
              </a:solidFill>
              <a:uLnTx/>
              <a:uFillTx/>
              <a:latin typeface="微软雅黑" charset="0"/>
              <a:ea typeface="微软雅黑" charset="0"/>
              <a:sym typeface="+mn-ea"/>
            </a:endParaRPr>
          </a:p>
          <a:p>
            <a:pPr indent="0" algn="l"/>
            <a:endParaRPr lang="zh-CN" altLang="en-US" sz="1400" kern="0" noProof="0" dirty="0">
              <a:ln>
                <a:noFill/>
              </a:ln>
              <a:solidFill>
                <a:schemeClr val="tx1"/>
              </a:solidFill>
              <a:uLnTx/>
              <a:uFillTx/>
              <a:latin typeface="微软雅黑" charset="0"/>
              <a:ea typeface="微软雅黑" charset="0"/>
              <a:sym typeface="+mn-ea"/>
            </a:endParaRPr>
          </a:p>
        </p:txBody>
      </p:sp>
      <p:pic>
        <p:nvPicPr>
          <p:cNvPr id="15" name="图片 1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811895" y="94649"/>
            <a:ext cx="3380105" cy="75113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82165" y="818515"/>
            <a:ext cx="8138160" cy="5494020"/>
            <a:chOff x="3279" y="1289"/>
            <a:chExt cx="12816" cy="8652"/>
          </a:xfrm>
        </p:grpSpPr>
        <p:sp>
          <p:nvSpPr>
            <p:cNvPr id="8" name="菱形 7"/>
            <p:cNvSpPr/>
            <p:nvPr/>
          </p:nvSpPr>
          <p:spPr>
            <a:xfrm>
              <a:off x="3279" y="1289"/>
              <a:ext cx="12816" cy="8653"/>
            </a:xfrm>
            <a:prstGeom prst="diamond">
              <a:avLst/>
            </a:prstGeom>
            <a:solidFill>
              <a:schemeClr val="bg1">
                <a:alpha val="99000"/>
              </a:schemeClr>
            </a:solidFill>
            <a:ln w="12700">
              <a:solidFill>
                <a:srgbClr val="A6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菱形 1"/>
            <p:cNvSpPr/>
            <p:nvPr/>
          </p:nvSpPr>
          <p:spPr>
            <a:xfrm>
              <a:off x="3631" y="1508"/>
              <a:ext cx="12137" cy="8195"/>
            </a:xfrm>
            <a:prstGeom prst="diamond">
              <a:avLst/>
            </a:prstGeom>
            <a:solidFill>
              <a:schemeClr val="bg1">
                <a:alpha val="99000"/>
              </a:schemeClr>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4977765" y="1671955"/>
            <a:ext cx="2362835" cy="184404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11500" noProof="0" dirty="0">
                <a:ln>
                  <a:noFill/>
                </a:ln>
                <a:solidFill>
                  <a:srgbClr val="A67346"/>
                </a:solidFill>
                <a:uLnTx/>
                <a:uFillTx/>
                <a:latin typeface="Iskoola Pota" charset="0"/>
                <a:ea typeface="方正舒体" pitchFamily="2" charset="-122"/>
                <a:sym typeface="+mn-ea"/>
              </a:rPr>
              <a:t>03</a:t>
            </a:r>
          </a:p>
        </p:txBody>
      </p:sp>
      <p:sp>
        <p:nvSpPr>
          <p:cNvPr id="4" name="文本框 3"/>
          <p:cNvSpPr txBox="1"/>
          <p:nvPr/>
        </p:nvSpPr>
        <p:spPr>
          <a:xfrm>
            <a:off x="2646045" y="3241040"/>
            <a:ext cx="6924040" cy="874395"/>
          </a:xfrm>
          <a:prstGeom prst="rect">
            <a:avLst/>
          </a:prstGeom>
          <a:noFill/>
        </p:spPr>
        <p:txBody>
          <a:bodyPr wrap="square" rtlCol="0">
            <a:spAutoFit/>
          </a:bodyPr>
          <a:lstStyle/>
          <a:p>
            <a:pPr algn="ctr"/>
            <a:r>
              <a:rPr lang="zh-CN" altLang="en-US" sz="4800" b="1">
                <a:solidFill>
                  <a:srgbClr val="A67346"/>
                </a:solidFill>
                <a:latin typeface="微软雅黑" charset="0"/>
                <a:ea typeface="微软雅黑" charset="0"/>
                <a:sym typeface="+mn-ea"/>
              </a:rPr>
              <a:t>研究成果与应用</a:t>
            </a:r>
          </a:p>
        </p:txBody>
      </p:sp>
      <p:sp>
        <p:nvSpPr>
          <p:cNvPr id="16" name="文本框 36"/>
          <p:cNvSpPr txBox="1"/>
          <p:nvPr/>
        </p:nvSpPr>
        <p:spPr>
          <a:xfrm>
            <a:off x="3692525" y="4064635"/>
            <a:ext cx="4805680"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rgbClr val="A67346"/>
                </a:solidFill>
                <a:latin typeface="微软雅黑" charset="0"/>
                <a:ea typeface="微软雅黑" charset="0"/>
                <a:sym typeface="+mn-ea"/>
              </a:rPr>
              <a:t>单击此处输入您的文本，单击此处输入您的文，本单击此处输入您的文本，本单击此处输入您的文本</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p:cNvGrpSpPr/>
          <p:nvPr/>
        </p:nvGrpSpPr>
        <p:grpSpPr>
          <a:xfrm>
            <a:off x="4677969" y="1661866"/>
            <a:ext cx="2808289" cy="4419235"/>
            <a:chOff x="4676865" y="1583126"/>
            <a:chExt cx="2808289" cy="4419235"/>
          </a:xfrm>
        </p:grpSpPr>
        <p:grpSp>
          <p:nvGrpSpPr>
            <p:cNvPr id="29" name="组合 28"/>
            <p:cNvGrpSpPr/>
            <p:nvPr/>
          </p:nvGrpSpPr>
          <p:grpSpPr>
            <a:xfrm>
              <a:off x="5467213" y="5078801"/>
              <a:ext cx="1289934" cy="923560"/>
              <a:chOff x="4376932" y="1811995"/>
              <a:chExt cx="3662512" cy="2622287"/>
            </a:xfrm>
          </p:grpSpPr>
          <p:sp>
            <p:nvSpPr>
              <p:cNvPr id="147" name="Freeform 36"/>
              <p:cNvSpPr/>
              <p:nvPr/>
            </p:nvSpPr>
            <p:spPr bwMode="auto">
              <a:xfrm>
                <a:off x="4539997" y="3410609"/>
                <a:ext cx="3282939" cy="162892"/>
              </a:xfrm>
              <a:custGeom>
                <a:avLst/>
                <a:gdLst>
                  <a:gd name="connsiteX0" fmla="*/ 35766 w 3282939"/>
                  <a:gd name="connsiteY0" fmla="*/ 320938 h 340225"/>
                  <a:gd name="connsiteX1" fmla="*/ 48093 w 3282939"/>
                  <a:gd name="connsiteY1" fmla="*/ 338101 h 340225"/>
                  <a:gd name="connsiteX2" fmla="*/ 0 w 3282939"/>
                  <a:gd name="connsiteY2" fmla="*/ 340225 h 340225"/>
                  <a:gd name="connsiteX3" fmla="*/ 35766 w 3282939"/>
                  <a:gd name="connsiteY3" fmla="*/ 320938 h 340225"/>
                  <a:gd name="connsiteX4" fmla="*/ 3253542 w 3282939"/>
                  <a:gd name="connsiteY4" fmla="*/ 179372 h 340225"/>
                  <a:gd name="connsiteX5" fmla="*/ 3253837 w 3282939"/>
                  <a:gd name="connsiteY5" fmla="*/ 196497 h 340225"/>
                  <a:gd name="connsiteX6" fmla="*/ 3253542 w 3282939"/>
                  <a:gd name="connsiteY6" fmla="*/ 179372 h 340225"/>
                  <a:gd name="connsiteX7" fmla="*/ 3282939 w 3282939"/>
                  <a:gd name="connsiteY7" fmla="*/ 0 h 340225"/>
                  <a:gd name="connsiteX8" fmla="*/ 3202017 w 3282939"/>
                  <a:gd name="connsiteY8" fmla="*/ 103183 h 340225"/>
                  <a:gd name="connsiteX9" fmla="*/ 3217148 w 3282939"/>
                  <a:gd name="connsiteY9" fmla="*/ 145976 h 340225"/>
                  <a:gd name="connsiteX10" fmla="*/ 15867 w 3282939"/>
                  <a:gd name="connsiteY10" fmla="*/ 144596 h 340225"/>
                  <a:gd name="connsiteX11" fmla="*/ 13528 w 3282939"/>
                  <a:gd name="connsiteY11" fmla="*/ 151326 h 340225"/>
                  <a:gd name="connsiteX12" fmla="*/ 0 w 3282939"/>
                  <a:gd name="connsiteY12" fmla="*/ 145014 h 340225"/>
                  <a:gd name="connsiteX13" fmla="*/ 3282939 w 3282939"/>
                  <a:gd name="connsiteY13" fmla="*/ 0 h 340225"/>
                  <a:gd name="connsiteX0-1" fmla="*/ 35766 w 3282939"/>
                  <a:gd name="connsiteY0-2" fmla="*/ 320938 h 340225"/>
                  <a:gd name="connsiteX1-3" fmla="*/ 48093 w 3282939"/>
                  <a:gd name="connsiteY1-4" fmla="*/ 338101 h 340225"/>
                  <a:gd name="connsiteX2-5" fmla="*/ 0 w 3282939"/>
                  <a:gd name="connsiteY2-6" fmla="*/ 340225 h 340225"/>
                  <a:gd name="connsiteX3-7" fmla="*/ 35766 w 3282939"/>
                  <a:gd name="connsiteY3-8" fmla="*/ 320938 h 340225"/>
                  <a:gd name="connsiteX4-9" fmla="*/ 3282939 w 3282939"/>
                  <a:gd name="connsiteY4-10" fmla="*/ 0 h 340225"/>
                  <a:gd name="connsiteX5-11" fmla="*/ 3202017 w 3282939"/>
                  <a:gd name="connsiteY5-12" fmla="*/ 103183 h 340225"/>
                  <a:gd name="connsiteX6-13" fmla="*/ 3217148 w 3282939"/>
                  <a:gd name="connsiteY6-14" fmla="*/ 145976 h 340225"/>
                  <a:gd name="connsiteX7-15" fmla="*/ 15867 w 3282939"/>
                  <a:gd name="connsiteY7-16" fmla="*/ 144596 h 340225"/>
                  <a:gd name="connsiteX8-17" fmla="*/ 13528 w 3282939"/>
                  <a:gd name="connsiteY8-18" fmla="*/ 151326 h 340225"/>
                  <a:gd name="connsiteX9-19" fmla="*/ 0 w 3282939"/>
                  <a:gd name="connsiteY9-20" fmla="*/ 145014 h 340225"/>
                  <a:gd name="connsiteX10-21" fmla="*/ 3282939 w 3282939"/>
                  <a:gd name="connsiteY10-22" fmla="*/ 0 h 340225"/>
                  <a:gd name="connsiteX0-23" fmla="*/ 0 w 3282939"/>
                  <a:gd name="connsiteY0-24" fmla="*/ 340225 h 340225"/>
                  <a:gd name="connsiteX1-25" fmla="*/ 48093 w 3282939"/>
                  <a:gd name="connsiteY1-26" fmla="*/ 338101 h 340225"/>
                  <a:gd name="connsiteX2-27" fmla="*/ 0 w 3282939"/>
                  <a:gd name="connsiteY2-28" fmla="*/ 340225 h 340225"/>
                  <a:gd name="connsiteX3-29" fmla="*/ 3282939 w 3282939"/>
                  <a:gd name="connsiteY3-30" fmla="*/ 0 h 340225"/>
                  <a:gd name="connsiteX4-31" fmla="*/ 3202017 w 3282939"/>
                  <a:gd name="connsiteY4-32" fmla="*/ 103183 h 340225"/>
                  <a:gd name="connsiteX5-33" fmla="*/ 3217148 w 3282939"/>
                  <a:gd name="connsiteY5-34" fmla="*/ 145976 h 340225"/>
                  <a:gd name="connsiteX6-35" fmla="*/ 15867 w 3282939"/>
                  <a:gd name="connsiteY6-36" fmla="*/ 144596 h 340225"/>
                  <a:gd name="connsiteX7-37" fmla="*/ 13528 w 3282939"/>
                  <a:gd name="connsiteY7-38" fmla="*/ 151326 h 340225"/>
                  <a:gd name="connsiteX8-39" fmla="*/ 0 w 3282939"/>
                  <a:gd name="connsiteY8-40" fmla="*/ 145014 h 340225"/>
                  <a:gd name="connsiteX9-41" fmla="*/ 3282939 w 3282939"/>
                  <a:gd name="connsiteY9-42" fmla="*/ 0 h 340225"/>
                  <a:gd name="connsiteX0-43" fmla="*/ 3282939 w 3374379"/>
                  <a:gd name="connsiteY0-44" fmla="*/ 0 h 151326"/>
                  <a:gd name="connsiteX1-45" fmla="*/ 3202017 w 3374379"/>
                  <a:gd name="connsiteY1-46" fmla="*/ 103183 h 151326"/>
                  <a:gd name="connsiteX2-47" fmla="*/ 3217148 w 3374379"/>
                  <a:gd name="connsiteY2-48" fmla="*/ 145976 h 151326"/>
                  <a:gd name="connsiteX3-49" fmla="*/ 15867 w 3374379"/>
                  <a:gd name="connsiteY3-50" fmla="*/ 144596 h 151326"/>
                  <a:gd name="connsiteX4-51" fmla="*/ 13528 w 3374379"/>
                  <a:gd name="connsiteY4-52" fmla="*/ 151326 h 151326"/>
                  <a:gd name="connsiteX5-53" fmla="*/ 0 w 3374379"/>
                  <a:gd name="connsiteY5-54" fmla="*/ 145014 h 151326"/>
                  <a:gd name="connsiteX6-55" fmla="*/ 3374379 w 3374379"/>
                  <a:gd name="connsiteY6-56" fmla="*/ 81944 h 151326"/>
                  <a:gd name="connsiteX0-57" fmla="*/ 3282939 w 3282939"/>
                  <a:gd name="connsiteY0-58" fmla="*/ 0 h 151326"/>
                  <a:gd name="connsiteX1-59" fmla="*/ 3202017 w 3282939"/>
                  <a:gd name="connsiteY1-60" fmla="*/ 103183 h 151326"/>
                  <a:gd name="connsiteX2-61" fmla="*/ 3217148 w 3282939"/>
                  <a:gd name="connsiteY2-62" fmla="*/ 145976 h 151326"/>
                  <a:gd name="connsiteX3-63" fmla="*/ 15867 w 3282939"/>
                  <a:gd name="connsiteY3-64" fmla="*/ 144596 h 151326"/>
                  <a:gd name="connsiteX4-65" fmla="*/ 13528 w 3282939"/>
                  <a:gd name="connsiteY4-66" fmla="*/ 151326 h 151326"/>
                  <a:gd name="connsiteX5-67" fmla="*/ 0 w 3282939"/>
                  <a:gd name="connsiteY5-68" fmla="*/ 145014 h 151326"/>
                  <a:gd name="connsiteX6-69" fmla="*/ 3272779 w 3282939"/>
                  <a:gd name="connsiteY6-70" fmla="*/ 7967 h 151326"/>
                  <a:gd name="connsiteX0-71" fmla="*/ 3282939 w 3282939"/>
                  <a:gd name="connsiteY0-72" fmla="*/ 0 h 145976"/>
                  <a:gd name="connsiteX1-73" fmla="*/ 3202017 w 3282939"/>
                  <a:gd name="connsiteY1-74" fmla="*/ 103183 h 145976"/>
                  <a:gd name="connsiteX2-75" fmla="*/ 3217148 w 3282939"/>
                  <a:gd name="connsiteY2-76" fmla="*/ 145976 h 145976"/>
                  <a:gd name="connsiteX3-77" fmla="*/ 15867 w 3282939"/>
                  <a:gd name="connsiteY3-78" fmla="*/ 144596 h 145976"/>
                  <a:gd name="connsiteX4-79" fmla="*/ 0 w 3282939"/>
                  <a:gd name="connsiteY4-80" fmla="*/ 145014 h 145976"/>
                  <a:gd name="connsiteX5-81" fmla="*/ 3272779 w 3282939"/>
                  <a:gd name="connsiteY5-82" fmla="*/ 7967 h 145976"/>
                </a:gdLst>
                <a:ahLst/>
                <a:cxnLst>
                  <a:cxn ang="0">
                    <a:pos x="connsiteX0-71" y="connsiteY0-72"/>
                  </a:cxn>
                  <a:cxn ang="0">
                    <a:pos x="connsiteX1-73" y="connsiteY1-74"/>
                  </a:cxn>
                  <a:cxn ang="0">
                    <a:pos x="connsiteX2-75" y="connsiteY2-76"/>
                  </a:cxn>
                  <a:cxn ang="0">
                    <a:pos x="connsiteX3-77" y="connsiteY3-78"/>
                  </a:cxn>
                  <a:cxn ang="0">
                    <a:pos x="connsiteX4-79" y="connsiteY4-80"/>
                  </a:cxn>
                  <a:cxn ang="0">
                    <a:pos x="connsiteX5-81" y="connsiteY5-82"/>
                  </a:cxn>
                </a:cxnLst>
                <a:rect l="l" t="t" r="r" b="b"/>
                <a:pathLst>
                  <a:path w="3282939" h="145976">
                    <a:close/>
                    <a:moveTo>
                      <a:pt x="3282939" y="0"/>
                    </a:moveTo>
                    <a:cubicBezTo>
                      <a:pt x="3192270" y="39034"/>
                      <a:pt x="3202013" y="103156"/>
                      <a:pt x="3202017" y="103183"/>
                    </a:cubicBezTo>
                    <a:cubicBezTo>
                      <a:pt x="3202746" y="119931"/>
                      <a:pt x="3208611" y="134207"/>
                      <a:pt x="3217148" y="145976"/>
                    </a:cubicBezTo>
                    <a:lnTo>
                      <a:pt x="15867" y="144596"/>
                    </a:lnTo>
                    <a:lnTo>
                      <a:pt x="0" y="145014"/>
                    </a:lnTo>
                    <a:lnTo>
                      <a:pt x="3272779" y="7967"/>
                    </a:lnTo>
                  </a:path>
                </a:pathLst>
              </a:custGeom>
              <a:gradFill flip="none" rotWithShape="1">
                <a:gsLst>
                  <a:gs pos="0">
                    <a:srgbClr val="494949"/>
                  </a:gs>
                  <a:gs pos="100000">
                    <a:srgbClr val="9D9D9D"/>
                  </a:gs>
                </a:gsLst>
                <a:lin ang="16200000" scaled="1"/>
                <a:tileRect/>
              </a:gradFill>
              <a:ln w="9525">
                <a:solidFill>
                  <a:srgbClr val="49494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8" name="Freeform 38"/>
              <p:cNvSpPr/>
              <p:nvPr/>
            </p:nvSpPr>
            <p:spPr bwMode="auto">
              <a:xfrm>
                <a:off x="4548266" y="3630966"/>
                <a:ext cx="3266400" cy="534674"/>
              </a:xfrm>
              <a:custGeom>
                <a:avLst/>
                <a:gdLst>
                  <a:gd name="T0" fmla="*/ 20 w 2341"/>
                  <a:gd name="T1" fmla="*/ 0 h 376"/>
                  <a:gd name="T2" fmla="*/ 4 w 2341"/>
                  <a:gd name="T3" fmla="*/ 69 h 376"/>
                  <a:gd name="T4" fmla="*/ 317 w 2341"/>
                  <a:gd name="T5" fmla="*/ 376 h 376"/>
                  <a:gd name="T6" fmla="*/ 2026 w 2341"/>
                  <a:gd name="T7" fmla="*/ 376 h 376"/>
                  <a:gd name="T8" fmla="*/ 2341 w 2341"/>
                  <a:gd name="T9" fmla="*/ 59 h 376"/>
                  <a:gd name="T10" fmla="*/ 2340 w 2341"/>
                  <a:gd name="T11" fmla="*/ 1 h 376"/>
                  <a:gd name="T12" fmla="*/ 20 w 2341"/>
                  <a:gd name="T13" fmla="*/ 0 h 376"/>
                </a:gdLst>
                <a:ahLst/>
                <a:cxnLst>
                  <a:cxn ang="0">
                    <a:pos x="T0" y="T1"/>
                  </a:cxn>
                  <a:cxn ang="0">
                    <a:pos x="T2" y="T3"/>
                  </a:cxn>
                  <a:cxn ang="0">
                    <a:pos x="T4" y="T5"/>
                  </a:cxn>
                  <a:cxn ang="0">
                    <a:pos x="T6" y="T7"/>
                  </a:cxn>
                  <a:cxn ang="0">
                    <a:pos x="T8" y="T9"/>
                  </a:cxn>
                  <a:cxn ang="0">
                    <a:pos x="T10" y="T11"/>
                  </a:cxn>
                  <a:cxn ang="0">
                    <a:pos x="T12" y="T13"/>
                  </a:cxn>
                </a:cxnLst>
                <a:rect l="0" t="0" r="r" b="b"/>
                <a:pathLst>
                  <a:path w="2341" h="376">
                    <a:moveTo>
                      <a:pt x="20" y="0"/>
                    </a:moveTo>
                    <a:cubicBezTo>
                      <a:pt x="20" y="0"/>
                      <a:pt x="0" y="55"/>
                      <a:pt x="4" y="69"/>
                    </a:cubicBezTo>
                    <a:cubicBezTo>
                      <a:pt x="4" y="69"/>
                      <a:pt x="15" y="168"/>
                      <a:pt x="317" y="376"/>
                    </a:cubicBezTo>
                    <a:cubicBezTo>
                      <a:pt x="2026" y="376"/>
                      <a:pt x="2026" y="376"/>
                      <a:pt x="2026" y="376"/>
                    </a:cubicBezTo>
                    <a:cubicBezTo>
                      <a:pt x="2026" y="376"/>
                      <a:pt x="2330" y="167"/>
                      <a:pt x="2341" y="59"/>
                    </a:cubicBezTo>
                    <a:cubicBezTo>
                      <a:pt x="2340" y="1"/>
                      <a:pt x="2340" y="1"/>
                      <a:pt x="2340" y="1"/>
                    </a:cubicBezTo>
                    <a:lnTo>
                      <a:pt x="20" y="0"/>
                    </a:lnTo>
                    <a:close/>
                  </a:path>
                </a:pathLst>
              </a:custGeom>
              <a:gradFill flip="none" rotWithShape="1">
                <a:gsLst>
                  <a:gs pos="51000">
                    <a:schemeClr val="bg1">
                      <a:alpha val="76000"/>
                    </a:schemeClr>
                  </a:gs>
                  <a:gs pos="0">
                    <a:schemeClr val="bg1">
                      <a:alpha val="0"/>
                    </a:schemeClr>
                  </a:gs>
                  <a:gs pos="100000">
                    <a:schemeClr val="bg1">
                      <a:alpha val="0"/>
                    </a:schemeClr>
                  </a:gs>
                </a:gsLst>
                <a:lin ang="16200000" scaled="1"/>
                <a:tileRect/>
              </a:gradFill>
              <a:ln w="9525">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49" name="Freeform 38"/>
              <p:cNvSpPr/>
              <p:nvPr/>
            </p:nvSpPr>
            <p:spPr bwMode="auto">
              <a:xfrm>
                <a:off x="4527833" y="3574415"/>
                <a:ext cx="3266400" cy="524514"/>
              </a:xfrm>
              <a:custGeom>
                <a:avLst/>
                <a:gdLst>
                  <a:gd name="T0" fmla="*/ 20 w 2341"/>
                  <a:gd name="T1" fmla="*/ 0 h 376"/>
                  <a:gd name="T2" fmla="*/ 4 w 2341"/>
                  <a:gd name="T3" fmla="*/ 69 h 376"/>
                  <a:gd name="T4" fmla="*/ 317 w 2341"/>
                  <a:gd name="T5" fmla="*/ 376 h 376"/>
                  <a:gd name="T6" fmla="*/ 2026 w 2341"/>
                  <a:gd name="T7" fmla="*/ 376 h 376"/>
                  <a:gd name="T8" fmla="*/ 2341 w 2341"/>
                  <a:gd name="T9" fmla="*/ 59 h 376"/>
                  <a:gd name="T10" fmla="*/ 2340 w 2341"/>
                  <a:gd name="T11" fmla="*/ 1 h 376"/>
                  <a:gd name="T12" fmla="*/ 20 w 2341"/>
                  <a:gd name="T13" fmla="*/ 0 h 376"/>
                </a:gdLst>
                <a:ahLst/>
                <a:cxnLst>
                  <a:cxn ang="0">
                    <a:pos x="T0" y="T1"/>
                  </a:cxn>
                  <a:cxn ang="0">
                    <a:pos x="T2" y="T3"/>
                  </a:cxn>
                  <a:cxn ang="0">
                    <a:pos x="T4" y="T5"/>
                  </a:cxn>
                  <a:cxn ang="0">
                    <a:pos x="T6" y="T7"/>
                  </a:cxn>
                  <a:cxn ang="0">
                    <a:pos x="T8" y="T9"/>
                  </a:cxn>
                  <a:cxn ang="0">
                    <a:pos x="T10" y="T11"/>
                  </a:cxn>
                  <a:cxn ang="0">
                    <a:pos x="T12" y="T13"/>
                  </a:cxn>
                </a:cxnLst>
                <a:rect l="0" t="0" r="r" b="b"/>
                <a:pathLst>
                  <a:path w="2341" h="376">
                    <a:moveTo>
                      <a:pt x="20" y="0"/>
                    </a:moveTo>
                    <a:cubicBezTo>
                      <a:pt x="20" y="0"/>
                      <a:pt x="0" y="55"/>
                      <a:pt x="4" y="69"/>
                    </a:cubicBezTo>
                    <a:cubicBezTo>
                      <a:pt x="4" y="69"/>
                      <a:pt x="15" y="168"/>
                      <a:pt x="317" y="376"/>
                    </a:cubicBezTo>
                    <a:cubicBezTo>
                      <a:pt x="2026" y="376"/>
                      <a:pt x="2026" y="376"/>
                      <a:pt x="2026" y="376"/>
                    </a:cubicBezTo>
                    <a:cubicBezTo>
                      <a:pt x="2026" y="376"/>
                      <a:pt x="2330" y="167"/>
                      <a:pt x="2341" y="59"/>
                    </a:cubicBezTo>
                    <a:cubicBezTo>
                      <a:pt x="2340" y="1"/>
                      <a:pt x="2340" y="1"/>
                      <a:pt x="2340" y="1"/>
                    </a:cubicBezTo>
                    <a:lnTo>
                      <a:pt x="20" y="0"/>
                    </a:lnTo>
                    <a:close/>
                  </a:path>
                </a:pathLst>
              </a:custGeom>
              <a:gradFill flip="none" rotWithShape="1">
                <a:gsLst>
                  <a:gs pos="833">
                    <a:srgbClr val="494949"/>
                  </a:gs>
                  <a:gs pos="59000">
                    <a:srgbClr val="9D9D9D"/>
                  </a:gs>
                  <a:gs pos="100000">
                    <a:srgbClr val="5E5E5E"/>
                  </a:gs>
                </a:gsLst>
                <a:lin ang="0" scaled="1"/>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50" name="矩形 2788"/>
              <p:cNvSpPr/>
              <p:nvPr/>
            </p:nvSpPr>
            <p:spPr>
              <a:xfrm rot="1283126">
                <a:off x="4475511" y="3459588"/>
                <a:ext cx="3292758" cy="452993"/>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61" y="connsiteY0-62"/>
                  </a:cxn>
                  <a:cxn ang="0">
                    <a:pos x="connsiteX1-63" y="connsiteY1-64"/>
                  </a:cxn>
                  <a:cxn ang="0">
                    <a:pos x="connsiteX2-65" y="connsiteY2-66"/>
                  </a:cxn>
                  <a:cxn ang="0">
                    <a:pos x="connsiteX3-67" y="connsiteY3-68"/>
                  </a:cxn>
                  <a:cxn ang="0">
                    <a:pos x="connsiteX4-69" y="connsiteY4-7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rgbClr val="5E5E5E"/>
                  </a:gs>
                  <a:gs pos="49000">
                    <a:schemeClr val="bg1"/>
                  </a:gs>
                  <a:gs pos="100000">
                    <a:srgbClr val="494949"/>
                  </a:gs>
                </a:gsLst>
                <a:lin ang="16200000" scaled="1"/>
                <a:tileRect/>
              </a:gradFill>
              <a:ln>
                <a:noFill/>
              </a:ln>
              <a:effectLst>
                <a:softEdge rad="127000"/>
              </a:effectLst>
              <a:scene3d>
                <a:camera prst="orthographicFront">
                  <a:rot lat="2683488" lon="21466804"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nvGrpSpPr>
              <p:cNvPr id="151" name="组合 150"/>
              <p:cNvGrpSpPr/>
              <p:nvPr/>
            </p:nvGrpSpPr>
            <p:grpSpPr>
              <a:xfrm>
                <a:off x="4376932" y="1811995"/>
                <a:ext cx="3662512" cy="598986"/>
                <a:chOff x="4376932" y="2259168"/>
                <a:chExt cx="3662512" cy="598986"/>
              </a:xfrm>
            </p:grpSpPr>
            <p:sp>
              <p:nvSpPr>
                <p:cNvPr id="166" name="Freeform 35"/>
                <p:cNvSpPr/>
                <p:nvPr/>
              </p:nvSpPr>
              <p:spPr bwMode="auto">
                <a:xfrm>
                  <a:off x="4466938" y="2451774"/>
                  <a:ext cx="3396347" cy="406380"/>
                </a:xfrm>
                <a:custGeom>
                  <a:avLst/>
                  <a:gdLst>
                    <a:gd name="T0" fmla="*/ 1 w 2434"/>
                    <a:gd name="T1" fmla="*/ 0 h 291"/>
                    <a:gd name="T2" fmla="*/ 1 w 2434"/>
                    <a:gd name="T3" fmla="*/ 271 h 291"/>
                    <a:gd name="T4" fmla="*/ 41 w 2434"/>
                    <a:gd name="T5" fmla="*/ 291 h 291"/>
                    <a:gd name="T6" fmla="*/ 2383 w 2434"/>
                    <a:gd name="T7" fmla="*/ 189 h 291"/>
                    <a:gd name="T8" fmla="*/ 2430 w 2434"/>
                    <a:gd name="T9" fmla="*/ 140 h 291"/>
                    <a:gd name="T10" fmla="*/ 2430 w 2434"/>
                    <a:gd name="T11" fmla="*/ 0 h 291"/>
                    <a:gd name="T12" fmla="*/ 2322 w 2434"/>
                    <a:gd name="T13" fmla="*/ 21 h 291"/>
                    <a:gd name="T14" fmla="*/ 113 w 2434"/>
                    <a:gd name="T15" fmla="*/ 21 h 291"/>
                    <a:gd name="T16" fmla="*/ 1 w 2434"/>
                    <a:gd name="T17" fmla="*/ 0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34" h="291">
                      <a:moveTo>
                        <a:pt x="1" y="0"/>
                      </a:moveTo>
                      <a:cubicBezTo>
                        <a:pt x="1" y="271"/>
                        <a:pt x="1" y="271"/>
                        <a:pt x="1" y="271"/>
                      </a:cubicBezTo>
                      <a:cubicBezTo>
                        <a:pt x="1" y="271"/>
                        <a:pt x="0" y="291"/>
                        <a:pt x="41" y="291"/>
                      </a:cubicBezTo>
                      <a:cubicBezTo>
                        <a:pt x="82" y="291"/>
                        <a:pt x="2383" y="189"/>
                        <a:pt x="2383" y="189"/>
                      </a:cubicBezTo>
                      <a:cubicBezTo>
                        <a:pt x="2383" y="189"/>
                        <a:pt x="2434" y="185"/>
                        <a:pt x="2430" y="140"/>
                      </a:cubicBezTo>
                      <a:cubicBezTo>
                        <a:pt x="2430" y="0"/>
                        <a:pt x="2430" y="0"/>
                        <a:pt x="2430" y="0"/>
                      </a:cubicBezTo>
                      <a:cubicBezTo>
                        <a:pt x="2430" y="0"/>
                        <a:pt x="2404" y="22"/>
                        <a:pt x="2322" y="21"/>
                      </a:cubicBezTo>
                      <a:cubicBezTo>
                        <a:pt x="113" y="21"/>
                        <a:pt x="113" y="21"/>
                        <a:pt x="113" y="21"/>
                      </a:cubicBezTo>
                      <a:cubicBezTo>
                        <a:pt x="113" y="21"/>
                        <a:pt x="44" y="28"/>
                        <a:pt x="1" y="0"/>
                      </a:cubicBezTo>
                      <a:close/>
                    </a:path>
                  </a:pathLst>
                </a:custGeom>
                <a:gradFill flip="none" rotWithShape="1">
                  <a:gsLst>
                    <a:gs pos="0">
                      <a:srgbClr val="494949"/>
                    </a:gs>
                    <a:gs pos="49000">
                      <a:schemeClr val="bg1"/>
                    </a:gs>
                    <a:gs pos="100000">
                      <a:srgbClr val="4C4C4C"/>
                    </a:gs>
                  </a:gsLst>
                  <a:lin ang="10800000" scaled="1"/>
                  <a:tileRect/>
                </a:gradFill>
                <a:ln w="12700">
                  <a:solidFill>
                    <a:schemeClr val="tx1">
                      <a:alpha val="98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67" name="Freeform 40"/>
                <p:cNvSpPr/>
                <p:nvPr/>
              </p:nvSpPr>
              <p:spPr bwMode="auto">
                <a:xfrm>
                  <a:off x="4376932" y="2259168"/>
                  <a:ext cx="3570004" cy="238630"/>
                </a:xfrm>
                <a:custGeom>
                  <a:avLst/>
                  <a:gdLst>
                    <a:gd name="T0" fmla="*/ 153 w 2559"/>
                    <a:gd name="T1" fmla="*/ 7 h 171"/>
                    <a:gd name="T2" fmla="*/ 1 w 2559"/>
                    <a:gd name="T3" fmla="*/ 92 h 171"/>
                    <a:gd name="T4" fmla="*/ 144 w 2559"/>
                    <a:gd name="T5" fmla="*/ 171 h 171"/>
                    <a:gd name="T6" fmla="*/ 2399 w 2559"/>
                    <a:gd name="T7" fmla="*/ 171 h 171"/>
                    <a:gd name="T8" fmla="*/ 2551 w 2559"/>
                    <a:gd name="T9" fmla="*/ 94 h 171"/>
                    <a:gd name="T10" fmla="*/ 2399 w 2559"/>
                    <a:gd name="T11" fmla="*/ 7 h 171"/>
                    <a:gd name="T12" fmla="*/ 2398 w 2559"/>
                    <a:gd name="T13" fmla="*/ 7 h 171"/>
                    <a:gd name="T14" fmla="*/ 2399 w 2559"/>
                    <a:gd name="T15" fmla="*/ 7 h 171"/>
                    <a:gd name="T16" fmla="*/ 153 w 2559"/>
                    <a:gd name="T17" fmla="*/ 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59" h="171">
                      <a:moveTo>
                        <a:pt x="153" y="7"/>
                      </a:moveTo>
                      <a:cubicBezTo>
                        <a:pt x="153" y="7"/>
                        <a:pt x="10" y="8"/>
                        <a:pt x="1" y="92"/>
                      </a:cubicBezTo>
                      <a:cubicBezTo>
                        <a:pt x="1" y="92"/>
                        <a:pt x="0" y="160"/>
                        <a:pt x="144" y="171"/>
                      </a:cubicBezTo>
                      <a:cubicBezTo>
                        <a:pt x="2399" y="171"/>
                        <a:pt x="2399" y="171"/>
                        <a:pt x="2399" y="171"/>
                      </a:cubicBezTo>
                      <a:cubicBezTo>
                        <a:pt x="2399" y="171"/>
                        <a:pt x="2544" y="169"/>
                        <a:pt x="2551" y="94"/>
                      </a:cubicBezTo>
                      <a:cubicBezTo>
                        <a:pt x="2551" y="94"/>
                        <a:pt x="2559" y="14"/>
                        <a:pt x="2399" y="7"/>
                      </a:cubicBezTo>
                      <a:cubicBezTo>
                        <a:pt x="2399" y="7"/>
                        <a:pt x="2399" y="7"/>
                        <a:pt x="2398" y="7"/>
                      </a:cubicBezTo>
                      <a:cubicBezTo>
                        <a:pt x="2240" y="0"/>
                        <a:pt x="2399" y="7"/>
                        <a:pt x="2399" y="7"/>
                      </a:cubicBezTo>
                      <a:lnTo>
                        <a:pt x="153" y="7"/>
                      </a:lnTo>
                      <a:close/>
                    </a:path>
                  </a:pathLst>
                </a:custGeom>
                <a:gradFill>
                  <a:gsLst>
                    <a:gs pos="15827">
                      <a:srgbClr val="717171"/>
                    </a:gs>
                    <a:gs pos="0">
                      <a:srgbClr val="2D3939"/>
                    </a:gs>
                    <a:gs pos="49000">
                      <a:srgbClr val="2D3939"/>
                    </a:gs>
                    <a:gs pos="100000">
                      <a:srgbClr val="4C4C4C"/>
                    </a:gs>
                  </a:gsLst>
                  <a:lin ang="16200000" scaled="1"/>
                </a:gra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68" name="矩形 2788"/>
                <p:cNvSpPr/>
                <p:nvPr/>
              </p:nvSpPr>
              <p:spPr>
                <a:xfrm>
                  <a:off x="4377576" y="2301453"/>
                  <a:ext cx="3661868" cy="261491"/>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61" y="connsiteY0-62"/>
                    </a:cxn>
                    <a:cxn ang="0">
                      <a:pos x="connsiteX1-63" y="connsiteY1-64"/>
                    </a:cxn>
                    <a:cxn ang="0">
                      <a:pos x="connsiteX2-65" y="connsiteY2-66"/>
                    </a:cxn>
                    <a:cxn ang="0">
                      <a:pos x="connsiteX3-67" y="connsiteY3-68"/>
                    </a:cxn>
                    <a:cxn ang="0">
                      <a:pos x="connsiteX4-69" y="connsiteY4-7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52" name="组合 151"/>
              <p:cNvGrpSpPr/>
              <p:nvPr/>
            </p:nvGrpSpPr>
            <p:grpSpPr>
              <a:xfrm>
                <a:off x="4513666" y="2274205"/>
                <a:ext cx="3282939" cy="340225"/>
                <a:chOff x="4513666" y="2710466"/>
                <a:chExt cx="3282939" cy="340225"/>
              </a:xfrm>
            </p:grpSpPr>
            <p:sp>
              <p:nvSpPr>
                <p:cNvPr id="164" name="Freeform 36"/>
                <p:cNvSpPr/>
                <p:nvPr/>
              </p:nvSpPr>
              <p:spPr bwMode="auto">
                <a:xfrm>
                  <a:off x="4513666" y="2710466"/>
                  <a:ext cx="3282939" cy="340225"/>
                </a:xfrm>
                <a:custGeom>
                  <a:avLst/>
                  <a:gdLst>
                    <a:gd name="T0" fmla="*/ 0 w 2353"/>
                    <a:gd name="T1" fmla="*/ 104 h 244"/>
                    <a:gd name="T2" fmla="*/ 59 w 2353"/>
                    <a:gd name="T3" fmla="*/ 172 h 244"/>
                    <a:gd name="T4" fmla="*/ 0 w 2353"/>
                    <a:gd name="T5" fmla="*/ 244 h 244"/>
                    <a:gd name="T6" fmla="*/ 2353 w 2353"/>
                    <a:gd name="T7" fmla="*/ 140 h 244"/>
                    <a:gd name="T8" fmla="*/ 2295 w 2353"/>
                    <a:gd name="T9" fmla="*/ 74 h 244"/>
                    <a:gd name="T10" fmla="*/ 2353 w 2353"/>
                    <a:gd name="T11" fmla="*/ 0 h 244"/>
                    <a:gd name="T12" fmla="*/ 0 w 2353"/>
                    <a:gd name="T13" fmla="*/ 104 h 244"/>
                  </a:gdLst>
                  <a:ahLst/>
                  <a:cxnLst>
                    <a:cxn ang="0">
                      <a:pos x="T0" y="T1"/>
                    </a:cxn>
                    <a:cxn ang="0">
                      <a:pos x="T2" y="T3"/>
                    </a:cxn>
                    <a:cxn ang="0">
                      <a:pos x="T4" y="T5"/>
                    </a:cxn>
                    <a:cxn ang="0">
                      <a:pos x="T6" y="T7"/>
                    </a:cxn>
                    <a:cxn ang="0">
                      <a:pos x="T8" y="T9"/>
                    </a:cxn>
                    <a:cxn ang="0">
                      <a:pos x="T10" y="T11"/>
                    </a:cxn>
                    <a:cxn ang="0">
                      <a:pos x="T12" y="T13"/>
                    </a:cxn>
                  </a:cxnLst>
                  <a:rect l="0" t="0" r="r" b="b"/>
                  <a:pathLst>
                    <a:path w="2353" h="244">
                      <a:moveTo>
                        <a:pt x="0" y="104"/>
                      </a:moveTo>
                      <a:cubicBezTo>
                        <a:pt x="0" y="104"/>
                        <a:pt x="55" y="124"/>
                        <a:pt x="59" y="172"/>
                      </a:cubicBezTo>
                      <a:cubicBezTo>
                        <a:pt x="59" y="172"/>
                        <a:pt x="60" y="222"/>
                        <a:pt x="0" y="244"/>
                      </a:cubicBezTo>
                      <a:cubicBezTo>
                        <a:pt x="2353" y="140"/>
                        <a:pt x="2353" y="140"/>
                        <a:pt x="2353" y="140"/>
                      </a:cubicBezTo>
                      <a:cubicBezTo>
                        <a:pt x="2353" y="140"/>
                        <a:pt x="2297" y="120"/>
                        <a:pt x="2295" y="74"/>
                      </a:cubicBezTo>
                      <a:cubicBezTo>
                        <a:pt x="2295" y="74"/>
                        <a:pt x="2288" y="28"/>
                        <a:pt x="2353" y="0"/>
                      </a:cubicBezTo>
                      <a:lnTo>
                        <a:pt x="0" y="104"/>
                      </a:lnTo>
                      <a:close/>
                    </a:path>
                  </a:pathLst>
                </a:custGeom>
                <a:gradFill flip="none" rotWithShape="1">
                  <a:gsLst>
                    <a:gs pos="25000">
                      <a:srgbClr val="545454"/>
                    </a:gs>
                    <a:gs pos="70000">
                      <a:srgbClr val="545454"/>
                    </a:gs>
                    <a:gs pos="49000">
                      <a:srgbClr val="9D9D9D">
                        <a:alpha val="3000"/>
                      </a:srgbClr>
                    </a:gs>
                  </a:gsLst>
                  <a:lin ang="16080000" scaled="0"/>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65" name="矩形 2788"/>
                <p:cNvSpPr/>
                <p:nvPr/>
              </p:nvSpPr>
              <p:spPr>
                <a:xfrm rot="21348992">
                  <a:off x="4628996" y="2777337"/>
                  <a:ext cx="3125312" cy="193465"/>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61" y="connsiteY0-62"/>
                    </a:cxn>
                    <a:cxn ang="0">
                      <a:pos x="connsiteX1-63" y="connsiteY1-64"/>
                    </a:cxn>
                    <a:cxn ang="0">
                      <a:pos x="connsiteX2-65" y="connsiteY2-66"/>
                    </a:cxn>
                    <a:cxn ang="0">
                      <a:pos x="connsiteX3-67" y="connsiteY3-68"/>
                    </a:cxn>
                    <a:cxn ang="0">
                      <a:pos x="connsiteX4-69" y="connsiteY4-7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a:scene3d>
                  <a:camera prst="orthographicFront">
                    <a:rot lat="1485327" lon="21548723" rev="2142978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grpSp>
            <p:nvGrpSpPr>
              <p:cNvPr id="153" name="组合 152"/>
              <p:cNvGrpSpPr/>
              <p:nvPr/>
            </p:nvGrpSpPr>
            <p:grpSpPr>
              <a:xfrm>
                <a:off x="4513666" y="2657696"/>
                <a:ext cx="3282939" cy="340225"/>
                <a:chOff x="4513666" y="2710466"/>
                <a:chExt cx="3282939" cy="340225"/>
              </a:xfrm>
            </p:grpSpPr>
            <p:sp>
              <p:nvSpPr>
                <p:cNvPr id="162" name="Freeform 36"/>
                <p:cNvSpPr/>
                <p:nvPr/>
              </p:nvSpPr>
              <p:spPr bwMode="auto">
                <a:xfrm>
                  <a:off x="4513666" y="2710466"/>
                  <a:ext cx="3282939" cy="340225"/>
                </a:xfrm>
                <a:custGeom>
                  <a:avLst/>
                  <a:gdLst>
                    <a:gd name="T0" fmla="*/ 0 w 2353"/>
                    <a:gd name="T1" fmla="*/ 104 h 244"/>
                    <a:gd name="T2" fmla="*/ 59 w 2353"/>
                    <a:gd name="T3" fmla="*/ 172 h 244"/>
                    <a:gd name="T4" fmla="*/ 0 w 2353"/>
                    <a:gd name="T5" fmla="*/ 244 h 244"/>
                    <a:gd name="T6" fmla="*/ 2353 w 2353"/>
                    <a:gd name="T7" fmla="*/ 140 h 244"/>
                    <a:gd name="T8" fmla="*/ 2295 w 2353"/>
                    <a:gd name="T9" fmla="*/ 74 h 244"/>
                    <a:gd name="T10" fmla="*/ 2353 w 2353"/>
                    <a:gd name="T11" fmla="*/ 0 h 244"/>
                    <a:gd name="T12" fmla="*/ 0 w 2353"/>
                    <a:gd name="T13" fmla="*/ 104 h 244"/>
                  </a:gdLst>
                  <a:ahLst/>
                  <a:cxnLst>
                    <a:cxn ang="0">
                      <a:pos x="T0" y="T1"/>
                    </a:cxn>
                    <a:cxn ang="0">
                      <a:pos x="T2" y="T3"/>
                    </a:cxn>
                    <a:cxn ang="0">
                      <a:pos x="T4" y="T5"/>
                    </a:cxn>
                    <a:cxn ang="0">
                      <a:pos x="T6" y="T7"/>
                    </a:cxn>
                    <a:cxn ang="0">
                      <a:pos x="T8" y="T9"/>
                    </a:cxn>
                    <a:cxn ang="0">
                      <a:pos x="T10" y="T11"/>
                    </a:cxn>
                    <a:cxn ang="0">
                      <a:pos x="T12" y="T13"/>
                    </a:cxn>
                  </a:cxnLst>
                  <a:rect l="0" t="0" r="r" b="b"/>
                  <a:pathLst>
                    <a:path w="2353" h="244">
                      <a:moveTo>
                        <a:pt x="0" y="104"/>
                      </a:moveTo>
                      <a:cubicBezTo>
                        <a:pt x="0" y="104"/>
                        <a:pt x="55" y="124"/>
                        <a:pt x="59" y="172"/>
                      </a:cubicBezTo>
                      <a:cubicBezTo>
                        <a:pt x="59" y="172"/>
                        <a:pt x="60" y="222"/>
                        <a:pt x="0" y="244"/>
                      </a:cubicBezTo>
                      <a:cubicBezTo>
                        <a:pt x="2353" y="140"/>
                        <a:pt x="2353" y="140"/>
                        <a:pt x="2353" y="140"/>
                      </a:cubicBezTo>
                      <a:cubicBezTo>
                        <a:pt x="2353" y="140"/>
                        <a:pt x="2297" y="120"/>
                        <a:pt x="2295" y="74"/>
                      </a:cubicBezTo>
                      <a:cubicBezTo>
                        <a:pt x="2295" y="74"/>
                        <a:pt x="2288" y="28"/>
                        <a:pt x="2353" y="0"/>
                      </a:cubicBezTo>
                      <a:lnTo>
                        <a:pt x="0" y="104"/>
                      </a:lnTo>
                      <a:close/>
                    </a:path>
                  </a:pathLst>
                </a:custGeom>
                <a:gradFill flip="none" rotWithShape="1">
                  <a:gsLst>
                    <a:gs pos="25000">
                      <a:srgbClr val="545454"/>
                    </a:gs>
                    <a:gs pos="70000">
                      <a:srgbClr val="545454"/>
                    </a:gs>
                    <a:gs pos="49000">
                      <a:srgbClr val="9D9D9D">
                        <a:alpha val="3000"/>
                      </a:srgbClr>
                    </a:gs>
                  </a:gsLst>
                  <a:lin ang="16080000" scaled="0"/>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63" name="矩形 2788"/>
                <p:cNvSpPr/>
                <p:nvPr/>
              </p:nvSpPr>
              <p:spPr>
                <a:xfrm rot="21348992">
                  <a:off x="4628996" y="2777337"/>
                  <a:ext cx="3125312" cy="193465"/>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61" y="connsiteY0-62"/>
                    </a:cxn>
                    <a:cxn ang="0">
                      <a:pos x="connsiteX1-63" y="connsiteY1-64"/>
                    </a:cxn>
                    <a:cxn ang="0">
                      <a:pos x="connsiteX2-65" y="connsiteY2-66"/>
                    </a:cxn>
                    <a:cxn ang="0">
                      <a:pos x="connsiteX3-67" y="connsiteY3-68"/>
                    </a:cxn>
                    <a:cxn ang="0">
                      <a:pos x="connsiteX4-69" y="connsiteY4-7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a:scene3d>
                  <a:camera prst="orthographicFront">
                    <a:rot lat="1485327" lon="21548723" rev="2142978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sp>
            <p:nvSpPr>
              <p:cNvPr id="154" name="Freeform 37"/>
              <p:cNvSpPr/>
              <p:nvPr/>
            </p:nvSpPr>
            <p:spPr bwMode="auto">
              <a:xfrm>
                <a:off x="4438212" y="2463286"/>
                <a:ext cx="3464274" cy="339044"/>
              </a:xfrm>
              <a:custGeom>
                <a:avLst/>
                <a:gdLst>
                  <a:gd name="T0" fmla="*/ 99 w 2483"/>
                  <a:gd name="T1" fmla="*/ 102 h 243"/>
                  <a:gd name="T2" fmla="*/ 1 w 2483"/>
                  <a:gd name="T3" fmla="*/ 175 h 243"/>
                  <a:gd name="T4" fmla="*/ 103 w 2483"/>
                  <a:gd name="T5" fmla="*/ 243 h 243"/>
                  <a:gd name="T6" fmla="*/ 2404 w 2483"/>
                  <a:gd name="T7" fmla="*/ 139 h 243"/>
                  <a:gd name="T8" fmla="*/ 2482 w 2483"/>
                  <a:gd name="T9" fmla="*/ 69 h 243"/>
                  <a:gd name="T10" fmla="*/ 2392 w 2483"/>
                  <a:gd name="T11" fmla="*/ 0 h 243"/>
                  <a:gd name="T12" fmla="*/ 99 w 2483"/>
                  <a:gd name="T13" fmla="*/ 102 h 243"/>
                </a:gdLst>
                <a:ahLst/>
                <a:cxnLst>
                  <a:cxn ang="0">
                    <a:pos x="T0" y="T1"/>
                  </a:cxn>
                  <a:cxn ang="0">
                    <a:pos x="T2" y="T3"/>
                  </a:cxn>
                  <a:cxn ang="0">
                    <a:pos x="T4" y="T5"/>
                  </a:cxn>
                  <a:cxn ang="0">
                    <a:pos x="T6" y="T7"/>
                  </a:cxn>
                  <a:cxn ang="0">
                    <a:pos x="T8" y="T9"/>
                  </a:cxn>
                  <a:cxn ang="0">
                    <a:pos x="T10" y="T11"/>
                  </a:cxn>
                  <a:cxn ang="0">
                    <a:pos x="T12" y="T13"/>
                  </a:cxn>
                </a:cxnLst>
                <a:rect l="0" t="0" r="r" b="b"/>
                <a:pathLst>
                  <a:path w="2483" h="243">
                    <a:moveTo>
                      <a:pt x="99" y="102"/>
                    </a:moveTo>
                    <a:cubicBezTo>
                      <a:pt x="99" y="102"/>
                      <a:pt x="5" y="98"/>
                      <a:pt x="1" y="175"/>
                    </a:cubicBezTo>
                    <a:cubicBezTo>
                      <a:pt x="1" y="175"/>
                      <a:pt x="0" y="240"/>
                      <a:pt x="103" y="243"/>
                    </a:cubicBezTo>
                    <a:cubicBezTo>
                      <a:pt x="2404" y="139"/>
                      <a:pt x="2404" y="139"/>
                      <a:pt x="2404" y="139"/>
                    </a:cubicBezTo>
                    <a:cubicBezTo>
                      <a:pt x="2404" y="139"/>
                      <a:pt x="2482" y="131"/>
                      <a:pt x="2482" y="69"/>
                    </a:cubicBezTo>
                    <a:cubicBezTo>
                      <a:pt x="2482" y="69"/>
                      <a:pt x="2483" y="4"/>
                      <a:pt x="2392" y="0"/>
                    </a:cubicBezTo>
                    <a:lnTo>
                      <a:pt x="99" y="102"/>
                    </a:lnTo>
                    <a:close/>
                  </a:path>
                </a:pathLst>
              </a:custGeom>
              <a:gradFill flip="none" rotWithShape="1">
                <a:gsLst>
                  <a:gs pos="13000">
                    <a:schemeClr val="tx1"/>
                  </a:gs>
                  <a:gs pos="87000">
                    <a:schemeClr val="tx1"/>
                  </a:gs>
                  <a:gs pos="68000">
                    <a:srgbClr val="494949"/>
                  </a:gs>
                  <a:gs pos="29000">
                    <a:srgbClr val="494949"/>
                  </a:gs>
                  <a:gs pos="48000">
                    <a:srgbClr val="9D9D9D">
                      <a:alpha val="3000"/>
                    </a:srgbClr>
                  </a:gs>
                </a:gsLst>
                <a:lin ang="16080000" scaled="0"/>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nvGrpSpPr>
              <p:cNvPr id="155" name="组合 154"/>
              <p:cNvGrpSpPr/>
              <p:nvPr/>
            </p:nvGrpSpPr>
            <p:grpSpPr>
              <a:xfrm>
                <a:off x="4513666" y="3041297"/>
                <a:ext cx="3282939" cy="340225"/>
                <a:chOff x="4513666" y="2710466"/>
                <a:chExt cx="3282939" cy="340225"/>
              </a:xfrm>
            </p:grpSpPr>
            <p:sp>
              <p:nvSpPr>
                <p:cNvPr id="160" name="Freeform 36"/>
                <p:cNvSpPr/>
                <p:nvPr/>
              </p:nvSpPr>
              <p:spPr bwMode="auto">
                <a:xfrm>
                  <a:off x="4513666" y="2710466"/>
                  <a:ext cx="3282939" cy="340225"/>
                </a:xfrm>
                <a:custGeom>
                  <a:avLst/>
                  <a:gdLst>
                    <a:gd name="T0" fmla="*/ 0 w 2353"/>
                    <a:gd name="T1" fmla="*/ 104 h 244"/>
                    <a:gd name="T2" fmla="*/ 59 w 2353"/>
                    <a:gd name="T3" fmla="*/ 172 h 244"/>
                    <a:gd name="T4" fmla="*/ 0 w 2353"/>
                    <a:gd name="T5" fmla="*/ 244 h 244"/>
                    <a:gd name="T6" fmla="*/ 2353 w 2353"/>
                    <a:gd name="T7" fmla="*/ 140 h 244"/>
                    <a:gd name="T8" fmla="*/ 2295 w 2353"/>
                    <a:gd name="T9" fmla="*/ 74 h 244"/>
                    <a:gd name="T10" fmla="*/ 2353 w 2353"/>
                    <a:gd name="T11" fmla="*/ 0 h 244"/>
                    <a:gd name="T12" fmla="*/ 0 w 2353"/>
                    <a:gd name="T13" fmla="*/ 104 h 244"/>
                  </a:gdLst>
                  <a:ahLst/>
                  <a:cxnLst>
                    <a:cxn ang="0">
                      <a:pos x="T0" y="T1"/>
                    </a:cxn>
                    <a:cxn ang="0">
                      <a:pos x="T2" y="T3"/>
                    </a:cxn>
                    <a:cxn ang="0">
                      <a:pos x="T4" y="T5"/>
                    </a:cxn>
                    <a:cxn ang="0">
                      <a:pos x="T6" y="T7"/>
                    </a:cxn>
                    <a:cxn ang="0">
                      <a:pos x="T8" y="T9"/>
                    </a:cxn>
                    <a:cxn ang="0">
                      <a:pos x="T10" y="T11"/>
                    </a:cxn>
                    <a:cxn ang="0">
                      <a:pos x="T12" y="T13"/>
                    </a:cxn>
                  </a:cxnLst>
                  <a:rect l="0" t="0" r="r" b="b"/>
                  <a:pathLst>
                    <a:path w="2353" h="244">
                      <a:moveTo>
                        <a:pt x="0" y="104"/>
                      </a:moveTo>
                      <a:cubicBezTo>
                        <a:pt x="0" y="104"/>
                        <a:pt x="55" y="124"/>
                        <a:pt x="59" y="172"/>
                      </a:cubicBezTo>
                      <a:cubicBezTo>
                        <a:pt x="59" y="172"/>
                        <a:pt x="60" y="222"/>
                        <a:pt x="0" y="244"/>
                      </a:cubicBezTo>
                      <a:cubicBezTo>
                        <a:pt x="2353" y="140"/>
                        <a:pt x="2353" y="140"/>
                        <a:pt x="2353" y="140"/>
                      </a:cubicBezTo>
                      <a:cubicBezTo>
                        <a:pt x="2353" y="140"/>
                        <a:pt x="2297" y="120"/>
                        <a:pt x="2295" y="74"/>
                      </a:cubicBezTo>
                      <a:cubicBezTo>
                        <a:pt x="2295" y="74"/>
                        <a:pt x="2288" y="28"/>
                        <a:pt x="2353" y="0"/>
                      </a:cubicBezTo>
                      <a:lnTo>
                        <a:pt x="0" y="104"/>
                      </a:lnTo>
                      <a:close/>
                    </a:path>
                  </a:pathLst>
                </a:custGeom>
                <a:gradFill flip="none" rotWithShape="1">
                  <a:gsLst>
                    <a:gs pos="25000">
                      <a:srgbClr val="545454"/>
                    </a:gs>
                    <a:gs pos="70000">
                      <a:srgbClr val="545454"/>
                    </a:gs>
                    <a:gs pos="49000">
                      <a:srgbClr val="9D9D9D">
                        <a:alpha val="3000"/>
                      </a:srgbClr>
                    </a:gs>
                  </a:gsLst>
                  <a:lin ang="16080000" scaled="0"/>
                  <a:tileRect/>
                </a:gradFill>
                <a:ln w="9525">
                  <a:solidFill>
                    <a:srgbClr val="5E5E5E"/>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61" name="矩形 2788"/>
                <p:cNvSpPr/>
                <p:nvPr/>
              </p:nvSpPr>
              <p:spPr>
                <a:xfrm rot="21348992">
                  <a:off x="4628996" y="2777337"/>
                  <a:ext cx="3125312" cy="193465"/>
                </a:xfrm>
                <a:custGeom>
                  <a:avLst/>
                  <a:gdLst>
                    <a:gd name="connsiteX0" fmla="*/ 0 w 5717811"/>
                    <a:gd name="connsiteY0" fmla="*/ 0 h 237842"/>
                    <a:gd name="connsiteX1" fmla="*/ 5717811 w 5717811"/>
                    <a:gd name="connsiteY1" fmla="*/ 0 h 237842"/>
                    <a:gd name="connsiteX2" fmla="*/ 5717811 w 5717811"/>
                    <a:gd name="connsiteY2" fmla="*/ 237842 h 237842"/>
                    <a:gd name="connsiteX3" fmla="*/ 0 w 5717811"/>
                    <a:gd name="connsiteY3" fmla="*/ 237842 h 237842"/>
                    <a:gd name="connsiteX4" fmla="*/ 0 w 5717811"/>
                    <a:gd name="connsiteY4" fmla="*/ 0 h 237842"/>
                    <a:gd name="connsiteX0-1" fmla="*/ 122548 w 5840359"/>
                    <a:gd name="connsiteY0-2" fmla="*/ 0 h 237842"/>
                    <a:gd name="connsiteX1-3" fmla="*/ 5840359 w 5840359"/>
                    <a:gd name="connsiteY1-4" fmla="*/ 0 h 237842"/>
                    <a:gd name="connsiteX2-5" fmla="*/ 5840359 w 5840359"/>
                    <a:gd name="connsiteY2-6" fmla="*/ 237842 h 237842"/>
                    <a:gd name="connsiteX3-7" fmla="*/ 0 w 5840359"/>
                    <a:gd name="connsiteY3-8" fmla="*/ 200134 h 237842"/>
                    <a:gd name="connsiteX4-9" fmla="*/ 122548 w 5840359"/>
                    <a:gd name="connsiteY4-10" fmla="*/ 0 h 237842"/>
                    <a:gd name="connsiteX0-11" fmla="*/ 223749 w 5941560"/>
                    <a:gd name="connsiteY0-12" fmla="*/ 0 h 237842"/>
                    <a:gd name="connsiteX1-13" fmla="*/ 5941560 w 5941560"/>
                    <a:gd name="connsiteY1-14" fmla="*/ 0 h 237842"/>
                    <a:gd name="connsiteX2-15" fmla="*/ 5941560 w 5941560"/>
                    <a:gd name="connsiteY2-16" fmla="*/ 237842 h 237842"/>
                    <a:gd name="connsiteX3-17" fmla="*/ 101201 w 5941560"/>
                    <a:gd name="connsiteY3-18" fmla="*/ 200134 h 237842"/>
                    <a:gd name="connsiteX4-19" fmla="*/ 223749 w 5941560"/>
                    <a:gd name="connsiteY4-20" fmla="*/ 0 h 237842"/>
                    <a:gd name="connsiteX0-21" fmla="*/ 258267 w 5976078"/>
                    <a:gd name="connsiteY0-22" fmla="*/ 0 h 237842"/>
                    <a:gd name="connsiteX1-23" fmla="*/ 5976078 w 5976078"/>
                    <a:gd name="connsiteY1-24" fmla="*/ 0 h 237842"/>
                    <a:gd name="connsiteX2-25" fmla="*/ 5976078 w 5976078"/>
                    <a:gd name="connsiteY2-26" fmla="*/ 237842 h 237842"/>
                    <a:gd name="connsiteX3-27" fmla="*/ 135719 w 5976078"/>
                    <a:gd name="connsiteY3-28" fmla="*/ 200134 h 237842"/>
                    <a:gd name="connsiteX4-29" fmla="*/ 258267 w 5976078"/>
                    <a:gd name="connsiteY4-30" fmla="*/ 0 h 237842"/>
                    <a:gd name="connsiteX0-31" fmla="*/ 336427 w 6054238"/>
                    <a:gd name="connsiteY0-32" fmla="*/ 0 h 237842"/>
                    <a:gd name="connsiteX1-33" fmla="*/ 6054238 w 6054238"/>
                    <a:gd name="connsiteY1-34" fmla="*/ 0 h 237842"/>
                    <a:gd name="connsiteX2-35" fmla="*/ 6054238 w 6054238"/>
                    <a:gd name="connsiteY2-36" fmla="*/ 237842 h 237842"/>
                    <a:gd name="connsiteX3-37" fmla="*/ 110185 w 6054238"/>
                    <a:gd name="connsiteY3-38" fmla="*/ 200134 h 237842"/>
                    <a:gd name="connsiteX4-39" fmla="*/ 336427 w 6054238"/>
                    <a:gd name="connsiteY4-40" fmla="*/ 0 h 237842"/>
                    <a:gd name="connsiteX0-41" fmla="*/ 340565 w 6058376"/>
                    <a:gd name="connsiteY0-42" fmla="*/ 0 h 237842"/>
                    <a:gd name="connsiteX1-43" fmla="*/ 6058376 w 6058376"/>
                    <a:gd name="connsiteY1-44" fmla="*/ 0 h 237842"/>
                    <a:gd name="connsiteX2-45" fmla="*/ 6058376 w 6058376"/>
                    <a:gd name="connsiteY2-46" fmla="*/ 237842 h 237842"/>
                    <a:gd name="connsiteX3-47" fmla="*/ 114323 w 6058376"/>
                    <a:gd name="connsiteY3-48" fmla="*/ 200134 h 237842"/>
                    <a:gd name="connsiteX4-49" fmla="*/ 340565 w 6058376"/>
                    <a:gd name="connsiteY4-50" fmla="*/ 0 h 237842"/>
                    <a:gd name="connsiteX0-51" fmla="*/ 340565 w 6213394"/>
                    <a:gd name="connsiteY0-52" fmla="*/ 0 h 237842"/>
                    <a:gd name="connsiteX1-53" fmla="*/ 6058376 w 6213394"/>
                    <a:gd name="connsiteY1-54" fmla="*/ 0 h 237842"/>
                    <a:gd name="connsiteX2-55" fmla="*/ 6058376 w 6213394"/>
                    <a:gd name="connsiteY2-56" fmla="*/ 237842 h 237842"/>
                    <a:gd name="connsiteX3-57" fmla="*/ 114323 w 6213394"/>
                    <a:gd name="connsiteY3-58" fmla="*/ 200134 h 237842"/>
                    <a:gd name="connsiteX4-59" fmla="*/ 340565 w 6213394"/>
                    <a:gd name="connsiteY4-60" fmla="*/ 0 h 237842"/>
                    <a:gd name="connsiteX0-61" fmla="*/ 340565 w 6236541"/>
                    <a:gd name="connsiteY0-62" fmla="*/ 0 h 237842"/>
                    <a:gd name="connsiteX1-63" fmla="*/ 6058376 w 6236541"/>
                    <a:gd name="connsiteY1-64" fmla="*/ 0 h 237842"/>
                    <a:gd name="connsiteX2-65" fmla="*/ 6058376 w 6236541"/>
                    <a:gd name="connsiteY2-66" fmla="*/ 237842 h 237842"/>
                    <a:gd name="connsiteX3-67" fmla="*/ 114323 w 6236541"/>
                    <a:gd name="connsiteY3-68" fmla="*/ 200134 h 237842"/>
                    <a:gd name="connsiteX4-69" fmla="*/ 340565 w 6236541"/>
                    <a:gd name="connsiteY4-70" fmla="*/ 0 h 237842"/>
                  </a:gdLst>
                  <a:ahLst/>
                  <a:cxnLst>
                    <a:cxn ang="0">
                      <a:pos x="connsiteX0-61" y="connsiteY0-62"/>
                    </a:cxn>
                    <a:cxn ang="0">
                      <a:pos x="connsiteX1-63" y="connsiteY1-64"/>
                    </a:cxn>
                    <a:cxn ang="0">
                      <a:pos x="connsiteX2-65" y="connsiteY2-66"/>
                    </a:cxn>
                    <a:cxn ang="0">
                      <a:pos x="connsiteX3-67" y="connsiteY3-68"/>
                    </a:cxn>
                    <a:cxn ang="0">
                      <a:pos x="connsiteX4-69" y="connsiteY4-70"/>
                    </a:cxn>
                  </a:cxnLst>
                  <a:rect l="l" t="t" r="r" b="b"/>
                  <a:pathLst>
                    <a:path w="6236541" h="237842">
                      <a:moveTo>
                        <a:pt x="340565" y="0"/>
                      </a:moveTo>
                      <a:lnTo>
                        <a:pt x="6058376" y="0"/>
                      </a:lnTo>
                      <a:cubicBezTo>
                        <a:pt x="6407167" y="154695"/>
                        <a:pt x="6152644" y="158561"/>
                        <a:pt x="6058376" y="237842"/>
                      </a:cubicBezTo>
                      <a:lnTo>
                        <a:pt x="114323" y="200134"/>
                      </a:lnTo>
                      <a:cubicBezTo>
                        <a:pt x="-165338" y="86289"/>
                        <a:pt x="130034" y="19577"/>
                        <a:pt x="340565" y="0"/>
                      </a:cubicBezTo>
                      <a:close/>
                    </a:path>
                  </a:pathLst>
                </a:custGeom>
                <a:gradFill flip="none" rotWithShape="0">
                  <a:gsLst>
                    <a:gs pos="87000">
                      <a:schemeClr val="bg1">
                        <a:lumMod val="65000"/>
                      </a:schemeClr>
                    </a:gs>
                    <a:gs pos="16000">
                      <a:schemeClr val="bg1">
                        <a:lumMod val="75000"/>
                      </a:schemeClr>
                    </a:gs>
                    <a:gs pos="0">
                      <a:schemeClr val="bg1">
                        <a:lumMod val="75000"/>
                        <a:alpha val="0"/>
                      </a:schemeClr>
                    </a:gs>
                    <a:gs pos="49000">
                      <a:schemeClr val="bg1"/>
                    </a:gs>
                    <a:gs pos="100000">
                      <a:schemeClr val="bg1">
                        <a:lumMod val="75000"/>
                        <a:alpha val="0"/>
                      </a:schemeClr>
                    </a:gs>
                  </a:gsLst>
                  <a:lin ang="16200000" scaled="1"/>
                  <a:tileRect/>
                </a:gradFill>
                <a:ln>
                  <a:noFill/>
                </a:ln>
                <a:effectLst>
                  <a:softEdge rad="63500"/>
                </a:effectLst>
                <a:scene3d>
                  <a:camera prst="orthographicFront">
                    <a:rot lat="1485327" lon="21548723" rev="21429783"/>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grpSp>
          <p:sp>
            <p:nvSpPr>
              <p:cNvPr id="156" name="Freeform 37"/>
              <p:cNvSpPr/>
              <p:nvPr/>
            </p:nvSpPr>
            <p:spPr bwMode="auto">
              <a:xfrm>
                <a:off x="4438212" y="3230378"/>
                <a:ext cx="3464274" cy="339044"/>
              </a:xfrm>
              <a:custGeom>
                <a:avLst/>
                <a:gdLst>
                  <a:gd name="T0" fmla="*/ 99 w 2483"/>
                  <a:gd name="T1" fmla="*/ 102 h 243"/>
                  <a:gd name="T2" fmla="*/ 1 w 2483"/>
                  <a:gd name="T3" fmla="*/ 175 h 243"/>
                  <a:gd name="T4" fmla="*/ 103 w 2483"/>
                  <a:gd name="T5" fmla="*/ 243 h 243"/>
                  <a:gd name="T6" fmla="*/ 2404 w 2483"/>
                  <a:gd name="T7" fmla="*/ 139 h 243"/>
                  <a:gd name="T8" fmla="*/ 2482 w 2483"/>
                  <a:gd name="T9" fmla="*/ 69 h 243"/>
                  <a:gd name="T10" fmla="*/ 2392 w 2483"/>
                  <a:gd name="T11" fmla="*/ 0 h 243"/>
                  <a:gd name="T12" fmla="*/ 99 w 2483"/>
                  <a:gd name="T13" fmla="*/ 102 h 243"/>
                </a:gdLst>
                <a:ahLst/>
                <a:cxnLst>
                  <a:cxn ang="0">
                    <a:pos x="T0" y="T1"/>
                  </a:cxn>
                  <a:cxn ang="0">
                    <a:pos x="T2" y="T3"/>
                  </a:cxn>
                  <a:cxn ang="0">
                    <a:pos x="T4" y="T5"/>
                  </a:cxn>
                  <a:cxn ang="0">
                    <a:pos x="T6" y="T7"/>
                  </a:cxn>
                  <a:cxn ang="0">
                    <a:pos x="T8" y="T9"/>
                  </a:cxn>
                  <a:cxn ang="0">
                    <a:pos x="T10" y="T11"/>
                  </a:cxn>
                  <a:cxn ang="0">
                    <a:pos x="T12" y="T13"/>
                  </a:cxn>
                </a:cxnLst>
                <a:rect l="0" t="0" r="r" b="b"/>
                <a:pathLst>
                  <a:path w="2483" h="243">
                    <a:moveTo>
                      <a:pt x="99" y="102"/>
                    </a:moveTo>
                    <a:cubicBezTo>
                      <a:pt x="99" y="102"/>
                      <a:pt x="5" y="98"/>
                      <a:pt x="1" y="175"/>
                    </a:cubicBezTo>
                    <a:cubicBezTo>
                      <a:pt x="1" y="175"/>
                      <a:pt x="0" y="240"/>
                      <a:pt x="103" y="243"/>
                    </a:cubicBezTo>
                    <a:cubicBezTo>
                      <a:pt x="2404" y="139"/>
                      <a:pt x="2404" y="139"/>
                      <a:pt x="2404" y="139"/>
                    </a:cubicBezTo>
                    <a:cubicBezTo>
                      <a:pt x="2404" y="139"/>
                      <a:pt x="2482" y="131"/>
                      <a:pt x="2482" y="69"/>
                    </a:cubicBezTo>
                    <a:cubicBezTo>
                      <a:pt x="2482" y="69"/>
                      <a:pt x="2483" y="4"/>
                      <a:pt x="2392" y="0"/>
                    </a:cubicBezTo>
                    <a:lnTo>
                      <a:pt x="99" y="102"/>
                    </a:lnTo>
                    <a:close/>
                  </a:path>
                </a:pathLst>
              </a:custGeom>
              <a:gradFill flip="none" rotWithShape="1">
                <a:gsLst>
                  <a:gs pos="13000">
                    <a:schemeClr val="tx1"/>
                  </a:gs>
                  <a:gs pos="87000">
                    <a:schemeClr val="tx1"/>
                  </a:gs>
                  <a:gs pos="68000">
                    <a:srgbClr val="494949"/>
                  </a:gs>
                  <a:gs pos="29000">
                    <a:srgbClr val="494949"/>
                  </a:gs>
                  <a:gs pos="48000">
                    <a:srgbClr val="9D9D9D">
                      <a:alpha val="3000"/>
                    </a:srgbClr>
                  </a:gs>
                </a:gsLst>
                <a:lin ang="16080000" scaled="0"/>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57" name="Freeform 37"/>
              <p:cNvSpPr/>
              <p:nvPr/>
            </p:nvSpPr>
            <p:spPr bwMode="auto">
              <a:xfrm>
                <a:off x="4438212" y="2846777"/>
                <a:ext cx="3464274" cy="339044"/>
              </a:xfrm>
              <a:custGeom>
                <a:avLst/>
                <a:gdLst>
                  <a:gd name="T0" fmla="*/ 99 w 2483"/>
                  <a:gd name="T1" fmla="*/ 102 h 243"/>
                  <a:gd name="T2" fmla="*/ 1 w 2483"/>
                  <a:gd name="T3" fmla="*/ 175 h 243"/>
                  <a:gd name="T4" fmla="*/ 103 w 2483"/>
                  <a:gd name="T5" fmla="*/ 243 h 243"/>
                  <a:gd name="T6" fmla="*/ 2404 w 2483"/>
                  <a:gd name="T7" fmla="*/ 139 h 243"/>
                  <a:gd name="T8" fmla="*/ 2482 w 2483"/>
                  <a:gd name="T9" fmla="*/ 69 h 243"/>
                  <a:gd name="T10" fmla="*/ 2392 w 2483"/>
                  <a:gd name="T11" fmla="*/ 0 h 243"/>
                  <a:gd name="T12" fmla="*/ 99 w 2483"/>
                  <a:gd name="T13" fmla="*/ 102 h 243"/>
                </a:gdLst>
                <a:ahLst/>
                <a:cxnLst>
                  <a:cxn ang="0">
                    <a:pos x="T0" y="T1"/>
                  </a:cxn>
                  <a:cxn ang="0">
                    <a:pos x="T2" y="T3"/>
                  </a:cxn>
                  <a:cxn ang="0">
                    <a:pos x="T4" y="T5"/>
                  </a:cxn>
                  <a:cxn ang="0">
                    <a:pos x="T6" y="T7"/>
                  </a:cxn>
                  <a:cxn ang="0">
                    <a:pos x="T8" y="T9"/>
                  </a:cxn>
                  <a:cxn ang="0">
                    <a:pos x="T10" y="T11"/>
                  </a:cxn>
                  <a:cxn ang="0">
                    <a:pos x="T12" y="T13"/>
                  </a:cxn>
                </a:cxnLst>
                <a:rect l="0" t="0" r="r" b="b"/>
                <a:pathLst>
                  <a:path w="2483" h="243">
                    <a:moveTo>
                      <a:pt x="99" y="102"/>
                    </a:moveTo>
                    <a:cubicBezTo>
                      <a:pt x="99" y="102"/>
                      <a:pt x="5" y="98"/>
                      <a:pt x="1" y="175"/>
                    </a:cubicBezTo>
                    <a:cubicBezTo>
                      <a:pt x="1" y="175"/>
                      <a:pt x="0" y="240"/>
                      <a:pt x="103" y="243"/>
                    </a:cubicBezTo>
                    <a:cubicBezTo>
                      <a:pt x="2404" y="139"/>
                      <a:pt x="2404" y="139"/>
                      <a:pt x="2404" y="139"/>
                    </a:cubicBezTo>
                    <a:cubicBezTo>
                      <a:pt x="2404" y="139"/>
                      <a:pt x="2482" y="131"/>
                      <a:pt x="2482" y="69"/>
                    </a:cubicBezTo>
                    <a:cubicBezTo>
                      <a:pt x="2482" y="69"/>
                      <a:pt x="2483" y="4"/>
                      <a:pt x="2392" y="0"/>
                    </a:cubicBezTo>
                    <a:lnTo>
                      <a:pt x="99" y="102"/>
                    </a:lnTo>
                    <a:close/>
                  </a:path>
                </a:pathLst>
              </a:custGeom>
              <a:gradFill flip="none" rotWithShape="1">
                <a:gsLst>
                  <a:gs pos="13000">
                    <a:schemeClr val="tx1"/>
                  </a:gs>
                  <a:gs pos="87000">
                    <a:schemeClr val="tx1"/>
                  </a:gs>
                  <a:gs pos="68000">
                    <a:srgbClr val="494949"/>
                  </a:gs>
                  <a:gs pos="29000">
                    <a:srgbClr val="494949"/>
                  </a:gs>
                  <a:gs pos="48000">
                    <a:srgbClr val="9D9D9D">
                      <a:alpha val="3000"/>
                    </a:srgbClr>
                  </a:gs>
                </a:gsLst>
                <a:lin ang="16080000" scaled="0"/>
                <a:tileRect/>
              </a:gra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58" name="Freeform 38"/>
              <p:cNvSpPr/>
              <p:nvPr/>
            </p:nvSpPr>
            <p:spPr bwMode="auto">
              <a:xfrm rot="1313089">
                <a:off x="4499716" y="3552379"/>
                <a:ext cx="3266400" cy="829006"/>
              </a:xfrm>
              <a:custGeom>
                <a:avLst/>
                <a:gdLst>
                  <a:gd name="T0" fmla="*/ 20 w 2341"/>
                  <a:gd name="T1" fmla="*/ 0 h 376"/>
                  <a:gd name="T2" fmla="*/ 4 w 2341"/>
                  <a:gd name="T3" fmla="*/ 69 h 376"/>
                  <a:gd name="T4" fmla="*/ 317 w 2341"/>
                  <a:gd name="T5" fmla="*/ 376 h 376"/>
                  <a:gd name="T6" fmla="*/ 2026 w 2341"/>
                  <a:gd name="T7" fmla="*/ 376 h 376"/>
                  <a:gd name="T8" fmla="*/ 2341 w 2341"/>
                  <a:gd name="T9" fmla="*/ 59 h 376"/>
                  <a:gd name="T10" fmla="*/ 2340 w 2341"/>
                  <a:gd name="T11" fmla="*/ 1 h 376"/>
                  <a:gd name="T12" fmla="*/ 20 w 2341"/>
                  <a:gd name="T13" fmla="*/ 0 h 376"/>
                </a:gdLst>
                <a:ahLst/>
                <a:cxnLst>
                  <a:cxn ang="0">
                    <a:pos x="T0" y="T1"/>
                  </a:cxn>
                  <a:cxn ang="0">
                    <a:pos x="T2" y="T3"/>
                  </a:cxn>
                  <a:cxn ang="0">
                    <a:pos x="T4" y="T5"/>
                  </a:cxn>
                  <a:cxn ang="0">
                    <a:pos x="T6" y="T7"/>
                  </a:cxn>
                  <a:cxn ang="0">
                    <a:pos x="T8" y="T9"/>
                  </a:cxn>
                  <a:cxn ang="0">
                    <a:pos x="T10" y="T11"/>
                  </a:cxn>
                  <a:cxn ang="0">
                    <a:pos x="T12" y="T13"/>
                  </a:cxn>
                </a:cxnLst>
                <a:rect l="0" t="0" r="r" b="b"/>
                <a:pathLst>
                  <a:path w="2341" h="376">
                    <a:moveTo>
                      <a:pt x="20" y="0"/>
                    </a:moveTo>
                    <a:cubicBezTo>
                      <a:pt x="20" y="0"/>
                      <a:pt x="0" y="55"/>
                      <a:pt x="4" y="69"/>
                    </a:cubicBezTo>
                    <a:cubicBezTo>
                      <a:pt x="4" y="69"/>
                      <a:pt x="15" y="168"/>
                      <a:pt x="317" y="376"/>
                    </a:cubicBezTo>
                    <a:cubicBezTo>
                      <a:pt x="2026" y="376"/>
                      <a:pt x="2026" y="376"/>
                      <a:pt x="2026" y="376"/>
                    </a:cubicBezTo>
                    <a:cubicBezTo>
                      <a:pt x="2026" y="376"/>
                      <a:pt x="2330" y="167"/>
                      <a:pt x="2341" y="59"/>
                    </a:cubicBezTo>
                    <a:cubicBezTo>
                      <a:pt x="2340" y="1"/>
                      <a:pt x="2340" y="1"/>
                      <a:pt x="2340" y="1"/>
                    </a:cubicBezTo>
                    <a:lnTo>
                      <a:pt x="20" y="0"/>
                    </a:lnTo>
                    <a:close/>
                  </a:path>
                </a:pathLst>
              </a:custGeom>
              <a:gradFill flip="none" rotWithShape="0">
                <a:gsLst>
                  <a:gs pos="87000">
                    <a:schemeClr val="bg1">
                      <a:lumMod val="65000"/>
                      <a:alpha val="34000"/>
                    </a:schemeClr>
                  </a:gs>
                  <a:gs pos="16000">
                    <a:schemeClr val="bg1">
                      <a:lumMod val="75000"/>
                    </a:schemeClr>
                  </a:gs>
                  <a:gs pos="0">
                    <a:srgbClr val="5E5E5E"/>
                  </a:gs>
                  <a:gs pos="49000">
                    <a:schemeClr val="bg1"/>
                  </a:gs>
                  <a:gs pos="100000">
                    <a:srgbClr val="494949"/>
                  </a:gs>
                </a:gsLst>
                <a:lin ang="16800000" scaled="0"/>
                <a:tileRect/>
              </a:gradFill>
              <a:ln>
                <a:noFill/>
              </a:ln>
              <a:effectLst>
                <a:softEdge rad="228600"/>
              </a:effectLst>
              <a:scene3d>
                <a:camera prst="orthographicFront">
                  <a:rot lat="2683488" lon="21466804" rev="1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chemeClr val="tx1"/>
                  </a:solidFill>
                </a:endParaRPr>
              </a:p>
            </p:txBody>
          </p:sp>
          <p:sp>
            <p:nvSpPr>
              <p:cNvPr id="159" name="Freeform 39"/>
              <p:cNvSpPr/>
              <p:nvPr/>
            </p:nvSpPr>
            <p:spPr bwMode="auto">
              <a:xfrm>
                <a:off x="4968446" y="4105279"/>
                <a:ext cx="2382168" cy="329003"/>
              </a:xfrm>
              <a:custGeom>
                <a:avLst/>
                <a:gdLst>
                  <a:gd name="T0" fmla="*/ 0 w 1707"/>
                  <a:gd name="T1" fmla="*/ 0 h 236"/>
                  <a:gd name="T2" fmla="*/ 82 w 1707"/>
                  <a:gd name="T3" fmla="*/ 104 h 236"/>
                  <a:gd name="T4" fmla="*/ 181 w 1707"/>
                  <a:gd name="T5" fmla="*/ 191 h 236"/>
                  <a:gd name="T6" fmla="*/ 857 w 1707"/>
                  <a:gd name="T7" fmla="*/ 231 h 236"/>
                  <a:gd name="T8" fmla="*/ 1524 w 1707"/>
                  <a:gd name="T9" fmla="*/ 192 h 236"/>
                  <a:gd name="T10" fmla="*/ 1553 w 1707"/>
                  <a:gd name="T11" fmla="*/ 159 h 236"/>
                  <a:gd name="T12" fmla="*/ 1675 w 1707"/>
                  <a:gd name="T13" fmla="*/ 55 h 236"/>
                  <a:gd name="T14" fmla="*/ 1707 w 1707"/>
                  <a:gd name="T15" fmla="*/ 0 h 236"/>
                  <a:gd name="T16" fmla="*/ 0 w 1707"/>
                  <a:gd name="T17" fmla="*/ 0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707" h="236">
                    <a:moveTo>
                      <a:pt x="0" y="0"/>
                    </a:moveTo>
                    <a:cubicBezTo>
                      <a:pt x="0" y="0"/>
                      <a:pt x="16" y="51"/>
                      <a:pt x="82" y="104"/>
                    </a:cubicBezTo>
                    <a:cubicBezTo>
                      <a:pt x="82" y="104"/>
                      <a:pt x="187" y="174"/>
                      <a:pt x="181" y="191"/>
                    </a:cubicBezTo>
                    <a:cubicBezTo>
                      <a:pt x="181" y="191"/>
                      <a:pt x="789" y="236"/>
                      <a:pt x="857" y="231"/>
                    </a:cubicBezTo>
                    <a:cubicBezTo>
                      <a:pt x="857" y="231"/>
                      <a:pt x="1522" y="194"/>
                      <a:pt x="1524" y="192"/>
                    </a:cubicBezTo>
                    <a:cubicBezTo>
                      <a:pt x="1524" y="192"/>
                      <a:pt x="1522" y="181"/>
                      <a:pt x="1553" y="159"/>
                    </a:cubicBezTo>
                    <a:cubicBezTo>
                      <a:pt x="1553" y="159"/>
                      <a:pt x="1646" y="94"/>
                      <a:pt x="1675" y="55"/>
                    </a:cubicBezTo>
                    <a:cubicBezTo>
                      <a:pt x="1675" y="55"/>
                      <a:pt x="1700" y="23"/>
                      <a:pt x="1707" y="0"/>
                    </a:cubicBezTo>
                    <a:lnTo>
                      <a:pt x="0" y="0"/>
                    </a:lnTo>
                    <a:close/>
                  </a:path>
                </a:pathLst>
              </a:custGeom>
              <a:gradFill>
                <a:gsLst>
                  <a:gs pos="0">
                    <a:srgbClr val="261B18"/>
                  </a:gs>
                  <a:gs pos="100000">
                    <a:srgbClr val="443F3F"/>
                  </a:gs>
                </a:gsLst>
                <a:lin ang="16200000" scaled="1"/>
              </a:gra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grpSp>
        <p:sp>
          <p:nvSpPr>
            <p:cNvPr id="31" name="AutoShape 291"/>
            <p:cNvSpPr>
              <a:spLocks noChangeAspect="1" noChangeArrowheads="1" noTextEdit="1"/>
            </p:cNvSpPr>
            <p:nvPr/>
          </p:nvSpPr>
          <p:spPr bwMode="auto">
            <a:xfrm>
              <a:off x="4676865" y="1583126"/>
              <a:ext cx="2806701" cy="339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32" name="Rectangle 293"/>
            <p:cNvSpPr>
              <a:spLocks noChangeArrowheads="1"/>
            </p:cNvSpPr>
            <p:nvPr/>
          </p:nvSpPr>
          <p:spPr bwMode="auto">
            <a:xfrm>
              <a:off x="6070690" y="4000889"/>
              <a:ext cx="26988" cy="857250"/>
            </a:xfrm>
            <a:prstGeom prst="rect">
              <a:avLst/>
            </a:prstGeom>
            <a:solidFill>
              <a:schemeClr val="bg1">
                <a:lumMod val="6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33" name="Freeform 294"/>
            <p:cNvSpPr/>
            <p:nvPr/>
          </p:nvSpPr>
          <p:spPr bwMode="auto">
            <a:xfrm>
              <a:off x="6080215" y="4842264"/>
              <a:ext cx="398463" cy="42863"/>
            </a:xfrm>
            <a:custGeom>
              <a:avLst/>
              <a:gdLst>
                <a:gd name="T0" fmla="*/ 251 w 251"/>
                <a:gd name="T1" fmla="*/ 27 h 27"/>
                <a:gd name="T2" fmla="*/ 0 w 251"/>
                <a:gd name="T3" fmla="*/ 17 h 27"/>
                <a:gd name="T4" fmla="*/ 0 w 251"/>
                <a:gd name="T5" fmla="*/ 0 h 27"/>
                <a:gd name="T6" fmla="*/ 251 w 251"/>
                <a:gd name="T7" fmla="*/ 12 h 27"/>
                <a:gd name="T8" fmla="*/ 251 w 251"/>
                <a:gd name="T9" fmla="*/ 27 h 27"/>
              </a:gdLst>
              <a:ahLst/>
              <a:cxnLst>
                <a:cxn ang="0">
                  <a:pos x="T0" y="T1"/>
                </a:cxn>
                <a:cxn ang="0">
                  <a:pos x="T2" y="T3"/>
                </a:cxn>
                <a:cxn ang="0">
                  <a:pos x="T4" y="T5"/>
                </a:cxn>
                <a:cxn ang="0">
                  <a:pos x="T6" y="T7"/>
                </a:cxn>
                <a:cxn ang="0">
                  <a:pos x="T8" y="T9"/>
                </a:cxn>
              </a:cxnLst>
              <a:rect l="0" t="0" r="r" b="b"/>
              <a:pathLst>
                <a:path w="251" h="27">
                  <a:moveTo>
                    <a:pt x="251" y="27"/>
                  </a:moveTo>
                  <a:lnTo>
                    <a:pt x="0" y="17"/>
                  </a:lnTo>
                  <a:lnTo>
                    <a:pt x="0" y="0"/>
                  </a:lnTo>
                  <a:lnTo>
                    <a:pt x="251" y="12"/>
                  </a:lnTo>
                  <a:lnTo>
                    <a:pt x="251" y="27"/>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34" name="Freeform 295"/>
            <p:cNvSpPr/>
            <p:nvPr/>
          </p:nvSpPr>
          <p:spPr bwMode="auto">
            <a:xfrm>
              <a:off x="5784940" y="4470789"/>
              <a:ext cx="301625" cy="396875"/>
            </a:xfrm>
            <a:custGeom>
              <a:avLst/>
              <a:gdLst>
                <a:gd name="T0" fmla="*/ 178 w 190"/>
                <a:gd name="T1" fmla="*/ 250 h 250"/>
                <a:gd name="T2" fmla="*/ 0 w 190"/>
                <a:gd name="T3" fmla="*/ 10 h 250"/>
                <a:gd name="T4" fmla="*/ 14 w 190"/>
                <a:gd name="T5" fmla="*/ 0 h 250"/>
                <a:gd name="T6" fmla="*/ 190 w 190"/>
                <a:gd name="T7" fmla="*/ 240 h 250"/>
                <a:gd name="T8" fmla="*/ 178 w 190"/>
                <a:gd name="T9" fmla="*/ 250 h 250"/>
              </a:gdLst>
              <a:ahLst/>
              <a:cxnLst>
                <a:cxn ang="0">
                  <a:pos x="T0" y="T1"/>
                </a:cxn>
                <a:cxn ang="0">
                  <a:pos x="T2" y="T3"/>
                </a:cxn>
                <a:cxn ang="0">
                  <a:pos x="T4" y="T5"/>
                </a:cxn>
                <a:cxn ang="0">
                  <a:pos x="T6" y="T7"/>
                </a:cxn>
                <a:cxn ang="0">
                  <a:pos x="T8" y="T9"/>
                </a:cxn>
              </a:cxnLst>
              <a:rect l="0" t="0" r="r" b="b"/>
              <a:pathLst>
                <a:path w="190" h="250">
                  <a:moveTo>
                    <a:pt x="178" y="250"/>
                  </a:moveTo>
                  <a:lnTo>
                    <a:pt x="0" y="10"/>
                  </a:lnTo>
                  <a:lnTo>
                    <a:pt x="14" y="0"/>
                  </a:lnTo>
                  <a:lnTo>
                    <a:pt x="190" y="240"/>
                  </a:lnTo>
                  <a:lnTo>
                    <a:pt x="178" y="2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35" name="Freeform 296"/>
            <p:cNvSpPr/>
            <p:nvPr/>
          </p:nvSpPr>
          <p:spPr bwMode="auto">
            <a:xfrm>
              <a:off x="6064340" y="4515239"/>
              <a:ext cx="446088" cy="352425"/>
            </a:xfrm>
            <a:custGeom>
              <a:avLst/>
              <a:gdLst>
                <a:gd name="T0" fmla="*/ 11 w 281"/>
                <a:gd name="T1" fmla="*/ 222 h 222"/>
                <a:gd name="T2" fmla="*/ 0 w 281"/>
                <a:gd name="T3" fmla="*/ 208 h 222"/>
                <a:gd name="T4" fmla="*/ 271 w 281"/>
                <a:gd name="T5" fmla="*/ 0 h 222"/>
                <a:gd name="T6" fmla="*/ 281 w 281"/>
                <a:gd name="T7" fmla="*/ 12 h 222"/>
                <a:gd name="T8" fmla="*/ 11 w 281"/>
                <a:gd name="T9" fmla="*/ 222 h 222"/>
              </a:gdLst>
              <a:ahLst/>
              <a:cxnLst>
                <a:cxn ang="0">
                  <a:pos x="T0" y="T1"/>
                </a:cxn>
                <a:cxn ang="0">
                  <a:pos x="T2" y="T3"/>
                </a:cxn>
                <a:cxn ang="0">
                  <a:pos x="T4" y="T5"/>
                </a:cxn>
                <a:cxn ang="0">
                  <a:pos x="T6" y="T7"/>
                </a:cxn>
                <a:cxn ang="0">
                  <a:pos x="T8" y="T9"/>
                </a:cxn>
              </a:cxnLst>
              <a:rect l="0" t="0" r="r" b="b"/>
              <a:pathLst>
                <a:path w="281" h="222">
                  <a:moveTo>
                    <a:pt x="11" y="222"/>
                  </a:moveTo>
                  <a:lnTo>
                    <a:pt x="0" y="208"/>
                  </a:lnTo>
                  <a:lnTo>
                    <a:pt x="271" y="0"/>
                  </a:lnTo>
                  <a:lnTo>
                    <a:pt x="281" y="12"/>
                  </a:lnTo>
                  <a:lnTo>
                    <a:pt x="11" y="22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36" name="Freeform 297"/>
            <p:cNvSpPr/>
            <p:nvPr/>
          </p:nvSpPr>
          <p:spPr bwMode="auto">
            <a:xfrm>
              <a:off x="5457915" y="4850201"/>
              <a:ext cx="620713" cy="41275"/>
            </a:xfrm>
            <a:custGeom>
              <a:avLst/>
              <a:gdLst>
                <a:gd name="T0" fmla="*/ 0 w 391"/>
                <a:gd name="T1" fmla="*/ 26 h 26"/>
                <a:gd name="T2" fmla="*/ 0 w 391"/>
                <a:gd name="T3" fmla="*/ 11 h 26"/>
                <a:gd name="T4" fmla="*/ 389 w 391"/>
                <a:gd name="T5" fmla="*/ 0 h 26"/>
                <a:gd name="T6" fmla="*/ 391 w 391"/>
                <a:gd name="T7" fmla="*/ 16 h 26"/>
                <a:gd name="T8" fmla="*/ 0 w 391"/>
                <a:gd name="T9" fmla="*/ 26 h 26"/>
              </a:gdLst>
              <a:ahLst/>
              <a:cxnLst>
                <a:cxn ang="0">
                  <a:pos x="T0" y="T1"/>
                </a:cxn>
                <a:cxn ang="0">
                  <a:pos x="T2" y="T3"/>
                </a:cxn>
                <a:cxn ang="0">
                  <a:pos x="T4" y="T5"/>
                </a:cxn>
                <a:cxn ang="0">
                  <a:pos x="T6" y="T7"/>
                </a:cxn>
                <a:cxn ang="0">
                  <a:pos x="T8" y="T9"/>
                </a:cxn>
              </a:cxnLst>
              <a:rect l="0" t="0" r="r" b="b"/>
              <a:pathLst>
                <a:path w="391" h="26">
                  <a:moveTo>
                    <a:pt x="0" y="26"/>
                  </a:moveTo>
                  <a:lnTo>
                    <a:pt x="0" y="11"/>
                  </a:lnTo>
                  <a:lnTo>
                    <a:pt x="389" y="0"/>
                  </a:lnTo>
                  <a:lnTo>
                    <a:pt x="391" y="16"/>
                  </a:lnTo>
                  <a:lnTo>
                    <a:pt x="0" y="26"/>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37" name="Freeform 298"/>
            <p:cNvSpPr/>
            <p:nvPr/>
          </p:nvSpPr>
          <p:spPr bwMode="auto">
            <a:xfrm>
              <a:off x="5318215" y="4413639"/>
              <a:ext cx="152400" cy="469900"/>
            </a:xfrm>
            <a:custGeom>
              <a:avLst/>
              <a:gdLst>
                <a:gd name="T0" fmla="*/ 79 w 96"/>
                <a:gd name="T1" fmla="*/ 296 h 296"/>
                <a:gd name="T2" fmla="*/ 0 w 96"/>
                <a:gd name="T3" fmla="*/ 5 h 296"/>
                <a:gd name="T4" fmla="*/ 16 w 96"/>
                <a:gd name="T5" fmla="*/ 0 h 296"/>
                <a:gd name="T6" fmla="*/ 96 w 96"/>
                <a:gd name="T7" fmla="*/ 291 h 296"/>
                <a:gd name="T8" fmla="*/ 79 w 96"/>
                <a:gd name="T9" fmla="*/ 296 h 296"/>
              </a:gdLst>
              <a:ahLst/>
              <a:cxnLst>
                <a:cxn ang="0">
                  <a:pos x="T0" y="T1"/>
                </a:cxn>
                <a:cxn ang="0">
                  <a:pos x="T2" y="T3"/>
                </a:cxn>
                <a:cxn ang="0">
                  <a:pos x="T4" y="T5"/>
                </a:cxn>
                <a:cxn ang="0">
                  <a:pos x="T6" y="T7"/>
                </a:cxn>
                <a:cxn ang="0">
                  <a:pos x="T8" y="T9"/>
                </a:cxn>
              </a:cxnLst>
              <a:rect l="0" t="0" r="r" b="b"/>
              <a:pathLst>
                <a:path w="96" h="296">
                  <a:moveTo>
                    <a:pt x="79" y="296"/>
                  </a:moveTo>
                  <a:lnTo>
                    <a:pt x="0" y="5"/>
                  </a:lnTo>
                  <a:lnTo>
                    <a:pt x="16" y="0"/>
                  </a:lnTo>
                  <a:lnTo>
                    <a:pt x="96" y="291"/>
                  </a:lnTo>
                  <a:lnTo>
                    <a:pt x="79" y="296"/>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38" name="Freeform 299"/>
            <p:cNvSpPr/>
            <p:nvPr/>
          </p:nvSpPr>
          <p:spPr bwMode="auto">
            <a:xfrm>
              <a:off x="5443628" y="4475551"/>
              <a:ext cx="358775" cy="404813"/>
            </a:xfrm>
            <a:custGeom>
              <a:avLst/>
              <a:gdLst>
                <a:gd name="T0" fmla="*/ 13 w 226"/>
                <a:gd name="T1" fmla="*/ 255 h 255"/>
                <a:gd name="T2" fmla="*/ 0 w 226"/>
                <a:gd name="T3" fmla="*/ 245 h 255"/>
                <a:gd name="T4" fmla="*/ 214 w 226"/>
                <a:gd name="T5" fmla="*/ 0 h 255"/>
                <a:gd name="T6" fmla="*/ 226 w 226"/>
                <a:gd name="T7" fmla="*/ 11 h 255"/>
                <a:gd name="T8" fmla="*/ 13 w 226"/>
                <a:gd name="T9" fmla="*/ 255 h 255"/>
              </a:gdLst>
              <a:ahLst/>
              <a:cxnLst>
                <a:cxn ang="0">
                  <a:pos x="T0" y="T1"/>
                </a:cxn>
                <a:cxn ang="0">
                  <a:pos x="T2" y="T3"/>
                </a:cxn>
                <a:cxn ang="0">
                  <a:pos x="T4" y="T5"/>
                </a:cxn>
                <a:cxn ang="0">
                  <a:pos x="T6" y="T7"/>
                </a:cxn>
                <a:cxn ang="0">
                  <a:pos x="T8" y="T9"/>
                </a:cxn>
              </a:cxnLst>
              <a:rect l="0" t="0" r="r" b="b"/>
              <a:pathLst>
                <a:path w="226" h="255">
                  <a:moveTo>
                    <a:pt x="13" y="255"/>
                  </a:moveTo>
                  <a:lnTo>
                    <a:pt x="0" y="245"/>
                  </a:lnTo>
                  <a:lnTo>
                    <a:pt x="214" y="0"/>
                  </a:lnTo>
                  <a:lnTo>
                    <a:pt x="226" y="11"/>
                  </a:lnTo>
                  <a:lnTo>
                    <a:pt x="13" y="25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8" name="Freeform 300"/>
            <p:cNvSpPr/>
            <p:nvPr/>
          </p:nvSpPr>
          <p:spPr bwMode="auto">
            <a:xfrm>
              <a:off x="5321390" y="4402526"/>
              <a:ext cx="477838" cy="84138"/>
            </a:xfrm>
            <a:custGeom>
              <a:avLst/>
              <a:gdLst>
                <a:gd name="T0" fmla="*/ 298 w 301"/>
                <a:gd name="T1" fmla="*/ 53 h 53"/>
                <a:gd name="T2" fmla="*/ 0 w 301"/>
                <a:gd name="T3" fmla="*/ 15 h 53"/>
                <a:gd name="T4" fmla="*/ 3 w 301"/>
                <a:gd name="T5" fmla="*/ 0 h 53"/>
                <a:gd name="T6" fmla="*/ 301 w 301"/>
                <a:gd name="T7" fmla="*/ 37 h 53"/>
                <a:gd name="T8" fmla="*/ 298 w 301"/>
                <a:gd name="T9" fmla="*/ 53 h 53"/>
              </a:gdLst>
              <a:ahLst/>
              <a:cxnLst>
                <a:cxn ang="0">
                  <a:pos x="T0" y="T1"/>
                </a:cxn>
                <a:cxn ang="0">
                  <a:pos x="T2" y="T3"/>
                </a:cxn>
                <a:cxn ang="0">
                  <a:pos x="T4" y="T5"/>
                </a:cxn>
                <a:cxn ang="0">
                  <a:pos x="T6" y="T7"/>
                </a:cxn>
                <a:cxn ang="0">
                  <a:pos x="T8" y="T9"/>
                </a:cxn>
              </a:cxnLst>
              <a:rect l="0" t="0" r="r" b="b"/>
              <a:pathLst>
                <a:path w="301" h="53">
                  <a:moveTo>
                    <a:pt x="298" y="53"/>
                  </a:moveTo>
                  <a:lnTo>
                    <a:pt x="0" y="15"/>
                  </a:lnTo>
                  <a:lnTo>
                    <a:pt x="3" y="0"/>
                  </a:lnTo>
                  <a:lnTo>
                    <a:pt x="301" y="37"/>
                  </a:lnTo>
                  <a:lnTo>
                    <a:pt x="298" y="5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40" name="Freeform 301"/>
            <p:cNvSpPr/>
            <p:nvPr/>
          </p:nvSpPr>
          <p:spPr bwMode="auto">
            <a:xfrm>
              <a:off x="5783353" y="4000889"/>
              <a:ext cx="312738" cy="476250"/>
            </a:xfrm>
            <a:custGeom>
              <a:avLst/>
              <a:gdLst>
                <a:gd name="T0" fmla="*/ 14 w 197"/>
                <a:gd name="T1" fmla="*/ 300 h 300"/>
                <a:gd name="T2" fmla="*/ 0 w 197"/>
                <a:gd name="T3" fmla="*/ 292 h 300"/>
                <a:gd name="T4" fmla="*/ 183 w 197"/>
                <a:gd name="T5" fmla="*/ 0 h 300"/>
                <a:gd name="T6" fmla="*/ 197 w 197"/>
                <a:gd name="T7" fmla="*/ 10 h 300"/>
                <a:gd name="T8" fmla="*/ 14 w 197"/>
                <a:gd name="T9" fmla="*/ 300 h 300"/>
              </a:gdLst>
              <a:ahLst/>
              <a:cxnLst>
                <a:cxn ang="0">
                  <a:pos x="T0" y="T1"/>
                </a:cxn>
                <a:cxn ang="0">
                  <a:pos x="T2" y="T3"/>
                </a:cxn>
                <a:cxn ang="0">
                  <a:pos x="T4" y="T5"/>
                </a:cxn>
                <a:cxn ang="0">
                  <a:pos x="T6" y="T7"/>
                </a:cxn>
                <a:cxn ang="0">
                  <a:pos x="T8" y="T9"/>
                </a:cxn>
              </a:cxnLst>
              <a:rect l="0" t="0" r="r" b="b"/>
              <a:pathLst>
                <a:path w="197" h="300">
                  <a:moveTo>
                    <a:pt x="14" y="300"/>
                  </a:moveTo>
                  <a:lnTo>
                    <a:pt x="0" y="292"/>
                  </a:lnTo>
                  <a:lnTo>
                    <a:pt x="183" y="0"/>
                  </a:lnTo>
                  <a:lnTo>
                    <a:pt x="197" y="10"/>
                  </a:lnTo>
                  <a:lnTo>
                    <a:pt x="14" y="30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41" name="Freeform 302"/>
            <p:cNvSpPr/>
            <p:nvPr/>
          </p:nvSpPr>
          <p:spPr bwMode="auto">
            <a:xfrm>
              <a:off x="6492966" y="4258064"/>
              <a:ext cx="358775" cy="276225"/>
            </a:xfrm>
            <a:custGeom>
              <a:avLst/>
              <a:gdLst>
                <a:gd name="T0" fmla="*/ 10 w 226"/>
                <a:gd name="T1" fmla="*/ 174 h 174"/>
                <a:gd name="T2" fmla="*/ 0 w 226"/>
                <a:gd name="T3" fmla="*/ 162 h 174"/>
                <a:gd name="T4" fmla="*/ 216 w 226"/>
                <a:gd name="T5" fmla="*/ 0 h 174"/>
                <a:gd name="T6" fmla="*/ 226 w 226"/>
                <a:gd name="T7" fmla="*/ 12 h 174"/>
                <a:gd name="T8" fmla="*/ 10 w 226"/>
                <a:gd name="T9" fmla="*/ 174 h 174"/>
              </a:gdLst>
              <a:ahLst/>
              <a:cxnLst>
                <a:cxn ang="0">
                  <a:pos x="T0" y="T1"/>
                </a:cxn>
                <a:cxn ang="0">
                  <a:pos x="T2" y="T3"/>
                </a:cxn>
                <a:cxn ang="0">
                  <a:pos x="T4" y="T5"/>
                </a:cxn>
                <a:cxn ang="0">
                  <a:pos x="T6" y="T7"/>
                </a:cxn>
                <a:cxn ang="0">
                  <a:pos x="T8" y="T9"/>
                </a:cxn>
              </a:cxnLst>
              <a:rect l="0" t="0" r="r" b="b"/>
              <a:pathLst>
                <a:path w="226" h="174">
                  <a:moveTo>
                    <a:pt x="10" y="174"/>
                  </a:moveTo>
                  <a:lnTo>
                    <a:pt x="0" y="162"/>
                  </a:lnTo>
                  <a:lnTo>
                    <a:pt x="216" y="0"/>
                  </a:lnTo>
                  <a:lnTo>
                    <a:pt x="226" y="12"/>
                  </a:lnTo>
                  <a:lnTo>
                    <a:pt x="10" y="174"/>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42" name="Freeform 303"/>
            <p:cNvSpPr/>
            <p:nvPr/>
          </p:nvSpPr>
          <p:spPr bwMode="auto">
            <a:xfrm>
              <a:off x="6470741" y="4527939"/>
              <a:ext cx="41275" cy="339725"/>
            </a:xfrm>
            <a:custGeom>
              <a:avLst/>
              <a:gdLst>
                <a:gd name="T0" fmla="*/ 15 w 26"/>
                <a:gd name="T1" fmla="*/ 214 h 214"/>
                <a:gd name="T2" fmla="*/ 0 w 26"/>
                <a:gd name="T3" fmla="*/ 212 h 214"/>
                <a:gd name="T4" fmla="*/ 10 w 26"/>
                <a:gd name="T5" fmla="*/ 0 h 214"/>
                <a:gd name="T6" fmla="*/ 26 w 26"/>
                <a:gd name="T7" fmla="*/ 0 h 214"/>
                <a:gd name="T8" fmla="*/ 15 w 26"/>
                <a:gd name="T9" fmla="*/ 214 h 214"/>
              </a:gdLst>
              <a:ahLst/>
              <a:cxnLst>
                <a:cxn ang="0">
                  <a:pos x="T0" y="T1"/>
                </a:cxn>
                <a:cxn ang="0">
                  <a:pos x="T2" y="T3"/>
                </a:cxn>
                <a:cxn ang="0">
                  <a:pos x="T4" y="T5"/>
                </a:cxn>
                <a:cxn ang="0">
                  <a:pos x="T6" y="T7"/>
                </a:cxn>
                <a:cxn ang="0">
                  <a:pos x="T8" y="T9"/>
                </a:cxn>
              </a:cxnLst>
              <a:rect l="0" t="0" r="r" b="b"/>
              <a:pathLst>
                <a:path w="26" h="214">
                  <a:moveTo>
                    <a:pt x="15" y="214"/>
                  </a:moveTo>
                  <a:lnTo>
                    <a:pt x="0" y="212"/>
                  </a:lnTo>
                  <a:lnTo>
                    <a:pt x="10" y="0"/>
                  </a:lnTo>
                  <a:lnTo>
                    <a:pt x="26" y="0"/>
                  </a:lnTo>
                  <a:lnTo>
                    <a:pt x="15" y="214"/>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43" name="Freeform 304"/>
            <p:cNvSpPr/>
            <p:nvPr/>
          </p:nvSpPr>
          <p:spPr bwMode="auto">
            <a:xfrm>
              <a:off x="5799228" y="4450151"/>
              <a:ext cx="698500" cy="93663"/>
            </a:xfrm>
            <a:custGeom>
              <a:avLst/>
              <a:gdLst>
                <a:gd name="T0" fmla="*/ 438 w 440"/>
                <a:gd name="T1" fmla="*/ 59 h 59"/>
                <a:gd name="T2" fmla="*/ 0 w 440"/>
                <a:gd name="T3" fmla="*/ 17 h 59"/>
                <a:gd name="T4" fmla="*/ 1 w 440"/>
                <a:gd name="T5" fmla="*/ 0 h 59"/>
                <a:gd name="T6" fmla="*/ 440 w 440"/>
                <a:gd name="T7" fmla="*/ 44 h 59"/>
                <a:gd name="T8" fmla="*/ 438 w 440"/>
                <a:gd name="T9" fmla="*/ 59 h 59"/>
              </a:gdLst>
              <a:ahLst/>
              <a:cxnLst>
                <a:cxn ang="0">
                  <a:pos x="T0" y="T1"/>
                </a:cxn>
                <a:cxn ang="0">
                  <a:pos x="T2" y="T3"/>
                </a:cxn>
                <a:cxn ang="0">
                  <a:pos x="T4" y="T5"/>
                </a:cxn>
                <a:cxn ang="0">
                  <a:pos x="T6" y="T7"/>
                </a:cxn>
                <a:cxn ang="0">
                  <a:pos x="T8" y="T9"/>
                </a:cxn>
              </a:cxnLst>
              <a:rect l="0" t="0" r="r" b="b"/>
              <a:pathLst>
                <a:path w="440" h="59">
                  <a:moveTo>
                    <a:pt x="438" y="59"/>
                  </a:moveTo>
                  <a:lnTo>
                    <a:pt x="0" y="17"/>
                  </a:lnTo>
                  <a:lnTo>
                    <a:pt x="1" y="0"/>
                  </a:lnTo>
                  <a:lnTo>
                    <a:pt x="440" y="44"/>
                  </a:lnTo>
                  <a:lnTo>
                    <a:pt x="438" y="59"/>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44" name="Freeform 305"/>
            <p:cNvSpPr/>
            <p:nvPr/>
          </p:nvSpPr>
          <p:spPr bwMode="auto">
            <a:xfrm>
              <a:off x="6478678" y="4058039"/>
              <a:ext cx="33338" cy="468313"/>
            </a:xfrm>
            <a:custGeom>
              <a:avLst/>
              <a:gdLst>
                <a:gd name="T0" fmla="*/ 5 w 21"/>
                <a:gd name="T1" fmla="*/ 295 h 295"/>
                <a:gd name="T2" fmla="*/ 0 w 21"/>
                <a:gd name="T3" fmla="*/ 0 h 295"/>
                <a:gd name="T4" fmla="*/ 17 w 21"/>
                <a:gd name="T5" fmla="*/ 0 h 295"/>
                <a:gd name="T6" fmla="*/ 21 w 21"/>
                <a:gd name="T7" fmla="*/ 293 h 295"/>
                <a:gd name="T8" fmla="*/ 5 w 21"/>
                <a:gd name="T9" fmla="*/ 295 h 295"/>
              </a:gdLst>
              <a:ahLst/>
              <a:cxnLst>
                <a:cxn ang="0">
                  <a:pos x="T0" y="T1"/>
                </a:cxn>
                <a:cxn ang="0">
                  <a:pos x="T2" y="T3"/>
                </a:cxn>
                <a:cxn ang="0">
                  <a:pos x="T4" y="T5"/>
                </a:cxn>
                <a:cxn ang="0">
                  <a:pos x="T6" y="T7"/>
                </a:cxn>
                <a:cxn ang="0">
                  <a:pos x="T8" y="T9"/>
                </a:cxn>
              </a:cxnLst>
              <a:rect l="0" t="0" r="r" b="b"/>
              <a:pathLst>
                <a:path w="21" h="295">
                  <a:moveTo>
                    <a:pt x="5" y="295"/>
                  </a:moveTo>
                  <a:lnTo>
                    <a:pt x="0" y="0"/>
                  </a:lnTo>
                  <a:lnTo>
                    <a:pt x="17" y="0"/>
                  </a:lnTo>
                  <a:lnTo>
                    <a:pt x="21" y="293"/>
                  </a:lnTo>
                  <a:lnTo>
                    <a:pt x="5" y="29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45" name="Freeform 306"/>
            <p:cNvSpPr/>
            <p:nvPr/>
          </p:nvSpPr>
          <p:spPr bwMode="auto">
            <a:xfrm>
              <a:off x="6489791" y="4500951"/>
              <a:ext cx="288925" cy="312738"/>
            </a:xfrm>
            <a:custGeom>
              <a:avLst/>
              <a:gdLst>
                <a:gd name="T0" fmla="*/ 122 w 130"/>
                <a:gd name="T1" fmla="*/ 141 h 141"/>
                <a:gd name="T2" fmla="*/ 0 w 130"/>
                <a:gd name="T3" fmla="*/ 5 h 141"/>
                <a:gd name="T4" fmla="*/ 11 w 130"/>
                <a:gd name="T5" fmla="*/ 1 h 141"/>
                <a:gd name="T6" fmla="*/ 6 w 130"/>
                <a:gd name="T7" fmla="*/ 3 h 141"/>
                <a:gd name="T8" fmla="*/ 11 w 130"/>
                <a:gd name="T9" fmla="*/ 0 h 141"/>
                <a:gd name="T10" fmla="*/ 130 w 130"/>
                <a:gd name="T11" fmla="*/ 133 h 141"/>
                <a:gd name="T12" fmla="*/ 122 w 130"/>
                <a:gd name="T13" fmla="*/ 141 h 141"/>
              </a:gdLst>
              <a:ahLst/>
              <a:cxnLst>
                <a:cxn ang="0">
                  <a:pos x="T0" y="T1"/>
                </a:cxn>
                <a:cxn ang="0">
                  <a:pos x="T2" y="T3"/>
                </a:cxn>
                <a:cxn ang="0">
                  <a:pos x="T4" y="T5"/>
                </a:cxn>
                <a:cxn ang="0">
                  <a:pos x="T6" y="T7"/>
                </a:cxn>
                <a:cxn ang="0">
                  <a:pos x="T8" y="T9"/>
                </a:cxn>
                <a:cxn ang="0">
                  <a:pos x="T10" y="T11"/>
                </a:cxn>
                <a:cxn ang="0">
                  <a:pos x="T12" y="T13"/>
                </a:cxn>
              </a:cxnLst>
              <a:rect l="0" t="0" r="r" b="b"/>
              <a:pathLst>
                <a:path w="130" h="141">
                  <a:moveTo>
                    <a:pt x="122" y="141"/>
                  </a:moveTo>
                  <a:cubicBezTo>
                    <a:pt x="2" y="10"/>
                    <a:pt x="0" y="6"/>
                    <a:pt x="0" y="5"/>
                  </a:cubicBezTo>
                  <a:cubicBezTo>
                    <a:pt x="11" y="1"/>
                    <a:pt x="11" y="1"/>
                    <a:pt x="11" y="1"/>
                  </a:cubicBezTo>
                  <a:cubicBezTo>
                    <a:pt x="6" y="3"/>
                    <a:pt x="6" y="3"/>
                    <a:pt x="6" y="3"/>
                  </a:cubicBezTo>
                  <a:cubicBezTo>
                    <a:pt x="11" y="0"/>
                    <a:pt x="11" y="0"/>
                    <a:pt x="11" y="0"/>
                  </a:cubicBezTo>
                  <a:cubicBezTo>
                    <a:pt x="15" y="6"/>
                    <a:pt x="84" y="83"/>
                    <a:pt x="130" y="133"/>
                  </a:cubicBezTo>
                  <a:lnTo>
                    <a:pt x="122" y="14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46" name="Freeform 307"/>
            <p:cNvSpPr/>
            <p:nvPr/>
          </p:nvSpPr>
          <p:spPr bwMode="auto">
            <a:xfrm>
              <a:off x="6483441" y="4794639"/>
              <a:ext cx="288925" cy="95250"/>
            </a:xfrm>
            <a:custGeom>
              <a:avLst/>
              <a:gdLst>
                <a:gd name="T0" fmla="*/ 3 w 182"/>
                <a:gd name="T1" fmla="*/ 60 h 60"/>
                <a:gd name="T2" fmla="*/ 0 w 182"/>
                <a:gd name="T3" fmla="*/ 43 h 60"/>
                <a:gd name="T4" fmla="*/ 179 w 182"/>
                <a:gd name="T5" fmla="*/ 0 h 60"/>
                <a:gd name="T6" fmla="*/ 182 w 182"/>
                <a:gd name="T7" fmla="*/ 16 h 60"/>
                <a:gd name="T8" fmla="*/ 3 w 182"/>
                <a:gd name="T9" fmla="*/ 60 h 60"/>
              </a:gdLst>
              <a:ahLst/>
              <a:cxnLst>
                <a:cxn ang="0">
                  <a:pos x="T0" y="T1"/>
                </a:cxn>
                <a:cxn ang="0">
                  <a:pos x="T2" y="T3"/>
                </a:cxn>
                <a:cxn ang="0">
                  <a:pos x="T4" y="T5"/>
                </a:cxn>
                <a:cxn ang="0">
                  <a:pos x="T6" y="T7"/>
                </a:cxn>
                <a:cxn ang="0">
                  <a:pos x="T8" y="T9"/>
                </a:cxn>
              </a:cxnLst>
              <a:rect l="0" t="0" r="r" b="b"/>
              <a:pathLst>
                <a:path w="182" h="60">
                  <a:moveTo>
                    <a:pt x="3" y="60"/>
                  </a:moveTo>
                  <a:lnTo>
                    <a:pt x="0" y="43"/>
                  </a:lnTo>
                  <a:lnTo>
                    <a:pt x="179" y="0"/>
                  </a:lnTo>
                  <a:lnTo>
                    <a:pt x="182" y="16"/>
                  </a:lnTo>
                  <a:lnTo>
                    <a:pt x="3" y="6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0" name="Freeform 308"/>
            <p:cNvSpPr/>
            <p:nvPr/>
          </p:nvSpPr>
          <p:spPr bwMode="auto">
            <a:xfrm>
              <a:off x="6762841" y="4270764"/>
              <a:ext cx="90488" cy="541338"/>
            </a:xfrm>
            <a:custGeom>
              <a:avLst/>
              <a:gdLst>
                <a:gd name="T0" fmla="*/ 17 w 57"/>
                <a:gd name="T1" fmla="*/ 341 h 341"/>
                <a:gd name="T2" fmla="*/ 0 w 57"/>
                <a:gd name="T3" fmla="*/ 339 h 341"/>
                <a:gd name="T4" fmla="*/ 41 w 57"/>
                <a:gd name="T5" fmla="*/ 0 h 341"/>
                <a:gd name="T6" fmla="*/ 57 w 57"/>
                <a:gd name="T7" fmla="*/ 2 h 341"/>
                <a:gd name="T8" fmla="*/ 17 w 57"/>
                <a:gd name="T9" fmla="*/ 341 h 341"/>
              </a:gdLst>
              <a:ahLst/>
              <a:cxnLst>
                <a:cxn ang="0">
                  <a:pos x="T0" y="T1"/>
                </a:cxn>
                <a:cxn ang="0">
                  <a:pos x="T2" y="T3"/>
                </a:cxn>
                <a:cxn ang="0">
                  <a:pos x="T4" y="T5"/>
                </a:cxn>
                <a:cxn ang="0">
                  <a:pos x="T6" y="T7"/>
                </a:cxn>
                <a:cxn ang="0">
                  <a:pos x="T8" y="T9"/>
                </a:cxn>
              </a:cxnLst>
              <a:rect l="0" t="0" r="r" b="b"/>
              <a:pathLst>
                <a:path w="57" h="341">
                  <a:moveTo>
                    <a:pt x="17" y="341"/>
                  </a:moveTo>
                  <a:lnTo>
                    <a:pt x="0" y="339"/>
                  </a:lnTo>
                  <a:lnTo>
                    <a:pt x="41" y="0"/>
                  </a:lnTo>
                  <a:lnTo>
                    <a:pt x="57" y="2"/>
                  </a:lnTo>
                  <a:lnTo>
                    <a:pt x="17" y="34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1" name="Freeform 309"/>
            <p:cNvSpPr/>
            <p:nvPr/>
          </p:nvSpPr>
          <p:spPr bwMode="auto">
            <a:xfrm>
              <a:off x="6831103" y="3783401"/>
              <a:ext cx="260350" cy="496888"/>
            </a:xfrm>
            <a:custGeom>
              <a:avLst/>
              <a:gdLst>
                <a:gd name="T0" fmla="*/ 16 w 164"/>
                <a:gd name="T1" fmla="*/ 313 h 313"/>
                <a:gd name="T2" fmla="*/ 0 w 164"/>
                <a:gd name="T3" fmla="*/ 306 h 313"/>
                <a:gd name="T4" fmla="*/ 150 w 164"/>
                <a:gd name="T5" fmla="*/ 0 h 313"/>
                <a:gd name="T6" fmla="*/ 164 w 164"/>
                <a:gd name="T7" fmla="*/ 7 h 313"/>
                <a:gd name="T8" fmla="*/ 16 w 164"/>
                <a:gd name="T9" fmla="*/ 313 h 313"/>
              </a:gdLst>
              <a:ahLst/>
              <a:cxnLst>
                <a:cxn ang="0">
                  <a:pos x="T0" y="T1"/>
                </a:cxn>
                <a:cxn ang="0">
                  <a:pos x="T2" y="T3"/>
                </a:cxn>
                <a:cxn ang="0">
                  <a:pos x="T4" y="T5"/>
                </a:cxn>
                <a:cxn ang="0">
                  <a:pos x="T6" y="T7"/>
                </a:cxn>
                <a:cxn ang="0">
                  <a:pos x="T8" y="T9"/>
                </a:cxn>
              </a:cxnLst>
              <a:rect l="0" t="0" r="r" b="b"/>
              <a:pathLst>
                <a:path w="164" h="313">
                  <a:moveTo>
                    <a:pt x="16" y="313"/>
                  </a:moveTo>
                  <a:lnTo>
                    <a:pt x="0" y="306"/>
                  </a:lnTo>
                  <a:lnTo>
                    <a:pt x="150" y="0"/>
                  </a:lnTo>
                  <a:lnTo>
                    <a:pt x="164" y="7"/>
                  </a:lnTo>
                  <a:lnTo>
                    <a:pt x="16" y="31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49" name="Freeform 310"/>
            <p:cNvSpPr/>
            <p:nvPr/>
          </p:nvSpPr>
          <p:spPr bwMode="auto">
            <a:xfrm>
              <a:off x="7064466" y="3183326"/>
              <a:ext cx="306388" cy="611188"/>
            </a:xfrm>
            <a:custGeom>
              <a:avLst/>
              <a:gdLst>
                <a:gd name="T0" fmla="*/ 15 w 193"/>
                <a:gd name="T1" fmla="*/ 385 h 385"/>
                <a:gd name="T2" fmla="*/ 0 w 193"/>
                <a:gd name="T3" fmla="*/ 378 h 385"/>
                <a:gd name="T4" fmla="*/ 179 w 193"/>
                <a:gd name="T5" fmla="*/ 0 h 385"/>
                <a:gd name="T6" fmla="*/ 193 w 193"/>
                <a:gd name="T7" fmla="*/ 7 h 385"/>
                <a:gd name="T8" fmla="*/ 15 w 193"/>
                <a:gd name="T9" fmla="*/ 385 h 385"/>
              </a:gdLst>
              <a:ahLst/>
              <a:cxnLst>
                <a:cxn ang="0">
                  <a:pos x="T0" y="T1"/>
                </a:cxn>
                <a:cxn ang="0">
                  <a:pos x="T2" y="T3"/>
                </a:cxn>
                <a:cxn ang="0">
                  <a:pos x="T4" y="T5"/>
                </a:cxn>
                <a:cxn ang="0">
                  <a:pos x="T6" y="T7"/>
                </a:cxn>
                <a:cxn ang="0">
                  <a:pos x="T8" y="T9"/>
                </a:cxn>
              </a:cxnLst>
              <a:rect l="0" t="0" r="r" b="b"/>
              <a:pathLst>
                <a:path w="193" h="385">
                  <a:moveTo>
                    <a:pt x="15" y="385"/>
                  </a:moveTo>
                  <a:lnTo>
                    <a:pt x="0" y="378"/>
                  </a:lnTo>
                  <a:lnTo>
                    <a:pt x="179" y="0"/>
                  </a:lnTo>
                  <a:lnTo>
                    <a:pt x="193" y="7"/>
                  </a:lnTo>
                  <a:lnTo>
                    <a:pt x="15" y="38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2" name="Freeform 311"/>
            <p:cNvSpPr/>
            <p:nvPr/>
          </p:nvSpPr>
          <p:spPr bwMode="auto">
            <a:xfrm>
              <a:off x="6762841" y="3453201"/>
              <a:ext cx="325438" cy="344488"/>
            </a:xfrm>
            <a:custGeom>
              <a:avLst/>
              <a:gdLst>
                <a:gd name="T0" fmla="*/ 194 w 205"/>
                <a:gd name="T1" fmla="*/ 217 h 217"/>
                <a:gd name="T2" fmla="*/ 0 w 205"/>
                <a:gd name="T3" fmla="*/ 11 h 217"/>
                <a:gd name="T4" fmla="*/ 13 w 205"/>
                <a:gd name="T5" fmla="*/ 0 h 217"/>
                <a:gd name="T6" fmla="*/ 205 w 205"/>
                <a:gd name="T7" fmla="*/ 205 h 217"/>
                <a:gd name="T8" fmla="*/ 194 w 205"/>
                <a:gd name="T9" fmla="*/ 217 h 217"/>
              </a:gdLst>
              <a:ahLst/>
              <a:cxnLst>
                <a:cxn ang="0">
                  <a:pos x="T0" y="T1"/>
                </a:cxn>
                <a:cxn ang="0">
                  <a:pos x="T2" y="T3"/>
                </a:cxn>
                <a:cxn ang="0">
                  <a:pos x="T4" y="T5"/>
                </a:cxn>
                <a:cxn ang="0">
                  <a:pos x="T6" y="T7"/>
                </a:cxn>
                <a:cxn ang="0">
                  <a:pos x="T8" y="T9"/>
                </a:cxn>
              </a:cxnLst>
              <a:rect l="0" t="0" r="r" b="b"/>
              <a:pathLst>
                <a:path w="205" h="217">
                  <a:moveTo>
                    <a:pt x="194" y="217"/>
                  </a:moveTo>
                  <a:lnTo>
                    <a:pt x="0" y="11"/>
                  </a:lnTo>
                  <a:lnTo>
                    <a:pt x="13" y="0"/>
                  </a:lnTo>
                  <a:lnTo>
                    <a:pt x="205" y="205"/>
                  </a:lnTo>
                  <a:lnTo>
                    <a:pt x="194" y="217"/>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51" name="Freeform 312"/>
            <p:cNvSpPr/>
            <p:nvPr/>
          </p:nvSpPr>
          <p:spPr bwMode="auto">
            <a:xfrm>
              <a:off x="6483441" y="3453201"/>
              <a:ext cx="301625" cy="619125"/>
            </a:xfrm>
            <a:custGeom>
              <a:avLst/>
              <a:gdLst>
                <a:gd name="T0" fmla="*/ 16 w 190"/>
                <a:gd name="T1" fmla="*/ 390 h 390"/>
                <a:gd name="T2" fmla="*/ 0 w 190"/>
                <a:gd name="T3" fmla="*/ 383 h 390"/>
                <a:gd name="T4" fmla="*/ 175 w 190"/>
                <a:gd name="T5" fmla="*/ 0 h 390"/>
                <a:gd name="T6" fmla="*/ 190 w 190"/>
                <a:gd name="T7" fmla="*/ 6 h 390"/>
                <a:gd name="T8" fmla="*/ 16 w 190"/>
                <a:gd name="T9" fmla="*/ 390 h 390"/>
              </a:gdLst>
              <a:ahLst/>
              <a:cxnLst>
                <a:cxn ang="0">
                  <a:pos x="T0" y="T1"/>
                </a:cxn>
                <a:cxn ang="0">
                  <a:pos x="T2" y="T3"/>
                </a:cxn>
                <a:cxn ang="0">
                  <a:pos x="T4" y="T5"/>
                </a:cxn>
                <a:cxn ang="0">
                  <a:pos x="T6" y="T7"/>
                </a:cxn>
                <a:cxn ang="0">
                  <a:pos x="T8" y="T9"/>
                </a:cxn>
              </a:cxnLst>
              <a:rect l="0" t="0" r="r" b="b"/>
              <a:pathLst>
                <a:path w="190" h="390">
                  <a:moveTo>
                    <a:pt x="16" y="390"/>
                  </a:moveTo>
                  <a:lnTo>
                    <a:pt x="0" y="383"/>
                  </a:lnTo>
                  <a:lnTo>
                    <a:pt x="175" y="0"/>
                  </a:lnTo>
                  <a:lnTo>
                    <a:pt x="190" y="6"/>
                  </a:lnTo>
                  <a:lnTo>
                    <a:pt x="16" y="39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52" name="Freeform 313"/>
            <p:cNvSpPr/>
            <p:nvPr/>
          </p:nvSpPr>
          <p:spPr bwMode="auto">
            <a:xfrm>
              <a:off x="6081803" y="3991364"/>
              <a:ext cx="407988" cy="87313"/>
            </a:xfrm>
            <a:custGeom>
              <a:avLst/>
              <a:gdLst>
                <a:gd name="T0" fmla="*/ 256 w 257"/>
                <a:gd name="T1" fmla="*/ 55 h 55"/>
                <a:gd name="T2" fmla="*/ 0 w 257"/>
                <a:gd name="T3" fmla="*/ 17 h 55"/>
                <a:gd name="T4" fmla="*/ 3 w 257"/>
                <a:gd name="T5" fmla="*/ 0 h 55"/>
                <a:gd name="T6" fmla="*/ 257 w 257"/>
                <a:gd name="T7" fmla="*/ 39 h 55"/>
                <a:gd name="T8" fmla="*/ 256 w 257"/>
                <a:gd name="T9" fmla="*/ 55 h 55"/>
              </a:gdLst>
              <a:ahLst/>
              <a:cxnLst>
                <a:cxn ang="0">
                  <a:pos x="T0" y="T1"/>
                </a:cxn>
                <a:cxn ang="0">
                  <a:pos x="T2" y="T3"/>
                </a:cxn>
                <a:cxn ang="0">
                  <a:pos x="T4" y="T5"/>
                </a:cxn>
                <a:cxn ang="0">
                  <a:pos x="T6" y="T7"/>
                </a:cxn>
                <a:cxn ang="0">
                  <a:pos x="T8" y="T9"/>
                </a:cxn>
              </a:cxnLst>
              <a:rect l="0" t="0" r="r" b="b"/>
              <a:pathLst>
                <a:path w="257" h="55">
                  <a:moveTo>
                    <a:pt x="256" y="55"/>
                  </a:moveTo>
                  <a:lnTo>
                    <a:pt x="0" y="17"/>
                  </a:lnTo>
                  <a:lnTo>
                    <a:pt x="3" y="0"/>
                  </a:lnTo>
                  <a:lnTo>
                    <a:pt x="257" y="39"/>
                  </a:lnTo>
                  <a:lnTo>
                    <a:pt x="256" y="5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53" name="Freeform 314"/>
            <p:cNvSpPr/>
            <p:nvPr/>
          </p:nvSpPr>
          <p:spPr bwMode="auto">
            <a:xfrm>
              <a:off x="6492966" y="4046926"/>
              <a:ext cx="354013" cy="228600"/>
            </a:xfrm>
            <a:custGeom>
              <a:avLst/>
              <a:gdLst>
                <a:gd name="T0" fmla="*/ 215 w 223"/>
                <a:gd name="T1" fmla="*/ 144 h 144"/>
                <a:gd name="T2" fmla="*/ 0 w 223"/>
                <a:gd name="T3" fmla="*/ 14 h 144"/>
                <a:gd name="T4" fmla="*/ 8 w 223"/>
                <a:gd name="T5" fmla="*/ 0 h 144"/>
                <a:gd name="T6" fmla="*/ 223 w 223"/>
                <a:gd name="T7" fmla="*/ 130 h 144"/>
                <a:gd name="T8" fmla="*/ 215 w 223"/>
                <a:gd name="T9" fmla="*/ 144 h 144"/>
              </a:gdLst>
              <a:ahLst/>
              <a:cxnLst>
                <a:cxn ang="0">
                  <a:pos x="T0" y="T1"/>
                </a:cxn>
                <a:cxn ang="0">
                  <a:pos x="T2" y="T3"/>
                </a:cxn>
                <a:cxn ang="0">
                  <a:pos x="T4" y="T5"/>
                </a:cxn>
                <a:cxn ang="0">
                  <a:pos x="T6" y="T7"/>
                </a:cxn>
                <a:cxn ang="0">
                  <a:pos x="T8" y="T9"/>
                </a:cxn>
              </a:cxnLst>
              <a:rect l="0" t="0" r="r" b="b"/>
              <a:pathLst>
                <a:path w="223" h="144">
                  <a:moveTo>
                    <a:pt x="215" y="144"/>
                  </a:moveTo>
                  <a:lnTo>
                    <a:pt x="0" y="14"/>
                  </a:lnTo>
                  <a:lnTo>
                    <a:pt x="8" y="0"/>
                  </a:lnTo>
                  <a:lnTo>
                    <a:pt x="223" y="130"/>
                  </a:lnTo>
                  <a:lnTo>
                    <a:pt x="215" y="144"/>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54" name="Freeform 315"/>
            <p:cNvSpPr/>
            <p:nvPr/>
          </p:nvSpPr>
          <p:spPr bwMode="auto">
            <a:xfrm>
              <a:off x="6497728" y="3777051"/>
              <a:ext cx="582613" cy="290513"/>
            </a:xfrm>
            <a:custGeom>
              <a:avLst/>
              <a:gdLst>
                <a:gd name="T0" fmla="*/ 7 w 367"/>
                <a:gd name="T1" fmla="*/ 183 h 183"/>
                <a:gd name="T2" fmla="*/ 0 w 367"/>
                <a:gd name="T3" fmla="*/ 167 h 183"/>
                <a:gd name="T4" fmla="*/ 360 w 367"/>
                <a:gd name="T5" fmla="*/ 0 h 183"/>
                <a:gd name="T6" fmla="*/ 367 w 367"/>
                <a:gd name="T7" fmla="*/ 15 h 183"/>
                <a:gd name="T8" fmla="*/ 7 w 367"/>
                <a:gd name="T9" fmla="*/ 183 h 183"/>
              </a:gdLst>
              <a:ahLst/>
              <a:cxnLst>
                <a:cxn ang="0">
                  <a:pos x="T0" y="T1"/>
                </a:cxn>
                <a:cxn ang="0">
                  <a:pos x="T2" y="T3"/>
                </a:cxn>
                <a:cxn ang="0">
                  <a:pos x="T4" y="T5"/>
                </a:cxn>
                <a:cxn ang="0">
                  <a:pos x="T6" y="T7"/>
                </a:cxn>
                <a:cxn ang="0">
                  <a:pos x="T8" y="T9"/>
                </a:cxn>
              </a:cxnLst>
              <a:rect l="0" t="0" r="r" b="b"/>
              <a:pathLst>
                <a:path w="367" h="183">
                  <a:moveTo>
                    <a:pt x="7" y="183"/>
                  </a:moveTo>
                  <a:lnTo>
                    <a:pt x="0" y="167"/>
                  </a:lnTo>
                  <a:lnTo>
                    <a:pt x="360" y="0"/>
                  </a:lnTo>
                  <a:lnTo>
                    <a:pt x="367" y="15"/>
                  </a:lnTo>
                  <a:lnTo>
                    <a:pt x="7" y="18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55" name="Freeform 316"/>
            <p:cNvSpPr/>
            <p:nvPr/>
          </p:nvSpPr>
          <p:spPr bwMode="auto">
            <a:xfrm>
              <a:off x="6402478" y="3557976"/>
              <a:ext cx="106363" cy="495300"/>
            </a:xfrm>
            <a:custGeom>
              <a:avLst/>
              <a:gdLst>
                <a:gd name="T0" fmla="*/ 51 w 67"/>
                <a:gd name="T1" fmla="*/ 312 h 312"/>
                <a:gd name="T2" fmla="*/ 0 w 67"/>
                <a:gd name="T3" fmla="*/ 3 h 312"/>
                <a:gd name="T4" fmla="*/ 16 w 67"/>
                <a:gd name="T5" fmla="*/ 0 h 312"/>
                <a:gd name="T6" fmla="*/ 67 w 67"/>
                <a:gd name="T7" fmla="*/ 310 h 312"/>
                <a:gd name="T8" fmla="*/ 51 w 67"/>
                <a:gd name="T9" fmla="*/ 312 h 312"/>
              </a:gdLst>
              <a:ahLst/>
              <a:cxnLst>
                <a:cxn ang="0">
                  <a:pos x="T0" y="T1"/>
                </a:cxn>
                <a:cxn ang="0">
                  <a:pos x="T2" y="T3"/>
                </a:cxn>
                <a:cxn ang="0">
                  <a:pos x="T4" y="T5"/>
                </a:cxn>
                <a:cxn ang="0">
                  <a:pos x="T6" y="T7"/>
                </a:cxn>
                <a:cxn ang="0">
                  <a:pos x="T8" y="T9"/>
                </a:cxn>
              </a:cxnLst>
              <a:rect l="0" t="0" r="r" b="b"/>
              <a:pathLst>
                <a:path w="67" h="312">
                  <a:moveTo>
                    <a:pt x="51" y="312"/>
                  </a:moveTo>
                  <a:lnTo>
                    <a:pt x="0" y="3"/>
                  </a:lnTo>
                  <a:lnTo>
                    <a:pt x="16" y="0"/>
                  </a:lnTo>
                  <a:lnTo>
                    <a:pt x="67" y="310"/>
                  </a:lnTo>
                  <a:lnTo>
                    <a:pt x="51" y="31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56" name="Freeform 317"/>
            <p:cNvSpPr/>
            <p:nvPr/>
          </p:nvSpPr>
          <p:spPr bwMode="auto">
            <a:xfrm>
              <a:off x="6067515" y="3565914"/>
              <a:ext cx="30163" cy="434975"/>
            </a:xfrm>
            <a:custGeom>
              <a:avLst/>
              <a:gdLst>
                <a:gd name="T0" fmla="*/ 2 w 19"/>
                <a:gd name="T1" fmla="*/ 274 h 274"/>
                <a:gd name="T2" fmla="*/ 0 w 19"/>
                <a:gd name="T3" fmla="*/ 0 h 274"/>
                <a:gd name="T4" fmla="*/ 16 w 19"/>
                <a:gd name="T5" fmla="*/ 0 h 274"/>
                <a:gd name="T6" fmla="*/ 19 w 19"/>
                <a:gd name="T7" fmla="*/ 274 h 274"/>
                <a:gd name="T8" fmla="*/ 2 w 19"/>
                <a:gd name="T9" fmla="*/ 274 h 274"/>
              </a:gdLst>
              <a:ahLst/>
              <a:cxnLst>
                <a:cxn ang="0">
                  <a:pos x="T0" y="T1"/>
                </a:cxn>
                <a:cxn ang="0">
                  <a:pos x="T2" y="T3"/>
                </a:cxn>
                <a:cxn ang="0">
                  <a:pos x="T4" y="T5"/>
                </a:cxn>
                <a:cxn ang="0">
                  <a:pos x="T6" y="T7"/>
                </a:cxn>
                <a:cxn ang="0">
                  <a:pos x="T8" y="T9"/>
                </a:cxn>
              </a:cxnLst>
              <a:rect l="0" t="0" r="r" b="b"/>
              <a:pathLst>
                <a:path w="19" h="274">
                  <a:moveTo>
                    <a:pt x="2" y="274"/>
                  </a:moveTo>
                  <a:lnTo>
                    <a:pt x="0" y="0"/>
                  </a:lnTo>
                  <a:lnTo>
                    <a:pt x="16" y="0"/>
                  </a:lnTo>
                  <a:lnTo>
                    <a:pt x="19" y="274"/>
                  </a:lnTo>
                  <a:lnTo>
                    <a:pt x="2" y="274"/>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57" name="Freeform 318"/>
            <p:cNvSpPr/>
            <p:nvPr/>
          </p:nvSpPr>
          <p:spPr bwMode="auto">
            <a:xfrm>
              <a:off x="6040528" y="2891226"/>
              <a:ext cx="52388" cy="682625"/>
            </a:xfrm>
            <a:custGeom>
              <a:avLst/>
              <a:gdLst>
                <a:gd name="T0" fmla="*/ 17 w 33"/>
                <a:gd name="T1" fmla="*/ 430 h 430"/>
                <a:gd name="T2" fmla="*/ 0 w 33"/>
                <a:gd name="T3" fmla="*/ 0 h 430"/>
                <a:gd name="T4" fmla="*/ 17 w 33"/>
                <a:gd name="T5" fmla="*/ 0 h 430"/>
                <a:gd name="T6" fmla="*/ 33 w 33"/>
                <a:gd name="T7" fmla="*/ 430 h 430"/>
                <a:gd name="T8" fmla="*/ 17 w 33"/>
                <a:gd name="T9" fmla="*/ 430 h 430"/>
              </a:gdLst>
              <a:ahLst/>
              <a:cxnLst>
                <a:cxn ang="0">
                  <a:pos x="T0" y="T1"/>
                </a:cxn>
                <a:cxn ang="0">
                  <a:pos x="T2" y="T3"/>
                </a:cxn>
                <a:cxn ang="0">
                  <a:pos x="T4" y="T5"/>
                </a:cxn>
                <a:cxn ang="0">
                  <a:pos x="T6" y="T7"/>
                </a:cxn>
                <a:cxn ang="0">
                  <a:pos x="T8" y="T9"/>
                </a:cxn>
              </a:cxnLst>
              <a:rect l="0" t="0" r="r" b="b"/>
              <a:pathLst>
                <a:path w="33" h="430">
                  <a:moveTo>
                    <a:pt x="17" y="430"/>
                  </a:moveTo>
                  <a:lnTo>
                    <a:pt x="0" y="0"/>
                  </a:lnTo>
                  <a:lnTo>
                    <a:pt x="17" y="0"/>
                  </a:lnTo>
                  <a:lnTo>
                    <a:pt x="33" y="430"/>
                  </a:lnTo>
                  <a:lnTo>
                    <a:pt x="17" y="43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58" name="Freeform 319"/>
            <p:cNvSpPr/>
            <p:nvPr/>
          </p:nvSpPr>
          <p:spPr bwMode="auto">
            <a:xfrm>
              <a:off x="6086566" y="3542101"/>
              <a:ext cx="333375" cy="50800"/>
            </a:xfrm>
            <a:custGeom>
              <a:avLst/>
              <a:gdLst>
                <a:gd name="T0" fmla="*/ 2 w 210"/>
                <a:gd name="T1" fmla="*/ 32 h 32"/>
                <a:gd name="T2" fmla="*/ 0 w 210"/>
                <a:gd name="T3" fmla="*/ 15 h 32"/>
                <a:gd name="T4" fmla="*/ 208 w 210"/>
                <a:gd name="T5" fmla="*/ 0 h 32"/>
                <a:gd name="T6" fmla="*/ 210 w 210"/>
                <a:gd name="T7" fmla="*/ 17 h 32"/>
                <a:gd name="T8" fmla="*/ 2 w 210"/>
                <a:gd name="T9" fmla="*/ 32 h 32"/>
              </a:gdLst>
              <a:ahLst/>
              <a:cxnLst>
                <a:cxn ang="0">
                  <a:pos x="T0" y="T1"/>
                </a:cxn>
                <a:cxn ang="0">
                  <a:pos x="T2" y="T3"/>
                </a:cxn>
                <a:cxn ang="0">
                  <a:pos x="T4" y="T5"/>
                </a:cxn>
                <a:cxn ang="0">
                  <a:pos x="T6" y="T7"/>
                </a:cxn>
                <a:cxn ang="0">
                  <a:pos x="T8" y="T9"/>
                </a:cxn>
              </a:cxnLst>
              <a:rect l="0" t="0" r="r" b="b"/>
              <a:pathLst>
                <a:path w="210" h="32">
                  <a:moveTo>
                    <a:pt x="2" y="32"/>
                  </a:moveTo>
                  <a:lnTo>
                    <a:pt x="0" y="15"/>
                  </a:lnTo>
                  <a:lnTo>
                    <a:pt x="208" y="0"/>
                  </a:lnTo>
                  <a:lnTo>
                    <a:pt x="210" y="17"/>
                  </a:lnTo>
                  <a:lnTo>
                    <a:pt x="2" y="32"/>
                  </a:lnTo>
                  <a:close/>
                </a:path>
              </a:pathLst>
            </a:custGeom>
            <a:solidFill>
              <a:srgbClr val="D0D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59" name="Freeform 320"/>
            <p:cNvSpPr/>
            <p:nvPr/>
          </p:nvSpPr>
          <p:spPr bwMode="auto">
            <a:xfrm>
              <a:off x="5610315" y="3573851"/>
              <a:ext cx="476250" cy="320675"/>
            </a:xfrm>
            <a:custGeom>
              <a:avLst/>
              <a:gdLst>
                <a:gd name="T0" fmla="*/ 10 w 300"/>
                <a:gd name="T1" fmla="*/ 202 h 202"/>
                <a:gd name="T2" fmla="*/ 0 w 300"/>
                <a:gd name="T3" fmla="*/ 188 h 202"/>
                <a:gd name="T4" fmla="*/ 292 w 300"/>
                <a:gd name="T5" fmla="*/ 0 h 202"/>
                <a:gd name="T6" fmla="*/ 300 w 300"/>
                <a:gd name="T7" fmla="*/ 12 h 202"/>
                <a:gd name="T8" fmla="*/ 10 w 300"/>
                <a:gd name="T9" fmla="*/ 202 h 202"/>
              </a:gdLst>
              <a:ahLst/>
              <a:cxnLst>
                <a:cxn ang="0">
                  <a:pos x="T0" y="T1"/>
                </a:cxn>
                <a:cxn ang="0">
                  <a:pos x="T2" y="T3"/>
                </a:cxn>
                <a:cxn ang="0">
                  <a:pos x="T4" y="T5"/>
                </a:cxn>
                <a:cxn ang="0">
                  <a:pos x="T6" y="T7"/>
                </a:cxn>
                <a:cxn ang="0">
                  <a:pos x="T8" y="T9"/>
                </a:cxn>
              </a:cxnLst>
              <a:rect l="0" t="0" r="r" b="b"/>
              <a:pathLst>
                <a:path w="300" h="202">
                  <a:moveTo>
                    <a:pt x="10" y="202"/>
                  </a:moveTo>
                  <a:lnTo>
                    <a:pt x="0" y="188"/>
                  </a:lnTo>
                  <a:lnTo>
                    <a:pt x="292" y="0"/>
                  </a:lnTo>
                  <a:lnTo>
                    <a:pt x="300" y="12"/>
                  </a:lnTo>
                  <a:lnTo>
                    <a:pt x="10" y="20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60" name="Freeform 321"/>
            <p:cNvSpPr/>
            <p:nvPr/>
          </p:nvSpPr>
          <p:spPr bwMode="auto">
            <a:xfrm>
              <a:off x="5315040" y="3877064"/>
              <a:ext cx="315913" cy="539750"/>
            </a:xfrm>
            <a:custGeom>
              <a:avLst/>
              <a:gdLst>
                <a:gd name="T0" fmla="*/ 16 w 199"/>
                <a:gd name="T1" fmla="*/ 340 h 340"/>
                <a:gd name="T2" fmla="*/ 0 w 199"/>
                <a:gd name="T3" fmla="*/ 332 h 340"/>
                <a:gd name="T4" fmla="*/ 183 w 199"/>
                <a:gd name="T5" fmla="*/ 0 h 340"/>
                <a:gd name="T6" fmla="*/ 199 w 199"/>
                <a:gd name="T7" fmla="*/ 8 h 340"/>
                <a:gd name="T8" fmla="*/ 16 w 199"/>
                <a:gd name="T9" fmla="*/ 340 h 340"/>
              </a:gdLst>
              <a:ahLst/>
              <a:cxnLst>
                <a:cxn ang="0">
                  <a:pos x="T0" y="T1"/>
                </a:cxn>
                <a:cxn ang="0">
                  <a:pos x="T2" y="T3"/>
                </a:cxn>
                <a:cxn ang="0">
                  <a:pos x="T4" y="T5"/>
                </a:cxn>
                <a:cxn ang="0">
                  <a:pos x="T6" y="T7"/>
                </a:cxn>
                <a:cxn ang="0">
                  <a:pos x="T8" y="T9"/>
                </a:cxn>
              </a:cxnLst>
              <a:rect l="0" t="0" r="r" b="b"/>
              <a:pathLst>
                <a:path w="199" h="340">
                  <a:moveTo>
                    <a:pt x="16" y="340"/>
                  </a:moveTo>
                  <a:lnTo>
                    <a:pt x="0" y="332"/>
                  </a:lnTo>
                  <a:lnTo>
                    <a:pt x="183" y="0"/>
                  </a:lnTo>
                  <a:lnTo>
                    <a:pt x="199" y="8"/>
                  </a:lnTo>
                  <a:lnTo>
                    <a:pt x="16" y="34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61" name="Freeform 322"/>
            <p:cNvSpPr/>
            <p:nvPr/>
          </p:nvSpPr>
          <p:spPr bwMode="auto">
            <a:xfrm>
              <a:off x="5321390" y="3996126"/>
              <a:ext cx="765175" cy="412750"/>
            </a:xfrm>
            <a:custGeom>
              <a:avLst/>
              <a:gdLst>
                <a:gd name="T0" fmla="*/ 7 w 482"/>
                <a:gd name="T1" fmla="*/ 260 h 260"/>
                <a:gd name="T2" fmla="*/ 0 w 482"/>
                <a:gd name="T3" fmla="*/ 246 h 260"/>
                <a:gd name="T4" fmla="*/ 474 w 482"/>
                <a:gd name="T5" fmla="*/ 0 h 260"/>
                <a:gd name="T6" fmla="*/ 482 w 482"/>
                <a:gd name="T7" fmla="*/ 16 h 260"/>
                <a:gd name="T8" fmla="*/ 7 w 482"/>
                <a:gd name="T9" fmla="*/ 260 h 260"/>
              </a:gdLst>
              <a:ahLst/>
              <a:cxnLst>
                <a:cxn ang="0">
                  <a:pos x="T0" y="T1"/>
                </a:cxn>
                <a:cxn ang="0">
                  <a:pos x="T2" y="T3"/>
                </a:cxn>
                <a:cxn ang="0">
                  <a:pos x="T4" y="T5"/>
                </a:cxn>
                <a:cxn ang="0">
                  <a:pos x="T6" y="T7"/>
                </a:cxn>
                <a:cxn ang="0">
                  <a:pos x="T8" y="T9"/>
                </a:cxn>
              </a:cxnLst>
              <a:rect l="0" t="0" r="r" b="b"/>
              <a:pathLst>
                <a:path w="482" h="260">
                  <a:moveTo>
                    <a:pt x="7" y="260"/>
                  </a:moveTo>
                  <a:lnTo>
                    <a:pt x="0" y="246"/>
                  </a:lnTo>
                  <a:lnTo>
                    <a:pt x="474" y="0"/>
                  </a:lnTo>
                  <a:lnTo>
                    <a:pt x="482" y="16"/>
                  </a:lnTo>
                  <a:lnTo>
                    <a:pt x="7" y="26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62" name="Freeform 323"/>
            <p:cNvSpPr/>
            <p:nvPr/>
          </p:nvSpPr>
          <p:spPr bwMode="auto">
            <a:xfrm>
              <a:off x="5608728" y="3877064"/>
              <a:ext cx="193675" cy="590550"/>
            </a:xfrm>
            <a:custGeom>
              <a:avLst/>
              <a:gdLst>
                <a:gd name="T0" fmla="*/ 106 w 122"/>
                <a:gd name="T1" fmla="*/ 372 h 372"/>
                <a:gd name="T2" fmla="*/ 0 w 122"/>
                <a:gd name="T3" fmla="*/ 4 h 372"/>
                <a:gd name="T4" fmla="*/ 16 w 122"/>
                <a:gd name="T5" fmla="*/ 0 h 372"/>
                <a:gd name="T6" fmla="*/ 122 w 122"/>
                <a:gd name="T7" fmla="*/ 367 h 372"/>
                <a:gd name="T8" fmla="*/ 106 w 122"/>
                <a:gd name="T9" fmla="*/ 372 h 372"/>
              </a:gdLst>
              <a:ahLst/>
              <a:cxnLst>
                <a:cxn ang="0">
                  <a:pos x="T0" y="T1"/>
                </a:cxn>
                <a:cxn ang="0">
                  <a:pos x="T2" y="T3"/>
                </a:cxn>
                <a:cxn ang="0">
                  <a:pos x="T4" y="T5"/>
                </a:cxn>
                <a:cxn ang="0">
                  <a:pos x="T6" y="T7"/>
                </a:cxn>
                <a:cxn ang="0">
                  <a:pos x="T8" y="T9"/>
                </a:cxn>
              </a:cxnLst>
              <a:rect l="0" t="0" r="r" b="b"/>
              <a:pathLst>
                <a:path w="122" h="372">
                  <a:moveTo>
                    <a:pt x="106" y="372"/>
                  </a:moveTo>
                  <a:lnTo>
                    <a:pt x="0" y="4"/>
                  </a:lnTo>
                  <a:lnTo>
                    <a:pt x="16" y="0"/>
                  </a:lnTo>
                  <a:lnTo>
                    <a:pt x="122" y="367"/>
                  </a:lnTo>
                  <a:lnTo>
                    <a:pt x="106" y="37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63" name="Freeform 324"/>
            <p:cNvSpPr/>
            <p:nvPr/>
          </p:nvSpPr>
          <p:spPr bwMode="auto">
            <a:xfrm>
              <a:off x="4927690" y="3586551"/>
              <a:ext cx="407988" cy="815975"/>
            </a:xfrm>
            <a:custGeom>
              <a:avLst/>
              <a:gdLst>
                <a:gd name="T0" fmla="*/ 243 w 257"/>
                <a:gd name="T1" fmla="*/ 514 h 514"/>
                <a:gd name="T2" fmla="*/ 0 w 257"/>
                <a:gd name="T3" fmla="*/ 7 h 514"/>
                <a:gd name="T4" fmla="*/ 15 w 257"/>
                <a:gd name="T5" fmla="*/ 0 h 514"/>
                <a:gd name="T6" fmla="*/ 257 w 257"/>
                <a:gd name="T7" fmla="*/ 507 h 514"/>
                <a:gd name="T8" fmla="*/ 243 w 257"/>
                <a:gd name="T9" fmla="*/ 514 h 514"/>
              </a:gdLst>
              <a:ahLst/>
              <a:cxnLst>
                <a:cxn ang="0">
                  <a:pos x="T0" y="T1"/>
                </a:cxn>
                <a:cxn ang="0">
                  <a:pos x="T2" y="T3"/>
                </a:cxn>
                <a:cxn ang="0">
                  <a:pos x="T4" y="T5"/>
                </a:cxn>
                <a:cxn ang="0">
                  <a:pos x="T6" y="T7"/>
                </a:cxn>
                <a:cxn ang="0">
                  <a:pos x="T8" y="T9"/>
                </a:cxn>
              </a:cxnLst>
              <a:rect l="0" t="0" r="r" b="b"/>
              <a:pathLst>
                <a:path w="257" h="514">
                  <a:moveTo>
                    <a:pt x="243" y="514"/>
                  </a:moveTo>
                  <a:lnTo>
                    <a:pt x="0" y="7"/>
                  </a:lnTo>
                  <a:lnTo>
                    <a:pt x="15" y="0"/>
                  </a:lnTo>
                  <a:lnTo>
                    <a:pt x="257" y="507"/>
                  </a:lnTo>
                  <a:lnTo>
                    <a:pt x="243" y="514"/>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64" name="Freeform 325"/>
            <p:cNvSpPr/>
            <p:nvPr/>
          </p:nvSpPr>
          <p:spPr bwMode="auto">
            <a:xfrm>
              <a:off x="4754653" y="2743589"/>
              <a:ext cx="196850" cy="858838"/>
            </a:xfrm>
            <a:custGeom>
              <a:avLst/>
              <a:gdLst>
                <a:gd name="T0" fmla="*/ 109 w 124"/>
                <a:gd name="T1" fmla="*/ 541 h 541"/>
                <a:gd name="T2" fmla="*/ 0 w 124"/>
                <a:gd name="T3" fmla="*/ 3 h 541"/>
                <a:gd name="T4" fmla="*/ 15 w 124"/>
                <a:gd name="T5" fmla="*/ 0 h 541"/>
                <a:gd name="T6" fmla="*/ 124 w 124"/>
                <a:gd name="T7" fmla="*/ 536 h 541"/>
                <a:gd name="T8" fmla="*/ 109 w 124"/>
                <a:gd name="T9" fmla="*/ 541 h 541"/>
              </a:gdLst>
              <a:ahLst/>
              <a:cxnLst>
                <a:cxn ang="0">
                  <a:pos x="T0" y="T1"/>
                </a:cxn>
                <a:cxn ang="0">
                  <a:pos x="T2" y="T3"/>
                </a:cxn>
                <a:cxn ang="0">
                  <a:pos x="T4" y="T5"/>
                </a:cxn>
                <a:cxn ang="0">
                  <a:pos x="T6" y="T7"/>
                </a:cxn>
                <a:cxn ang="0">
                  <a:pos x="T8" y="T9"/>
                </a:cxn>
              </a:cxnLst>
              <a:rect l="0" t="0" r="r" b="b"/>
              <a:pathLst>
                <a:path w="124" h="541">
                  <a:moveTo>
                    <a:pt x="109" y="541"/>
                  </a:moveTo>
                  <a:lnTo>
                    <a:pt x="0" y="3"/>
                  </a:lnTo>
                  <a:lnTo>
                    <a:pt x="15" y="0"/>
                  </a:lnTo>
                  <a:lnTo>
                    <a:pt x="124" y="536"/>
                  </a:lnTo>
                  <a:lnTo>
                    <a:pt x="109" y="54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65" name="Freeform 326"/>
            <p:cNvSpPr/>
            <p:nvPr/>
          </p:nvSpPr>
          <p:spPr bwMode="auto">
            <a:xfrm>
              <a:off x="4761003" y="2742001"/>
              <a:ext cx="388938" cy="328613"/>
            </a:xfrm>
            <a:custGeom>
              <a:avLst/>
              <a:gdLst>
                <a:gd name="T0" fmla="*/ 235 w 245"/>
                <a:gd name="T1" fmla="*/ 207 h 207"/>
                <a:gd name="T2" fmla="*/ 0 w 245"/>
                <a:gd name="T3" fmla="*/ 13 h 207"/>
                <a:gd name="T4" fmla="*/ 11 w 245"/>
                <a:gd name="T5" fmla="*/ 0 h 207"/>
                <a:gd name="T6" fmla="*/ 245 w 245"/>
                <a:gd name="T7" fmla="*/ 194 h 207"/>
                <a:gd name="T8" fmla="*/ 235 w 245"/>
                <a:gd name="T9" fmla="*/ 207 h 207"/>
              </a:gdLst>
              <a:ahLst/>
              <a:cxnLst>
                <a:cxn ang="0">
                  <a:pos x="T0" y="T1"/>
                </a:cxn>
                <a:cxn ang="0">
                  <a:pos x="T2" y="T3"/>
                </a:cxn>
                <a:cxn ang="0">
                  <a:pos x="T4" y="T5"/>
                </a:cxn>
                <a:cxn ang="0">
                  <a:pos x="T6" y="T7"/>
                </a:cxn>
                <a:cxn ang="0">
                  <a:pos x="T8" y="T9"/>
                </a:cxn>
              </a:cxnLst>
              <a:rect l="0" t="0" r="r" b="b"/>
              <a:pathLst>
                <a:path w="245" h="207">
                  <a:moveTo>
                    <a:pt x="235" y="207"/>
                  </a:moveTo>
                  <a:lnTo>
                    <a:pt x="0" y="13"/>
                  </a:lnTo>
                  <a:lnTo>
                    <a:pt x="11" y="0"/>
                  </a:lnTo>
                  <a:lnTo>
                    <a:pt x="245" y="194"/>
                  </a:lnTo>
                  <a:lnTo>
                    <a:pt x="235" y="207"/>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66" name="Freeform 327"/>
            <p:cNvSpPr/>
            <p:nvPr/>
          </p:nvSpPr>
          <p:spPr bwMode="auto">
            <a:xfrm>
              <a:off x="4924515" y="3059501"/>
              <a:ext cx="233363" cy="527050"/>
            </a:xfrm>
            <a:custGeom>
              <a:avLst/>
              <a:gdLst>
                <a:gd name="T0" fmla="*/ 16 w 147"/>
                <a:gd name="T1" fmla="*/ 332 h 332"/>
                <a:gd name="T2" fmla="*/ 0 w 147"/>
                <a:gd name="T3" fmla="*/ 326 h 332"/>
                <a:gd name="T4" fmla="*/ 132 w 147"/>
                <a:gd name="T5" fmla="*/ 0 h 332"/>
                <a:gd name="T6" fmla="*/ 147 w 147"/>
                <a:gd name="T7" fmla="*/ 5 h 332"/>
                <a:gd name="T8" fmla="*/ 16 w 147"/>
                <a:gd name="T9" fmla="*/ 332 h 332"/>
              </a:gdLst>
              <a:ahLst/>
              <a:cxnLst>
                <a:cxn ang="0">
                  <a:pos x="T0" y="T1"/>
                </a:cxn>
                <a:cxn ang="0">
                  <a:pos x="T2" y="T3"/>
                </a:cxn>
                <a:cxn ang="0">
                  <a:pos x="T4" y="T5"/>
                </a:cxn>
                <a:cxn ang="0">
                  <a:pos x="T6" y="T7"/>
                </a:cxn>
                <a:cxn ang="0">
                  <a:pos x="T8" y="T9"/>
                </a:cxn>
              </a:cxnLst>
              <a:rect l="0" t="0" r="r" b="b"/>
              <a:pathLst>
                <a:path w="147" h="332">
                  <a:moveTo>
                    <a:pt x="16" y="332"/>
                  </a:moveTo>
                  <a:lnTo>
                    <a:pt x="0" y="326"/>
                  </a:lnTo>
                  <a:lnTo>
                    <a:pt x="132" y="0"/>
                  </a:lnTo>
                  <a:lnTo>
                    <a:pt x="147" y="5"/>
                  </a:lnTo>
                  <a:lnTo>
                    <a:pt x="16" y="33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67" name="Freeform 328"/>
            <p:cNvSpPr/>
            <p:nvPr/>
          </p:nvSpPr>
          <p:spPr bwMode="auto">
            <a:xfrm>
              <a:off x="5135653" y="3048389"/>
              <a:ext cx="417513" cy="247650"/>
            </a:xfrm>
            <a:custGeom>
              <a:avLst/>
              <a:gdLst>
                <a:gd name="T0" fmla="*/ 256 w 263"/>
                <a:gd name="T1" fmla="*/ 156 h 156"/>
                <a:gd name="T2" fmla="*/ 0 w 263"/>
                <a:gd name="T3" fmla="*/ 14 h 156"/>
                <a:gd name="T4" fmla="*/ 7 w 263"/>
                <a:gd name="T5" fmla="*/ 0 h 156"/>
                <a:gd name="T6" fmla="*/ 263 w 263"/>
                <a:gd name="T7" fmla="*/ 142 h 156"/>
                <a:gd name="T8" fmla="*/ 256 w 263"/>
                <a:gd name="T9" fmla="*/ 156 h 156"/>
              </a:gdLst>
              <a:ahLst/>
              <a:cxnLst>
                <a:cxn ang="0">
                  <a:pos x="T0" y="T1"/>
                </a:cxn>
                <a:cxn ang="0">
                  <a:pos x="T2" y="T3"/>
                </a:cxn>
                <a:cxn ang="0">
                  <a:pos x="T4" y="T5"/>
                </a:cxn>
                <a:cxn ang="0">
                  <a:pos x="T6" y="T7"/>
                </a:cxn>
                <a:cxn ang="0">
                  <a:pos x="T8" y="T9"/>
                </a:cxn>
              </a:cxnLst>
              <a:rect l="0" t="0" r="r" b="b"/>
              <a:pathLst>
                <a:path w="263" h="156">
                  <a:moveTo>
                    <a:pt x="256" y="156"/>
                  </a:moveTo>
                  <a:lnTo>
                    <a:pt x="0" y="14"/>
                  </a:lnTo>
                  <a:lnTo>
                    <a:pt x="7" y="0"/>
                  </a:lnTo>
                  <a:lnTo>
                    <a:pt x="263" y="142"/>
                  </a:lnTo>
                  <a:lnTo>
                    <a:pt x="256" y="156"/>
                  </a:lnTo>
                  <a:close/>
                </a:path>
              </a:pathLst>
            </a:custGeom>
            <a:solidFill>
              <a:srgbClr val="D0D1D3"/>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68" name="Freeform 329"/>
            <p:cNvSpPr/>
            <p:nvPr/>
          </p:nvSpPr>
          <p:spPr bwMode="auto">
            <a:xfrm>
              <a:off x="5527765" y="3280164"/>
              <a:ext cx="100013" cy="608013"/>
            </a:xfrm>
            <a:custGeom>
              <a:avLst/>
              <a:gdLst>
                <a:gd name="T0" fmla="*/ 46 w 63"/>
                <a:gd name="T1" fmla="*/ 383 h 383"/>
                <a:gd name="T2" fmla="*/ 0 w 63"/>
                <a:gd name="T3" fmla="*/ 3 h 383"/>
                <a:gd name="T4" fmla="*/ 16 w 63"/>
                <a:gd name="T5" fmla="*/ 0 h 383"/>
                <a:gd name="T6" fmla="*/ 63 w 63"/>
                <a:gd name="T7" fmla="*/ 381 h 383"/>
                <a:gd name="T8" fmla="*/ 46 w 63"/>
                <a:gd name="T9" fmla="*/ 383 h 383"/>
              </a:gdLst>
              <a:ahLst/>
              <a:cxnLst>
                <a:cxn ang="0">
                  <a:pos x="T0" y="T1"/>
                </a:cxn>
                <a:cxn ang="0">
                  <a:pos x="T2" y="T3"/>
                </a:cxn>
                <a:cxn ang="0">
                  <a:pos x="T4" y="T5"/>
                </a:cxn>
                <a:cxn ang="0">
                  <a:pos x="T6" y="T7"/>
                </a:cxn>
                <a:cxn ang="0">
                  <a:pos x="T8" y="T9"/>
                </a:cxn>
              </a:cxnLst>
              <a:rect l="0" t="0" r="r" b="b"/>
              <a:pathLst>
                <a:path w="63" h="383">
                  <a:moveTo>
                    <a:pt x="46" y="383"/>
                  </a:moveTo>
                  <a:lnTo>
                    <a:pt x="0" y="3"/>
                  </a:lnTo>
                  <a:lnTo>
                    <a:pt x="16" y="0"/>
                  </a:lnTo>
                  <a:lnTo>
                    <a:pt x="63" y="381"/>
                  </a:lnTo>
                  <a:lnTo>
                    <a:pt x="46" y="38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69" name="Freeform 330"/>
            <p:cNvSpPr/>
            <p:nvPr/>
          </p:nvSpPr>
          <p:spPr bwMode="auto">
            <a:xfrm>
              <a:off x="5542053" y="3272226"/>
              <a:ext cx="539750" cy="315913"/>
            </a:xfrm>
            <a:custGeom>
              <a:avLst/>
              <a:gdLst>
                <a:gd name="T0" fmla="*/ 333 w 340"/>
                <a:gd name="T1" fmla="*/ 199 h 199"/>
                <a:gd name="T2" fmla="*/ 0 w 340"/>
                <a:gd name="T3" fmla="*/ 14 h 199"/>
                <a:gd name="T4" fmla="*/ 7 w 340"/>
                <a:gd name="T5" fmla="*/ 0 h 199"/>
                <a:gd name="T6" fmla="*/ 340 w 340"/>
                <a:gd name="T7" fmla="*/ 184 h 199"/>
                <a:gd name="T8" fmla="*/ 333 w 340"/>
                <a:gd name="T9" fmla="*/ 199 h 199"/>
              </a:gdLst>
              <a:ahLst/>
              <a:cxnLst>
                <a:cxn ang="0">
                  <a:pos x="T0" y="T1"/>
                </a:cxn>
                <a:cxn ang="0">
                  <a:pos x="T2" y="T3"/>
                </a:cxn>
                <a:cxn ang="0">
                  <a:pos x="T4" y="T5"/>
                </a:cxn>
                <a:cxn ang="0">
                  <a:pos x="T6" y="T7"/>
                </a:cxn>
                <a:cxn ang="0">
                  <a:pos x="T8" y="T9"/>
                </a:cxn>
              </a:cxnLst>
              <a:rect l="0" t="0" r="r" b="b"/>
              <a:pathLst>
                <a:path w="340" h="199">
                  <a:moveTo>
                    <a:pt x="333" y="199"/>
                  </a:moveTo>
                  <a:lnTo>
                    <a:pt x="0" y="14"/>
                  </a:lnTo>
                  <a:lnTo>
                    <a:pt x="7" y="0"/>
                  </a:lnTo>
                  <a:lnTo>
                    <a:pt x="340" y="184"/>
                  </a:lnTo>
                  <a:lnTo>
                    <a:pt x="333" y="199"/>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70" name="Freeform 331"/>
            <p:cNvSpPr/>
            <p:nvPr/>
          </p:nvSpPr>
          <p:spPr bwMode="auto">
            <a:xfrm>
              <a:off x="5480140" y="2964251"/>
              <a:ext cx="76200" cy="322263"/>
            </a:xfrm>
            <a:custGeom>
              <a:avLst/>
              <a:gdLst>
                <a:gd name="T0" fmla="*/ 32 w 48"/>
                <a:gd name="T1" fmla="*/ 203 h 203"/>
                <a:gd name="T2" fmla="*/ 0 w 48"/>
                <a:gd name="T3" fmla="*/ 2 h 203"/>
                <a:gd name="T4" fmla="*/ 16 w 48"/>
                <a:gd name="T5" fmla="*/ 0 h 203"/>
                <a:gd name="T6" fmla="*/ 48 w 48"/>
                <a:gd name="T7" fmla="*/ 201 h 203"/>
                <a:gd name="T8" fmla="*/ 32 w 48"/>
                <a:gd name="T9" fmla="*/ 203 h 203"/>
              </a:gdLst>
              <a:ahLst/>
              <a:cxnLst>
                <a:cxn ang="0">
                  <a:pos x="T0" y="T1"/>
                </a:cxn>
                <a:cxn ang="0">
                  <a:pos x="T2" y="T3"/>
                </a:cxn>
                <a:cxn ang="0">
                  <a:pos x="T4" y="T5"/>
                </a:cxn>
                <a:cxn ang="0">
                  <a:pos x="T6" y="T7"/>
                </a:cxn>
                <a:cxn ang="0">
                  <a:pos x="T8" y="T9"/>
                </a:cxn>
              </a:cxnLst>
              <a:rect l="0" t="0" r="r" b="b"/>
              <a:pathLst>
                <a:path w="48" h="203">
                  <a:moveTo>
                    <a:pt x="32" y="203"/>
                  </a:moveTo>
                  <a:lnTo>
                    <a:pt x="0" y="2"/>
                  </a:lnTo>
                  <a:lnTo>
                    <a:pt x="16" y="0"/>
                  </a:lnTo>
                  <a:lnTo>
                    <a:pt x="48" y="201"/>
                  </a:lnTo>
                  <a:lnTo>
                    <a:pt x="32" y="20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71" name="Freeform 332"/>
            <p:cNvSpPr/>
            <p:nvPr/>
          </p:nvSpPr>
          <p:spPr bwMode="auto">
            <a:xfrm>
              <a:off x="4934040" y="3267464"/>
              <a:ext cx="611188" cy="317500"/>
            </a:xfrm>
            <a:custGeom>
              <a:avLst/>
              <a:gdLst>
                <a:gd name="T0" fmla="*/ 7 w 385"/>
                <a:gd name="T1" fmla="*/ 200 h 200"/>
                <a:gd name="T2" fmla="*/ 0 w 385"/>
                <a:gd name="T3" fmla="*/ 184 h 200"/>
                <a:gd name="T4" fmla="*/ 378 w 385"/>
                <a:gd name="T5" fmla="*/ 0 h 200"/>
                <a:gd name="T6" fmla="*/ 385 w 385"/>
                <a:gd name="T7" fmla="*/ 15 h 200"/>
                <a:gd name="T8" fmla="*/ 7 w 385"/>
                <a:gd name="T9" fmla="*/ 200 h 200"/>
              </a:gdLst>
              <a:ahLst/>
              <a:cxnLst>
                <a:cxn ang="0">
                  <a:pos x="T0" y="T1"/>
                </a:cxn>
                <a:cxn ang="0">
                  <a:pos x="T2" y="T3"/>
                </a:cxn>
                <a:cxn ang="0">
                  <a:pos x="T4" y="T5"/>
                </a:cxn>
                <a:cxn ang="0">
                  <a:pos x="T6" y="T7"/>
                </a:cxn>
                <a:cxn ang="0">
                  <a:pos x="T8" y="T9"/>
                </a:cxn>
              </a:cxnLst>
              <a:rect l="0" t="0" r="r" b="b"/>
              <a:pathLst>
                <a:path w="385" h="200">
                  <a:moveTo>
                    <a:pt x="7" y="200"/>
                  </a:moveTo>
                  <a:lnTo>
                    <a:pt x="0" y="184"/>
                  </a:lnTo>
                  <a:lnTo>
                    <a:pt x="378" y="0"/>
                  </a:lnTo>
                  <a:lnTo>
                    <a:pt x="385" y="15"/>
                  </a:lnTo>
                  <a:lnTo>
                    <a:pt x="7" y="20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72" name="Freeform 333"/>
            <p:cNvSpPr/>
            <p:nvPr/>
          </p:nvSpPr>
          <p:spPr bwMode="auto">
            <a:xfrm>
              <a:off x="4938803" y="3564326"/>
              <a:ext cx="677863" cy="317500"/>
            </a:xfrm>
            <a:custGeom>
              <a:avLst/>
              <a:gdLst>
                <a:gd name="T0" fmla="*/ 420 w 427"/>
                <a:gd name="T1" fmla="*/ 200 h 200"/>
                <a:gd name="T2" fmla="*/ 0 w 427"/>
                <a:gd name="T3" fmla="*/ 14 h 200"/>
                <a:gd name="T4" fmla="*/ 7 w 427"/>
                <a:gd name="T5" fmla="*/ 0 h 200"/>
                <a:gd name="T6" fmla="*/ 427 w 427"/>
                <a:gd name="T7" fmla="*/ 186 h 200"/>
                <a:gd name="T8" fmla="*/ 420 w 427"/>
                <a:gd name="T9" fmla="*/ 200 h 200"/>
              </a:gdLst>
              <a:ahLst/>
              <a:cxnLst>
                <a:cxn ang="0">
                  <a:pos x="T0" y="T1"/>
                </a:cxn>
                <a:cxn ang="0">
                  <a:pos x="T2" y="T3"/>
                </a:cxn>
                <a:cxn ang="0">
                  <a:pos x="T4" y="T5"/>
                </a:cxn>
                <a:cxn ang="0">
                  <a:pos x="T6" y="T7"/>
                </a:cxn>
                <a:cxn ang="0">
                  <a:pos x="T8" y="T9"/>
                </a:cxn>
              </a:cxnLst>
              <a:rect l="0" t="0" r="r" b="b"/>
              <a:pathLst>
                <a:path w="427" h="200">
                  <a:moveTo>
                    <a:pt x="420" y="200"/>
                  </a:moveTo>
                  <a:lnTo>
                    <a:pt x="0" y="14"/>
                  </a:lnTo>
                  <a:lnTo>
                    <a:pt x="7" y="0"/>
                  </a:lnTo>
                  <a:lnTo>
                    <a:pt x="427" y="186"/>
                  </a:lnTo>
                  <a:lnTo>
                    <a:pt x="420" y="20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73" name="Freeform 334"/>
            <p:cNvSpPr/>
            <p:nvPr/>
          </p:nvSpPr>
          <p:spPr bwMode="auto">
            <a:xfrm>
              <a:off x="5623015" y="3777051"/>
              <a:ext cx="1447801" cy="119063"/>
            </a:xfrm>
            <a:custGeom>
              <a:avLst/>
              <a:gdLst>
                <a:gd name="T0" fmla="*/ 2 w 912"/>
                <a:gd name="T1" fmla="*/ 75 h 75"/>
                <a:gd name="T2" fmla="*/ 0 w 912"/>
                <a:gd name="T3" fmla="*/ 59 h 75"/>
                <a:gd name="T4" fmla="*/ 911 w 912"/>
                <a:gd name="T5" fmla="*/ 0 h 75"/>
                <a:gd name="T6" fmla="*/ 912 w 912"/>
                <a:gd name="T7" fmla="*/ 15 h 75"/>
                <a:gd name="T8" fmla="*/ 2 w 912"/>
                <a:gd name="T9" fmla="*/ 75 h 75"/>
              </a:gdLst>
              <a:ahLst/>
              <a:cxnLst>
                <a:cxn ang="0">
                  <a:pos x="T0" y="T1"/>
                </a:cxn>
                <a:cxn ang="0">
                  <a:pos x="T2" y="T3"/>
                </a:cxn>
                <a:cxn ang="0">
                  <a:pos x="T4" y="T5"/>
                </a:cxn>
                <a:cxn ang="0">
                  <a:pos x="T6" y="T7"/>
                </a:cxn>
                <a:cxn ang="0">
                  <a:pos x="T8" y="T9"/>
                </a:cxn>
              </a:cxnLst>
              <a:rect l="0" t="0" r="r" b="b"/>
              <a:pathLst>
                <a:path w="912" h="75">
                  <a:moveTo>
                    <a:pt x="2" y="75"/>
                  </a:moveTo>
                  <a:lnTo>
                    <a:pt x="0" y="59"/>
                  </a:lnTo>
                  <a:lnTo>
                    <a:pt x="911" y="0"/>
                  </a:lnTo>
                  <a:lnTo>
                    <a:pt x="912" y="15"/>
                  </a:lnTo>
                  <a:lnTo>
                    <a:pt x="2" y="7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74" name="Freeform 335"/>
            <p:cNvSpPr/>
            <p:nvPr/>
          </p:nvSpPr>
          <p:spPr bwMode="auto">
            <a:xfrm>
              <a:off x="6767603" y="3180151"/>
              <a:ext cx="596900" cy="287338"/>
            </a:xfrm>
            <a:custGeom>
              <a:avLst/>
              <a:gdLst>
                <a:gd name="T0" fmla="*/ 7 w 376"/>
                <a:gd name="T1" fmla="*/ 181 h 181"/>
                <a:gd name="T2" fmla="*/ 0 w 376"/>
                <a:gd name="T3" fmla="*/ 165 h 181"/>
                <a:gd name="T4" fmla="*/ 370 w 376"/>
                <a:gd name="T5" fmla="*/ 0 h 181"/>
                <a:gd name="T6" fmla="*/ 376 w 376"/>
                <a:gd name="T7" fmla="*/ 16 h 181"/>
                <a:gd name="T8" fmla="*/ 7 w 376"/>
                <a:gd name="T9" fmla="*/ 181 h 181"/>
              </a:gdLst>
              <a:ahLst/>
              <a:cxnLst>
                <a:cxn ang="0">
                  <a:pos x="T0" y="T1"/>
                </a:cxn>
                <a:cxn ang="0">
                  <a:pos x="T2" y="T3"/>
                </a:cxn>
                <a:cxn ang="0">
                  <a:pos x="T4" y="T5"/>
                </a:cxn>
                <a:cxn ang="0">
                  <a:pos x="T6" y="T7"/>
                </a:cxn>
                <a:cxn ang="0">
                  <a:pos x="T8" y="T9"/>
                </a:cxn>
              </a:cxnLst>
              <a:rect l="0" t="0" r="r" b="b"/>
              <a:pathLst>
                <a:path w="376" h="181">
                  <a:moveTo>
                    <a:pt x="7" y="181"/>
                  </a:moveTo>
                  <a:lnTo>
                    <a:pt x="0" y="165"/>
                  </a:lnTo>
                  <a:lnTo>
                    <a:pt x="370" y="0"/>
                  </a:lnTo>
                  <a:lnTo>
                    <a:pt x="376" y="16"/>
                  </a:lnTo>
                  <a:lnTo>
                    <a:pt x="7" y="18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75" name="Freeform 336"/>
            <p:cNvSpPr/>
            <p:nvPr/>
          </p:nvSpPr>
          <p:spPr bwMode="auto">
            <a:xfrm>
              <a:off x="6410416" y="3442089"/>
              <a:ext cx="366713" cy="122238"/>
            </a:xfrm>
            <a:custGeom>
              <a:avLst/>
              <a:gdLst>
                <a:gd name="T0" fmla="*/ 4 w 231"/>
                <a:gd name="T1" fmla="*/ 77 h 77"/>
                <a:gd name="T2" fmla="*/ 0 w 231"/>
                <a:gd name="T3" fmla="*/ 62 h 77"/>
                <a:gd name="T4" fmla="*/ 226 w 231"/>
                <a:gd name="T5" fmla="*/ 0 h 77"/>
                <a:gd name="T6" fmla="*/ 231 w 231"/>
                <a:gd name="T7" fmla="*/ 16 h 77"/>
                <a:gd name="T8" fmla="*/ 4 w 231"/>
                <a:gd name="T9" fmla="*/ 77 h 77"/>
              </a:gdLst>
              <a:ahLst/>
              <a:cxnLst>
                <a:cxn ang="0">
                  <a:pos x="T0" y="T1"/>
                </a:cxn>
                <a:cxn ang="0">
                  <a:pos x="T2" y="T3"/>
                </a:cxn>
                <a:cxn ang="0">
                  <a:pos x="T4" y="T5"/>
                </a:cxn>
                <a:cxn ang="0">
                  <a:pos x="T6" y="T7"/>
                </a:cxn>
                <a:cxn ang="0">
                  <a:pos x="T8" y="T9"/>
                </a:cxn>
              </a:cxnLst>
              <a:rect l="0" t="0" r="r" b="b"/>
              <a:pathLst>
                <a:path w="231" h="77">
                  <a:moveTo>
                    <a:pt x="4" y="77"/>
                  </a:moveTo>
                  <a:lnTo>
                    <a:pt x="0" y="62"/>
                  </a:lnTo>
                  <a:lnTo>
                    <a:pt x="226" y="0"/>
                  </a:lnTo>
                  <a:lnTo>
                    <a:pt x="231" y="16"/>
                  </a:lnTo>
                  <a:lnTo>
                    <a:pt x="4" y="77"/>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76" name="Freeform 337"/>
            <p:cNvSpPr/>
            <p:nvPr/>
          </p:nvSpPr>
          <p:spPr bwMode="auto">
            <a:xfrm>
              <a:off x="7312116" y="2422914"/>
              <a:ext cx="60325" cy="771525"/>
            </a:xfrm>
            <a:custGeom>
              <a:avLst/>
              <a:gdLst>
                <a:gd name="T0" fmla="*/ 21 w 38"/>
                <a:gd name="T1" fmla="*/ 486 h 486"/>
                <a:gd name="T2" fmla="*/ 0 w 38"/>
                <a:gd name="T3" fmla="*/ 1 h 486"/>
                <a:gd name="T4" fmla="*/ 16 w 38"/>
                <a:gd name="T5" fmla="*/ 0 h 486"/>
                <a:gd name="T6" fmla="*/ 38 w 38"/>
                <a:gd name="T7" fmla="*/ 484 h 486"/>
                <a:gd name="T8" fmla="*/ 21 w 38"/>
                <a:gd name="T9" fmla="*/ 486 h 486"/>
              </a:gdLst>
              <a:ahLst/>
              <a:cxnLst>
                <a:cxn ang="0">
                  <a:pos x="T0" y="T1"/>
                </a:cxn>
                <a:cxn ang="0">
                  <a:pos x="T2" y="T3"/>
                </a:cxn>
                <a:cxn ang="0">
                  <a:pos x="T4" y="T5"/>
                </a:cxn>
                <a:cxn ang="0">
                  <a:pos x="T6" y="T7"/>
                </a:cxn>
                <a:cxn ang="0">
                  <a:pos x="T8" y="T9"/>
                </a:cxn>
              </a:cxnLst>
              <a:rect l="0" t="0" r="r" b="b"/>
              <a:pathLst>
                <a:path w="38" h="486">
                  <a:moveTo>
                    <a:pt x="21" y="486"/>
                  </a:moveTo>
                  <a:lnTo>
                    <a:pt x="0" y="1"/>
                  </a:lnTo>
                  <a:lnTo>
                    <a:pt x="16" y="0"/>
                  </a:lnTo>
                  <a:lnTo>
                    <a:pt x="38" y="484"/>
                  </a:lnTo>
                  <a:lnTo>
                    <a:pt x="21" y="486"/>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77" name="Freeform 338"/>
            <p:cNvSpPr/>
            <p:nvPr/>
          </p:nvSpPr>
          <p:spPr bwMode="auto">
            <a:xfrm>
              <a:off x="6897778" y="1940314"/>
              <a:ext cx="436563" cy="495300"/>
            </a:xfrm>
            <a:custGeom>
              <a:avLst/>
              <a:gdLst>
                <a:gd name="T0" fmla="*/ 263 w 275"/>
                <a:gd name="T1" fmla="*/ 312 h 312"/>
                <a:gd name="T2" fmla="*/ 0 w 275"/>
                <a:gd name="T3" fmla="*/ 11 h 312"/>
                <a:gd name="T4" fmla="*/ 13 w 275"/>
                <a:gd name="T5" fmla="*/ 0 h 312"/>
                <a:gd name="T6" fmla="*/ 275 w 275"/>
                <a:gd name="T7" fmla="*/ 301 h 312"/>
                <a:gd name="T8" fmla="*/ 263 w 275"/>
                <a:gd name="T9" fmla="*/ 312 h 312"/>
              </a:gdLst>
              <a:ahLst/>
              <a:cxnLst>
                <a:cxn ang="0">
                  <a:pos x="T0" y="T1"/>
                </a:cxn>
                <a:cxn ang="0">
                  <a:pos x="T2" y="T3"/>
                </a:cxn>
                <a:cxn ang="0">
                  <a:pos x="T4" y="T5"/>
                </a:cxn>
                <a:cxn ang="0">
                  <a:pos x="T6" y="T7"/>
                </a:cxn>
                <a:cxn ang="0">
                  <a:pos x="T8" y="T9"/>
                </a:cxn>
              </a:cxnLst>
              <a:rect l="0" t="0" r="r" b="b"/>
              <a:pathLst>
                <a:path w="275" h="312">
                  <a:moveTo>
                    <a:pt x="263" y="312"/>
                  </a:moveTo>
                  <a:lnTo>
                    <a:pt x="0" y="11"/>
                  </a:lnTo>
                  <a:lnTo>
                    <a:pt x="13" y="0"/>
                  </a:lnTo>
                  <a:lnTo>
                    <a:pt x="275" y="301"/>
                  </a:lnTo>
                  <a:lnTo>
                    <a:pt x="263" y="31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78" name="Freeform 339"/>
            <p:cNvSpPr/>
            <p:nvPr/>
          </p:nvSpPr>
          <p:spPr bwMode="auto">
            <a:xfrm>
              <a:off x="6980328" y="2421326"/>
              <a:ext cx="347663" cy="271463"/>
            </a:xfrm>
            <a:custGeom>
              <a:avLst/>
              <a:gdLst>
                <a:gd name="T0" fmla="*/ 11 w 219"/>
                <a:gd name="T1" fmla="*/ 171 h 171"/>
                <a:gd name="T2" fmla="*/ 0 w 219"/>
                <a:gd name="T3" fmla="*/ 157 h 171"/>
                <a:gd name="T4" fmla="*/ 209 w 219"/>
                <a:gd name="T5" fmla="*/ 0 h 171"/>
                <a:gd name="T6" fmla="*/ 219 w 219"/>
                <a:gd name="T7" fmla="*/ 12 h 171"/>
                <a:gd name="T8" fmla="*/ 11 w 219"/>
                <a:gd name="T9" fmla="*/ 171 h 171"/>
              </a:gdLst>
              <a:ahLst/>
              <a:cxnLst>
                <a:cxn ang="0">
                  <a:pos x="T0" y="T1"/>
                </a:cxn>
                <a:cxn ang="0">
                  <a:pos x="T2" y="T3"/>
                </a:cxn>
                <a:cxn ang="0">
                  <a:pos x="T4" y="T5"/>
                </a:cxn>
                <a:cxn ang="0">
                  <a:pos x="T6" y="T7"/>
                </a:cxn>
                <a:cxn ang="0">
                  <a:pos x="T8" y="T9"/>
                </a:cxn>
              </a:cxnLst>
              <a:rect l="0" t="0" r="r" b="b"/>
              <a:pathLst>
                <a:path w="219" h="171">
                  <a:moveTo>
                    <a:pt x="11" y="171"/>
                  </a:moveTo>
                  <a:lnTo>
                    <a:pt x="0" y="157"/>
                  </a:lnTo>
                  <a:lnTo>
                    <a:pt x="209" y="0"/>
                  </a:lnTo>
                  <a:lnTo>
                    <a:pt x="219" y="12"/>
                  </a:lnTo>
                  <a:lnTo>
                    <a:pt x="11" y="17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79" name="Freeform 340"/>
            <p:cNvSpPr/>
            <p:nvPr/>
          </p:nvSpPr>
          <p:spPr bwMode="auto">
            <a:xfrm>
              <a:off x="6629491" y="2673739"/>
              <a:ext cx="371475" cy="320675"/>
            </a:xfrm>
            <a:custGeom>
              <a:avLst/>
              <a:gdLst>
                <a:gd name="T0" fmla="*/ 10 w 234"/>
                <a:gd name="T1" fmla="*/ 202 h 202"/>
                <a:gd name="T2" fmla="*/ 0 w 234"/>
                <a:gd name="T3" fmla="*/ 190 h 202"/>
                <a:gd name="T4" fmla="*/ 224 w 234"/>
                <a:gd name="T5" fmla="*/ 0 h 202"/>
                <a:gd name="T6" fmla="*/ 234 w 234"/>
                <a:gd name="T7" fmla="*/ 12 h 202"/>
                <a:gd name="T8" fmla="*/ 10 w 234"/>
                <a:gd name="T9" fmla="*/ 202 h 202"/>
              </a:gdLst>
              <a:ahLst/>
              <a:cxnLst>
                <a:cxn ang="0">
                  <a:pos x="T0" y="T1"/>
                </a:cxn>
                <a:cxn ang="0">
                  <a:pos x="T2" y="T3"/>
                </a:cxn>
                <a:cxn ang="0">
                  <a:pos x="T4" y="T5"/>
                </a:cxn>
                <a:cxn ang="0">
                  <a:pos x="T6" y="T7"/>
                </a:cxn>
                <a:cxn ang="0">
                  <a:pos x="T8" y="T9"/>
                </a:cxn>
              </a:cxnLst>
              <a:rect l="0" t="0" r="r" b="b"/>
              <a:pathLst>
                <a:path w="234" h="202">
                  <a:moveTo>
                    <a:pt x="10" y="202"/>
                  </a:moveTo>
                  <a:lnTo>
                    <a:pt x="0" y="190"/>
                  </a:lnTo>
                  <a:lnTo>
                    <a:pt x="224" y="0"/>
                  </a:lnTo>
                  <a:lnTo>
                    <a:pt x="234" y="12"/>
                  </a:lnTo>
                  <a:lnTo>
                    <a:pt x="10" y="20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80" name="Freeform 341"/>
            <p:cNvSpPr/>
            <p:nvPr/>
          </p:nvSpPr>
          <p:spPr bwMode="auto">
            <a:xfrm>
              <a:off x="6051640" y="2891226"/>
              <a:ext cx="592138" cy="103188"/>
            </a:xfrm>
            <a:custGeom>
              <a:avLst/>
              <a:gdLst>
                <a:gd name="T0" fmla="*/ 370 w 373"/>
                <a:gd name="T1" fmla="*/ 65 h 65"/>
                <a:gd name="T2" fmla="*/ 0 w 373"/>
                <a:gd name="T3" fmla="*/ 16 h 65"/>
                <a:gd name="T4" fmla="*/ 3 w 373"/>
                <a:gd name="T5" fmla="*/ 0 h 65"/>
                <a:gd name="T6" fmla="*/ 373 w 373"/>
                <a:gd name="T7" fmla="*/ 48 h 65"/>
                <a:gd name="T8" fmla="*/ 370 w 373"/>
                <a:gd name="T9" fmla="*/ 65 h 65"/>
              </a:gdLst>
              <a:ahLst/>
              <a:cxnLst>
                <a:cxn ang="0">
                  <a:pos x="T0" y="T1"/>
                </a:cxn>
                <a:cxn ang="0">
                  <a:pos x="T2" y="T3"/>
                </a:cxn>
                <a:cxn ang="0">
                  <a:pos x="T4" y="T5"/>
                </a:cxn>
                <a:cxn ang="0">
                  <a:pos x="T6" y="T7"/>
                </a:cxn>
                <a:cxn ang="0">
                  <a:pos x="T8" y="T9"/>
                </a:cxn>
              </a:cxnLst>
              <a:rect l="0" t="0" r="r" b="b"/>
              <a:pathLst>
                <a:path w="373" h="65">
                  <a:moveTo>
                    <a:pt x="370" y="65"/>
                  </a:moveTo>
                  <a:lnTo>
                    <a:pt x="0" y="16"/>
                  </a:lnTo>
                  <a:lnTo>
                    <a:pt x="3" y="0"/>
                  </a:lnTo>
                  <a:lnTo>
                    <a:pt x="373" y="48"/>
                  </a:lnTo>
                  <a:lnTo>
                    <a:pt x="370" y="6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81" name="Freeform 342"/>
            <p:cNvSpPr/>
            <p:nvPr/>
          </p:nvSpPr>
          <p:spPr bwMode="auto">
            <a:xfrm>
              <a:off x="5491253" y="2897576"/>
              <a:ext cx="560388" cy="79375"/>
            </a:xfrm>
            <a:custGeom>
              <a:avLst/>
              <a:gdLst>
                <a:gd name="T0" fmla="*/ 2 w 353"/>
                <a:gd name="T1" fmla="*/ 50 h 50"/>
                <a:gd name="T2" fmla="*/ 0 w 353"/>
                <a:gd name="T3" fmla="*/ 35 h 50"/>
                <a:gd name="T4" fmla="*/ 351 w 353"/>
                <a:gd name="T5" fmla="*/ 0 h 50"/>
                <a:gd name="T6" fmla="*/ 353 w 353"/>
                <a:gd name="T7" fmla="*/ 17 h 50"/>
                <a:gd name="T8" fmla="*/ 2 w 353"/>
                <a:gd name="T9" fmla="*/ 50 h 50"/>
              </a:gdLst>
              <a:ahLst/>
              <a:cxnLst>
                <a:cxn ang="0">
                  <a:pos x="T0" y="T1"/>
                </a:cxn>
                <a:cxn ang="0">
                  <a:pos x="T2" y="T3"/>
                </a:cxn>
                <a:cxn ang="0">
                  <a:pos x="T4" y="T5"/>
                </a:cxn>
                <a:cxn ang="0">
                  <a:pos x="T6" y="T7"/>
                </a:cxn>
                <a:cxn ang="0">
                  <a:pos x="T8" y="T9"/>
                </a:cxn>
              </a:cxnLst>
              <a:rect l="0" t="0" r="r" b="b"/>
              <a:pathLst>
                <a:path w="353" h="50">
                  <a:moveTo>
                    <a:pt x="2" y="50"/>
                  </a:moveTo>
                  <a:lnTo>
                    <a:pt x="0" y="35"/>
                  </a:lnTo>
                  <a:lnTo>
                    <a:pt x="351" y="0"/>
                  </a:lnTo>
                  <a:lnTo>
                    <a:pt x="353" y="17"/>
                  </a:lnTo>
                  <a:lnTo>
                    <a:pt x="2" y="5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82" name="Freeform 343"/>
            <p:cNvSpPr/>
            <p:nvPr/>
          </p:nvSpPr>
          <p:spPr bwMode="auto">
            <a:xfrm>
              <a:off x="4765765" y="2737239"/>
              <a:ext cx="731838" cy="246063"/>
            </a:xfrm>
            <a:custGeom>
              <a:avLst/>
              <a:gdLst>
                <a:gd name="T0" fmla="*/ 455 w 461"/>
                <a:gd name="T1" fmla="*/ 155 h 155"/>
                <a:gd name="T2" fmla="*/ 0 w 461"/>
                <a:gd name="T3" fmla="*/ 16 h 155"/>
                <a:gd name="T4" fmla="*/ 5 w 461"/>
                <a:gd name="T5" fmla="*/ 0 h 155"/>
                <a:gd name="T6" fmla="*/ 461 w 461"/>
                <a:gd name="T7" fmla="*/ 140 h 155"/>
                <a:gd name="T8" fmla="*/ 455 w 461"/>
                <a:gd name="T9" fmla="*/ 155 h 155"/>
              </a:gdLst>
              <a:ahLst/>
              <a:cxnLst>
                <a:cxn ang="0">
                  <a:pos x="T0" y="T1"/>
                </a:cxn>
                <a:cxn ang="0">
                  <a:pos x="T2" y="T3"/>
                </a:cxn>
                <a:cxn ang="0">
                  <a:pos x="T4" y="T5"/>
                </a:cxn>
                <a:cxn ang="0">
                  <a:pos x="T6" y="T7"/>
                </a:cxn>
                <a:cxn ang="0">
                  <a:pos x="T8" y="T9"/>
                </a:cxn>
              </a:cxnLst>
              <a:rect l="0" t="0" r="r" b="b"/>
              <a:pathLst>
                <a:path w="461" h="155">
                  <a:moveTo>
                    <a:pt x="455" y="155"/>
                  </a:moveTo>
                  <a:lnTo>
                    <a:pt x="0" y="16"/>
                  </a:lnTo>
                  <a:lnTo>
                    <a:pt x="5" y="0"/>
                  </a:lnTo>
                  <a:lnTo>
                    <a:pt x="461" y="140"/>
                  </a:lnTo>
                  <a:lnTo>
                    <a:pt x="455" y="15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83" name="Freeform 344"/>
            <p:cNvSpPr/>
            <p:nvPr/>
          </p:nvSpPr>
          <p:spPr bwMode="auto">
            <a:xfrm>
              <a:off x="5142003" y="2964251"/>
              <a:ext cx="346075" cy="112713"/>
            </a:xfrm>
            <a:custGeom>
              <a:avLst/>
              <a:gdLst>
                <a:gd name="T0" fmla="*/ 5 w 218"/>
                <a:gd name="T1" fmla="*/ 71 h 71"/>
                <a:gd name="T2" fmla="*/ 0 w 218"/>
                <a:gd name="T3" fmla="*/ 54 h 71"/>
                <a:gd name="T4" fmla="*/ 215 w 218"/>
                <a:gd name="T5" fmla="*/ 0 h 71"/>
                <a:gd name="T6" fmla="*/ 218 w 218"/>
                <a:gd name="T7" fmla="*/ 15 h 71"/>
                <a:gd name="T8" fmla="*/ 5 w 218"/>
                <a:gd name="T9" fmla="*/ 71 h 71"/>
              </a:gdLst>
              <a:ahLst/>
              <a:cxnLst>
                <a:cxn ang="0">
                  <a:pos x="T0" y="T1"/>
                </a:cxn>
                <a:cxn ang="0">
                  <a:pos x="T2" y="T3"/>
                </a:cxn>
                <a:cxn ang="0">
                  <a:pos x="T4" y="T5"/>
                </a:cxn>
                <a:cxn ang="0">
                  <a:pos x="T6" y="T7"/>
                </a:cxn>
                <a:cxn ang="0">
                  <a:pos x="T8" y="T9"/>
                </a:cxn>
              </a:cxnLst>
              <a:rect l="0" t="0" r="r" b="b"/>
              <a:pathLst>
                <a:path w="218" h="71">
                  <a:moveTo>
                    <a:pt x="5" y="71"/>
                  </a:moveTo>
                  <a:lnTo>
                    <a:pt x="0" y="54"/>
                  </a:lnTo>
                  <a:lnTo>
                    <a:pt x="215" y="0"/>
                  </a:lnTo>
                  <a:lnTo>
                    <a:pt x="218" y="15"/>
                  </a:lnTo>
                  <a:lnTo>
                    <a:pt x="5" y="7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84" name="Freeform 345"/>
            <p:cNvSpPr/>
            <p:nvPr/>
          </p:nvSpPr>
          <p:spPr bwMode="auto">
            <a:xfrm>
              <a:off x="5537290" y="2970601"/>
              <a:ext cx="1100138" cy="309563"/>
            </a:xfrm>
            <a:custGeom>
              <a:avLst/>
              <a:gdLst>
                <a:gd name="T0" fmla="*/ 0 w 496"/>
                <a:gd name="T1" fmla="*/ 140 h 140"/>
                <a:gd name="T2" fmla="*/ 0 w 496"/>
                <a:gd name="T3" fmla="*/ 140 h 140"/>
                <a:gd name="T4" fmla="*/ 1 w 496"/>
                <a:gd name="T5" fmla="*/ 135 h 140"/>
                <a:gd name="T6" fmla="*/ 1 w 496"/>
                <a:gd name="T7" fmla="*/ 129 h 140"/>
                <a:gd name="T8" fmla="*/ 493 w 496"/>
                <a:gd name="T9" fmla="*/ 0 h 140"/>
                <a:gd name="T10" fmla="*/ 496 w 496"/>
                <a:gd name="T11" fmla="*/ 11 h 140"/>
                <a:gd name="T12" fmla="*/ 0 w 496"/>
                <a:gd name="T13" fmla="*/ 140 h 140"/>
              </a:gdLst>
              <a:ahLst/>
              <a:cxnLst>
                <a:cxn ang="0">
                  <a:pos x="T0" y="T1"/>
                </a:cxn>
                <a:cxn ang="0">
                  <a:pos x="T2" y="T3"/>
                </a:cxn>
                <a:cxn ang="0">
                  <a:pos x="T4" y="T5"/>
                </a:cxn>
                <a:cxn ang="0">
                  <a:pos x="T6" y="T7"/>
                </a:cxn>
                <a:cxn ang="0">
                  <a:pos x="T8" y="T9"/>
                </a:cxn>
                <a:cxn ang="0">
                  <a:pos x="T10" y="T11"/>
                </a:cxn>
                <a:cxn ang="0">
                  <a:pos x="T12" y="T13"/>
                </a:cxn>
              </a:cxnLst>
              <a:rect l="0" t="0" r="r" b="b"/>
              <a:pathLst>
                <a:path w="496" h="140">
                  <a:moveTo>
                    <a:pt x="0" y="140"/>
                  </a:moveTo>
                  <a:cubicBezTo>
                    <a:pt x="0" y="140"/>
                    <a:pt x="0" y="140"/>
                    <a:pt x="0" y="140"/>
                  </a:cubicBezTo>
                  <a:cubicBezTo>
                    <a:pt x="1" y="135"/>
                    <a:pt x="1" y="135"/>
                    <a:pt x="1" y="135"/>
                  </a:cubicBezTo>
                  <a:cubicBezTo>
                    <a:pt x="1" y="129"/>
                    <a:pt x="1" y="129"/>
                    <a:pt x="1" y="129"/>
                  </a:cubicBezTo>
                  <a:cubicBezTo>
                    <a:pt x="15" y="127"/>
                    <a:pt x="361" y="35"/>
                    <a:pt x="493" y="0"/>
                  </a:cubicBezTo>
                  <a:cubicBezTo>
                    <a:pt x="496" y="11"/>
                    <a:pt x="496" y="11"/>
                    <a:pt x="496" y="11"/>
                  </a:cubicBezTo>
                  <a:cubicBezTo>
                    <a:pt x="44" y="132"/>
                    <a:pt x="5" y="140"/>
                    <a:pt x="0" y="140"/>
                  </a:cubicBez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85" name="Freeform 346"/>
            <p:cNvSpPr/>
            <p:nvPr/>
          </p:nvSpPr>
          <p:spPr bwMode="auto">
            <a:xfrm>
              <a:off x="5537290" y="2903926"/>
              <a:ext cx="522288" cy="379413"/>
            </a:xfrm>
            <a:custGeom>
              <a:avLst/>
              <a:gdLst>
                <a:gd name="T0" fmla="*/ 8 w 329"/>
                <a:gd name="T1" fmla="*/ 239 h 239"/>
                <a:gd name="T2" fmla="*/ 0 w 329"/>
                <a:gd name="T3" fmla="*/ 225 h 239"/>
                <a:gd name="T4" fmla="*/ 321 w 329"/>
                <a:gd name="T5" fmla="*/ 0 h 239"/>
                <a:gd name="T6" fmla="*/ 329 w 329"/>
                <a:gd name="T7" fmla="*/ 14 h 239"/>
                <a:gd name="T8" fmla="*/ 8 w 329"/>
                <a:gd name="T9" fmla="*/ 239 h 239"/>
              </a:gdLst>
              <a:ahLst/>
              <a:cxnLst>
                <a:cxn ang="0">
                  <a:pos x="T0" y="T1"/>
                </a:cxn>
                <a:cxn ang="0">
                  <a:pos x="T2" y="T3"/>
                </a:cxn>
                <a:cxn ang="0">
                  <a:pos x="T4" y="T5"/>
                </a:cxn>
                <a:cxn ang="0">
                  <a:pos x="T6" y="T7"/>
                </a:cxn>
                <a:cxn ang="0">
                  <a:pos x="T8" y="T9"/>
                </a:cxn>
              </a:cxnLst>
              <a:rect l="0" t="0" r="r" b="b"/>
              <a:pathLst>
                <a:path w="329" h="239">
                  <a:moveTo>
                    <a:pt x="8" y="239"/>
                  </a:moveTo>
                  <a:lnTo>
                    <a:pt x="0" y="225"/>
                  </a:lnTo>
                  <a:lnTo>
                    <a:pt x="321" y="0"/>
                  </a:lnTo>
                  <a:lnTo>
                    <a:pt x="329" y="14"/>
                  </a:lnTo>
                  <a:lnTo>
                    <a:pt x="8" y="239"/>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86" name="Freeform 347"/>
            <p:cNvSpPr/>
            <p:nvPr/>
          </p:nvSpPr>
          <p:spPr bwMode="auto">
            <a:xfrm>
              <a:off x="6064340" y="2673739"/>
              <a:ext cx="925513" cy="230188"/>
            </a:xfrm>
            <a:custGeom>
              <a:avLst/>
              <a:gdLst>
                <a:gd name="T0" fmla="*/ 3 w 583"/>
                <a:gd name="T1" fmla="*/ 145 h 145"/>
                <a:gd name="T2" fmla="*/ 0 w 583"/>
                <a:gd name="T3" fmla="*/ 128 h 145"/>
                <a:gd name="T4" fmla="*/ 578 w 583"/>
                <a:gd name="T5" fmla="*/ 0 h 145"/>
                <a:gd name="T6" fmla="*/ 583 w 583"/>
                <a:gd name="T7" fmla="*/ 15 h 145"/>
                <a:gd name="T8" fmla="*/ 3 w 583"/>
                <a:gd name="T9" fmla="*/ 145 h 145"/>
              </a:gdLst>
              <a:ahLst/>
              <a:cxnLst>
                <a:cxn ang="0">
                  <a:pos x="T0" y="T1"/>
                </a:cxn>
                <a:cxn ang="0">
                  <a:pos x="T2" y="T3"/>
                </a:cxn>
                <a:cxn ang="0">
                  <a:pos x="T4" y="T5"/>
                </a:cxn>
                <a:cxn ang="0">
                  <a:pos x="T6" y="T7"/>
                </a:cxn>
                <a:cxn ang="0">
                  <a:pos x="T8" y="T9"/>
                </a:cxn>
              </a:cxnLst>
              <a:rect l="0" t="0" r="r" b="b"/>
              <a:pathLst>
                <a:path w="583" h="145">
                  <a:moveTo>
                    <a:pt x="3" y="145"/>
                  </a:moveTo>
                  <a:lnTo>
                    <a:pt x="0" y="128"/>
                  </a:lnTo>
                  <a:lnTo>
                    <a:pt x="578" y="0"/>
                  </a:lnTo>
                  <a:lnTo>
                    <a:pt x="583" y="15"/>
                  </a:lnTo>
                  <a:lnTo>
                    <a:pt x="3" y="14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87" name="Freeform 348"/>
            <p:cNvSpPr/>
            <p:nvPr/>
          </p:nvSpPr>
          <p:spPr bwMode="auto">
            <a:xfrm>
              <a:off x="6627903" y="2986476"/>
              <a:ext cx="161925" cy="465138"/>
            </a:xfrm>
            <a:custGeom>
              <a:avLst/>
              <a:gdLst>
                <a:gd name="T0" fmla="*/ 85 w 102"/>
                <a:gd name="T1" fmla="*/ 293 h 293"/>
                <a:gd name="T2" fmla="*/ 0 w 102"/>
                <a:gd name="T3" fmla="*/ 4 h 293"/>
                <a:gd name="T4" fmla="*/ 17 w 102"/>
                <a:gd name="T5" fmla="*/ 0 h 293"/>
                <a:gd name="T6" fmla="*/ 102 w 102"/>
                <a:gd name="T7" fmla="*/ 289 h 293"/>
                <a:gd name="T8" fmla="*/ 85 w 102"/>
                <a:gd name="T9" fmla="*/ 293 h 293"/>
              </a:gdLst>
              <a:ahLst/>
              <a:cxnLst>
                <a:cxn ang="0">
                  <a:pos x="T0" y="T1"/>
                </a:cxn>
                <a:cxn ang="0">
                  <a:pos x="T2" y="T3"/>
                </a:cxn>
                <a:cxn ang="0">
                  <a:pos x="T4" y="T5"/>
                </a:cxn>
                <a:cxn ang="0">
                  <a:pos x="T6" y="T7"/>
                </a:cxn>
                <a:cxn ang="0">
                  <a:pos x="T8" y="T9"/>
                </a:cxn>
              </a:cxnLst>
              <a:rect l="0" t="0" r="r" b="b"/>
              <a:pathLst>
                <a:path w="102" h="293">
                  <a:moveTo>
                    <a:pt x="85" y="293"/>
                  </a:moveTo>
                  <a:lnTo>
                    <a:pt x="0" y="4"/>
                  </a:lnTo>
                  <a:lnTo>
                    <a:pt x="17" y="0"/>
                  </a:lnTo>
                  <a:lnTo>
                    <a:pt x="102" y="289"/>
                  </a:lnTo>
                  <a:lnTo>
                    <a:pt x="85" y="29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88" name="Freeform 349"/>
            <p:cNvSpPr/>
            <p:nvPr/>
          </p:nvSpPr>
          <p:spPr bwMode="auto">
            <a:xfrm>
              <a:off x="6380253" y="2324489"/>
              <a:ext cx="935038" cy="123825"/>
            </a:xfrm>
            <a:custGeom>
              <a:avLst/>
              <a:gdLst>
                <a:gd name="T0" fmla="*/ 587 w 589"/>
                <a:gd name="T1" fmla="*/ 78 h 78"/>
                <a:gd name="T2" fmla="*/ 0 w 589"/>
                <a:gd name="T3" fmla="*/ 16 h 78"/>
                <a:gd name="T4" fmla="*/ 1 w 589"/>
                <a:gd name="T5" fmla="*/ 0 h 78"/>
                <a:gd name="T6" fmla="*/ 589 w 589"/>
                <a:gd name="T7" fmla="*/ 61 h 78"/>
                <a:gd name="T8" fmla="*/ 587 w 589"/>
                <a:gd name="T9" fmla="*/ 78 h 78"/>
              </a:gdLst>
              <a:ahLst/>
              <a:cxnLst>
                <a:cxn ang="0">
                  <a:pos x="T0" y="T1"/>
                </a:cxn>
                <a:cxn ang="0">
                  <a:pos x="T2" y="T3"/>
                </a:cxn>
                <a:cxn ang="0">
                  <a:pos x="T4" y="T5"/>
                </a:cxn>
                <a:cxn ang="0">
                  <a:pos x="T6" y="T7"/>
                </a:cxn>
                <a:cxn ang="0">
                  <a:pos x="T8" y="T9"/>
                </a:cxn>
              </a:cxnLst>
              <a:rect l="0" t="0" r="r" b="b"/>
              <a:pathLst>
                <a:path w="589" h="78">
                  <a:moveTo>
                    <a:pt x="587" y="78"/>
                  </a:moveTo>
                  <a:lnTo>
                    <a:pt x="0" y="16"/>
                  </a:lnTo>
                  <a:lnTo>
                    <a:pt x="1" y="0"/>
                  </a:lnTo>
                  <a:lnTo>
                    <a:pt x="589" y="61"/>
                  </a:lnTo>
                  <a:lnTo>
                    <a:pt x="587" y="78"/>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89" name="Freeform 350"/>
            <p:cNvSpPr/>
            <p:nvPr/>
          </p:nvSpPr>
          <p:spPr bwMode="auto">
            <a:xfrm>
              <a:off x="6377078" y="1941901"/>
              <a:ext cx="534988" cy="392113"/>
            </a:xfrm>
            <a:custGeom>
              <a:avLst/>
              <a:gdLst>
                <a:gd name="T0" fmla="*/ 10 w 337"/>
                <a:gd name="T1" fmla="*/ 247 h 247"/>
                <a:gd name="T2" fmla="*/ 0 w 337"/>
                <a:gd name="T3" fmla="*/ 233 h 247"/>
                <a:gd name="T4" fmla="*/ 327 w 337"/>
                <a:gd name="T5" fmla="*/ 0 h 247"/>
                <a:gd name="T6" fmla="*/ 337 w 337"/>
                <a:gd name="T7" fmla="*/ 13 h 247"/>
                <a:gd name="T8" fmla="*/ 10 w 337"/>
                <a:gd name="T9" fmla="*/ 247 h 247"/>
              </a:gdLst>
              <a:ahLst/>
              <a:cxnLst>
                <a:cxn ang="0">
                  <a:pos x="T0" y="T1"/>
                </a:cxn>
                <a:cxn ang="0">
                  <a:pos x="T2" y="T3"/>
                </a:cxn>
                <a:cxn ang="0">
                  <a:pos x="T4" y="T5"/>
                </a:cxn>
                <a:cxn ang="0">
                  <a:pos x="T6" y="T7"/>
                </a:cxn>
                <a:cxn ang="0">
                  <a:pos x="T8" y="T9"/>
                </a:cxn>
              </a:cxnLst>
              <a:rect l="0" t="0" r="r" b="b"/>
              <a:pathLst>
                <a:path w="337" h="247">
                  <a:moveTo>
                    <a:pt x="10" y="247"/>
                  </a:moveTo>
                  <a:lnTo>
                    <a:pt x="0" y="233"/>
                  </a:lnTo>
                  <a:lnTo>
                    <a:pt x="327" y="0"/>
                  </a:lnTo>
                  <a:lnTo>
                    <a:pt x="337" y="13"/>
                  </a:lnTo>
                  <a:lnTo>
                    <a:pt x="10" y="247"/>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90" name="Freeform 351"/>
            <p:cNvSpPr/>
            <p:nvPr/>
          </p:nvSpPr>
          <p:spPr bwMode="auto">
            <a:xfrm>
              <a:off x="4754653" y="2173676"/>
              <a:ext cx="257175" cy="582613"/>
            </a:xfrm>
            <a:custGeom>
              <a:avLst/>
              <a:gdLst>
                <a:gd name="T0" fmla="*/ 15 w 162"/>
                <a:gd name="T1" fmla="*/ 367 h 367"/>
                <a:gd name="T2" fmla="*/ 0 w 162"/>
                <a:gd name="T3" fmla="*/ 361 h 367"/>
                <a:gd name="T4" fmla="*/ 147 w 162"/>
                <a:gd name="T5" fmla="*/ 0 h 367"/>
                <a:gd name="T6" fmla="*/ 162 w 162"/>
                <a:gd name="T7" fmla="*/ 5 h 367"/>
                <a:gd name="T8" fmla="*/ 15 w 162"/>
                <a:gd name="T9" fmla="*/ 367 h 367"/>
              </a:gdLst>
              <a:ahLst/>
              <a:cxnLst>
                <a:cxn ang="0">
                  <a:pos x="T0" y="T1"/>
                </a:cxn>
                <a:cxn ang="0">
                  <a:pos x="T2" y="T3"/>
                </a:cxn>
                <a:cxn ang="0">
                  <a:pos x="T4" y="T5"/>
                </a:cxn>
                <a:cxn ang="0">
                  <a:pos x="T6" y="T7"/>
                </a:cxn>
                <a:cxn ang="0">
                  <a:pos x="T8" y="T9"/>
                </a:cxn>
              </a:cxnLst>
              <a:rect l="0" t="0" r="r" b="b"/>
              <a:pathLst>
                <a:path w="162" h="367">
                  <a:moveTo>
                    <a:pt x="15" y="367"/>
                  </a:moveTo>
                  <a:lnTo>
                    <a:pt x="0" y="361"/>
                  </a:lnTo>
                  <a:lnTo>
                    <a:pt x="147" y="0"/>
                  </a:lnTo>
                  <a:lnTo>
                    <a:pt x="162" y="5"/>
                  </a:lnTo>
                  <a:lnTo>
                    <a:pt x="15" y="367"/>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91" name="Freeform 352"/>
            <p:cNvSpPr/>
            <p:nvPr/>
          </p:nvSpPr>
          <p:spPr bwMode="auto">
            <a:xfrm>
              <a:off x="5000715" y="2153039"/>
              <a:ext cx="404813" cy="558800"/>
            </a:xfrm>
            <a:custGeom>
              <a:avLst/>
              <a:gdLst>
                <a:gd name="T0" fmla="*/ 242 w 255"/>
                <a:gd name="T1" fmla="*/ 352 h 352"/>
                <a:gd name="T2" fmla="*/ 0 w 255"/>
                <a:gd name="T3" fmla="*/ 10 h 352"/>
                <a:gd name="T4" fmla="*/ 13 w 255"/>
                <a:gd name="T5" fmla="*/ 0 h 352"/>
                <a:gd name="T6" fmla="*/ 255 w 255"/>
                <a:gd name="T7" fmla="*/ 343 h 352"/>
                <a:gd name="T8" fmla="*/ 242 w 255"/>
                <a:gd name="T9" fmla="*/ 352 h 352"/>
              </a:gdLst>
              <a:ahLst/>
              <a:cxnLst>
                <a:cxn ang="0">
                  <a:pos x="T0" y="T1"/>
                </a:cxn>
                <a:cxn ang="0">
                  <a:pos x="T2" y="T3"/>
                </a:cxn>
                <a:cxn ang="0">
                  <a:pos x="T4" y="T5"/>
                </a:cxn>
                <a:cxn ang="0">
                  <a:pos x="T6" y="T7"/>
                </a:cxn>
                <a:cxn ang="0">
                  <a:pos x="T8" y="T9"/>
                </a:cxn>
              </a:cxnLst>
              <a:rect l="0" t="0" r="r" b="b"/>
              <a:pathLst>
                <a:path w="255" h="352">
                  <a:moveTo>
                    <a:pt x="242" y="352"/>
                  </a:moveTo>
                  <a:lnTo>
                    <a:pt x="0" y="10"/>
                  </a:lnTo>
                  <a:lnTo>
                    <a:pt x="13" y="0"/>
                  </a:lnTo>
                  <a:lnTo>
                    <a:pt x="255" y="343"/>
                  </a:lnTo>
                  <a:lnTo>
                    <a:pt x="242" y="352"/>
                  </a:lnTo>
                  <a:close/>
                </a:path>
              </a:pathLst>
            </a:custGeom>
            <a:solidFill>
              <a:schemeClr val="bg1">
                <a:lumMod val="6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92" name="Freeform 353"/>
            <p:cNvSpPr/>
            <p:nvPr/>
          </p:nvSpPr>
          <p:spPr bwMode="auto">
            <a:xfrm>
              <a:off x="5403940" y="2681676"/>
              <a:ext cx="666750" cy="231775"/>
            </a:xfrm>
            <a:custGeom>
              <a:avLst/>
              <a:gdLst>
                <a:gd name="T0" fmla="*/ 415 w 420"/>
                <a:gd name="T1" fmla="*/ 146 h 146"/>
                <a:gd name="T2" fmla="*/ 0 w 420"/>
                <a:gd name="T3" fmla="*/ 16 h 146"/>
                <a:gd name="T4" fmla="*/ 6 w 420"/>
                <a:gd name="T5" fmla="*/ 0 h 146"/>
                <a:gd name="T6" fmla="*/ 420 w 420"/>
                <a:gd name="T7" fmla="*/ 130 h 146"/>
                <a:gd name="T8" fmla="*/ 415 w 420"/>
                <a:gd name="T9" fmla="*/ 146 h 146"/>
              </a:gdLst>
              <a:ahLst/>
              <a:cxnLst>
                <a:cxn ang="0">
                  <a:pos x="T0" y="T1"/>
                </a:cxn>
                <a:cxn ang="0">
                  <a:pos x="T2" y="T3"/>
                </a:cxn>
                <a:cxn ang="0">
                  <a:pos x="T4" y="T5"/>
                </a:cxn>
                <a:cxn ang="0">
                  <a:pos x="T6" y="T7"/>
                </a:cxn>
                <a:cxn ang="0">
                  <a:pos x="T8" y="T9"/>
                </a:cxn>
              </a:cxnLst>
              <a:rect l="0" t="0" r="r" b="b"/>
              <a:pathLst>
                <a:path w="420" h="146">
                  <a:moveTo>
                    <a:pt x="415" y="146"/>
                  </a:moveTo>
                  <a:lnTo>
                    <a:pt x="0" y="16"/>
                  </a:lnTo>
                  <a:lnTo>
                    <a:pt x="6" y="0"/>
                  </a:lnTo>
                  <a:lnTo>
                    <a:pt x="420" y="130"/>
                  </a:lnTo>
                  <a:lnTo>
                    <a:pt x="415" y="146"/>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93" name="Freeform 354"/>
            <p:cNvSpPr/>
            <p:nvPr/>
          </p:nvSpPr>
          <p:spPr bwMode="auto">
            <a:xfrm>
              <a:off x="5388065" y="2691201"/>
              <a:ext cx="111125" cy="280988"/>
            </a:xfrm>
            <a:custGeom>
              <a:avLst/>
              <a:gdLst>
                <a:gd name="T0" fmla="*/ 53 w 70"/>
                <a:gd name="T1" fmla="*/ 177 h 177"/>
                <a:gd name="T2" fmla="*/ 0 w 70"/>
                <a:gd name="T3" fmla="*/ 4 h 177"/>
                <a:gd name="T4" fmla="*/ 17 w 70"/>
                <a:gd name="T5" fmla="*/ 0 h 177"/>
                <a:gd name="T6" fmla="*/ 70 w 70"/>
                <a:gd name="T7" fmla="*/ 172 h 177"/>
                <a:gd name="T8" fmla="*/ 53 w 70"/>
                <a:gd name="T9" fmla="*/ 177 h 177"/>
              </a:gdLst>
              <a:ahLst/>
              <a:cxnLst>
                <a:cxn ang="0">
                  <a:pos x="T0" y="T1"/>
                </a:cxn>
                <a:cxn ang="0">
                  <a:pos x="T2" y="T3"/>
                </a:cxn>
                <a:cxn ang="0">
                  <a:pos x="T4" y="T5"/>
                </a:cxn>
                <a:cxn ang="0">
                  <a:pos x="T6" y="T7"/>
                </a:cxn>
                <a:cxn ang="0">
                  <a:pos x="T8" y="T9"/>
                </a:cxn>
              </a:cxnLst>
              <a:rect l="0" t="0" r="r" b="b"/>
              <a:pathLst>
                <a:path w="70" h="177">
                  <a:moveTo>
                    <a:pt x="53" y="177"/>
                  </a:moveTo>
                  <a:lnTo>
                    <a:pt x="0" y="4"/>
                  </a:lnTo>
                  <a:lnTo>
                    <a:pt x="17" y="0"/>
                  </a:lnTo>
                  <a:lnTo>
                    <a:pt x="70" y="172"/>
                  </a:lnTo>
                  <a:lnTo>
                    <a:pt x="53" y="177"/>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94" name="Freeform 355"/>
            <p:cNvSpPr/>
            <p:nvPr/>
          </p:nvSpPr>
          <p:spPr bwMode="auto">
            <a:xfrm>
              <a:off x="5130890" y="2684851"/>
              <a:ext cx="277813" cy="382588"/>
            </a:xfrm>
            <a:custGeom>
              <a:avLst/>
              <a:gdLst>
                <a:gd name="T0" fmla="*/ 13 w 175"/>
                <a:gd name="T1" fmla="*/ 241 h 241"/>
                <a:gd name="T2" fmla="*/ 0 w 175"/>
                <a:gd name="T3" fmla="*/ 231 h 241"/>
                <a:gd name="T4" fmla="*/ 162 w 175"/>
                <a:gd name="T5" fmla="*/ 0 h 241"/>
                <a:gd name="T6" fmla="*/ 175 w 175"/>
                <a:gd name="T7" fmla="*/ 10 h 241"/>
                <a:gd name="T8" fmla="*/ 13 w 175"/>
                <a:gd name="T9" fmla="*/ 241 h 241"/>
              </a:gdLst>
              <a:ahLst/>
              <a:cxnLst>
                <a:cxn ang="0">
                  <a:pos x="T0" y="T1"/>
                </a:cxn>
                <a:cxn ang="0">
                  <a:pos x="T2" y="T3"/>
                </a:cxn>
                <a:cxn ang="0">
                  <a:pos x="T4" y="T5"/>
                </a:cxn>
                <a:cxn ang="0">
                  <a:pos x="T6" y="T7"/>
                </a:cxn>
                <a:cxn ang="0">
                  <a:pos x="T8" y="T9"/>
                </a:cxn>
              </a:cxnLst>
              <a:rect l="0" t="0" r="r" b="b"/>
              <a:pathLst>
                <a:path w="175" h="241">
                  <a:moveTo>
                    <a:pt x="13" y="241"/>
                  </a:moveTo>
                  <a:lnTo>
                    <a:pt x="0" y="231"/>
                  </a:lnTo>
                  <a:lnTo>
                    <a:pt x="162" y="0"/>
                  </a:lnTo>
                  <a:lnTo>
                    <a:pt x="175" y="10"/>
                  </a:lnTo>
                  <a:lnTo>
                    <a:pt x="13" y="24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95" name="Freeform 356"/>
            <p:cNvSpPr/>
            <p:nvPr/>
          </p:nvSpPr>
          <p:spPr bwMode="auto">
            <a:xfrm>
              <a:off x="4988015" y="1810139"/>
              <a:ext cx="458788" cy="374650"/>
            </a:xfrm>
            <a:custGeom>
              <a:avLst/>
              <a:gdLst>
                <a:gd name="T0" fmla="*/ 9 w 289"/>
                <a:gd name="T1" fmla="*/ 236 h 236"/>
                <a:gd name="T2" fmla="*/ 0 w 289"/>
                <a:gd name="T3" fmla="*/ 223 h 236"/>
                <a:gd name="T4" fmla="*/ 279 w 289"/>
                <a:gd name="T5" fmla="*/ 0 h 236"/>
                <a:gd name="T6" fmla="*/ 289 w 289"/>
                <a:gd name="T7" fmla="*/ 12 h 236"/>
                <a:gd name="T8" fmla="*/ 9 w 289"/>
                <a:gd name="T9" fmla="*/ 236 h 236"/>
              </a:gdLst>
              <a:ahLst/>
              <a:cxnLst>
                <a:cxn ang="0">
                  <a:pos x="T0" y="T1"/>
                </a:cxn>
                <a:cxn ang="0">
                  <a:pos x="T2" y="T3"/>
                </a:cxn>
                <a:cxn ang="0">
                  <a:pos x="T4" y="T5"/>
                </a:cxn>
                <a:cxn ang="0">
                  <a:pos x="T6" y="T7"/>
                </a:cxn>
                <a:cxn ang="0">
                  <a:pos x="T8" y="T9"/>
                </a:cxn>
              </a:cxnLst>
              <a:rect l="0" t="0" r="r" b="b"/>
              <a:pathLst>
                <a:path w="289" h="236">
                  <a:moveTo>
                    <a:pt x="9" y="236"/>
                  </a:moveTo>
                  <a:lnTo>
                    <a:pt x="0" y="223"/>
                  </a:lnTo>
                  <a:lnTo>
                    <a:pt x="279" y="0"/>
                  </a:lnTo>
                  <a:lnTo>
                    <a:pt x="289" y="12"/>
                  </a:lnTo>
                  <a:lnTo>
                    <a:pt x="9" y="236"/>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96" name="Freeform 357"/>
            <p:cNvSpPr/>
            <p:nvPr/>
          </p:nvSpPr>
          <p:spPr bwMode="auto">
            <a:xfrm>
              <a:off x="5421403" y="1805376"/>
              <a:ext cx="485775" cy="579438"/>
            </a:xfrm>
            <a:custGeom>
              <a:avLst/>
              <a:gdLst>
                <a:gd name="T0" fmla="*/ 294 w 306"/>
                <a:gd name="T1" fmla="*/ 365 h 365"/>
                <a:gd name="T2" fmla="*/ 0 w 306"/>
                <a:gd name="T3" fmla="*/ 11 h 365"/>
                <a:gd name="T4" fmla="*/ 13 w 306"/>
                <a:gd name="T5" fmla="*/ 0 h 365"/>
                <a:gd name="T6" fmla="*/ 306 w 306"/>
                <a:gd name="T7" fmla="*/ 356 h 365"/>
                <a:gd name="T8" fmla="*/ 294 w 306"/>
                <a:gd name="T9" fmla="*/ 365 h 365"/>
              </a:gdLst>
              <a:ahLst/>
              <a:cxnLst>
                <a:cxn ang="0">
                  <a:pos x="T0" y="T1"/>
                </a:cxn>
                <a:cxn ang="0">
                  <a:pos x="T2" y="T3"/>
                </a:cxn>
                <a:cxn ang="0">
                  <a:pos x="T4" y="T5"/>
                </a:cxn>
                <a:cxn ang="0">
                  <a:pos x="T6" y="T7"/>
                </a:cxn>
                <a:cxn ang="0">
                  <a:pos x="T8" y="T9"/>
                </a:cxn>
              </a:cxnLst>
              <a:rect l="0" t="0" r="r" b="b"/>
              <a:pathLst>
                <a:path w="306" h="365">
                  <a:moveTo>
                    <a:pt x="294" y="365"/>
                  </a:moveTo>
                  <a:lnTo>
                    <a:pt x="0" y="11"/>
                  </a:lnTo>
                  <a:lnTo>
                    <a:pt x="13" y="0"/>
                  </a:lnTo>
                  <a:lnTo>
                    <a:pt x="306" y="356"/>
                  </a:lnTo>
                  <a:lnTo>
                    <a:pt x="294" y="36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97" name="Freeform 358"/>
            <p:cNvSpPr/>
            <p:nvPr/>
          </p:nvSpPr>
          <p:spPr bwMode="auto">
            <a:xfrm>
              <a:off x="5388065" y="2356239"/>
              <a:ext cx="512763" cy="344488"/>
            </a:xfrm>
            <a:custGeom>
              <a:avLst/>
              <a:gdLst>
                <a:gd name="T0" fmla="*/ 9 w 323"/>
                <a:gd name="T1" fmla="*/ 217 h 217"/>
                <a:gd name="T2" fmla="*/ 0 w 323"/>
                <a:gd name="T3" fmla="*/ 203 h 217"/>
                <a:gd name="T4" fmla="*/ 315 w 323"/>
                <a:gd name="T5" fmla="*/ 0 h 217"/>
                <a:gd name="T6" fmla="*/ 323 w 323"/>
                <a:gd name="T7" fmla="*/ 14 h 217"/>
                <a:gd name="T8" fmla="*/ 9 w 323"/>
                <a:gd name="T9" fmla="*/ 217 h 217"/>
              </a:gdLst>
              <a:ahLst/>
              <a:cxnLst>
                <a:cxn ang="0">
                  <a:pos x="T0" y="T1"/>
                </a:cxn>
                <a:cxn ang="0">
                  <a:pos x="T2" y="T3"/>
                </a:cxn>
                <a:cxn ang="0">
                  <a:pos x="T4" y="T5"/>
                </a:cxn>
                <a:cxn ang="0">
                  <a:pos x="T6" y="T7"/>
                </a:cxn>
                <a:cxn ang="0">
                  <a:pos x="T8" y="T9"/>
                </a:cxn>
              </a:cxnLst>
              <a:rect l="0" t="0" r="r" b="b"/>
              <a:pathLst>
                <a:path w="323" h="217">
                  <a:moveTo>
                    <a:pt x="9" y="217"/>
                  </a:moveTo>
                  <a:lnTo>
                    <a:pt x="0" y="203"/>
                  </a:lnTo>
                  <a:lnTo>
                    <a:pt x="315" y="0"/>
                  </a:lnTo>
                  <a:lnTo>
                    <a:pt x="323" y="14"/>
                  </a:lnTo>
                  <a:lnTo>
                    <a:pt x="9" y="217"/>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98" name="Freeform 359"/>
            <p:cNvSpPr/>
            <p:nvPr/>
          </p:nvSpPr>
          <p:spPr bwMode="auto">
            <a:xfrm>
              <a:off x="4770528" y="2681676"/>
              <a:ext cx="628650" cy="66675"/>
            </a:xfrm>
            <a:custGeom>
              <a:avLst/>
              <a:gdLst>
                <a:gd name="T0" fmla="*/ 0 w 396"/>
                <a:gd name="T1" fmla="*/ 42 h 42"/>
                <a:gd name="T2" fmla="*/ 0 w 396"/>
                <a:gd name="T3" fmla="*/ 25 h 42"/>
                <a:gd name="T4" fmla="*/ 395 w 396"/>
                <a:gd name="T5" fmla="*/ 0 h 42"/>
                <a:gd name="T6" fmla="*/ 396 w 396"/>
                <a:gd name="T7" fmla="*/ 17 h 42"/>
                <a:gd name="T8" fmla="*/ 0 w 396"/>
                <a:gd name="T9" fmla="*/ 42 h 42"/>
              </a:gdLst>
              <a:ahLst/>
              <a:cxnLst>
                <a:cxn ang="0">
                  <a:pos x="T0" y="T1"/>
                </a:cxn>
                <a:cxn ang="0">
                  <a:pos x="T2" y="T3"/>
                </a:cxn>
                <a:cxn ang="0">
                  <a:pos x="T4" y="T5"/>
                </a:cxn>
                <a:cxn ang="0">
                  <a:pos x="T6" y="T7"/>
                </a:cxn>
                <a:cxn ang="0">
                  <a:pos x="T8" y="T9"/>
                </a:cxn>
              </a:cxnLst>
              <a:rect l="0" t="0" r="r" b="b"/>
              <a:pathLst>
                <a:path w="396" h="42">
                  <a:moveTo>
                    <a:pt x="0" y="42"/>
                  </a:moveTo>
                  <a:lnTo>
                    <a:pt x="0" y="25"/>
                  </a:lnTo>
                  <a:lnTo>
                    <a:pt x="395" y="0"/>
                  </a:lnTo>
                  <a:lnTo>
                    <a:pt x="396" y="17"/>
                  </a:lnTo>
                  <a:lnTo>
                    <a:pt x="0" y="4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99" name="Freeform 360"/>
            <p:cNvSpPr/>
            <p:nvPr/>
          </p:nvSpPr>
          <p:spPr bwMode="auto">
            <a:xfrm>
              <a:off x="5896065" y="2319726"/>
              <a:ext cx="490538" cy="71438"/>
            </a:xfrm>
            <a:custGeom>
              <a:avLst/>
              <a:gdLst>
                <a:gd name="T0" fmla="*/ 2 w 309"/>
                <a:gd name="T1" fmla="*/ 45 h 45"/>
                <a:gd name="T2" fmla="*/ 0 w 309"/>
                <a:gd name="T3" fmla="*/ 28 h 45"/>
                <a:gd name="T4" fmla="*/ 307 w 309"/>
                <a:gd name="T5" fmla="*/ 0 h 45"/>
                <a:gd name="T6" fmla="*/ 309 w 309"/>
                <a:gd name="T7" fmla="*/ 17 h 45"/>
                <a:gd name="T8" fmla="*/ 2 w 309"/>
                <a:gd name="T9" fmla="*/ 45 h 45"/>
              </a:gdLst>
              <a:ahLst/>
              <a:cxnLst>
                <a:cxn ang="0">
                  <a:pos x="T0" y="T1"/>
                </a:cxn>
                <a:cxn ang="0">
                  <a:pos x="T2" y="T3"/>
                </a:cxn>
                <a:cxn ang="0">
                  <a:pos x="T4" y="T5"/>
                </a:cxn>
                <a:cxn ang="0">
                  <a:pos x="T6" y="T7"/>
                </a:cxn>
                <a:cxn ang="0">
                  <a:pos x="T8" y="T9"/>
                </a:cxn>
              </a:cxnLst>
              <a:rect l="0" t="0" r="r" b="b"/>
              <a:pathLst>
                <a:path w="309" h="45">
                  <a:moveTo>
                    <a:pt x="2" y="45"/>
                  </a:moveTo>
                  <a:lnTo>
                    <a:pt x="0" y="28"/>
                  </a:lnTo>
                  <a:lnTo>
                    <a:pt x="307" y="0"/>
                  </a:lnTo>
                  <a:lnTo>
                    <a:pt x="309" y="17"/>
                  </a:lnTo>
                  <a:lnTo>
                    <a:pt x="2" y="4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00" name="Freeform 361"/>
            <p:cNvSpPr/>
            <p:nvPr/>
          </p:nvSpPr>
          <p:spPr bwMode="auto">
            <a:xfrm>
              <a:off x="6191341" y="1638689"/>
              <a:ext cx="717550" cy="320675"/>
            </a:xfrm>
            <a:custGeom>
              <a:avLst/>
              <a:gdLst>
                <a:gd name="T0" fmla="*/ 447 w 452"/>
                <a:gd name="T1" fmla="*/ 202 h 202"/>
                <a:gd name="T2" fmla="*/ 0 w 452"/>
                <a:gd name="T3" fmla="*/ 14 h 202"/>
                <a:gd name="T4" fmla="*/ 7 w 452"/>
                <a:gd name="T5" fmla="*/ 0 h 202"/>
                <a:gd name="T6" fmla="*/ 452 w 452"/>
                <a:gd name="T7" fmla="*/ 188 h 202"/>
                <a:gd name="T8" fmla="*/ 447 w 452"/>
                <a:gd name="T9" fmla="*/ 202 h 202"/>
              </a:gdLst>
              <a:ahLst/>
              <a:cxnLst>
                <a:cxn ang="0">
                  <a:pos x="T0" y="T1"/>
                </a:cxn>
                <a:cxn ang="0">
                  <a:pos x="T2" y="T3"/>
                </a:cxn>
                <a:cxn ang="0">
                  <a:pos x="T4" y="T5"/>
                </a:cxn>
                <a:cxn ang="0">
                  <a:pos x="T6" y="T7"/>
                </a:cxn>
                <a:cxn ang="0">
                  <a:pos x="T8" y="T9"/>
                </a:cxn>
              </a:cxnLst>
              <a:rect l="0" t="0" r="r" b="b"/>
              <a:pathLst>
                <a:path w="452" h="202">
                  <a:moveTo>
                    <a:pt x="447" y="202"/>
                  </a:moveTo>
                  <a:lnTo>
                    <a:pt x="0" y="14"/>
                  </a:lnTo>
                  <a:lnTo>
                    <a:pt x="7" y="0"/>
                  </a:lnTo>
                  <a:lnTo>
                    <a:pt x="452" y="188"/>
                  </a:lnTo>
                  <a:lnTo>
                    <a:pt x="447" y="20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01" name="Freeform 362"/>
            <p:cNvSpPr/>
            <p:nvPr/>
          </p:nvSpPr>
          <p:spPr bwMode="auto">
            <a:xfrm>
              <a:off x="5426165" y="1635514"/>
              <a:ext cx="773113" cy="184150"/>
            </a:xfrm>
            <a:custGeom>
              <a:avLst/>
              <a:gdLst>
                <a:gd name="T0" fmla="*/ 3 w 487"/>
                <a:gd name="T1" fmla="*/ 116 h 116"/>
                <a:gd name="T2" fmla="*/ 0 w 487"/>
                <a:gd name="T3" fmla="*/ 100 h 116"/>
                <a:gd name="T4" fmla="*/ 483 w 487"/>
                <a:gd name="T5" fmla="*/ 0 h 116"/>
                <a:gd name="T6" fmla="*/ 487 w 487"/>
                <a:gd name="T7" fmla="*/ 17 h 116"/>
                <a:gd name="T8" fmla="*/ 3 w 487"/>
                <a:gd name="T9" fmla="*/ 116 h 116"/>
              </a:gdLst>
              <a:ahLst/>
              <a:cxnLst>
                <a:cxn ang="0">
                  <a:pos x="T0" y="T1"/>
                </a:cxn>
                <a:cxn ang="0">
                  <a:pos x="T2" y="T3"/>
                </a:cxn>
                <a:cxn ang="0">
                  <a:pos x="T4" y="T5"/>
                </a:cxn>
                <a:cxn ang="0">
                  <a:pos x="T6" y="T7"/>
                </a:cxn>
                <a:cxn ang="0">
                  <a:pos x="T8" y="T9"/>
                </a:cxn>
              </a:cxnLst>
              <a:rect l="0" t="0" r="r" b="b"/>
              <a:pathLst>
                <a:path w="487" h="116">
                  <a:moveTo>
                    <a:pt x="3" y="116"/>
                  </a:moveTo>
                  <a:lnTo>
                    <a:pt x="0" y="100"/>
                  </a:lnTo>
                  <a:lnTo>
                    <a:pt x="483" y="0"/>
                  </a:lnTo>
                  <a:lnTo>
                    <a:pt x="487" y="17"/>
                  </a:lnTo>
                  <a:lnTo>
                    <a:pt x="3" y="116"/>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02" name="Freeform 363"/>
            <p:cNvSpPr/>
            <p:nvPr/>
          </p:nvSpPr>
          <p:spPr bwMode="auto">
            <a:xfrm>
              <a:off x="6184991" y="1645039"/>
              <a:ext cx="214313" cy="682625"/>
            </a:xfrm>
            <a:custGeom>
              <a:avLst/>
              <a:gdLst>
                <a:gd name="T0" fmla="*/ 120 w 135"/>
                <a:gd name="T1" fmla="*/ 430 h 430"/>
                <a:gd name="T2" fmla="*/ 0 w 135"/>
                <a:gd name="T3" fmla="*/ 6 h 430"/>
                <a:gd name="T4" fmla="*/ 15 w 135"/>
                <a:gd name="T5" fmla="*/ 0 h 430"/>
                <a:gd name="T6" fmla="*/ 135 w 135"/>
                <a:gd name="T7" fmla="*/ 426 h 430"/>
                <a:gd name="T8" fmla="*/ 120 w 135"/>
                <a:gd name="T9" fmla="*/ 430 h 430"/>
              </a:gdLst>
              <a:ahLst/>
              <a:cxnLst>
                <a:cxn ang="0">
                  <a:pos x="T0" y="T1"/>
                </a:cxn>
                <a:cxn ang="0">
                  <a:pos x="T2" y="T3"/>
                </a:cxn>
                <a:cxn ang="0">
                  <a:pos x="T4" y="T5"/>
                </a:cxn>
                <a:cxn ang="0">
                  <a:pos x="T6" y="T7"/>
                </a:cxn>
                <a:cxn ang="0">
                  <a:pos x="T8" y="T9"/>
                </a:cxn>
              </a:cxnLst>
              <a:rect l="0" t="0" r="r" b="b"/>
              <a:pathLst>
                <a:path w="135" h="430">
                  <a:moveTo>
                    <a:pt x="120" y="430"/>
                  </a:moveTo>
                  <a:lnTo>
                    <a:pt x="0" y="6"/>
                  </a:lnTo>
                  <a:lnTo>
                    <a:pt x="15" y="0"/>
                  </a:lnTo>
                  <a:lnTo>
                    <a:pt x="135" y="426"/>
                  </a:lnTo>
                  <a:lnTo>
                    <a:pt x="120" y="43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03" name="Freeform 364"/>
            <p:cNvSpPr/>
            <p:nvPr/>
          </p:nvSpPr>
          <p:spPr bwMode="auto">
            <a:xfrm>
              <a:off x="5872253" y="1657739"/>
              <a:ext cx="330200" cy="712788"/>
            </a:xfrm>
            <a:custGeom>
              <a:avLst/>
              <a:gdLst>
                <a:gd name="T0" fmla="*/ 15 w 208"/>
                <a:gd name="T1" fmla="*/ 449 h 449"/>
                <a:gd name="T2" fmla="*/ 0 w 208"/>
                <a:gd name="T3" fmla="*/ 442 h 449"/>
                <a:gd name="T4" fmla="*/ 192 w 208"/>
                <a:gd name="T5" fmla="*/ 0 h 449"/>
                <a:gd name="T6" fmla="*/ 208 w 208"/>
                <a:gd name="T7" fmla="*/ 6 h 449"/>
                <a:gd name="T8" fmla="*/ 15 w 208"/>
                <a:gd name="T9" fmla="*/ 449 h 449"/>
              </a:gdLst>
              <a:ahLst/>
              <a:cxnLst>
                <a:cxn ang="0">
                  <a:pos x="T0" y="T1"/>
                </a:cxn>
                <a:cxn ang="0">
                  <a:pos x="T2" y="T3"/>
                </a:cxn>
                <a:cxn ang="0">
                  <a:pos x="T4" y="T5"/>
                </a:cxn>
                <a:cxn ang="0">
                  <a:pos x="T6" y="T7"/>
                </a:cxn>
                <a:cxn ang="0">
                  <a:pos x="T8" y="T9"/>
                </a:cxn>
              </a:cxnLst>
              <a:rect l="0" t="0" r="r" b="b"/>
              <a:pathLst>
                <a:path w="208" h="449">
                  <a:moveTo>
                    <a:pt x="15" y="449"/>
                  </a:moveTo>
                  <a:lnTo>
                    <a:pt x="0" y="442"/>
                  </a:lnTo>
                  <a:lnTo>
                    <a:pt x="192" y="0"/>
                  </a:lnTo>
                  <a:lnTo>
                    <a:pt x="208" y="6"/>
                  </a:lnTo>
                  <a:lnTo>
                    <a:pt x="15" y="449"/>
                  </a:lnTo>
                  <a:close/>
                </a:path>
              </a:pathLst>
            </a:custGeom>
            <a:solidFill>
              <a:schemeClr val="bg1">
                <a:lumMod val="65000"/>
              </a:schemeClr>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04" name="Freeform 365"/>
            <p:cNvSpPr/>
            <p:nvPr/>
          </p:nvSpPr>
          <p:spPr bwMode="auto">
            <a:xfrm>
              <a:off x="5376953" y="1808551"/>
              <a:ext cx="65088" cy="869950"/>
            </a:xfrm>
            <a:custGeom>
              <a:avLst/>
              <a:gdLst>
                <a:gd name="T0" fmla="*/ 17 w 41"/>
                <a:gd name="T1" fmla="*/ 548 h 548"/>
                <a:gd name="T2" fmla="*/ 0 w 41"/>
                <a:gd name="T3" fmla="*/ 548 h 548"/>
                <a:gd name="T4" fmla="*/ 24 w 41"/>
                <a:gd name="T5" fmla="*/ 0 h 548"/>
                <a:gd name="T6" fmla="*/ 41 w 41"/>
                <a:gd name="T7" fmla="*/ 2 h 548"/>
                <a:gd name="T8" fmla="*/ 17 w 41"/>
                <a:gd name="T9" fmla="*/ 548 h 548"/>
              </a:gdLst>
              <a:ahLst/>
              <a:cxnLst>
                <a:cxn ang="0">
                  <a:pos x="T0" y="T1"/>
                </a:cxn>
                <a:cxn ang="0">
                  <a:pos x="T2" y="T3"/>
                </a:cxn>
                <a:cxn ang="0">
                  <a:pos x="T4" y="T5"/>
                </a:cxn>
                <a:cxn ang="0">
                  <a:pos x="T6" y="T7"/>
                </a:cxn>
                <a:cxn ang="0">
                  <a:pos x="T8" y="T9"/>
                </a:cxn>
              </a:cxnLst>
              <a:rect l="0" t="0" r="r" b="b"/>
              <a:pathLst>
                <a:path w="41" h="548">
                  <a:moveTo>
                    <a:pt x="17" y="548"/>
                  </a:moveTo>
                  <a:lnTo>
                    <a:pt x="0" y="548"/>
                  </a:lnTo>
                  <a:lnTo>
                    <a:pt x="24" y="0"/>
                  </a:lnTo>
                  <a:lnTo>
                    <a:pt x="41" y="2"/>
                  </a:lnTo>
                  <a:lnTo>
                    <a:pt x="17" y="548"/>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05" name="Freeform 366"/>
            <p:cNvSpPr/>
            <p:nvPr/>
          </p:nvSpPr>
          <p:spPr bwMode="auto">
            <a:xfrm>
              <a:off x="6375491" y="2318139"/>
              <a:ext cx="276225" cy="658813"/>
            </a:xfrm>
            <a:custGeom>
              <a:avLst/>
              <a:gdLst>
                <a:gd name="T0" fmla="*/ 160 w 174"/>
                <a:gd name="T1" fmla="*/ 415 h 415"/>
                <a:gd name="T2" fmla="*/ 0 w 174"/>
                <a:gd name="T3" fmla="*/ 6 h 415"/>
                <a:gd name="T4" fmla="*/ 15 w 174"/>
                <a:gd name="T5" fmla="*/ 0 h 415"/>
                <a:gd name="T6" fmla="*/ 174 w 174"/>
                <a:gd name="T7" fmla="*/ 409 h 415"/>
                <a:gd name="T8" fmla="*/ 160 w 174"/>
                <a:gd name="T9" fmla="*/ 415 h 415"/>
              </a:gdLst>
              <a:ahLst/>
              <a:cxnLst>
                <a:cxn ang="0">
                  <a:pos x="T0" y="T1"/>
                </a:cxn>
                <a:cxn ang="0">
                  <a:pos x="T2" y="T3"/>
                </a:cxn>
                <a:cxn ang="0">
                  <a:pos x="T4" y="T5"/>
                </a:cxn>
                <a:cxn ang="0">
                  <a:pos x="T6" y="T7"/>
                </a:cxn>
                <a:cxn ang="0">
                  <a:pos x="T8" y="T9"/>
                </a:cxn>
              </a:cxnLst>
              <a:rect l="0" t="0" r="r" b="b"/>
              <a:pathLst>
                <a:path w="174" h="415">
                  <a:moveTo>
                    <a:pt x="160" y="415"/>
                  </a:moveTo>
                  <a:lnTo>
                    <a:pt x="0" y="6"/>
                  </a:lnTo>
                  <a:lnTo>
                    <a:pt x="15" y="0"/>
                  </a:lnTo>
                  <a:lnTo>
                    <a:pt x="174" y="409"/>
                  </a:lnTo>
                  <a:lnTo>
                    <a:pt x="160" y="415"/>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06" name="Freeform 367"/>
            <p:cNvSpPr/>
            <p:nvPr/>
          </p:nvSpPr>
          <p:spPr bwMode="auto">
            <a:xfrm>
              <a:off x="5891303" y="2365764"/>
              <a:ext cx="168275" cy="522288"/>
            </a:xfrm>
            <a:custGeom>
              <a:avLst/>
              <a:gdLst>
                <a:gd name="T0" fmla="*/ 90 w 106"/>
                <a:gd name="T1" fmla="*/ 329 h 329"/>
                <a:gd name="T2" fmla="*/ 0 w 106"/>
                <a:gd name="T3" fmla="*/ 5 h 329"/>
                <a:gd name="T4" fmla="*/ 16 w 106"/>
                <a:gd name="T5" fmla="*/ 0 h 329"/>
                <a:gd name="T6" fmla="*/ 106 w 106"/>
                <a:gd name="T7" fmla="*/ 325 h 329"/>
                <a:gd name="T8" fmla="*/ 90 w 106"/>
                <a:gd name="T9" fmla="*/ 329 h 329"/>
              </a:gdLst>
              <a:ahLst/>
              <a:cxnLst>
                <a:cxn ang="0">
                  <a:pos x="T0" y="T1"/>
                </a:cxn>
                <a:cxn ang="0">
                  <a:pos x="T2" y="T3"/>
                </a:cxn>
                <a:cxn ang="0">
                  <a:pos x="T4" y="T5"/>
                </a:cxn>
                <a:cxn ang="0">
                  <a:pos x="T6" y="T7"/>
                </a:cxn>
                <a:cxn ang="0">
                  <a:pos x="T8" y="T9"/>
                </a:cxn>
              </a:cxnLst>
              <a:rect l="0" t="0" r="r" b="b"/>
              <a:pathLst>
                <a:path w="106" h="329">
                  <a:moveTo>
                    <a:pt x="90" y="329"/>
                  </a:moveTo>
                  <a:lnTo>
                    <a:pt x="0" y="5"/>
                  </a:lnTo>
                  <a:lnTo>
                    <a:pt x="16" y="0"/>
                  </a:lnTo>
                  <a:lnTo>
                    <a:pt x="106" y="325"/>
                  </a:lnTo>
                  <a:lnTo>
                    <a:pt x="90" y="329"/>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07" name="Freeform 368"/>
            <p:cNvSpPr/>
            <p:nvPr/>
          </p:nvSpPr>
          <p:spPr bwMode="auto">
            <a:xfrm>
              <a:off x="6042115" y="2327664"/>
              <a:ext cx="350838" cy="576263"/>
            </a:xfrm>
            <a:custGeom>
              <a:avLst/>
              <a:gdLst>
                <a:gd name="T0" fmla="*/ 14 w 221"/>
                <a:gd name="T1" fmla="*/ 363 h 363"/>
                <a:gd name="T2" fmla="*/ 0 w 221"/>
                <a:gd name="T3" fmla="*/ 355 h 363"/>
                <a:gd name="T4" fmla="*/ 207 w 221"/>
                <a:gd name="T5" fmla="*/ 0 h 363"/>
                <a:gd name="T6" fmla="*/ 221 w 221"/>
                <a:gd name="T7" fmla="*/ 8 h 363"/>
                <a:gd name="T8" fmla="*/ 14 w 221"/>
                <a:gd name="T9" fmla="*/ 363 h 363"/>
              </a:gdLst>
              <a:ahLst/>
              <a:cxnLst>
                <a:cxn ang="0">
                  <a:pos x="T0" y="T1"/>
                </a:cxn>
                <a:cxn ang="0">
                  <a:pos x="T2" y="T3"/>
                </a:cxn>
                <a:cxn ang="0">
                  <a:pos x="T4" y="T5"/>
                </a:cxn>
                <a:cxn ang="0">
                  <a:pos x="T6" y="T7"/>
                </a:cxn>
                <a:cxn ang="0">
                  <a:pos x="T8" y="T9"/>
                </a:cxn>
              </a:cxnLst>
              <a:rect l="0" t="0" r="r" b="b"/>
              <a:pathLst>
                <a:path w="221" h="363">
                  <a:moveTo>
                    <a:pt x="14" y="363"/>
                  </a:moveTo>
                  <a:lnTo>
                    <a:pt x="0" y="355"/>
                  </a:lnTo>
                  <a:lnTo>
                    <a:pt x="207" y="0"/>
                  </a:lnTo>
                  <a:lnTo>
                    <a:pt x="221" y="8"/>
                  </a:lnTo>
                  <a:lnTo>
                    <a:pt x="14" y="363"/>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08" name="Freeform 369"/>
            <p:cNvSpPr/>
            <p:nvPr/>
          </p:nvSpPr>
          <p:spPr bwMode="auto">
            <a:xfrm>
              <a:off x="6394541" y="2316551"/>
              <a:ext cx="598488" cy="374650"/>
            </a:xfrm>
            <a:custGeom>
              <a:avLst/>
              <a:gdLst>
                <a:gd name="T0" fmla="*/ 368 w 377"/>
                <a:gd name="T1" fmla="*/ 236 h 236"/>
                <a:gd name="T2" fmla="*/ 0 w 377"/>
                <a:gd name="T3" fmla="*/ 14 h 236"/>
                <a:gd name="T4" fmla="*/ 9 w 377"/>
                <a:gd name="T5" fmla="*/ 0 h 236"/>
                <a:gd name="T6" fmla="*/ 377 w 377"/>
                <a:gd name="T7" fmla="*/ 222 h 236"/>
                <a:gd name="T8" fmla="*/ 368 w 377"/>
                <a:gd name="T9" fmla="*/ 236 h 236"/>
              </a:gdLst>
              <a:ahLst/>
              <a:cxnLst>
                <a:cxn ang="0">
                  <a:pos x="T0" y="T1"/>
                </a:cxn>
                <a:cxn ang="0">
                  <a:pos x="T2" y="T3"/>
                </a:cxn>
                <a:cxn ang="0">
                  <a:pos x="T4" y="T5"/>
                </a:cxn>
                <a:cxn ang="0">
                  <a:pos x="T6" y="T7"/>
                </a:cxn>
                <a:cxn ang="0">
                  <a:pos x="T8" y="T9"/>
                </a:cxn>
              </a:cxnLst>
              <a:rect l="0" t="0" r="r" b="b"/>
              <a:pathLst>
                <a:path w="377" h="236">
                  <a:moveTo>
                    <a:pt x="368" y="236"/>
                  </a:moveTo>
                  <a:lnTo>
                    <a:pt x="0" y="14"/>
                  </a:lnTo>
                  <a:lnTo>
                    <a:pt x="9" y="0"/>
                  </a:lnTo>
                  <a:lnTo>
                    <a:pt x="377" y="222"/>
                  </a:lnTo>
                  <a:lnTo>
                    <a:pt x="368" y="236"/>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09" name="Freeform 370"/>
            <p:cNvSpPr/>
            <p:nvPr/>
          </p:nvSpPr>
          <p:spPr bwMode="auto">
            <a:xfrm>
              <a:off x="6975566" y="2684851"/>
              <a:ext cx="384175" cy="509588"/>
            </a:xfrm>
            <a:custGeom>
              <a:avLst/>
              <a:gdLst>
                <a:gd name="T0" fmla="*/ 229 w 242"/>
                <a:gd name="T1" fmla="*/ 321 h 321"/>
                <a:gd name="T2" fmla="*/ 0 w 242"/>
                <a:gd name="T3" fmla="*/ 10 h 321"/>
                <a:gd name="T4" fmla="*/ 13 w 242"/>
                <a:gd name="T5" fmla="*/ 0 h 321"/>
                <a:gd name="T6" fmla="*/ 242 w 242"/>
                <a:gd name="T7" fmla="*/ 311 h 321"/>
                <a:gd name="T8" fmla="*/ 229 w 242"/>
                <a:gd name="T9" fmla="*/ 321 h 321"/>
              </a:gdLst>
              <a:ahLst/>
              <a:cxnLst>
                <a:cxn ang="0">
                  <a:pos x="T0" y="T1"/>
                </a:cxn>
                <a:cxn ang="0">
                  <a:pos x="T2" y="T3"/>
                </a:cxn>
                <a:cxn ang="0">
                  <a:pos x="T4" y="T5"/>
                </a:cxn>
                <a:cxn ang="0">
                  <a:pos x="T6" y="T7"/>
                </a:cxn>
                <a:cxn ang="0">
                  <a:pos x="T8" y="T9"/>
                </a:cxn>
              </a:cxnLst>
              <a:rect l="0" t="0" r="r" b="b"/>
              <a:pathLst>
                <a:path w="242" h="321">
                  <a:moveTo>
                    <a:pt x="229" y="321"/>
                  </a:moveTo>
                  <a:lnTo>
                    <a:pt x="0" y="10"/>
                  </a:lnTo>
                  <a:lnTo>
                    <a:pt x="13" y="0"/>
                  </a:lnTo>
                  <a:lnTo>
                    <a:pt x="242" y="311"/>
                  </a:lnTo>
                  <a:lnTo>
                    <a:pt x="229" y="32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10" name="Freeform 371"/>
            <p:cNvSpPr/>
            <p:nvPr/>
          </p:nvSpPr>
          <p:spPr bwMode="auto">
            <a:xfrm>
              <a:off x="6773953" y="2702314"/>
              <a:ext cx="222250" cy="746125"/>
            </a:xfrm>
            <a:custGeom>
              <a:avLst/>
              <a:gdLst>
                <a:gd name="T0" fmla="*/ 15 w 140"/>
                <a:gd name="T1" fmla="*/ 470 h 470"/>
                <a:gd name="T2" fmla="*/ 0 w 140"/>
                <a:gd name="T3" fmla="*/ 466 h 470"/>
                <a:gd name="T4" fmla="*/ 124 w 140"/>
                <a:gd name="T5" fmla="*/ 0 h 470"/>
                <a:gd name="T6" fmla="*/ 140 w 140"/>
                <a:gd name="T7" fmla="*/ 4 h 470"/>
                <a:gd name="T8" fmla="*/ 15 w 140"/>
                <a:gd name="T9" fmla="*/ 470 h 470"/>
              </a:gdLst>
              <a:ahLst/>
              <a:cxnLst>
                <a:cxn ang="0">
                  <a:pos x="T0" y="T1"/>
                </a:cxn>
                <a:cxn ang="0">
                  <a:pos x="T2" y="T3"/>
                </a:cxn>
                <a:cxn ang="0">
                  <a:pos x="T4" y="T5"/>
                </a:cxn>
                <a:cxn ang="0">
                  <a:pos x="T6" y="T7"/>
                </a:cxn>
                <a:cxn ang="0">
                  <a:pos x="T8" y="T9"/>
                </a:cxn>
              </a:cxnLst>
              <a:rect l="0" t="0" r="r" b="b"/>
              <a:pathLst>
                <a:path w="140" h="470">
                  <a:moveTo>
                    <a:pt x="15" y="470"/>
                  </a:moveTo>
                  <a:lnTo>
                    <a:pt x="0" y="466"/>
                  </a:lnTo>
                  <a:lnTo>
                    <a:pt x="124" y="0"/>
                  </a:lnTo>
                  <a:lnTo>
                    <a:pt x="140" y="4"/>
                  </a:lnTo>
                  <a:lnTo>
                    <a:pt x="15" y="47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11" name="Freeform 372"/>
            <p:cNvSpPr/>
            <p:nvPr/>
          </p:nvSpPr>
          <p:spPr bwMode="auto">
            <a:xfrm>
              <a:off x="6048465" y="2903926"/>
              <a:ext cx="368300" cy="660400"/>
            </a:xfrm>
            <a:custGeom>
              <a:avLst/>
              <a:gdLst>
                <a:gd name="T0" fmla="*/ 218 w 232"/>
                <a:gd name="T1" fmla="*/ 416 h 416"/>
                <a:gd name="T2" fmla="*/ 0 w 232"/>
                <a:gd name="T3" fmla="*/ 7 h 416"/>
                <a:gd name="T4" fmla="*/ 14 w 232"/>
                <a:gd name="T5" fmla="*/ 0 h 416"/>
                <a:gd name="T6" fmla="*/ 232 w 232"/>
                <a:gd name="T7" fmla="*/ 408 h 416"/>
                <a:gd name="T8" fmla="*/ 218 w 232"/>
                <a:gd name="T9" fmla="*/ 416 h 416"/>
              </a:gdLst>
              <a:ahLst/>
              <a:cxnLst>
                <a:cxn ang="0">
                  <a:pos x="T0" y="T1"/>
                </a:cxn>
                <a:cxn ang="0">
                  <a:pos x="T2" y="T3"/>
                </a:cxn>
                <a:cxn ang="0">
                  <a:pos x="T4" y="T5"/>
                </a:cxn>
                <a:cxn ang="0">
                  <a:pos x="T6" y="T7"/>
                </a:cxn>
                <a:cxn ang="0">
                  <a:pos x="T8" y="T9"/>
                </a:cxn>
              </a:cxnLst>
              <a:rect l="0" t="0" r="r" b="b"/>
              <a:pathLst>
                <a:path w="232" h="416">
                  <a:moveTo>
                    <a:pt x="218" y="416"/>
                  </a:moveTo>
                  <a:lnTo>
                    <a:pt x="0" y="7"/>
                  </a:lnTo>
                  <a:lnTo>
                    <a:pt x="14" y="0"/>
                  </a:lnTo>
                  <a:lnTo>
                    <a:pt x="232" y="408"/>
                  </a:lnTo>
                  <a:lnTo>
                    <a:pt x="218" y="416"/>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12" name="Freeform 373"/>
            <p:cNvSpPr/>
            <p:nvPr/>
          </p:nvSpPr>
          <p:spPr bwMode="auto">
            <a:xfrm>
              <a:off x="6394541" y="2981714"/>
              <a:ext cx="257175" cy="573088"/>
            </a:xfrm>
            <a:custGeom>
              <a:avLst/>
              <a:gdLst>
                <a:gd name="T0" fmla="*/ 14 w 162"/>
                <a:gd name="T1" fmla="*/ 361 h 361"/>
                <a:gd name="T2" fmla="*/ 0 w 162"/>
                <a:gd name="T3" fmla="*/ 354 h 361"/>
                <a:gd name="T4" fmla="*/ 147 w 162"/>
                <a:gd name="T5" fmla="*/ 0 h 361"/>
                <a:gd name="T6" fmla="*/ 162 w 162"/>
                <a:gd name="T7" fmla="*/ 7 h 361"/>
                <a:gd name="T8" fmla="*/ 14 w 162"/>
                <a:gd name="T9" fmla="*/ 361 h 361"/>
              </a:gdLst>
              <a:ahLst/>
              <a:cxnLst>
                <a:cxn ang="0">
                  <a:pos x="T0" y="T1"/>
                </a:cxn>
                <a:cxn ang="0">
                  <a:pos x="T2" y="T3"/>
                </a:cxn>
                <a:cxn ang="0">
                  <a:pos x="T4" y="T5"/>
                </a:cxn>
                <a:cxn ang="0">
                  <a:pos x="T6" y="T7"/>
                </a:cxn>
                <a:cxn ang="0">
                  <a:pos x="T8" y="T9"/>
                </a:cxn>
              </a:cxnLst>
              <a:rect l="0" t="0" r="r" b="b"/>
              <a:pathLst>
                <a:path w="162" h="361">
                  <a:moveTo>
                    <a:pt x="14" y="361"/>
                  </a:moveTo>
                  <a:lnTo>
                    <a:pt x="0" y="354"/>
                  </a:lnTo>
                  <a:lnTo>
                    <a:pt x="147" y="0"/>
                  </a:lnTo>
                  <a:lnTo>
                    <a:pt x="162" y="7"/>
                  </a:lnTo>
                  <a:lnTo>
                    <a:pt x="14" y="361"/>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13" name="Freeform 374"/>
            <p:cNvSpPr/>
            <p:nvPr/>
          </p:nvSpPr>
          <p:spPr bwMode="auto">
            <a:xfrm>
              <a:off x="6075453" y="3551626"/>
              <a:ext cx="333375" cy="455613"/>
            </a:xfrm>
            <a:custGeom>
              <a:avLst/>
              <a:gdLst>
                <a:gd name="T0" fmla="*/ 13 w 210"/>
                <a:gd name="T1" fmla="*/ 287 h 287"/>
                <a:gd name="T2" fmla="*/ 0 w 210"/>
                <a:gd name="T3" fmla="*/ 277 h 287"/>
                <a:gd name="T4" fmla="*/ 196 w 210"/>
                <a:gd name="T5" fmla="*/ 0 h 287"/>
                <a:gd name="T6" fmla="*/ 210 w 210"/>
                <a:gd name="T7" fmla="*/ 9 h 287"/>
                <a:gd name="T8" fmla="*/ 13 w 210"/>
                <a:gd name="T9" fmla="*/ 287 h 287"/>
              </a:gdLst>
              <a:ahLst/>
              <a:cxnLst>
                <a:cxn ang="0">
                  <a:pos x="T0" y="T1"/>
                </a:cxn>
                <a:cxn ang="0">
                  <a:pos x="T2" y="T3"/>
                </a:cxn>
                <a:cxn ang="0">
                  <a:pos x="T4" y="T5"/>
                </a:cxn>
                <a:cxn ang="0">
                  <a:pos x="T6" y="T7"/>
                </a:cxn>
                <a:cxn ang="0">
                  <a:pos x="T8" y="T9"/>
                </a:cxn>
              </a:cxnLst>
              <a:rect l="0" t="0" r="r" b="b"/>
              <a:pathLst>
                <a:path w="210" h="287">
                  <a:moveTo>
                    <a:pt x="13" y="287"/>
                  </a:moveTo>
                  <a:lnTo>
                    <a:pt x="0" y="277"/>
                  </a:lnTo>
                  <a:lnTo>
                    <a:pt x="196" y="0"/>
                  </a:lnTo>
                  <a:lnTo>
                    <a:pt x="210" y="9"/>
                  </a:lnTo>
                  <a:lnTo>
                    <a:pt x="13" y="287"/>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14" name="Freeform 375"/>
            <p:cNvSpPr/>
            <p:nvPr/>
          </p:nvSpPr>
          <p:spPr bwMode="auto">
            <a:xfrm>
              <a:off x="6075453" y="4024701"/>
              <a:ext cx="411163" cy="476250"/>
            </a:xfrm>
            <a:custGeom>
              <a:avLst/>
              <a:gdLst>
                <a:gd name="T0" fmla="*/ 246 w 259"/>
                <a:gd name="T1" fmla="*/ 300 h 300"/>
                <a:gd name="T2" fmla="*/ 0 w 259"/>
                <a:gd name="T3" fmla="*/ 11 h 300"/>
                <a:gd name="T4" fmla="*/ 13 w 259"/>
                <a:gd name="T5" fmla="*/ 0 h 300"/>
                <a:gd name="T6" fmla="*/ 259 w 259"/>
                <a:gd name="T7" fmla="*/ 289 h 300"/>
                <a:gd name="T8" fmla="*/ 246 w 259"/>
                <a:gd name="T9" fmla="*/ 300 h 300"/>
              </a:gdLst>
              <a:ahLst/>
              <a:cxnLst>
                <a:cxn ang="0">
                  <a:pos x="T0" y="T1"/>
                </a:cxn>
                <a:cxn ang="0">
                  <a:pos x="T2" y="T3"/>
                </a:cxn>
                <a:cxn ang="0">
                  <a:pos x="T4" y="T5"/>
                </a:cxn>
                <a:cxn ang="0">
                  <a:pos x="T6" y="T7"/>
                </a:cxn>
                <a:cxn ang="0">
                  <a:pos x="T8" y="T9"/>
                </a:cxn>
              </a:cxnLst>
              <a:rect l="0" t="0" r="r" b="b"/>
              <a:pathLst>
                <a:path w="259" h="300">
                  <a:moveTo>
                    <a:pt x="246" y="300"/>
                  </a:moveTo>
                  <a:lnTo>
                    <a:pt x="0" y="11"/>
                  </a:lnTo>
                  <a:lnTo>
                    <a:pt x="13" y="0"/>
                  </a:lnTo>
                  <a:lnTo>
                    <a:pt x="259" y="289"/>
                  </a:lnTo>
                  <a:lnTo>
                    <a:pt x="246" y="300"/>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15" name="Freeform 376"/>
            <p:cNvSpPr/>
            <p:nvPr/>
          </p:nvSpPr>
          <p:spPr bwMode="auto">
            <a:xfrm>
              <a:off x="5530940" y="3291276"/>
              <a:ext cx="565150" cy="749300"/>
            </a:xfrm>
            <a:custGeom>
              <a:avLst/>
              <a:gdLst>
                <a:gd name="T0" fmla="*/ 343 w 356"/>
                <a:gd name="T1" fmla="*/ 472 h 472"/>
                <a:gd name="T2" fmla="*/ 0 w 356"/>
                <a:gd name="T3" fmla="*/ 10 h 472"/>
                <a:gd name="T4" fmla="*/ 12 w 356"/>
                <a:gd name="T5" fmla="*/ 0 h 472"/>
                <a:gd name="T6" fmla="*/ 356 w 356"/>
                <a:gd name="T7" fmla="*/ 462 h 472"/>
                <a:gd name="T8" fmla="*/ 343 w 356"/>
                <a:gd name="T9" fmla="*/ 472 h 472"/>
              </a:gdLst>
              <a:ahLst/>
              <a:cxnLst>
                <a:cxn ang="0">
                  <a:pos x="T0" y="T1"/>
                </a:cxn>
                <a:cxn ang="0">
                  <a:pos x="T2" y="T3"/>
                </a:cxn>
                <a:cxn ang="0">
                  <a:pos x="T4" y="T5"/>
                </a:cxn>
                <a:cxn ang="0">
                  <a:pos x="T6" y="T7"/>
                </a:cxn>
                <a:cxn ang="0">
                  <a:pos x="T8" y="T9"/>
                </a:cxn>
              </a:cxnLst>
              <a:rect l="0" t="0" r="r" b="b"/>
              <a:pathLst>
                <a:path w="356" h="472">
                  <a:moveTo>
                    <a:pt x="343" y="472"/>
                  </a:moveTo>
                  <a:lnTo>
                    <a:pt x="0" y="10"/>
                  </a:lnTo>
                  <a:lnTo>
                    <a:pt x="12" y="0"/>
                  </a:lnTo>
                  <a:lnTo>
                    <a:pt x="356" y="462"/>
                  </a:lnTo>
                  <a:lnTo>
                    <a:pt x="343" y="472"/>
                  </a:lnTo>
                  <a:close/>
                </a:path>
              </a:pathLst>
            </a:custGeom>
            <a:solidFill>
              <a:schemeClr val="bg1">
                <a:lumMod val="6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16" name="Oval 377"/>
            <p:cNvSpPr>
              <a:spLocks noChangeArrowheads="1"/>
            </p:cNvSpPr>
            <p:nvPr/>
          </p:nvSpPr>
          <p:spPr bwMode="auto">
            <a:xfrm>
              <a:off x="5929403" y="2751526"/>
              <a:ext cx="258763" cy="258763"/>
            </a:xfrm>
            <a:prstGeom prst="ellipse">
              <a:avLst/>
            </a:prstGeom>
            <a:solidFill>
              <a:srgbClr val="3E8F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17" name="Oval 378"/>
            <p:cNvSpPr>
              <a:spLocks noChangeArrowheads="1"/>
            </p:cNvSpPr>
            <p:nvPr/>
          </p:nvSpPr>
          <p:spPr bwMode="auto">
            <a:xfrm>
              <a:off x="4810215" y="3443676"/>
              <a:ext cx="258763" cy="258763"/>
            </a:xfrm>
            <a:prstGeom prst="ellipse">
              <a:avLst/>
            </a:prstGeom>
            <a:solidFill>
              <a:srgbClr val="A6734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18" name="Oval 379"/>
            <p:cNvSpPr>
              <a:spLocks noChangeArrowheads="1"/>
            </p:cNvSpPr>
            <p:nvPr/>
          </p:nvSpPr>
          <p:spPr bwMode="auto">
            <a:xfrm>
              <a:off x="5956390" y="4723201"/>
              <a:ext cx="258763" cy="258763"/>
            </a:xfrm>
            <a:prstGeom prst="ellipse">
              <a:avLst/>
            </a:prstGeom>
            <a:solidFill>
              <a:srgbClr val="A6734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19" name="Oval 380"/>
            <p:cNvSpPr>
              <a:spLocks noChangeArrowheads="1"/>
            </p:cNvSpPr>
            <p:nvPr/>
          </p:nvSpPr>
          <p:spPr bwMode="auto">
            <a:xfrm>
              <a:off x="5956390" y="3423039"/>
              <a:ext cx="258763" cy="258763"/>
            </a:xfrm>
            <a:prstGeom prst="ellipse">
              <a:avLst/>
            </a:prstGeom>
            <a:solidFill>
              <a:srgbClr val="A6734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20" name="Oval 381"/>
            <p:cNvSpPr>
              <a:spLocks noChangeArrowheads="1"/>
            </p:cNvSpPr>
            <p:nvPr/>
          </p:nvSpPr>
          <p:spPr bwMode="auto">
            <a:xfrm>
              <a:off x="7226391" y="3054739"/>
              <a:ext cx="258763" cy="258763"/>
            </a:xfrm>
            <a:prstGeom prst="ellipse">
              <a:avLst/>
            </a:prstGeom>
            <a:solidFill>
              <a:srgbClr val="3E8F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21" name="Oval 382"/>
            <p:cNvSpPr>
              <a:spLocks noChangeArrowheads="1"/>
            </p:cNvSpPr>
            <p:nvPr/>
          </p:nvSpPr>
          <p:spPr bwMode="auto">
            <a:xfrm>
              <a:off x="5315040" y="1703141"/>
              <a:ext cx="260350" cy="258763"/>
            </a:xfrm>
            <a:prstGeom prst="ellipse">
              <a:avLst/>
            </a:prstGeom>
            <a:solidFill>
              <a:srgbClr val="A6734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22" name="Oval 383"/>
            <p:cNvSpPr>
              <a:spLocks noChangeArrowheads="1"/>
            </p:cNvSpPr>
            <p:nvPr/>
          </p:nvSpPr>
          <p:spPr bwMode="auto">
            <a:xfrm>
              <a:off x="5313453" y="2620716"/>
              <a:ext cx="185738" cy="185738"/>
            </a:xfrm>
            <a:prstGeom prst="ellipse">
              <a:avLst/>
            </a:prstGeom>
            <a:solidFill>
              <a:srgbClr val="A6734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23" name="Oval 384"/>
            <p:cNvSpPr>
              <a:spLocks noChangeArrowheads="1"/>
            </p:cNvSpPr>
            <p:nvPr/>
          </p:nvSpPr>
          <p:spPr bwMode="auto">
            <a:xfrm>
              <a:off x="4676865" y="2653101"/>
              <a:ext cx="185738" cy="185738"/>
            </a:xfrm>
            <a:prstGeom prst="ellipse">
              <a:avLst/>
            </a:prstGeom>
            <a:solidFill>
              <a:srgbClr val="3E8F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24" name="Oval 385"/>
            <p:cNvSpPr>
              <a:spLocks noChangeArrowheads="1"/>
            </p:cNvSpPr>
            <p:nvPr/>
          </p:nvSpPr>
          <p:spPr bwMode="auto">
            <a:xfrm>
              <a:off x="4911815" y="2072076"/>
              <a:ext cx="188913" cy="187325"/>
            </a:xfrm>
            <a:prstGeom prst="ellipse">
              <a:avLst/>
            </a:prstGeom>
            <a:solidFill>
              <a:srgbClr val="3E8F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25" name="Oval 386"/>
            <p:cNvSpPr>
              <a:spLocks noChangeArrowheads="1"/>
            </p:cNvSpPr>
            <p:nvPr/>
          </p:nvSpPr>
          <p:spPr bwMode="auto">
            <a:xfrm>
              <a:off x="6291353" y="2232414"/>
              <a:ext cx="185738" cy="185738"/>
            </a:xfrm>
            <a:prstGeom prst="ellipse">
              <a:avLst/>
            </a:prstGeom>
            <a:solidFill>
              <a:srgbClr val="A6734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26" name="Oval 387"/>
            <p:cNvSpPr>
              <a:spLocks noChangeArrowheads="1"/>
            </p:cNvSpPr>
            <p:nvPr/>
          </p:nvSpPr>
          <p:spPr bwMode="auto">
            <a:xfrm>
              <a:off x="7235916" y="2326076"/>
              <a:ext cx="185738" cy="185738"/>
            </a:xfrm>
            <a:prstGeom prst="ellipse">
              <a:avLst/>
            </a:prstGeom>
            <a:solidFill>
              <a:srgbClr val="A6734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27" name="Oval 388"/>
            <p:cNvSpPr>
              <a:spLocks noChangeArrowheads="1"/>
            </p:cNvSpPr>
            <p:nvPr/>
          </p:nvSpPr>
          <p:spPr bwMode="auto">
            <a:xfrm>
              <a:off x="6685053" y="3372239"/>
              <a:ext cx="187325" cy="185738"/>
            </a:xfrm>
            <a:prstGeom prst="ellipse">
              <a:avLst/>
            </a:prstGeom>
            <a:solidFill>
              <a:srgbClr val="3E8F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28" name="Oval 389"/>
            <p:cNvSpPr>
              <a:spLocks noChangeArrowheads="1"/>
            </p:cNvSpPr>
            <p:nvPr/>
          </p:nvSpPr>
          <p:spPr bwMode="auto">
            <a:xfrm>
              <a:off x="6900953" y="2594364"/>
              <a:ext cx="187325" cy="185738"/>
            </a:xfrm>
            <a:prstGeom prst="ellipse">
              <a:avLst/>
            </a:prstGeom>
            <a:solidFill>
              <a:srgbClr val="A6734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29" name="Oval 390"/>
            <p:cNvSpPr>
              <a:spLocks noChangeArrowheads="1"/>
            </p:cNvSpPr>
            <p:nvPr/>
          </p:nvSpPr>
          <p:spPr bwMode="auto">
            <a:xfrm>
              <a:off x="5237253" y="4318389"/>
              <a:ext cx="187325" cy="185738"/>
            </a:xfrm>
            <a:prstGeom prst="ellipse">
              <a:avLst/>
            </a:prstGeom>
            <a:solidFill>
              <a:srgbClr val="3E8F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30" name="Oval 391"/>
            <p:cNvSpPr>
              <a:spLocks noChangeArrowheads="1"/>
            </p:cNvSpPr>
            <p:nvPr/>
          </p:nvSpPr>
          <p:spPr bwMode="auto">
            <a:xfrm>
              <a:off x="6745378" y="4169164"/>
              <a:ext cx="188913" cy="188913"/>
            </a:xfrm>
            <a:prstGeom prst="ellipse">
              <a:avLst/>
            </a:prstGeom>
            <a:solidFill>
              <a:srgbClr val="3E8F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31" name="Oval 392"/>
            <p:cNvSpPr>
              <a:spLocks noChangeArrowheads="1"/>
            </p:cNvSpPr>
            <p:nvPr/>
          </p:nvSpPr>
          <p:spPr bwMode="auto">
            <a:xfrm>
              <a:off x="5834153" y="2310201"/>
              <a:ext cx="133350" cy="134938"/>
            </a:xfrm>
            <a:prstGeom prst="ellipse">
              <a:avLst/>
            </a:prstGeom>
            <a:solidFill>
              <a:srgbClr val="3E8F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32" name="Oval 393"/>
            <p:cNvSpPr>
              <a:spLocks noChangeArrowheads="1"/>
            </p:cNvSpPr>
            <p:nvPr/>
          </p:nvSpPr>
          <p:spPr bwMode="auto">
            <a:xfrm>
              <a:off x="5080090" y="2994414"/>
              <a:ext cx="133350" cy="133350"/>
            </a:xfrm>
            <a:prstGeom prst="ellipse">
              <a:avLst/>
            </a:prstGeom>
            <a:solidFill>
              <a:srgbClr val="3E8F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33" name="Oval 394"/>
            <p:cNvSpPr>
              <a:spLocks noChangeArrowheads="1"/>
            </p:cNvSpPr>
            <p:nvPr/>
          </p:nvSpPr>
          <p:spPr bwMode="auto">
            <a:xfrm>
              <a:off x="5430928" y="2905514"/>
              <a:ext cx="133350" cy="136525"/>
            </a:xfrm>
            <a:prstGeom prst="ellipse">
              <a:avLst/>
            </a:prstGeom>
            <a:solidFill>
              <a:srgbClr val="3E8F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34" name="Oval 395"/>
            <p:cNvSpPr>
              <a:spLocks noChangeArrowheads="1"/>
            </p:cNvSpPr>
            <p:nvPr/>
          </p:nvSpPr>
          <p:spPr bwMode="auto">
            <a:xfrm>
              <a:off x="6578691" y="2915039"/>
              <a:ext cx="134938" cy="134938"/>
            </a:xfrm>
            <a:prstGeom prst="ellipse">
              <a:avLst/>
            </a:prstGeom>
            <a:solidFill>
              <a:srgbClr val="A6734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35" name="Oval 396"/>
            <p:cNvSpPr>
              <a:spLocks noChangeArrowheads="1"/>
            </p:cNvSpPr>
            <p:nvPr/>
          </p:nvSpPr>
          <p:spPr bwMode="auto">
            <a:xfrm>
              <a:off x="6350091" y="3496064"/>
              <a:ext cx="136525" cy="131763"/>
            </a:xfrm>
            <a:prstGeom prst="ellipse">
              <a:avLst/>
            </a:prstGeom>
            <a:solidFill>
              <a:srgbClr val="3E8F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36" name="Oval 397"/>
            <p:cNvSpPr>
              <a:spLocks noChangeArrowheads="1"/>
            </p:cNvSpPr>
            <p:nvPr/>
          </p:nvSpPr>
          <p:spPr bwMode="auto">
            <a:xfrm>
              <a:off x="6129428" y="1583126"/>
              <a:ext cx="134938" cy="134938"/>
            </a:xfrm>
            <a:prstGeom prst="ellipse">
              <a:avLst/>
            </a:prstGeom>
            <a:solidFill>
              <a:srgbClr val="3E8F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37" name="Oval 398"/>
            <p:cNvSpPr>
              <a:spLocks noChangeArrowheads="1"/>
            </p:cNvSpPr>
            <p:nvPr/>
          </p:nvSpPr>
          <p:spPr bwMode="auto">
            <a:xfrm>
              <a:off x="6842216" y="1889514"/>
              <a:ext cx="133350" cy="134938"/>
            </a:xfrm>
            <a:prstGeom prst="ellipse">
              <a:avLst/>
            </a:prstGeom>
            <a:solidFill>
              <a:srgbClr val="A6734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38" name="Oval 399"/>
            <p:cNvSpPr>
              <a:spLocks noChangeArrowheads="1"/>
            </p:cNvSpPr>
            <p:nvPr/>
          </p:nvSpPr>
          <p:spPr bwMode="auto">
            <a:xfrm>
              <a:off x="7018428" y="3721489"/>
              <a:ext cx="134938" cy="134938"/>
            </a:xfrm>
            <a:prstGeom prst="ellipse">
              <a:avLst/>
            </a:prstGeom>
            <a:solidFill>
              <a:srgbClr val="A6734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39" name="Oval 400"/>
            <p:cNvSpPr>
              <a:spLocks noChangeArrowheads="1"/>
            </p:cNvSpPr>
            <p:nvPr/>
          </p:nvSpPr>
          <p:spPr bwMode="auto">
            <a:xfrm>
              <a:off x="6702516" y="4729551"/>
              <a:ext cx="133350" cy="134938"/>
            </a:xfrm>
            <a:prstGeom prst="ellipse">
              <a:avLst/>
            </a:prstGeom>
            <a:solidFill>
              <a:srgbClr val="3E8F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40" name="Oval 401"/>
            <p:cNvSpPr>
              <a:spLocks noChangeArrowheads="1"/>
            </p:cNvSpPr>
            <p:nvPr/>
          </p:nvSpPr>
          <p:spPr bwMode="auto">
            <a:xfrm>
              <a:off x="6412003" y="4800989"/>
              <a:ext cx="136525" cy="134938"/>
            </a:xfrm>
            <a:prstGeom prst="ellipse">
              <a:avLst/>
            </a:prstGeom>
            <a:solidFill>
              <a:srgbClr val="A6734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41" name="Oval 402"/>
            <p:cNvSpPr>
              <a:spLocks noChangeArrowheads="1"/>
            </p:cNvSpPr>
            <p:nvPr/>
          </p:nvSpPr>
          <p:spPr bwMode="auto">
            <a:xfrm>
              <a:off x="5392828" y="4807339"/>
              <a:ext cx="134938" cy="133350"/>
            </a:xfrm>
            <a:prstGeom prst="ellipse">
              <a:avLst/>
            </a:prstGeom>
            <a:solidFill>
              <a:srgbClr val="3E8F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42" name="Oval 403"/>
            <p:cNvSpPr>
              <a:spLocks noChangeArrowheads="1"/>
            </p:cNvSpPr>
            <p:nvPr/>
          </p:nvSpPr>
          <p:spPr bwMode="auto">
            <a:xfrm>
              <a:off x="5534115" y="3773876"/>
              <a:ext cx="188913" cy="185738"/>
            </a:xfrm>
            <a:prstGeom prst="ellipse">
              <a:avLst/>
            </a:prstGeom>
            <a:solidFill>
              <a:srgbClr val="3E8F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43" name="Oval 404"/>
            <p:cNvSpPr>
              <a:spLocks noChangeArrowheads="1"/>
            </p:cNvSpPr>
            <p:nvPr/>
          </p:nvSpPr>
          <p:spPr bwMode="auto">
            <a:xfrm>
              <a:off x="6404066" y="3958026"/>
              <a:ext cx="185738" cy="188913"/>
            </a:xfrm>
            <a:prstGeom prst="ellipse">
              <a:avLst/>
            </a:prstGeom>
            <a:solidFill>
              <a:srgbClr val="A6734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44" name="Oval 405"/>
            <p:cNvSpPr>
              <a:spLocks noChangeArrowheads="1"/>
            </p:cNvSpPr>
            <p:nvPr/>
          </p:nvSpPr>
          <p:spPr bwMode="auto">
            <a:xfrm>
              <a:off x="6412003" y="4424751"/>
              <a:ext cx="187325" cy="185738"/>
            </a:xfrm>
            <a:prstGeom prst="ellipse">
              <a:avLst/>
            </a:prstGeom>
            <a:solidFill>
              <a:srgbClr val="A67346"/>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45" name="Oval 406"/>
            <p:cNvSpPr>
              <a:spLocks noChangeArrowheads="1"/>
            </p:cNvSpPr>
            <p:nvPr/>
          </p:nvSpPr>
          <p:spPr bwMode="auto">
            <a:xfrm>
              <a:off x="5710328" y="4380301"/>
              <a:ext cx="188913" cy="187325"/>
            </a:xfrm>
            <a:prstGeom prst="ellipse">
              <a:avLst/>
            </a:prstGeom>
            <a:solidFill>
              <a:srgbClr val="A67346"/>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sp>
          <p:nvSpPr>
            <p:cNvPr id="146" name="Oval 407"/>
            <p:cNvSpPr>
              <a:spLocks noChangeArrowheads="1"/>
            </p:cNvSpPr>
            <p:nvPr/>
          </p:nvSpPr>
          <p:spPr bwMode="auto">
            <a:xfrm>
              <a:off x="5457915" y="3196026"/>
              <a:ext cx="185738" cy="185738"/>
            </a:xfrm>
            <a:prstGeom prst="ellipse">
              <a:avLst/>
            </a:prstGeom>
            <a:solidFill>
              <a:srgbClr val="3E8F84"/>
            </a:solidFill>
            <a:ln>
              <a:noFill/>
            </a:ln>
          </p:spPr>
          <p:txBody>
            <a:bodyPr vert="horz" wrap="square" lIns="91440" tIns="45720" rIns="91440" bIns="45720" numCol="1" anchor="t" anchorCtr="0" compatLnSpc="1"/>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solidFill>
              </a:endParaRPr>
            </a:p>
          </p:txBody>
        </p:sp>
      </p:grpSp>
      <p:sp>
        <p:nvSpPr>
          <p:cNvPr id="170" name="文本框 169"/>
          <p:cNvSpPr txBox="1"/>
          <p:nvPr/>
        </p:nvSpPr>
        <p:spPr>
          <a:xfrm>
            <a:off x="7941440" y="1646980"/>
            <a:ext cx="792480" cy="352425"/>
          </a:xfrm>
          <a:prstGeom prst="rect">
            <a:avLst/>
          </a:prstGeom>
          <a:noFill/>
        </p:spPr>
        <p:txBody>
          <a:bodyPr wrap="none" rtlCol="0">
            <a:spAutoFit/>
          </a:bodyPr>
          <a:lstStyle/>
          <a:p>
            <a:r>
              <a:rPr lang="zh-CN" altLang="en-US" sz="1600" b="1" dirty="0">
                <a:solidFill>
                  <a:schemeClr val="tx1">
                    <a:lumMod val="65000"/>
                    <a:lumOff val="35000"/>
                  </a:schemeClr>
                </a:solidFill>
                <a:latin typeface="微软雅黑" pitchFamily="34" charset="-122"/>
                <a:ea typeface="微软雅黑" pitchFamily="34" charset="-122"/>
              </a:rPr>
              <a:t>小标题</a:t>
            </a:r>
          </a:p>
        </p:txBody>
      </p:sp>
      <p:sp>
        <p:nvSpPr>
          <p:cNvPr id="173" name="文本框 172"/>
          <p:cNvSpPr txBox="1"/>
          <p:nvPr/>
        </p:nvSpPr>
        <p:spPr>
          <a:xfrm>
            <a:off x="8149402" y="3343971"/>
            <a:ext cx="792480" cy="352425"/>
          </a:xfrm>
          <a:prstGeom prst="rect">
            <a:avLst/>
          </a:prstGeom>
          <a:noFill/>
        </p:spPr>
        <p:txBody>
          <a:bodyPr wrap="none" rtlCol="0">
            <a:spAutoFit/>
          </a:bodyPr>
          <a:lstStyle/>
          <a:p>
            <a:r>
              <a:rPr lang="zh-CN" altLang="en-US" sz="1600" b="1" dirty="0">
                <a:solidFill>
                  <a:schemeClr val="tx1">
                    <a:lumMod val="65000"/>
                    <a:lumOff val="35000"/>
                  </a:schemeClr>
                </a:solidFill>
                <a:latin typeface="微软雅黑" pitchFamily="34" charset="-122"/>
                <a:ea typeface="微软雅黑" pitchFamily="34" charset="-122"/>
              </a:rPr>
              <a:t>小标题</a:t>
            </a:r>
          </a:p>
        </p:txBody>
      </p:sp>
      <p:sp>
        <p:nvSpPr>
          <p:cNvPr id="176" name="文本框 175"/>
          <p:cNvSpPr txBox="1"/>
          <p:nvPr/>
        </p:nvSpPr>
        <p:spPr>
          <a:xfrm>
            <a:off x="3314194" y="3759825"/>
            <a:ext cx="792480" cy="352425"/>
          </a:xfrm>
          <a:prstGeom prst="rect">
            <a:avLst/>
          </a:prstGeom>
          <a:noFill/>
        </p:spPr>
        <p:txBody>
          <a:bodyPr wrap="none" rtlCol="0">
            <a:spAutoFit/>
          </a:bodyPr>
          <a:lstStyle/>
          <a:p>
            <a:r>
              <a:rPr lang="zh-CN" altLang="en-US" sz="1600" b="1" dirty="0">
                <a:solidFill>
                  <a:schemeClr val="tx1">
                    <a:lumMod val="65000"/>
                    <a:lumOff val="35000"/>
                  </a:schemeClr>
                </a:solidFill>
                <a:latin typeface="微软雅黑" pitchFamily="34" charset="-122"/>
                <a:ea typeface="微软雅黑" pitchFamily="34" charset="-122"/>
              </a:rPr>
              <a:t>小标题</a:t>
            </a:r>
          </a:p>
        </p:txBody>
      </p:sp>
      <p:sp>
        <p:nvSpPr>
          <p:cNvPr id="179" name="文本框 178"/>
          <p:cNvSpPr txBox="1"/>
          <p:nvPr/>
        </p:nvSpPr>
        <p:spPr>
          <a:xfrm>
            <a:off x="3046906" y="2235813"/>
            <a:ext cx="792480" cy="352425"/>
          </a:xfrm>
          <a:prstGeom prst="rect">
            <a:avLst/>
          </a:prstGeom>
          <a:noFill/>
        </p:spPr>
        <p:txBody>
          <a:bodyPr wrap="none" rtlCol="0">
            <a:spAutoFit/>
          </a:bodyPr>
          <a:lstStyle/>
          <a:p>
            <a:r>
              <a:rPr lang="zh-CN" altLang="en-US" sz="1600" b="1" dirty="0">
                <a:solidFill>
                  <a:schemeClr val="tx1">
                    <a:lumMod val="65000"/>
                    <a:lumOff val="35000"/>
                  </a:schemeClr>
                </a:solidFill>
                <a:latin typeface="微软雅黑" pitchFamily="34" charset="-122"/>
                <a:ea typeface="微软雅黑" pitchFamily="34" charset="-122"/>
              </a:rPr>
              <a:t>小标题</a:t>
            </a:r>
          </a:p>
        </p:txBody>
      </p:sp>
      <p:sp>
        <p:nvSpPr>
          <p:cNvPr id="13" name="文本框 12"/>
          <p:cNvSpPr txBox="1"/>
          <p:nvPr/>
        </p:nvSpPr>
        <p:spPr>
          <a:xfrm>
            <a:off x="609600" y="2539365"/>
            <a:ext cx="3328670"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12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在此输入您的描述内容，在此输入您的描述内容在此输入您的描述内容</a:t>
            </a:r>
          </a:p>
        </p:txBody>
      </p:sp>
      <p:sp>
        <p:nvSpPr>
          <p:cNvPr id="4" name="文本框 3"/>
          <p:cNvSpPr txBox="1"/>
          <p:nvPr/>
        </p:nvSpPr>
        <p:spPr>
          <a:xfrm>
            <a:off x="861695" y="4133215"/>
            <a:ext cx="3328670"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en-US" sz="12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在此输入您的描述内容，在此输入您的描述内容在此输入您的描述内容</a:t>
            </a:r>
          </a:p>
        </p:txBody>
      </p:sp>
      <p:sp>
        <p:nvSpPr>
          <p:cNvPr id="15" name="文本框 14"/>
          <p:cNvSpPr txBox="1"/>
          <p:nvPr/>
        </p:nvSpPr>
        <p:spPr>
          <a:xfrm>
            <a:off x="7952740" y="1969770"/>
            <a:ext cx="3328670"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2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在此输入您的描述内容，在此输入您的描述内容在此输入您的描述内容</a:t>
            </a:r>
          </a:p>
        </p:txBody>
      </p:sp>
      <p:sp>
        <p:nvSpPr>
          <p:cNvPr id="5" name="文本框 4"/>
          <p:cNvSpPr txBox="1"/>
          <p:nvPr/>
        </p:nvSpPr>
        <p:spPr>
          <a:xfrm>
            <a:off x="8174355" y="3704590"/>
            <a:ext cx="332867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2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在此输入您的描述内容，在此输入您的描述内容在此输入您的描述内</a:t>
            </a:r>
            <a:r>
              <a:rPr lang="zh-CN" altLang="en-US" sz="1200" kern="0" dirty="0">
                <a:solidFill>
                  <a:schemeClr val="tx1">
                    <a:lumMod val="65000"/>
                    <a:lumOff val="35000"/>
                  </a:schemeClr>
                </a:solidFill>
                <a:latin typeface="微软雅黑" charset="0"/>
                <a:ea typeface="微软雅黑" charset="0"/>
                <a:sym typeface="+mn-ea"/>
              </a:rPr>
              <a:t>容更多模板：亮亮图文旗舰店</a:t>
            </a:r>
            <a:r>
              <a:rPr lang="en-US" altLang="zh-CN" sz="1200" kern="0" dirty="0">
                <a:solidFill>
                  <a:schemeClr val="tx1">
                    <a:lumMod val="65000"/>
                    <a:lumOff val="35000"/>
                  </a:schemeClr>
                </a:solidFill>
                <a:latin typeface="微软雅黑" charset="0"/>
                <a:ea typeface="微软雅黑" charset="0"/>
                <a:sym typeface="+mn-ea"/>
              </a:rPr>
              <a:t>https://liangliangtuwen.tmall.com</a:t>
            </a:r>
            <a:endParaRPr lang="zh-CN" altLang="en-US" sz="1200" kern="0" noProof="0" dirty="0">
              <a:ln>
                <a:noFill/>
              </a:ln>
              <a:solidFill>
                <a:schemeClr val="tx1">
                  <a:lumMod val="65000"/>
                  <a:lumOff val="35000"/>
                </a:schemeClr>
              </a:solidFill>
              <a:uLnTx/>
              <a:uFillTx/>
              <a:latin typeface="微软雅黑" charset="0"/>
              <a:ea typeface="微软雅黑" charset="0"/>
              <a:sym typeface="+mn-ea"/>
            </a:endParaRPr>
          </a:p>
        </p:txBody>
      </p:sp>
      <p:pic>
        <p:nvPicPr>
          <p:cNvPr id="169" name="图片 1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11895" y="94649"/>
            <a:ext cx="3380105" cy="75113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Freeform 1066"/>
          <p:cNvSpPr/>
          <p:nvPr/>
        </p:nvSpPr>
        <p:spPr bwMode="auto">
          <a:xfrm rot="356891">
            <a:off x="5382260" y="4798060"/>
            <a:ext cx="504825" cy="648970"/>
          </a:xfrm>
          <a:custGeom>
            <a:avLst/>
            <a:gdLst>
              <a:gd name="T0" fmla="*/ 0 w 369"/>
              <a:gd name="T1" fmla="*/ 261 h 465"/>
              <a:gd name="T2" fmla="*/ 9 w 369"/>
              <a:gd name="T3" fmla="*/ 201 h 465"/>
              <a:gd name="T4" fmla="*/ 18 w 369"/>
              <a:gd name="T5" fmla="*/ 187 h 465"/>
              <a:gd name="T6" fmla="*/ 23 w 369"/>
              <a:gd name="T7" fmla="*/ 171 h 465"/>
              <a:gd name="T8" fmla="*/ 33 w 369"/>
              <a:gd name="T9" fmla="*/ 146 h 465"/>
              <a:gd name="T10" fmla="*/ 27 w 369"/>
              <a:gd name="T11" fmla="*/ 136 h 465"/>
              <a:gd name="T12" fmla="*/ 28 w 369"/>
              <a:gd name="T13" fmla="*/ 116 h 465"/>
              <a:gd name="T14" fmla="*/ 54 w 369"/>
              <a:gd name="T15" fmla="*/ 86 h 465"/>
              <a:gd name="T16" fmla="*/ 52 w 369"/>
              <a:gd name="T17" fmla="*/ 63 h 465"/>
              <a:gd name="T18" fmla="*/ 69 w 369"/>
              <a:gd name="T19" fmla="*/ 33 h 465"/>
              <a:gd name="T20" fmla="*/ 86 w 369"/>
              <a:gd name="T21" fmla="*/ 39 h 465"/>
              <a:gd name="T22" fmla="*/ 118 w 369"/>
              <a:gd name="T23" fmla="*/ 13 h 465"/>
              <a:gd name="T24" fmla="*/ 125 w 369"/>
              <a:gd name="T25" fmla="*/ 0 h 465"/>
              <a:gd name="T26" fmla="*/ 145 w 369"/>
              <a:gd name="T27" fmla="*/ 3 h 465"/>
              <a:gd name="T28" fmla="*/ 155 w 369"/>
              <a:gd name="T29" fmla="*/ 32 h 465"/>
              <a:gd name="T30" fmla="*/ 164 w 369"/>
              <a:gd name="T31" fmla="*/ 51 h 465"/>
              <a:gd name="T32" fmla="*/ 186 w 369"/>
              <a:gd name="T33" fmla="*/ 51 h 465"/>
              <a:gd name="T34" fmla="*/ 199 w 369"/>
              <a:gd name="T35" fmla="*/ 33 h 465"/>
              <a:gd name="T36" fmla="*/ 218 w 369"/>
              <a:gd name="T37" fmla="*/ 55 h 465"/>
              <a:gd name="T38" fmla="*/ 254 w 369"/>
              <a:gd name="T39" fmla="*/ 41 h 465"/>
              <a:gd name="T40" fmla="*/ 232 w 369"/>
              <a:gd name="T41" fmla="*/ 96 h 465"/>
              <a:gd name="T42" fmla="*/ 218 w 369"/>
              <a:gd name="T43" fmla="*/ 90 h 465"/>
              <a:gd name="T44" fmla="*/ 210 w 369"/>
              <a:gd name="T45" fmla="*/ 95 h 465"/>
              <a:gd name="T46" fmla="*/ 210 w 369"/>
              <a:gd name="T47" fmla="*/ 100 h 465"/>
              <a:gd name="T48" fmla="*/ 219 w 369"/>
              <a:gd name="T49" fmla="*/ 114 h 465"/>
              <a:gd name="T50" fmla="*/ 217 w 369"/>
              <a:gd name="T51" fmla="*/ 165 h 465"/>
              <a:gd name="T52" fmla="*/ 219 w 369"/>
              <a:gd name="T53" fmla="*/ 181 h 465"/>
              <a:gd name="T54" fmla="*/ 217 w 369"/>
              <a:gd name="T55" fmla="*/ 185 h 465"/>
              <a:gd name="T56" fmla="*/ 203 w 369"/>
              <a:gd name="T57" fmla="*/ 182 h 465"/>
              <a:gd name="T58" fmla="*/ 194 w 369"/>
              <a:gd name="T59" fmla="*/ 193 h 465"/>
              <a:gd name="T60" fmla="*/ 201 w 369"/>
              <a:gd name="T61" fmla="*/ 205 h 465"/>
              <a:gd name="T62" fmla="*/ 184 w 369"/>
              <a:gd name="T63" fmla="*/ 223 h 465"/>
              <a:gd name="T64" fmla="*/ 186 w 369"/>
              <a:gd name="T65" fmla="*/ 229 h 465"/>
              <a:gd name="T66" fmla="*/ 170 w 369"/>
              <a:gd name="T67" fmla="*/ 239 h 465"/>
              <a:gd name="T68" fmla="*/ 173 w 369"/>
              <a:gd name="T69" fmla="*/ 250 h 465"/>
              <a:gd name="T70" fmla="*/ 167 w 369"/>
              <a:gd name="T71" fmla="*/ 259 h 465"/>
              <a:gd name="T72" fmla="*/ 145 w 369"/>
              <a:gd name="T73" fmla="*/ 259 h 465"/>
              <a:gd name="T74" fmla="*/ 133 w 369"/>
              <a:gd name="T75" fmla="*/ 269 h 465"/>
              <a:gd name="T76" fmla="*/ 131 w 369"/>
              <a:gd name="T77" fmla="*/ 275 h 465"/>
              <a:gd name="T78" fmla="*/ 141 w 369"/>
              <a:gd name="T79" fmla="*/ 283 h 465"/>
              <a:gd name="T80" fmla="*/ 130 w 369"/>
              <a:gd name="T81" fmla="*/ 302 h 465"/>
              <a:gd name="T82" fmla="*/ 114 w 369"/>
              <a:gd name="T83" fmla="*/ 323 h 465"/>
              <a:gd name="T84" fmla="*/ 109 w 369"/>
              <a:gd name="T85" fmla="*/ 322 h 465"/>
              <a:gd name="T86" fmla="*/ 92 w 369"/>
              <a:gd name="T87" fmla="*/ 340 h 465"/>
              <a:gd name="T88" fmla="*/ 74 w 369"/>
              <a:gd name="T89" fmla="*/ 297 h 465"/>
              <a:gd name="T90" fmla="*/ 57 w 369"/>
              <a:gd name="T91" fmla="*/ 275 h 465"/>
              <a:gd name="T92" fmla="*/ 46 w 369"/>
              <a:gd name="T93" fmla="*/ 276 h 465"/>
              <a:gd name="T94" fmla="*/ 39 w 369"/>
              <a:gd name="T95" fmla="*/ 269 h 465"/>
              <a:gd name="T96" fmla="*/ 0 w 369"/>
              <a:gd name="T97" fmla="*/ 261 h 465"/>
              <a:gd name="T98" fmla="*/ 0 w 369"/>
              <a:gd name="T99" fmla="*/ 261 h 465"/>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369"/>
              <a:gd name="T151" fmla="*/ 0 h 465"/>
              <a:gd name="T152" fmla="*/ 369 w 369"/>
              <a:gd name="T153" fmla="*/ 465 h 465"/>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369" h="465">
                <a:moveTo>
                  <a:pt x="0" y="357"/>
                </a:moveTo>
                <a:lnTo>
                  <a:pt x="12" y="275"/>
                </a:lnTo>
                <a:lnTo>
                  <a:pt x="26" y="256"/>
                </a:lnTo>
                <a:lnTo>
                  <a:pt x="33" y="234"/>
                </a:lnTo>
                <a:lnTo>
                  <a:pt x="48" y="200"/>
                </a:lnTo>
                <a:lnTo>
                  <a:pt x="38" y="186"/>
                </a:lnTo>
                <a:lnTo>
                  <a:pt x="41" y="159"/>
                </a:lnTo>
                <a:lnTo>
                  <a:pt x="78" y="116"/>
                </a:lnTo>
                <a:lnTo>
                  <a:pt x="76" y="87"/>
                </a:lnTo>
                <a:lnTo>
                  <a:pt x="100" y="46"/>
                </a:lnTo>
                <a:lnTo>
                  <a:pt x="124" y="53"/>
                </a:lnTo>
                <a:lnTo>
                  <a:pt x="172" y="17"/>
                </a:lnTo>
                <a:lnTo>
                  <a:pt x="181" y="0"/>
                </a:lnTo>
                <a:lnTo>
                  <a:pt x="210" y="3"/>
                </a:lnTo>
                <a:lnTo>
                  <a:pt x="225" y="43"/>
                </a:lnTo>
                <a:lnTo>
                  <a:pt x="238" y="70"/>
                </a:lnTo>
                <a:lnTo>
                  <a:pt x="270" y="70"/>
                </a:lnTo>
                <a:lnTo>
                  <a:pt x="289" y="46"/>
                </a:lnTo>
                <a:lnTo>
                  <a:pt x="317" y="75"/>
                </a:lnTo>
                <a:lnTo>
                  <a:pt x="368" y="56"/>
                </a:lnTo>
                <a:lnTo>
                  <a:pt x="337" y="132"/>
                </a:lnTo>
                <a:lnTo>
                  <a:pt x="317" y="123"/>
                </a:lnTo>
                <a:lnTo>
                  <a:pt x="304" y="130"/>
                </a:lnTo>
                <a:lnTo>
                  <a:pt x="304" y="136"/>
                </a:lnTo>
                <a:lnTo>
                  <a:pt x="318" y="156"/>
                </a:lnTo>
                <a:lnTo>
                  <a:pt x="315" y="225"/>
                </a:lnTo>
                <a:lnTo>
                  <a:pt x="318" y="247"/>
                </a:lnTo>
                <a:lnTo>
                  <a:pt x="315" y="253"/>
                </a:lnTo>
                <a:lnTo>
                  <a:pt x="294" y="249"/>
                </a:lnTo>
                <a:lnTo>
                  <a:pt x="282" y="263"/>
                </a:lnTo>
                <a:lnTo>
                  <a:pt x="292" y="280"/>
                </a:lnTo>
                <a:lnTo>
                  <a:pt x="267" y="304"/>
                </a:lnTo>
                <a:lnTo>
                  <a:pt x="270" y="313"/>
                </a:lnTo>
                <a:lnTo>
                  <a:pt x="246" y="326"/>
                </a:lnTo>
                <a:lnTo>
                  <a:pt x="251" y="343"/>
                </a:lnTo>
                <a:lnTo>
                  <a:pt x="242" y="353"/>
                </a:lnTo>
                <a:lnTo>
                  <a:pt x="210" y="353"/>
                </a:lnTo>
                <a:lnTo>
                  <a:pt x="192" y="368"/>
                </a:lnTo>
                <a:lnTo>
                  <a:pt x="189" y="375"/>
                </a:lnTo>
                <a:lnTo>
                  <a:pt x="205" y="386"/>
                </a:lnTo>
                <a:lnTo>
                  <a:pt x="188" y="413"/>
                </a:lnTo>
                <a:lnTo>
                  <a:pt x="165" y="442"/>
                </a:lnTo>
                <a:lnTo>
                  <a:pt x="157" y="439"/>
                </a:lnTo>
                <a:lnTo>
                  <a:pt x="133" y="464"/>
                </a:lnTo>
                <a:lnTo>
                  <a:pt x="107" y="406"/>
                </a:lnTo>
                <a:lnTo>
                  <a:pt x="83" y="375"/>
                </a:lnTo>
                <a:lnTo>
                  <a:pt x="67" y="377"/>
                </a:lnTo>
                <a:lnTo>
                  <a:pt x="57" y="368"/>
                </a:lnTo>
                <a:lnTo>
                  <a:pt x="0" y="357"/>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24" name="Freeform 1067"/>
          <p:cNvSpPr/>
          <p:nvPr/>
        </p:nvSpPr>
        <p:spPr bwMode="auto">
          <a:xfrm rot="356891">
            <a:off x="5128260" y="5598795"/>
            <a:ext cx="97155" cy="66675"/>
          </a:xfrm>
          <a:custGeom>
            <a:avLst/>
            <a:gdLst>
              <a:gd name="T0" fmla="*/ 4 w 72"/>
              <a:gd name="T1" fmla="*/ 9 h 50"/>
              <a:gd name="T2" fmla="*/ 20 w 72"/>
              <a:gd name="T3" fmla="*/ 13 h 50"/>
              <a:gd name="T4" fmla="*/ 39 w 72"/>
              <a:gd name="T5" fmla="*/ 0 h 50"/>
              <a:gd name="T6" fmla="*/ 47 w 72"/>
              <a:gd name="T7" fmla="*/ 23 h 50"/>
              <a:gd name="T8" fmla="*/ 28 w 72"/>
              <a:gd name="T9" fmla="*/ 31 h 50"/>
              <a:gd name="T10" fmla="*/ 4 w 72"/>
              <a:gd name="T11" fmla="*/ 29 h 50"/>
              <a:gd name="T12" fmla="*/ 0 w 72"/>
              <a:gd name="T13" fmla="*/ 13 h 50"/>
              <a:gd name="T14" fmla="*/ 4 w 72"/>
              <a:gd name="T15" fmla="*/ 9 h 50"/>
              <a:gd name="T16" fmla="*/ 4 w 72"/>
              <a:gd name="T17" fmla="*/ 9 h 5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2"/>
              <a:gd name="T28" fmla="*/ 0 h 50"/>
              <a:gd name="T29" fmla="*/ 72 w 72"/>
              <a:gd name="T30" fmla="*/ 50 h 5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2" h="50">
                <a:moveTo>
                  <a:pt x="6" y="14"/>
                </a:moveTo>
                <a:lnTo>
                  <a:pt x="30" y="21"/>
                </a:lnTo>
                <a:lnTo>
                  <a:pt x="59" y="0"/>
                </a:lnTo>
                <a:lnTo>
                  <a:pt x="71" y="36"/>
                </a:lnTo>
                <a:lnTo>
                  <a:pt x="42" y="49"/>
                </a:lnTo>
                <a:lnTo>
                  <a:pt x="6" y="47"/>
                </a:lnTo>
                <a:lnTo>
                  <a:pt x="0" y="21"/>
                </a:lnTo>
                <a:lnTo>
                  <a:pt x="6" y="14"/>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25" name="Freeform 1068"/>
          <p:cNvSpPr/>
          <p:nvPr/>
        </p:nvSpPr>
        <p:spPr bwMode="auto">
          <a:xfrm rot="356891">
            <a:off x="5911215" y="5168265"/>
            <a:ext cx="176530" cy="472440"/>
          </a:xfrm>
          <a:custGeom>
            <a:avLst/>
            <a:gdLst>
              <a:gd name="T0" fmla="*/ 88 w 129"/>
              <a:gd name="T1" fmla="*/ 68 h 338"/>
              <a:gd name="T2" fmla="*/ 70 w 129"/>
              <a:gd name="T3" fmla="*/ 176 h 338"/>
              <a:gd name="T4" fmla="*/ 62 w 129"/>
              <a:gd name="T5" fmla="*/ 210 h 338"/>
              <a:gd name="T6" fmla="*/ 62 w 129"/>
              <a:gd name="T7" fmla="*/ 238 h 338"/>
              <a:gd name="T8" fmla="*/ 54 w 129"/>
              <a:gd name="T9" fmla="*/ 247 h 338"/>
              <a:gd name="T10" fmla="*/ 36 w 129"/>
              <a:gd name="T11" fmla="*/ 217 h 338"/>
              <a:gd name="T12" fmla="*/ 16 w 129"/>
              <a:gd name="T13" fmla="*/ 201 h 338"/>
              <a:gd name="T14" fmla="*/ 0 w 129"/>
              <a:gd name="T15" fmla="*/ 154 h 338"/>
              <a:gd name="T16" fmla="*/ 2 w 129"/>
              <a:gd name="T17" fmla="*/ 109 h 338"/>
              <a:gd name="T18" fmla="*/ 30 w 129"/>
              <a:gd name="T19" fmla="*/ 30 h 338"/>
              <a:gd name="T20" fmla="*/ 63 w 129"/>
              <a:gd name="T21" fmla="*/ 0 h 338"/>
              <a:gd name="T22" fmla="*/ 84 w 129"/>
              <a:gd name="T23" fmla="*/ 11 h 338"/>
              <a:gd name="T24" fmla="*/ 88 w 129"/>
              <a:gd name="T25" fmla="*/ 68 h 338"/>
              <a:gd name="T26" fmla="*/ 88 w 129"/>
              <a:gd name="T27" fmla="*/ 68 h 338"/>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29"/>
              <a:gd name="T43" fmla="*/ 0 h 338"/>
              <a:gd name="T44" fmla="*/ 129 w 129"/>
              <a:gd name="T45" fmla="*/ 338 h 338"/>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29" h="338">
                <a:moveTo>
                  <a:pt x="128" y="92"/>
                </a:moveTo>
                <a:lnTo>
                  <a:pt x="101" y="239"/>
                </a:lnTo>
                <a:lnTo>
                  <a:pt x="89" y="286"/>
                </a:lnTo>
                <a:lnTo>
                  <a:pt x="89" y="325"/>
                </a:lnTo>
                <a:lnTo>
                  <a:pt x="78" y="337"/>
                </a:lnTo>
                <a:lnTo>
                  <a:pt x="52" y="296"/>
                </a:lnTo>
                <a:lnTo>
                  <a:pt x="23" y="274"/>
                </a:lnTo>
                <a:lnTo>
                  <a:pt x="0" y="209"/>
                </a:lnTo>
                <a:lnTo>
                  <a:pt x="2" y="149"/>
                </a:lnTo>
                <a:lnTo>
                  <a:pt x="44" y="41"/>
                </a:lnTo>
                <a:lnTo>
                  <a:pt x="91" y="0"/>
                </a:lnTo>
                <a:lnTo>
                  <a:pt x="121" y="14"/>
                </a:lnTo>
                <a:lnTo>
                  <a:pt x="128" y="92"/>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26" name="Freeform 1069"/>
          <p:cNvSpPr/>
          <p:nvPr/>
        </p:nvSpPr>
        <p:spPr bwMode="auto">
          <a:xfrm rot="356891">
            <a:off x="4624705" y="5194300"/>
            <a:ext cx="891540" cy="760730"/>
          </a:xfrm>
          <a:custGeom>
            <a:avLst/>
            <a:gdLst>
              <a:gd name="T0" fmla="*/ 132 w 648"/>
              <a:gd name="T1" fmla="*/ 58 h 546"/>
              <a:gd name="T2" fmla="*/ 139 w 648"/>
              <a:gd name="T3" fmla="*/ 31 h 546"/>
              <a:gd name="T4" fmla="*/ 180 w 648"/>
              <a:gd name="T5" fmla="*/ 47 h 546"/>
              <a:gd name="T6" fmla="*/ 180 w 648"/>
              <a:gd name="T7" fmla="*/ 25 h 546"/>
              <a:gd name="T8" fmla="*/ 197 w 648"/>
              <a:gd name="T9" fmla="*/ 4 h 546"/>
              <a:gd name="T10" fmla="*/ 244 w 648"/>
              <a:gd name="T11" fmla="*/ 0 h 546"/>
              <a:gd name="T12" fmla="*/ 285 w 648"/>
              <a:gd name="T13" fmla="*/ 4 h 546"/>
              <a:gd name="T14" fmla="*/ 281 w 648"/>
              <a:gd name="T15" fmla="*/ 29 h 546"/>
              <a:gd name="T16" fmla="*/ 267 w 648"/>
              <a:gd name="T17" fmla="*/ 59 h 546"/>
              <a:gd name="T18" fmla="*/ 338 w 648"/>
              <a:gd name="T19" fmla="*/ 40 h 546"/>
              <a:gd name="T20" fmla="*/ 365 w 648"/>
              <a:gd name="T21" fmla="*/ 47 h 546"/>
              <a:gd name="T22" fmla="*/ 360 w 648"/>
              <a:gd name="T23" fmla="*/ 24 h 546"/>
              <a:gd name="T24" fmla="*/ 408 w 648"/>
              <a:gd name="T25" fmla="*/ 39 h 546"/>
              <a:gd name="T26" fmla="*/ 436 w 648"/>
              <a:gd name="T27" fmla="*/ 59 h 546"/>
              <a:gd name="T28" fmla="*/ 441 w 648"/>
              <a:gd name="T29" fmla="*/ 111 h 546"/>
              <a:gd name="T30" fmla="*/ 421 w 648"/>
              <a:gd name="T31" fmla="*/ 134 h 546"/>
              <a:gd name="T32" fmla="*/ 382 w 648"/>
              <a:gd name="T33" fmla="*/ 170 h 546"/>
              <a:gd name="T34" fmla="*/ 362 w 648"/>
              <a:gd name="T35" fmla="*/ 177 h 546"/>
              <a:gd name="T36" fmla="*/ 352 w 648"/>
              <a:gd name="T37" fmla="*/ 182 h 546"/>
              <a:gd name="T38" fmla="*/ 320 w 648"/>
              <a:gd name="T39" fmla="*/ 192 h 546"/>
              <a:gd name="T40" fmla="*/ 295 w 648"/>
              <a:gd name="T41" fmla="*/ 196 h 546"/>
              <a:gd name="T42" fmla="*/ 235 w 648"/>
              <a:gd name="T43" fmla="*/ 188 h 546"/>
              <a:gd name="T44" fmla="*/ 242 w 648"/>
              <a:gd name="T45" fmla="*/ 233 h 546"/>
              <a:gd name="T46" fmla="*/ 203 w 648"/>
              <a:gd name="T47" fmla="*/ 263 h 546"/>
              <a:gd name="T48" fmla="*/ 164 w 648"/>
              <a:gd name="T49" fmla="*/ 277 h 546"/>
              <a:gd name="T50" fmla="*/ 117 w 648"/>
              <a:gd name="T51" fmla="*/ 295 h 546"/>
              <a:gd name="T52" fmla="*/ 44 w 648"/>
              <a:gd name="T53" fmla="*/ 331 h 546"/>
              <a:gd name="T54" fmla="*/ 54 w 648"/>
              <a:gd name="T55" fmla="*/ 381 h 546"/>
              <a:gd name="T56" fmla="*/ 20 w 648"/>
              <a:gd name="T57" fmla="*/ 394 h 546"/>
              <a:gd name="T58" fmla="*/ 4 w 648"/>
              <a:gd name="T59" fmla="*/ 324 h 546"/>
              <a:gd name="T60" fmla="*/ 19 w 648"/>
              <a:gd name="T61" fmla="*/ 284 h 546"/>
              <a:gd name="T62" fmla="*/ 37 w 648"/>
              <a:gd name="T63" fmla="*/ 264 h 546"/>
              <a:gd name="T64" fmla="*/ 60 w 648"/>
              <a:gd name="T65" fmla="*/ 231 h 546"/>
              <a:gd name="T66" fmla="*/ 94 w 648"/>
              <a:gd name="T67" fmla="*/ 164 h 546"/>
              <a:gd name="T68" fmla="*/ 121 w 648"/>
              <a:gd name="T69" fmla="*/ 112 h 546"/>
              <a:gd name="T70" fmla="*/ 121 w 648"/>
              <a:gd name="T71" fmla="*/ 68 h 54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648"/>
              <a:gd name="T109" fmla="*/ 0 h 546"/>
              <a:gd name="T110" fmla="*/ 648 w 648"/>
              <a:gd name="T111" fmla="*/ 546 h 54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648" h="546">
                <a:moveTo>
                  <a:pt x="172" y="93"/>
                </a:moveTo>
                <a:lnTo>
                  <a:pt x="189" y="79"/>
                </a:lnTo>
                <a:lnTo>
                  <a:pt x="189" y="53"/>
                </a:lnTo>
                <a:lnTo>
                  <a:pt x="198" y="43"/>
                </a:lnTo>
                <a:lnTo>
                  <a:pt x="220" y="46"/>
                </a:lnTo>
                <a:lnTo>
                  <a:pt x="257" y="64"/>
                </a:lnTo>
                <a:lnTo>
                  <a:pt x="263" y="50"/>
                </a:lnTo>
                <a:lnTo>
                  <a:pt x="255" y="35"/>
                </a:lnTo>
                <a:lnTo>
                  <a:pt x="257" y="24"/>
                </a:lnTo>
                <a:lnTo>
                  <a:pt x="281" y="4"/>
                </a:lnTo>
                <a:lnTo>
                  <a:pt x="322" y="16"/>
                </a:lnTo>
                <a:lnTo>
                  <a:pt x="346" y="0"/>
                </a:lnTo>
                <a:lnTo>
                  <a:pt x="364" y="17"/>
                </a:lnTo>
                <a:lnTo>
                  <a:pt x="406" y="6"/>
                </a:lnTo>
                <a:lnTo>
                  <a:pt x="415" y="21"/>
                </a:lnTo>
                <a:lnTo>
                  <a:pt x="401" y="40"/>
                </a:lnTo>
                <a:lnTo>
                  <a:pt x="379" y="72"/>
                </a:lnTo>
                <a:lnTo>
                  <a:pt x="379" y="81"/>
                </a:lnTo>
                <a:lnTo>
                  <a:pt x="392" y="91"/>
                </a:lnTo>
                <a:lnTo>
                  <a:pt x="480" y="55"/>
                </a:lnTo>
                <a:lnTo>
                  <a:pt x="511" y="72"/>
                </a:lnTo>
                <a:lnTo>
                  <a:pt x="520" y="64"/>
                </a:lnTo>
                <a:lnTo>
                  <a:pt x="511" y="43"/>
                </a:lnTo>
                <a:lnTo>
                  <a:pt x="513" y="33"/>
                </a:lnTo>
                <a:lnTo>
                  <a:pt x="570" y="43"/>
                </a:lnTo>
                <a:lnTo>
                  <a:pt x="580" y="53"/>
                </a:lnTo>
                <a:lnTo>
                  <a:pt x="596" y="50"/>
                </a:lnTo>
                <a:lnTo>
                  <a:pt x="620" y="81"/>
                </a:lnTo>
                <a:lnTo>
                  <a:pt x="647" y="139"/>
                </a:lnTo>
                <a:lnTo>
                  <a:pt x="628" y="152"/>
                </a:lnTo>
                <a:lnTo>
                  <a:pt x="613" y="180"/>
                </a:lnTo>
                <a:lnTo>
                  <a:pt x="600" y="185"/>
                </a:lnTo>
                <a:lnTo>
                  <a:pt x="587" y="212"/>
                </a:lnTo>
                <a:lnTo>
                  <a:pt x="544" y="233"/>
                </a:lnTo>
                <a:lnTo>
                  <a:pt x="526" y="225"/>
                </a:lnTo>
                <a:lnTo>
                  <a:pt x="515" y="243"/>
                </a:lnTo>
                <a:lnTo>
                  <a:pt x="515" y="250"/>
                </a:lnTo>
                <a:lnTo>
                  <a:pt x="502" y="250"/>
                </a:lnTo>
                <a:lnTo>
                  <a:pt x="478" y="250"/>
                </a:lnTo>
                <a:lnTo>
                  <a:pt x="456" y="265"/>
                </a:lnTo>
                <a:lnTo>
                  <a:pt x="441" y="255"/>
                </a:lnTo>
                <a:lnTo>
                  <a:pt x="421" y="269"/>
                </a:lnTo>
                <a:lnTo>
                  <a:pt x="373" y="289"/>
                </a:lnTo>
                <a:lnTo>
                  <a:pt x="334" y="258"/>
                </a:lnTo>
                <a:lnTo>
                  <a:pt x="332" y="282"/>
                </a:lnTo>
                <a:lnTo>
                  <a:pt x="344" y="320"/>
                </a:lnTo>
                <a:lnTo>
                  <a:pt x="310" y="335"/>
                </a:lnTo>
                <a:lnTo>
                  <a:pt x="289" y="361"/>
                </a:lnTo>
                <a:lnTo>
                  <a:pt x="253" y="371"/>
                </a:lnTo>
                <a:lnTo>
                  <a:pt x="233" y="380"/>
                </a:lnTo>
                <a:lnTo>
                  <a:pt x="193" y="380"/>
                </a:lnTo>
                <a:lnTo>
                  <a:pt x="167" y="406"/>
                </a:lnTo>
                <a:lnTo>
                  <a:pt x="98" y="430"/>
                </a:lnTo>
                <a:lnTo>
                  <a:pt x="62" y="455"/>
                </a:lnTo>
                <a:lnTo>
                  <a:pt x="45" y="472"/>
                </a:lnTo>
                <a:lnTo>
                  <a:pt x="78" y="525"/>
                </a:lnTo>
                <a:lnTo>
                  <a:pt x="55" y="545"/>
                </a:lnTo>
                <a:lnTo>
                  <a:pt x="29" y="542"/>
                </a:lnTo>
                <a:lnTo>
                  <a:pt x="0" y="486"/>
                </a:lnTo>
                <a:lnTo>
                  <a:pt x="5" y="445"/>
                </a:lnTo>
                <a:lnTo>
                  <a:pt x="5" y="426"/>
                </a:lnTo>
                <a:lnTo>
                  <a:pt x="27" y="390"/>
                </a:lnTo>
                <a:lnTo>
                  <a:pt x="55" y="383"/>
                </a:lnTo>
                <a:lnTo>
                  <a:pt x="53" y="364"/>
                </a:lnTo>
                <a:lnTo>
                  <a:pt x="82" y="351"/>
                </a:lnTo>
                <a:lnTo>
                  <a:pt x="86" y="318"/>
                </a:lnTo>
                <a:lnTo>
                  <a:pt x="136" y="277"/>
                </a:lnTo>
                <a:lnTo>
                  <a:pt x="134" y="225"/>
                </a:lnTo>
                <a:lnTo>
                  <a:pt x="174" y="173"/>
                </a:lnTo>
                <a:lnTo>
                  <a:pt x="172" y="154"/>
                </a:lnTo>
                <a:lnTo>
                  <a:pt x="184" y="137"/>
                </a:lnTo>
                <a:lnTo>
                  <a:pt x="172" y="93"/>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27" name="Freeform 1070"/>
          <p:cNvSpPr/>
          <p:nvPr/>
        </p:nvSpPr>
        <p:spPr bwMode="auto">
          <a:xfrm rot="356891">
            <a:off x="3968115" y="5050790"/>
            <a:ext cx="926465" cy="681355"/>
          </a:xfrm>
          <a:custGeom>
            <a:avLst/>
            <a:gdLst>
              <a:gd name="T0" fmla="*/ 21 w 673"/>
              <a:gd name="T1" fmla="*/ 137 h 490"/>
              <a:gd name="T2" fmla="*/ 52 w 673"/>
              <a:gd name="T3" fmla="*/ 123 h 490"/>
              <a:gd name="T4" fmla="*/ 102 w 673"/>
              <a:gd name="T5" fmla="*/ 136 h 490"/>
              <a:gd name="T6" fmla="*/ 110 w 673"/>
              <a:gd name="T7" fmla="*/ 113 h 490"/>
              <a:gd name="T8" fmla="*/ 179 w 673"/>
              <a:gd name="T9" fmla="*/ 86 h 490"/>
              <a:gd name="T10" fmla="*/ 235 w 673"/>
              <a:gd name="T11" fmla="*/ 70 h 490"/>
              <a:gd name="T12" fmla="*/ 259 w 673"/>
              <a:gd name="T13" fmla="*/ 75 h 490"/>
              <a:gd name="T14" fmla="*/ 276 w 673"/>
              <a:gd name="T15" fmla="*/ 62 h 490"/>
              <a:gd name="T16" fmla="*/ 284 w 673"/>
              <a:gd name="T17" fmla="*/ 48 h 490"/>
              <a:gd name="T18" fmla="*/ 307 w 673"/>
              <a:gd name="T19" fmla="*/ 31 h 490"/>
              <a:gd name="T20" fmla="*/ 338 w 673"/>
              <a:gd name="T21" fmla="*/ 13 h 490"/>
              <a:gd name="T22" fmla="*/ 350 w 673"/>
              <a:gd name="T23" fmla="*/ 29 h 490"/>
              <a:gd name="T24" fmla="*/ 380 w 673"/>
              <a:gd name="T25" fmla="*/ 6 h 490"/>
              <a:gd name="T26" fmla="*/ 412 w 673"/>
              <a:gd name="T27" fmla="*/ 6 h 490"/>
              <a:gd name="T28" fmla="*/ 427 w 673"/>
              <a:gd name="T29" fmla="*/ 32 h 490"/>
              <a:gd name="T30" fmla="*/ 408 w 673"/>
              <a:gd name="T31" fmla="*/ 78 h 490"/>
              <a:gd name="T32" fmla="*/ 408 w 673"/>
              <a:gd name="T33" fmla="*/ 99 h 490"/>
              <a:gd name="T34" fmla="*/ 439 w 673"/>
              <a:gd name="T35" fmla="*/ 115 h 490"/>
              <a:gd name="T36" fmla="*/ 463 w 673"/>
              <a:gd name="T37" fmla="*/ 107 h 490"/>
              <a:gd name="T38" fmla="*/ 463 w 673"/>
              <a:gd name="T39" fmla="*/ 152 h 490"/>
              <a:gd name="T40" fmla="*/ 435 w 673"/>
              <a:gd name="T41" fmla="*/ 202 h 490"/>
              <a:gd name="T42" fmla="*/ 402 w 673"/>
              <a:gd name="T43" fmla="*/ 269 h 490"/>
              <a:gd name="T44" fmla="*/ 379 w 673"/>
              <a:gd name="T45" fmla="*/ 303 h 490"/>
              <a:gd name="T46" fmla="*/ 361 w 673"/>
              <a:gd name="T47" fmla="*/ 322 h 490"/>
              <a:gd name="T48" fmla="*/ 306 w 673"/>
              <a:gd name="T49" fmla="*/ 354 h 490"/>
              <a:gd name="T50" fmla="*/ 262 w 673"/>
              <a:gd name="T51" fmla="*/ 329 h 490"/>
              <a:gd name="T52" fmla="*/ 217 w 673"/>
              <a:gd name="T53" fmla="*/ 352 h 490"/>
              <a:gd name="T54" fmla="*/ 148 w 673"/>
              <a:gd name="T55" fmla="*/ 325 h 490"/>
              <a:gd name="T56" fmla="*/ 150 w 673"/>
              <a:gd name="T57" fmla="*/ 274 h 490"/>
              <a:gd name="T58" fmla="*/ 118 w 673"/>
              <a:gd name="T59" fmla="*/ 263 h 490"/>
              <a:gd name="T60" fmla="*/ 93 w 673"/>
              <a:gd name="T61" fmla="*/ 263 h 490"/>
              <a:gd name="T62" fmla="*/ 82 w 673"/>
              <a:gd name="T63" fmla="*/ 225 h 490"/>
              <a:gd name="T64" fmla="*/ 103 w 673"/>
              <a:gd name="T65" fmla="*/ 220 h 490"/>
              <a:gd name="T66" fmla="*/ 102 w 673"/>
              <a:gd name="T67" fmla="*/ 188 h 490"/>
              <a:gd name="T68" fmla="*/ 40 w 673"/>
              <a:gd name="T69" fmla="*/ 163 h 490"/>
              <a:gd name="T70" fmla="*/ 11 w 673"/>
              <a:gd name="T71" fmla="*/ 163 h 490"/>
              <a:gd name="T72" fmla="*/ 2 w 673"/>
              <a:gd name="T73" fmla="*/ 136 h 490"/>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673"/>
              <a:gd name="T112" fmla="*/ 0 h 490"/>
              <a:gd name="T113" fmla="*/ 673 w 673"/>
              <a:gd name="T114" fmla="*/ 490 h 490"/>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673" h="490">
                <a:moveTo>
                  <a:pt x="2" y="187"/>
                </a:moveTo>
                <a:lnTo>
                  <a:pt x="30" y="189"/>
                </a:lnTo>
                <a:lnTo>
                  <a:pt x="61" y="161"/>
                </a:lnTo>
                <a:lnTo>
                  <a:pt x="74" y="170"/>
                </a:lnTo>
                <a:lnTo>
                  <a:pt x="133" y="194"/>
                </a:lnTo>
                <a:lnTo>
                  <a:pt x="145" y="187"/>
                </a:lnTo>
                <a:lnTo>
                  <a:pt x="147" y="167"/>
                </a:lnTo>
                <a:lnTo>
                  <a:pt x="157" y="156"/>
                </a:lnTo>
                <a:lnTo>
                  <a:pt x="241" y="101"/>
                </a:lnTo>
                <a:lnTo>
                  <a:pt x="256" y="119"/>
                </a:lnTo>
                <a:lnTo>
                  <a:pt x="306" y="134"/>
                </a:lnTo>
                <a:lnTo>
                  <a:pt x="334" y="97"/>
                </a:lnTo>
                <a:lnTo>
                  <a:pt x="348" y="105"/>
                </a:lnTo>
                <a:lnTo>
                  <a:pt x="368" y="105"/>
                </a:lnTo>
                <a:lnTo>
                  <a:pt x="368" y="95"/>
                </a:lnTo>
                <a:lnTo>
                  <a:pt x="394" y="86"/>
                </a:lnTo>
                <a:lnTo>
                  <a:pt x="394" y="77"/>
                </a:lnTo>
                <a:lnTo>
                  <a:pt x="405" y="66"/>
                </a:lnTo>
                <a:lnTo>
                  <a:pt x="411" y="69"/>
                </a:lnTo>
                <a:lnTo>
                  <a:pt x="437" y="42"/>
                </a:lnTo>
                <a:lnTo>
                  <a:pt x="460" y="48"/>
                </a:lnTo>
                <a:lnTo>
                  <a:pt x="482" y="18"/>
                </a:lnTo>
                <a:lnTo>
                  <a:pt x="492" y="42"/>
                </a:lnTo>
                <a:lnTo>
                  <a:pt x="499" y="40"/>
                </a:lnTo>
                <a:lnTo>
                  <a:pt x="534" y="6"/>
                </a:lnTo>
                <a:lnTo>
                  <a:pt x="542" y="9"/>
                </a:lnTo>
                <a:lnTo>
                  <a:pt x="558" y="0"/>
                </a:lnTo>
                <a:lnTo>
                  <a:pt x="587" y="9"/>
                </a:lnTo>
                <a:lnTo>
                  <a:pt x="587" y="40"/>
                </a:lnTo>
                <a:lnTo>
                  <a:pt x="609" y="44"/>
                </a:lnTo>
                <a:lnTo>
                  <a:pt x="602" y="74"/>
                </a:lnTo>
                <a:lnTo>
                  <a:pt x="582" y="108"/>
                </a:lnTo>
                <a:lnTo>
                  <a:pt x="573" y="136"/>
                </a:lnTo>
                <a:lnTo>
                  <a:pt x="582" y="136"/>
                </a:lnTo>
                <a:lnTo>
                  <a:pt x="606" y="115"/>
                </a:lnTo>
                <a:lnTo>
                  <a:pt x="626" y="158"/>
                </a:lnTo>
                <a:lnTo>
                  <a:pt x="642" y="148"/>
                </a:lnTo>
                <a:lnTo>
                  <a:pt x="659" y="148"/>
                </a:lnTo>
                <a:lnTo>
                  <a:pt x="672" y="192"/>
                </a:lnTo>
                <a:lnTo>
                  <a:pt x="659" y="209"/>
                </a:lnTo>
                <a:lnTo>
                  <a:pt x="661" y="228"/>
                </a:lnTo>
                <a:lnTo>
                  <a:pt x="621" y="280"/>
                </a:lnTo>
                <a:lnTo>
                  <a:pt x="624" y="332"/>
                </a:lnTo>
                <a:lnTo>
                  <a:pt x="573" y="372"/>
                </a:lnTo>
                <a:lnTo>
                  <a:pt x="569" y="406"/>
                </a:lnTo>
                <a:lnTo>
                  <a:pt x="540" y="418"/>
                </a:lnTo>
                <a:lnTo>
                  <a:pt x="542" y="438"/>
                </a:lnTo>
                <a:lnTo>
                  <a:pt x="514" y="445"/>
                </a:lnTo>
                <a:lnTo>
                  <a:pt x="492" y="480"/>
                </a:lnTo>
                <a:lnTo>
                  <a:pt x="435" y="489"/>
                </a:lnTo>
                <a:lnTo>
                  <a:pt x="405" y="467"/>
                </a:lnTo>
                <a:lnTo>
                  <a:pt x="374" y="454"/>
                </a:lnTo>
                <a:lnTo>
                  <a:pt x="344" y="485"/>
                </a:lnTo>
                <a:lnTo>
                  <a:pt x="310" y="487"/>
                </a:lnTo>
                <a:lnTo>
                  <a:pt x="280" y="489"/>
                </a:lnTo>
                <a:lnTo>
                  <a:pt x="210" y="449"/>
                </a:lnTo>
                <a:lnTo>
                  <a:pt x="197" y="414"/>
                </a:lnTo>
                <a:lnTo>
                  <a:pt x="214" y="379"/>
                </a:lnTo>
                <a:lnTo>
                  <a:pt x="195" y="363"/>
                </a:lnTo>
                <a:lnTo>
                  <a:pt x="169" y="363"/>
                </a:lnTo>
                <a:lnTo>
                  <a:pt x="162" y="357"/>
                </a:lnTo>
                <a:lnTo>
                  <a:pt x="133" y="363"/>
                </a:lnTo>
                <a:lnTo>
                  <a:pt x="105" y="344"/>
                </a:lnTo>
                <a:lnTo>
                  <a:pt x="116" y="312"/>
                </a:lnTo>
                <a:lnTo>
                  <a:pt x="138" y="310"/>
                </a:lnTo>
                <a:lnTo>
                  <a:pt x="147" y="304"/>
                </a:lnTo>
                <a:lnTo>
                  <a:pt x="153" y="276"/>
                </a:lnTo>
                <a:lnTo>
                  <a:pt x="145" y="260"/>
                </a:lnTo>
                <a:lnTo>
                  <a:pt x="70" y="247"/>
                </a:lnTo>
                <a:lnTo>
                  <a:pt x="57" y="225"/>
                </a:lnTo>
                <a:lnTo>
                  <a:pt x="35" y="225"/>
                </a:lnTo>
                <a:lnTo>
                  <a:pt x="16" y="225"/>
                </a:lnTo>
                <a:lnTo>
                  <a:pt x="0" y="201"/>
                </a:lnTo>
                <a:lnTo>
                  <a:pt x="2" y="187"/>
                </a:lnTo>
              </a:path>
            </a:pathLst>
          </a:custGeom>
          <a:solidFill>
            <a:srgbClr val="A67346"/>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28" name="Freeform 1071"/>
          <p:cNvSpPr/>
          <p:nvPr/>
        </p:nvSpPr>
        <p:spPr bwMode="auto">
          <a:xfrm rot="356891">
            <a:off x="4457065" y="5927725"/>
            <a:ext cx="295910" cy="275590"/>
          </a:xfrm>
          <a:custGeom>
            <a:avLst/>
            <a:gdLst>
              <a:gd name="T0" fmla="*/ 152 w 214"/>
              <a:gd name="T1" fmla="*/ 24 h 199"/>
              <a:gd name="T2" fmla="*/ 123 w 214"/>
              <a:gd name="T3" fmla="*/ 75 h 199"/>
              <a:gd name="T4" fmla="*/ 123 w 214"/>
              <a:gd name="T5" fmla="*/ 96 h 199"/>
              <a:gd name="T6" fmla="*/ 68 w 214"/>
              <a:gd name="T7" fmla="*/ 141 h 199"/>
              <a:gd name="T8" fmla="*/ 10 w 214"/>
              <a:gd name="T9" fmla="*/ 123 h 199"/>
              <a:gd name="T10" fmla="*/ 0 w 214"/>
              <a:gd name="T11" fmla="*/ 80 h 199"/>
              <a:gd name="T12" fmla="*/ 4 w 214"/>
              <a:gd name="T13" fmla="*/ 61 h 199"/>
              <a:gd name="T14" fmla="*/ 33 w 214"/>
              <a:gd name="T15" fmla="*/ 30 h 199"/>
              <a:gd name="T16" fmla="*/ 44 w 214"/>
              <a:gd name="T17" fmla="*/ 20 h 199"/>
              <a:gd name="T18" fmla="*/ 96 w 214"/>
              <a:gd name="T19" fmla="*/ 11 h 199"/>
              <a:gd name="T20" fmla="*/ 119 w 214"/>
              <a:gd name="T21" fmla="*/ 9 h 199"/>
              <a:gd name="T22" fmla="*/ 127 w 214"/>
              <a:gd name="T23" fmla="*/ 0 h 199"/>
              <a:gd name="T24" fmla="*/ 144 w 214"/>
              <a:gd name="T25" fmla="*/ 4 h 199"/>
              <a:gd name="T26" fmla="*/ 152 w 214"/>
              <a:gd name="T27" fmla="*/ 24 h 199"/>
              <a:gd name="T28" fmla="*/ 152 w 214"/>
              <a:gd name="T29" fmla="*/ 24 h 19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14"/>
              <a:gd name="T46" fmla="*/ 0 h 199"/>
              <a:gd name="T47" fmla="*/ 214 w 214"/>
              <a:gd name="T48" fmla="*/ 199 h 19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14" h="199">
                <a:moveTo>
                  <a:pt x="213" y="34"/>
                </a:moveTo>
                <a:lnTo>
                  <a:pt x="174" y="105"/>
                </a:lnTo>
                <a:lnTo>
                  <a:pt x="174" y="134"/>
                </a:lnTo>
                <a:lnTo>
                  <a:pt x="95" y="198"/>
                </a:lnTo>
                <a:lnTo>
                  <a:pt x="14" y="171"/>
                </a:lnTo>
                <a:lnTo>
                  <a:pt x="0" y="111"/>
                </a:lnTo>
                <a:lnTo>
                  <a:pt x="4" y="85"/>
                </a:lnTo>
                <a:lnTo>
                  <a:pt x="47" y="41"/>
                </a:lnTo>
                <a:lnTo>
                  <a:pt x="62" y="28"/>
                </a:lnTo>
                <a:lnTo>
                  <a:pt x="135" y="14"/>
                </a:lnTo>
                <a:lnTo>
                  <a:pt x="167" y="12"/>
                </a:lnTo>
                <a:lnTo>
                  <a:pt x="178" y="0"/>
                </a:lnTo>
                <a:lnTo>
                  <a:pt x="202" y="5"/>
                </a:lnTo>
                <a:lnTo>
                  <a:pt x="213" y="34"/>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29" name="Freeform 1072"/>
          <p:cNvSpPr/>
          <p:nvPr/>
        </p:nvSpPr>
        <p:spPr bwMode="auto">
          <a:xfrm rot="356891">
            <a:off x="3139440" y="4611370"/>
            <a:ext cx="1062355" cy="1121410"/>
          </a:xfrm>
          <a:custGeom>
            <a:avLst/>
            <a:gdLst>
              <a:gd name="T0" fmla="*/ 472 w 773"/>
              <a:gd name="T1" fmla="*/ 91 h 806"/>
              <a:gd name="T2" fmla="*/ 436 w 773"/>
              <a:gd name="T3" fmla="*/ 101 h 806"/>
              <a:gd name="T4" fmla="*/ 419 w 773"/>
              <a:gd name="T5" fmla="*/ 72 h 806"/>
              <a:gd name="T6" fmla="*/ 410 w 773"/>
              <a:gd name="T7" fmla="*/ 51 h 806"/>
              <a:gd name="T8" fmla="*/ 382 w 773"/>
              <a:gd name="T9" fmla="*/ 52 h 806"/>
              <a:gd name="T10" fmla="*/ 369 w 773"/>
              <a:gd name="T11" fmla="*/ 75 h 806"/>
              <a:gd name="T12" fmla="*/ 369 w 773"/>
              <a:gd name="T13" fmla="*/ 102 h 806"/>
              <a:gd name="T14" fmla="*/ 337 w 773"/>
              <a:gd name="T15" fmla="*/ 202 h 806"/>
              <a:gd name="T16" fmla="*/ 310 w 773"/>
              <a:gd name="T17" fmla="*/ 210 h 806"/>
              <a:gd name="T18" fmla="*/ 259 w 773"/>
              <a:gd name="T19" fmla="*/ 224 h 806"/>
              <a:gd name="T20" fmla="*/ 184 w 773"/>
              <a:gd name="T21" fmla="*/ 101 h 806"/>
              <a:gd name="T22" fmla="*/ 158 w 773"/>
              <a:gd name="T23" fmla="*/ 82 h 806"/>
              <a:gd name="T24" fmla="*/ 153 w 773"/>
              <a:gd name="T25" fmla="*/ 52 h 806"/>
              <a:gd name="T26" fmla="*/ 116 w 773"/>
              <a:gd name="T27" fmla="*/ 72 h 806"/>
              <a:gd name="T28" fmla="*/ 101 w 773"/>
              <a:gd name="T29" fmla="*/ 0 h 806"/>
              <a:gd name="T30" fmla="*/ 75 w 773"/>
              <a:gd name="T31" fmla="*/ 29 h 806"/>
              <a:gd name="T32" fmla="*/ 72 w 773"/>
              <a:gd name="T33" fmla="*/ 74 h 806"/>
              <a:gd name="T34" fmla="*/ 55 w 773"/>
              <a:gd name="T35" fmla="*/ 66 h 806"/>
              <a:gd name="T36" fmla="*/ 55 w 773"/>
              <a:gd name="T37" fmla="*/ 118 h 806"/>
              <a:gd name="T38" fmla="*/ 75 w 773"/>
              <a:gd name="T39" fmla="*/ 125 h 806"/>
              <a:gd name="T40" fmla="*/ 74 w 773"/>
              <a:gd name="T41" fmla="*/ 239 h 806"/>
              <a:gd name="T42" fmla="*/ 12 w 773"/>
              <a:gd name="T43" fmla="*/ 313 h 806"/>
              <a:gd name="T44" fmla="*/ 0 w 773"/>
              <a:gd name="T45" fmla="*/ 333 h 806"/>
              <a:gd name="T46" fmla="*/ 2 w 773"/>
              <a:gd name="T47" fmla="*/ 378 h 806"/>
              <a:gd name="T48" fmla="*/ 35 w 773"/>
              <a:gd name="T49" fmla="*/ 374 h 806"/>
              <a:gd name="T50" fmla="*/ 72 w 773"/>
              <a:gd name="T51" fmla="*/ 388 h 806"/>
              <a:gd name="T52" fmla="*/ 82 w 773"/>
              <a:gd name="T53" fmla="*/ 428 h 806"/>
              <a:gd name="T54" fmla="*/ 112 w 773"/>
              <a:gd name="T55" fmla="*/ 438 h 806"/>
              <a:gd name="T56" fmla="*/ 110 w 773"/>
              <a:gd name="T57" fmla="*/ 463 h 806"/>
              <a:gd name="T58" fmla="*/ 99 w 773"/>
              <a:gd name="T59" fmla="*/ 504 h 806"/>
              <a:gd name="T60" fmla="*/ 121 w 773"/>
              <a:gd name="T61" fmla="*/ 513 h 806"/>
              <a:gd name="T62" fmla="*/ 144 w 773"/>
              <a:gd name="T63" fmla="*/ 532 h 806"/>
              <a:gd name="T64" fmla="*/ 185 w 773"/>
              <a:gd name="T65" fmla="*/ 559 h 806"/>
              <a:gd name="T66" fmla="*/ 226 w 773"/>
              <a:gd name="T67" fmla="*/ 546 h 806"/>
              <a:gd name="T68" fmla="*/ 229 w 773"/>
              <a:gd name="T69" fmla="*/ 574 h 806"/>
              <a:gd name="T70" fmla="*/ 255 w 773"/>
              <a:gd name="T71" fmla="*/ 579 h 806"/>
              <a:gd name="T72" fmla="*/ 266 w 773"/>
              <a:gd name="T73" fmla="*/ 577 h 806"/>
              <a:gd name="T74" fmla="*/ 256 w 773"/>
              <a:gd name="T75" fmla="*/ 504 h 806"/>
              <a:gd name="T76" fmla="*/ 289 w 773"/>
              <a:gd name="T77" fmla="*/ 490 h 806"/>
              <a:gd name="T78" fmla="*/ 310 w 773"/>
              <a:gd name="T79" fmla="*/ 472 h 806"/>
              <a:gd name="T80" fmla="*/ 361 w 773"/>
              <a:gd name="T81" fmla="*/ 472 h 806"/>
              <a:gd name="T82" fmla="*/ 384 w 773"/>
              <a:gd name="T83" fmla="*/ 470 h 806"/>
              <a:gd name="T84" fmla="*/ 405 w 773"/>
              <a:gd name="T85" fmla="*/ 485 h 806"/>
              <a:gd name="T86" fmla="*/ 422 w 773"/>
              <a:gd name="T87" fmla="*/ 464 h 806"/>
              <a:gd name="T88" fmla="*/ 445 w 773"/>
              <a:gd name="T89" fmla="*/ 465 h 806"/>
              <a:gd name="T90" fmla="*/ 475 w 773"/>
              <a:gd name="T91" fmla="*/ 430 h 806"/>
              <a:gd name="T92" fmla="*/ 506 w 773"/>
              <a:gd name="T93" fmla="*/ 437 h 806"/>
              <a:gd name="T94" fmla="*/ 529 w 773"/>
              <a:gd name="T95" fmla="*/ 411 h 806"/>
              <a:gd name="T96" fmla="*/ 540 w 773"/>
              <a:gd name="T97" fmla="*/ 387 h 806"/>
              <a:gd name="T98" fmla="*/ 481 w 773"/>
              <a:gd name="T99" fmla="*/ 366 h 806"/>
              <a:gd name="T100" fmla="*/ 457 w 773"/>
              <a:gd name="T101" fmla="*/ 350 h 806"/>
              <a:gd name="T102" fmla="*/ 431 w 773"/>
              <a:gd name="T103" fmla="*/ 332 h 806"/>
              <a:gd name="T104" fmla="*/ 439 w 773"/>
              <a:gd name="T105" fmla="*/ 284 h 806"/>
              <a:gd name="T106" fmla="*/ 436 w 773"/>
              <a:gd name="T107" fmla="*/ 196 h 806"/>
              <a:gd name="T108" fmla="*/ 390 w 773"/>
              <a:gd name="T109" fmla="*/ 199 h 806"/>
              <a:gd name="T110" fmla="*/ 382 w 773"/>
              <a:gd name="T111" fmla="*/ 167 h 806"/>
              <a:gd name="T112" fmla="*/ 392 w 773"/>
              <a:gd name="T113" fmla="*/ 136 h 806"/>
              <a:gd name="T114" fmla="*/ 419 w 773"/>
              <a:gd name="T115" fmla="*/ 134 h 806"/>
              <a:gd name="T116" fmla="*/ 467 w 773"/>
              <a:gd name="T117" fmla="*/ 134 h 806"/>
              <a:gd name="T118" fmla="*/ 477 w 773"/>
              <a:gd name="T119" fmla="*/ 107 h 80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773"/>
              <a:gd name="T181" fmla="*/ 0 h 806"/>
              <a:gd name="T182" fmla="*/ 773 w 773"/>
              <a:gd name="T183" fmla="*/ 806 h 80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773" h="806">
                <a:moveTo>
                  <a:pt x="682" y="148"/>
                </a:moveTo>
                <a:lnTo>
                  <a:pt x="675" y="125"/>
                </a:lnTo>
                <a:lnTo>
                  <a:pt x="656" y="119"/>
                </a:lnTo>
                <a:lnTo>
                  <a:pt x="623" y="139"/>
                </a:lnTo>
                <a:lnTo>
                  <a:pt x="601" y="127"/>
                </a:lnTo>
                <a:lnTo>
                  <a:pt x="599" y="99"/>
                </a:lnTo>
                <a:lnTo>
                  <a:pt x="587" y="86"/>
                </a:lnTo>
                <a:lnTo>
                  <a:pt x="587" y="70"/>
                </a:lnTo>
                <a:lnTo>
                  <a:pt x="557" y="64"/>
                </a:lnTo>
                <a:lnTo>
                  <a:pt x="548" y="72"/>
                </a:lnTo>
                <a:lnTo>
                  <a:pt x="553" y="95"/>
                </a:lnTo>
                <a:lnTo>
                  <a:pt x="529" y="105"/>
                </a:lnTo>
                <a:lnTo>
                  <a:pt x="522" y="122"/>
                </a:lnTo>
                <a:lnTo>
                  <a:pt x="529" y="141"/>
                </a:lnTo>
                <a:lnTo>
                  <a:pt x="474" y="204"/>
                </a:lnTo>
                <a:lnTo>
                  <a:pt x="482" y="279"/>
                </a:lnTo>
                <a:lnTo>
                  <a:pt x="455" y="302"/>
                </a:lnTo>
                <a:lnTo>
                  <a:pt x="443" y="289"/>
                </a:lnTo>
                <a:lnTo>
                  <a:pt x="390" y="320"/>
                </a:lnTo>
                <a:lnTo>
                  <a:pt x="371" y="308"/>
                </a:lnTo>
                <a:lnTo>
                  <a:pt x="294" y="161"/>
                </a:lnTo>
                <a:lnTo>
                  <a:pt x="263" y="139"/>
                </a:lnTo>
                <a:lnTo>
                  <a:pt x="239" y="132"/>
                </a:lnTo>
                <a:lnTo>
                  <a:pt x="227" y="112"/>
                </a:lnTo>
                <a:lnTo>
                  <a:pt x="241" y="90"/>
                </a:lnTo>
                <a:lnTo>
                  <a:pt x="219" y="72"/>
                </a:lnTo>
                <a:lnTo>
                  <a:pt x="193" y="95"/>
                </a:lnTo>
                <a:lnTo>
                  <a:pt x="167" y="99"/>
                </a:lnTo>
                <a:lnTo>
                  <a:pt x="148" y="19"/>
                </a:lnTo>
                <a:lnTo>
                  <a:pt x="144" y="0"/>
                </a:lnTo>
                <a:lnTo>
                  <a:pt x="117" y="33"/>
                </a:lnTo>
                <a:lnTo>
                  <a:pt x="107" y="40"/>
                </a:lnTo>
                <a:lnTo>
                  <a:pt x="109" y="90"/>
                </a:lnTo>
                <a:lnTo>
                  <a:pt x="103" y="101"/>
                </a:lnTo>
                <a:lnTo>
                  <a:pt x="89" y="101"/>
                </a:lnTo>
                <a:lnTo>
                  <a:pt x="79" y="90"/>
                </a:lnTo>
                <a:lnTo>
                  <a:pt x="65" y="105"/>
                </a:lnTo>
                <a:lnTo>
                  <a:pt x="79" y="163"/>
                </a:lnTo>
                <a:lnTo>
                  <a:pt x="93" y="163"/>
                </a:lnTo>
                <a:lnTo>
                  <a:pt x="107" y="172"/>
                </a:lnTo>
                <a:lnTo>
                  <a:pt x="112" y="207"/>
                </a:lnTo>
                <a:lnTo>
                  <a:pt x="105" y="329"/>
                </a:lnTo>
                <a:lnTo>
                  <a:pt x="21" y="404"/>
                </a:lnTo>
                <a:lnTo>
                  <a:pt x="17" y="433"/>
                </a:lnTo>
                <a:lnTo>
                  <a:pt x="2" y="445"/>
                </a:lnTo>
                <a:lnTo>
                  <a:pt x="0" y="460"/>
                </a:lnTo>
                <a:lnTo>
                  <a:pt x="12" y="496"/>
                </a:lnTo>
                <a:lnTo>
                  <a:pt x="2" y="522"/>
                </a:lnTo>
                <a:lnTo>
                  <a:pt x="9" y="527"/>
                </a:lnTo>
                <a:lnTo>
                  <a:pt x="50" y="515"/>
                </a:lnTo>
                <a:lnTo>
                  <a:pt x="109" y="512"/>
                </a:lnTo>
                <a:lnTo>
                  <a:pt x="103" y="536"/>
                </a:lnTo>
                <a:lnTo>
                  <a:pt x="114" y="558"/>
                </a:lnTo>
                <a:lnTo>
                  <a:pt x="117" y="590"/>
                </a:lnTo>
                <a:lnTo>
                  <a:pt x="124" y="602"/>
                </a:lnTo>
                <a:lnTo>
                  <a:pt x="160" y="604"/>
                </a:lnTo>
                <a:lnTo>
                  <a:pt x="175" y="616"/>
                </a:lnTo>
                <a:lnTo>
                  <a:pt x="158" y="638"/>
                </a:lnTo>
                <a:lnTo>
                  <a:pt x="155" y="664"/>
                </a:lnTo>
                <a:lnTo>
                  <a:pt x="142" y="695"/>
                </a:lnTo>
                <a:lnTo>
                  <a:pt x="151" y="705"/>
                </a:lnTo>
                <a:lnTo>
                  <a:pt x="172" y="708"/>
                </a:lnTo>
                <a:lnTo>
                  <a:pt x="210" y="722"/>
                </a:lnTo>
                <a:lnTo>
                  <a:pt x="206" y="734"/>
                </a:lnTo>
                <a:lnTo>
                  <a:pt x="230" y="772"/>
                </a:lnTo>
                <a:lnTo>
                  <a:pt x="265" y="772"/>
                </a:lnTo>
                <a:lnTo>
                  <a:pt x="309" y="747"/>
                </a:lnTo>
                <a:lnTo>
                  <a:pt x="323" y="754"/>
                </a:lnTo>
                <a:lnTo>
                  <a:pt x="323" y="770"/>
                </a:lnTo>
                <a:lnTo>
                  <a:pt x="328" y="792"/>
                </a:lnTo>
                <a:lnTo>
                  <a:pt x="340" y="802"/>
                </a:lnTo>
                <a:lnTo>
                  <a:pt x="364" y="799"/>
                </a:lnTo>
                <a:lnTo>
                  <a:pt x="373" y="805"/>
                </a:lnTo>
                <a:lnTo>
                  <a:pt x="381" y="796"/>
                </a:lnTo>
                <a:lnTo>
                  <a:pt x="381" y="761"/>
                </a:lnTo>
                <a:lnTo>
                  <a:pt x="366" y="696"/>
                </a:lnTo>
                <a:lnTo>
                  <a:pt x="376" y="677"/>
                </a:lnTo>
                <a:lnTo>
                  <a:pt x="414" y="677"/>
                </a:lnTo>
                <a:lnTo>
                  <a:pt x="423" y="677"/>
                </a:lnTo>
                <a:lnTo>
                  <a:pt x="443" y="652"/>
                </a:lnTo>
                <a:lnTo>
                  <a:pt x="495" y="670"/>
                </a:lnTo>
                <a:lnTo>
                  <a:pt x="517" y="650"/>
                </a:lnTo>
                <a:lnTo>
                  <a:pt x="529" y="662"/>
                </a:lnTo>
                <a:lnTo>
                  <a:pt x="550" y="648"/>
                </a:lnTo>
                <a:lnTo>
                  <a:pt x="570" y="669"/>
                </a:lnTo>
                <a:lnTo>
                  <a:pt x="579" y="669"/>
                </a:lnTo>
                <a:lnTo>
                  <a:pt x="585" y="657"/>
                </a:lnTo>
                <a:lnTo>
                  <a:pt x="603" y="640"/>
                </a:lnTo>
                <a:lnTo>
                  <a:pt x="611" y="646"/>
                </a:lnTo>
                <a:lnTo>
                  <a:pt x="636" y="642"/>
                </a:lnTo>
                <a:lnTo>
                  <a:pt x="660" y="621"/>
                </a:lnTo>
                <a:lnTo>
                  <a:pt x="680" y="593"/>
                </a:lnTo>
                <a:lnTo>
                  <a:pt x="709" y="587"/>
                </a:lnTo>
                <a:lnTo>
                  <a:pt x="723" y="602"/>
                </a:lnTo>
                <a:lnTo>
                  <a:pt x="735" y="571"/>
                </a:lnTo>
                <a:lnTo>
                  <a:pt x="757" y="568"/>
                </a:lnTo>
                <a:lnTo>
                  <a:pt x="766" y="563"/>
                </a:lnTo>
                <a:lnTo>
                  <a:pt x="772" y="534"/>
                </a:lnTo>
                <a:lnTo>
                  <a:pt x="763" y="518"/>
                </a:lnTo>
                <a:lnTo>
                  <a:pt x="689" y="505"/>
                </a:lnTo>
                <a:lnTo>
                  <a:pt x="675" y="483"/>
                </a:lnTo>
                <a:lnTo>
                  <a:pt x="654" y="483"/>
                </a:lnTo>
                <a:lnTo>
                  <a:pt x="634" y="483"/>
                </a:lnTo>
                <a:lnTo>
                  <a:pt x="618" y="459"/>
                </a:lnTo>
                <a:lnTo>
                  <a:pt x="620" y="445"/>
                </a:lnTo>
                <a:lnTo>
                  <a:pt x="629" y="392"/>
                </a:lnTo>
                <a:lnTo>
                  <a:pt x="601" y="363"/>
                </a:lnTo>
                <a:lnTo>
                  <a:pt x="623" y="271"/>
                </a:lnTo>
                <a:lnTo>
                  <a:pt x="608" y="257"/>
                </a:lnTo>
                <a:lnTo>
                  <a:pt x="558" y="274"/>
                </a:lnTo>
                <a:lnTo>
                  <a:pt x="548" y="253"/>
                </a:lnTo>
                <a:lnTo>
                  <a:pt x="548" y="231"/>
                </a:lnTo>
                <a:lnTo>
                  <a:pt x="537" y="221"/>
                </a:lnTo>
                <a:lnTo>
                  <a:pt x="561" y="187"/>
                </a:lnTo>
                <a:lnTo>
                  <a:pt x="587" y="196"/>
                </a:lnTo>
                <a:lnTo>
                  <a:pt x="599" y="185"/>
                </a:lnTo>
                <a:lnTo>
                  <a:pt x="647" y="192"/>
                </a:lnTo>
                <a:lnTo>
                  <a:pt x="668" y="185"/>
                </a:lnTo>
                <a:lnTo>
                  <a:pt x="682" y="148"/>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30" name="Freeform 1073"/>
          <p:cNvSpPr/>
          <p:nvPr/>
        </p:nvSpPr>
        <p:spPr bwMode="auto">
          <a:xfrm rot="356891">
            <a:off x="5090795" y="4565015"/>
            <a:ext cx="557530" cy="785495"/>
          </a:xfrm>
          <a:custGeom>
            <a:avLst/>
            <a:gdLst>
              <a:gd name="T0" fmla="*/ 6 w 404"/>
              <a:gd name="T1" fmla="*/ 89 h 566"/>
              <a:gd name="T2" fmla="*/ 25 w 404"/>
              <a:gd name="T3" fmla="*/ 125 h 566"/>
              <a:gd name="T4" fmla="*/ 26 w 404"/>
              <a:gd name="T5" fmla="*/ 144 h 566"/>
              <a:gd name="T6" fmla="*/ 16 w 404"/>
              <a:gd name="T7" fmla="*/ 163 h 566"/>
              <a:gd name="T8" fmla="*/ 4 w 404"/>
              <a:gd name="T9" fmla="*/ 174 h 566"/>
              <a:gd name="T10" fmla="*/ 0 w 404"/>
              <a:gd name="T11" fmla="*/ 210 h 566"/>
              <a:gd name="T12" fmla="*/ 4 w 404"/>
              <a:gd name="T13" fmla="*/ 214 h 566"/>
              <a:gd name="T14" fmla="*/ 12 w 404"/>
              <a:gd name="T15" fmla="*/ 211 h 566"/>
              <a:gd name="T16" fmla="*/ 16 w 404"/>
              <a:gd name="T17" fmla="*/ 214 h 566"/>
              <a:gd name="T18" fmla="*/ 16 w 404"/>
              <a:gd name="T19" fmla="*/ 236 h 566"/>
              <a:gd name="T20" fmla="*/ 26 w 404"/>
              <a:gd name="T21" fmla="*/ 261 h 566"/>
              <a:gd name="T22" fmla="*/ 37 w 404"/>
              <a:gd name="T23" fmla="*/ 265 h 566"/>
              <a:gd name="T24" fmla="*/ 38 w 404"/>
              <a:gd name="T25" fmla="*/ 304 h 566"/>
              <a:gd name="T26" fmla="*/ 33 w 404"/>
              <a:gd name="T27" fmla="*/ 330 h 566"/>
              <a:gd name="T28" fmla="*/ 38 w 404"/>
              <a:gd name="T29" fmla="*/ 341 h 566"/>
              <a:gd name="T30" fmla="*/ 50 w 404"/>
              <a:gd name="T31" fmla="*/ 353 h 566"/>
              <a:gd name="T32" fmla="*/ 81 w 404"/>
              <a:gd name="T33" fmla="*/ 345 h 566"/>
              <a:gd name="T34" fmla="*/ 87 w 404"/>
              <a:gd name="T35" fmla="*/ 356 h 566"/>
              <a:gd name="T36" fmla="*/ 77 w 404"/>
              <a:gd name="T37" fmla="*/ 369 h 566"/>
              <a:gd name="T38" fmla="*/ 62 w 404"/>
              <a:gd name="T39" fmla="*/ 392 h 566"/>
              <a:gd name="T40" fmla="*/ 62 w 404"/>
              <a:gd name="T41" fmla="*/ 399 h 566"/>
              <a:gd name="T42" fmla="*/ 70 w 404"/>
              <a:gd name="T43" fmla="*/ 406 h 566"/>
              <a:gd name="T44" fmla="*/ 134 w 404"/>
              <a:gd name="T45" fmla="*/ 381 h 566"/>
              <a:gd name="T46" fmla="*/ 155 w 404"/>
              <a:gd name="T47" fmla="*/ 392 h 566"/>
              <a:gd name="T48" fmla="*/ 161 w 404"/>
              <a:gd name="T49" fmla="*/ 387 h 566"/>
              <a:gd name="T50" fmla="*/ 155 w 404"/>
              <a:gd name="T51" fmla="*/ 372 h 566"/>
              <a:gd name="T52" fmla="*/ 157 w 404"/>
              <a:gd name="T53" fmla="*/ 365 h 566"/>
              <a:gd name="T54" fmla="*/ 166 w 404"/>
              <a:gd name="T55" fmla="*/ 305 h 566"/>
              <a:gd name="T56" fmla="*/ 175 w 404"/>
              <a:gd name="T57" fmla="*/ 292 h 566"/>
              <a:gd name="T58" fmla="*/ 179 w 404"/>
              <a:gd name="T59" fmla="*/ 276 h 566"/>
              <a:gd name="T60" fmla="*/ 191 w 404"/>
              <a:gd name="T61" fmla="*/ 252 h 566"/>
              <a:gd name="T62" fmla="*/ 184 w 404"/>
              <a:gd name="T63" fmla="*/ 243 h 566"/>
              <a:gd name="T64" fmla="*/ 185 w 404"/>
              <a:gd name="T65" fmla="*/ 222 h 566"/>
              <a:gd name="T66" fmla="*/ 212 w 404"/>
              <a:gd name="T67" fmla="*/ 191 h 566"/>
              <a:gd name="T68" fmla="*/ 210 w 404"/>
              <a:gd name="T69" fmla="*/ 171 h 566"/>
              <a:gd name="T70" fmla="*/ 227 w 404"/>
              <a:gd name="T71" fmla="*/ 142 h 566"/>
              <a:gd name="T72" fmla="*/ 244 w 404"/>
              <a:gd name="T73" fmla="*/ 146 h 566"/>
              <a:gd name="T74" fmla="*/ 278 w 404"/>
              <a:gd name="T75" fmla="*/ 120 h 566"/>
              <a:gd name="T76" fmla="*/ 285 w 404"/>
              <a:gd name="T77" fmla="*/ 107 h 566"/>
              <a:gd name="T78" fmla="*/ 263 w 404"/>
              <a:gd name="T79" fmla="*/ 66 h 566"/>
              <a:gd name="T80" fmla="*/ 250 w 404"/>
              <a:gd name="T81" fmla="*/ 46 h 566"/>
              <a:gd name="T82" fmla="*/ 259 w 404"/>
              <a:gd name="T83" fmla="*/ 36 h 566"/>
              <a:gd name="T84" fmla="*/ 246 w 404"/>
              <a:gd name="T85" fmla="*/ 24 h 566"/>
              <a:gd name="T86" fmla="*/ 214 w 404"/>
              <a:gd name="T87" fmla="*/ 24 h 566"/>
              <a:gd name="T88" fmla="*/ 199 w 404"/>
              <a:gd name="T89" fmla="*/ 8 h 566"/>
              <a:gd name="T90" fmla="*/ 173 w 404"/>
              <a:gd name="T91" fmla="*/ 35 h 566"/>
              <a:gd name="T92" fmla="*/ 164 w 404"/>
              <a:gd name="T93" fmla="*/ 30 h 566"/>
              <a:gd name="T94" fmla="*/ 175 w 404"/>
              <a:gd name="T95" fmla="*/ 10 h 566"/>
              <a:gd name="T96" fmla="*/ 173 w 404"/>
              <a:gd name="T97" fmla="*/ 4 h 566"/>
              <a:gd name="T98" fmla="*/ 164 w 404"/>
              <a:gd name="T99" fmla="*/ 0 h 566"/>
              <a:gd name="T100" fmla="*/ 134 w 404"/>
              <a:gd name="T101" fmla="*/ 17 h 566"/>
              <a:gd name="T102" fmla="*/ 107 w 404"/>
              <a:gd name="T103" fmla="*/ 25 h 566"/>
              <a:gd name="T104" fmla="*/ 87 w 404"/>
              <a:gd name="T105" fmla="*/ 24 h 566"/>
              <a:gd name="T106" fmla="*/ 45 w 404"/>
              <a:gd name="T107" fmla="*/ 65 h 566"/>
              <a:gd name="T108" fmla="*/ 21 w 404"/>
              <a:gd name="T109" fmla="*/ 73 h 566"/>
              <a:gd name="T110" fmla="*/ 6 w 404"/>
              <a:gd name="T111" fmla="*/ 89 h 566"/>
              <a:gd name="T112" fmla="*/ 6 w 404"/>
              <a:gd name="T113" fmla="*/ 89 h 56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404"/>
              <a:gd name="T172" fmla="*/ 0 h 566"/>
              <a:gd name="T173" fmla="*/ 404 w 404"/>
              <a:gd name="T174" fmla="*/ 566 h 56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404" h="566">
                <a:moveTo>
                  <a:pt x="9" y="124"/>
                </a:moveTo>
                <a:lnTo>
                  <a:pt x="35" y="174"/>
                </a:lnTo>
                <a:lnTo>
                  <a:pt x="37" y="201"/>
                </a:lnTo>
                <a:lnTo>
                  <a:pt x="23" y="227"/>
                </a:lnTo>
                <a:lnTo>
                  <a:pt x="4" y="242"/>
                </a:lnTo>
                <a:lnTo>
                  <a:pt x="0" y="291"/>
                </a:lnTo>
                <a:lnTo>
                  <a:pt x="6" y="298"/>
                </a:lnTo>
                <a:lnTo>
                  <a:pt x="18" y="293"/>
                </a:lnTo>
                <a:lnTo>
                  <a:pt x="23" y="298"/>
                </a:lnTo>
                <a:lnTo>
                  <a:pt x="23" y="329"/>
                </a:lnTo>
                <a:lnTo>
                  <a:pt x="37" y="363"/>
                </a:lnTo>
                <a:lnTo>
                  <a:pt x="52" y="370"/>
                </a:lnTo>
                <a:lnTo>
                  <a:pt x="54" y="423"/>
                </a:lnTo>
                <a:lnTo>
                  <a:pt x="46" y="459"/>
                </a:lnTo>
                <a:lnTo>
                  <a:pt x="54" y="474"/>
                </a:lnTo>
                <a:lnTo>
                  <a:pt x="71" y="491"/>
                </a:lnTo>
                <a:lnTo>
                  <a:pt x="114" y="480"/>
                </a:lnTo>
                <a:lnTo>
                  <a:pt x="123" y="495"/>
                </a:lnTo>
                <a:lnTo>
                  <a:pt x="109" y="514"/>
                </a:lnTo>
                <a:lnTo>
                  <a:pt x="87" y="546"/>
                </a:lnTo>
                <a:lnTo>
                  <a:pt x="87" y="555"/>
                </a:lnTo>
                <a:lnTo>
                  <a:pt x="100" y="565"/>
                </a:lnTo>
                <a:lnTo>
                  <a:pt x="188" y="529"/>
                </a:lnTo>
                <a:lnTo>
                  <a:pt x="219" y="546"/>
                </a:lnTo>
                <a:lnTo>
                  <a:pt x="228" y="538"/>
                </a:lnTo>
                <a:lnTo>
                  <a:pt x="219" y="517"/>
                </a:lnTo>
                <a:lnTo>
                  <a:pt x="221" y="507"/>
                </a:lnTo>
                <a:lnTo>
                  <a:pt x="234" y="425"/>
                </a:lnTo>
                <a:lnTo>
                  <a:pt x="247" y="406"/>
                </a:lnTo>
                <a:lnTo>
                  <a:pt x="254" y="384"/>
                </a:lnTo>
                <a:lnTo>
                  <a:pt x="269" y="350"/>
                </a:lnTo>
                <a:lnTo>
                  <a:pt x="260" y="337"/>
                </a:lnTo>
                <a:lnTo>
                  <a:pt x="262" y="309"/>
                </a:lnTo>
                <a:lnTo>
                  <a:pt x="300" y="266"/>
                </a:lnTo>
                <a:lnTo>
                  <a:pt x="297" y="238"/>
                </a:lnTo>
                <a:lnTo>
                  <a:pt x="321" y="196"/>
                </a:lnTo>
                <a:lnTo>
                  <a:pt x="345" y="203"/>
                </a:lnTo>
                <a:lnTo>
                  <a:pt x="393" y="168"/>
                </a:lnTo>
                <a:lnTo>
                  <a:pt x="403" y="150"/>
                </a:lnTo>
                <a:lnTo>
                  <a:pt x="372" y="93"/>
                </a:lnTo>
                <a:lnTo>
                  <a:pt x="352" y="64"/>
                </a:lnTo>
                <a:lnTo>
                  <a:pt x="367" y="50"/>
                </a:lnTo>
                <a:lnTo>
                  <a:pt x="348" y="33"/>
                </a:lnTo>
                <a:lnTo>
                  <a:pt x="302" y="33"/>
                </a:lnTo>
                <a:lnTo>
                  <a:pt x="281" y="11"/>
                </a:lnTo>
                <a:lnTo>
                  <a:pt x="245" y="48"/>
                </a:lnTo>
                <a:lnTo>
                  <a:pt x="231" y="42"/>
                </a:lnTo>
                <a:lnTo>
                  <a:pt x="247" y="13"/>
                </a:lnTo>
                <a:lnTo>
                  <a:pt x="245" y="4"/>
                </a:lnTo>
                <a:lnTo>
                  <a:pt x="231" y="0"/>
                </a:lnTo>
                <a:lnTo>
                  <a:pt x="188" y="24"/>
                </a:lnTo>
                <a:lnTo>
                  <a:pt x="152" y="35"/>
                </a:lnTo>
                <a:lnTo>
                  <a:pt x="124" y="33"/>
                </a:lnTo>
                <a:lnTo>
                  <a:pt x="63" y="90"/>
                </a:lnTo>
                <a:lnTo>
                  <a:pt x="30" y="101"/>
                </a:lnTo>
                <a:lnTo>
                  <a:pt x="9" y="124"/>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31" name="Freeform 1074"/>
          <p:cNvSpPr/>
          <p:nvPr/>
        </p:nvSpPr>
        <p:spPr bwMode="auto">
          <a:xfrm rot="356891">
            <a:off x="4527550" y="4585335"/>
            <a:ext cx="638175" cy="728980"/>
          </a:xfrm>
          <a:custGeom>
            <a:avLst/>
            <a:gdLst>
              <a:gd name="T0" fmla="*/ 277 w 465"/>
              <a:gd name="T1" fmla="*/ 47 h 524"/>
              <a:gd name="T2" fmla="*/ 271 w 465"/>
              <a:gd name="T3" fmla="*/ 13 h 524"/>
              <a:gd name="T4" fmla="*/ 247 w 465"/>
              <a:gd name="T5" fmla="*/ 19 h 524"/>
              <a:gd name="T6" fmla="*/ 229 w 465"/>
              <a:gd name="T7" fmla="*/ 31 h 524"/>
              <a:gd name="T8" fmla="*/ 213 w 465"/>
              <a:gd name="T9" fmla="*/ 18 h 524"/>
              <a:gd name="T10" fmla="*/ 183 w 465"/>
              <a:gd name="T11" fmla="*/ 22 h 524"/>
              <a:gd name="T12" fmla="*/ 88 w 465"/>
              <a:gd name="T13" fmla="*/ 0 h 524"/>
              <a:gd name="T14" fmla="*/ 94 w 465"/>
              <a:gd name="T15" fmla="*/ 25 h 524"/>
              <a:gd name="T16" fmla="*/ 51 w 465"/>
              <a:gd name="T17" fmla="*/ 25 h 524"/>
              <a:gd name="T18" fmla="*/ 15 w 465"/>
              <a:gd name="T19" fmla="*/ 72 h 524"/>
              <a:gd name="T20" fmla="*/ 30 w 465"/>
              <a:gd name="T21" fmla="*/ 181 h 524"/>
              <a:gd name="T22" fmla="*/ 4 w 465"/>
              <a:gd name="T23" fmla="*/ 221 h 524"/>
              <a:gd name="T24" fmla="*/ 40 w 465"/>
              <a:gd name="T25" fmla="*/ 227 h 524"/>
              <a:gd name="T26" fmla="*/ 46 w 465"/>
              <a:gd name="T27" fmla="*/ 295 h 524"/>
              <a:gd name="T28" fmla="*/ 78 w 465"/>
              <a:gd name="T29" fmla="*/ 277 h 524"/>
              <a:gd name="T30" fmla="*/ 89 w 465"/>
              <a:gd name="T31" fmla="*/ 293 h 524"/>
              <a:gd name="T32" fmla="*/ 120 w 465"/>
              <a:gd name="T33" fmla="*/ 271 h 524"/>
              <a:gd name="T34" fmla="*/ 151 w 465"/>
              <a:gd name="T35" fmla="*/ 271 h 524"/>
              <a:gd name="T36" fmla="*/ 166 w 465"/>
              <a:gd name="T37" fmla="*/ 297 h 524"/>
              <a:gd name="T38" fmla="*/ 148 w 465"/>
              <a:gd name="T39" fmla="*/ 342 h 524"/>
              <a:gd name="T40" fmla="*/ 148 w 465"/>
              <a:gd name="T41" fmla="*/ 363 h 524"/>
              <a:gd name="T42" fmla="*/ 178 w 465"/>
              <a:gd name="T43" fmla="*/ 379 h 524"/>
              <a:gd name="T44" fmla="*/ 201 w 465"/>
              <a:gd name="T45" fmla="*/ 371 h 524"/>
              <a:gd name="T46" fmla="*/ 213 w 465"/>
              <a:gd name="T47" fmla="*/ 342 h 524"/>
              <a:gd name="T48" fmla="*/ 235 w 465"/>
              <a:gd name="T49" fmla="*/ 338 h 524"/>
              <a:gd name="T50" fmla="*/ 265 w 465"/>
              <a:gd name="T51" fmla="*/ 341 h 524"/>
              <a:gd name="T52" fmla="*/ 260 w 465"/>
              <a:gd name="T53" fmla="*/ 322 h 524"/>
              <a:gd name="T54" fmla="*/ 307 w 465"/>
              <a:gd name="T55" fmla="*/ 315 h 524"/>
              <a:gd name="T56" fmla="*/ 317 w 465"/>
              <a:gd name="T57" fmla="*/ 293 h 524"/>
              <a:gd name="T58" fmla="*/ 320 w 465"/>
              <a:gd name="T59" fmla="*/ 228 h 524"/>
              <a:gd name="T60" fmla="*/ 301 w 465"/>
              <a:gd name="T61" fmla="*/ 199 h 524"/>
              <a:gd name="T62" fmla="*/ 297 w 465"/>
              <a:gd name="T63" fmla="*/ 173 h 524"/>
              <a:gd name="T64" fmla="*/ 284 w 465"/>
              <a:gd name="T65" fmla="*/ 172 h 524"/>
              <a:gd name="T66" fmla="*/ 301 w 465"/>
              <a:gd name="T67" fmla="*/ 125 h 524"/>
              <a:gd name="T68" fmla="*/ 308 w 465"/>
              <a:gd name="T69" fmla="*/ 86 h 524"/>
              <a:gd name="T70" fmla="*/ 291 w 465"/>
              <a:gd name="T71" fmla="*/ 50 h 524"/>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465"/>
              <a:gd name="T109" fmla="*/ 0 h 524"/>
              <a:gd name="T110" fmla="*/ 465 w 465"/>
              <a:gd name="T111" fmla="*/ 524 h 524"/>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465" h="524">
                <a:moveTo>
                  <a:pt x="418" y="69"/>
                </a:moveTo>
                <a:lnTo>
                  <a:pt x="398" y="64"/>
                </a:lnTo>
                <a:lnTo>
                  <a:pt x="389" y="50"/>
                </a:lnTo>
                <a:lnTo>
                  <a:pt x="389" y="19"/>
                </a:lnTo>
                <a:lnTo>
                  <a:pt x="378" y="4"/>
                </a:lnTo>
                <a:lnTo>
                  <a:pt x="356" y="26"/>
                </a:lnTo>
                <a:lnTo>
                  <a:pt x="346" y="42"/>
                </a:lnTo>
                <a:lnTo>
                  <a:pt x="330" y="42"/>
                </a:lnTo>
                <a:lnTo>
                  <a:pt x="325" y="18"/>
                </a:lnTo>
                <a:lnTo>
                  <a:pt x="306" y="24"/>
                </a:lnTo>
                <a:lnTo>
                  <a:pt x="280" y="42"/>
                </a:lnTo>
                <a:lnTo>
                  <a:pt x="262" y="31"/>
                </a:lnTo>
                <a:lnTo>
                  <a:pt x="227" y="6"/>
                </a:lnTo>
                <a:lnTo>
                  <a:pt x="126" y="0"/>
                </a:lnTo>
                <a:lnTo>
                  <a:pt x="116" y="11"/>
                </a:lnTo>
                <a:lnTo>
                  <a:pt x="136" y="35"/>
                </a:lnTo>
                <a:lnTo>
                  <a:pt x="112" y="50"/>
                </a:lnTo>
                <a:lnTo>
                  <a:pt x="74" y="35"/>
                </a:lnTo>
                <a:lnTo>
                  <a:pt x="35" y="69"/>
                </a:lnTo>
                <a:lnTo>
                  <a:pt x="21" y="99"/>
                </a:lnTo>
                <a:lnTo>
                  <a:pt x="24" y="172"/>
                </a:lnTo>
                <a:lnTo>
                  <a:pt x="43" y="249"/>
                </a:lnTo>
                <a:lnTo>
                  <a:pt x="0" y="298"/>
                </a:lnTo>
                <a:lnTo>
                  <a:pt x="4" y="305"/>
                </a:lnTo>
                <a:lnTo>
                  <a:pt x="43" y="293"/>
                </a:lnTo>
                <a:lnTo>
                  <a:pt x="57" y="311"/>
                </a:lnTo>
                <a:lnTo>
                  <a:pt x="45" y="366"/>
                </a:lnTo>
                <a:lnTo>
                  <a:pt x="67" y="406"/>
                </a:lnTo>
                <a:lnTo>
                  <a:pt x="90" y="412"/>
                </a:lnTo>
                <a:lnTo>
                  <a:pt x="112" y="382"/>
                </a:lnTo>
                <a:lnTo>
                  <a:pt x="122" y="406"/>
                </a:lnTo>
                <a:lnTo>
                  <a:pt x="129" y="404"/>
                </a:lnTo>
                <a:lnTo>
                  <a:pt x="164" y="370"/>
                </a:lnTo>
                <a:lnTo>
                  <a:pt x="172" y="373"/>
                </a:lnTo>
                <a:lnTo>
                  <a:pt x="188" y="364"/>
                </a:lnTo>
                <a:lnTo>
                  <a:pt x="217" y="373"/>
                </a:lnTo>
                <a:lnTo>
                  <a:pt x="217" y="404"/>
                </a:lnTo>
                <a:lnTo>
                  <a:pt x="238" y="408"/>
                </a:lnTo>
                <a:lnTo>
                  <a:pt x="232" y="438"/>
                </a:lnTo>
                <a:lnTo>
                  <a:pt x="212" y="472"/>
                </a:lnTo>
                <a:lnTo>
                  <a:pt x="203" y="501"/>
                </a:lnTo>
                <a:lnTo>
                  <a:pt x="212" y="501"/>
                </a:lnTo>
                <a:lnTo>
                  <a:pt x="236" y="479"/>
                </a:lnTo>
                <a:lnTo>
                  <a:pt x="256" y="523"/>
                </a:lnTo>
                <a:lnTo>
                  <a:pt x="272" y="512"/>
                </a:lnTo>
                <a:lnTo>
                  <a:pt x="289" y="512"/>
                </a:lnTo>
                <a:lnTo>
                  <a:pt x="306" y="498"/>
                </a:lnTo>
                <a:lnTo>
                  <a:pt x="306" y="472"/>
                </a:lnTo>
                <a:lnTo>
                  <a:pt x="315" y="463"/>
                </a:lnTo>
                <a:lnTo>
                  <a:pt x="337" y="465"/>
                </a:lnTo>
                <a:lnTo>
                  <a:pt x="374" y="483"/>
                </a:lnTo>
                <a:lnTo>
                  <a:pt x="380" y="470"/>
                </a:lnTo>
                <a:lnTo>
                  <a:pt x="372" y="455"/>
                </a:lnTo>
                <a:lnTo>
                  <a:pt x="374" y="443"/>
                </a:lnTo>
                <a:lnTo>
                  <a:pt x="398" y="423"/>
                </a:lnTo>
                <a:lnTo>
                  <a:pt x="440" y="435"/>
                </a:lnTo>
                <a:lnTo>
                  <a:pt x="464" y="419"/>
                </a:lnTo>
                <a:lnTo>
                  <a:pt x="456" y="404"/>
                </a:lnTo>
                <a:lnTo>
                  <a:pt x="464" y="368"/>
                </a:lnTo>
                <a:lnTo>
                  <a:pt x="461" y="315"/>
                </a:lnTo>
                <a:lnTo>
                  <a:pt x="446" y="308"/>
                </a:lnTo>
                <a:lnTo>
                  <a:pt x="433" y="274"/>
                </a:lnTo>
                <a:lnTo>
                  <a:pt x="433" y="243"/>
                </a:lnTo>
                <a:lnTo>
                  <a:pt x="427" y="238"/>
                </a:lnTo>
                <a:lnTo>
                  <a:pt x="416" y="243"/>
                </a:lnTo>
                <a:lnTo>
                  <a:pt x="409" y="236"/>
                </a:lnTo>
                <a:lnTo>
                  <a:pt x="413" y="187"/>
                </a:lnTo>
                <a:lnTo>
                  <a:pt x="433" y="172"/>
                </a:lnTo>
                <a:lnTo>
                  <a:pt x="446" y="146"/>
                </a:lnTo>
                <a:lnTo>
                  <a:pt x="444" y="119"/>
                </a:lnTo>
                <a:lnTo>
                  <a:pt x="418" y="69"/>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32" name="Freeform 1075"/>
          <p:cNvSpPr/>
          <p:nvPr/>
        </p:nvSpPr>
        <p:spPr bwMode="auto">
          <a:xfrm rot="356891">
            <a:off x="3902075" y="4665345"/>
            <a:ext cx="711835" cy="638175"/>
          </a:xfrm>
          <a:custGeom>
            <a:avLst/>
            <a:gdLst>
              <a:gd name="T0" fmla="*/ 100 w 520"/>
              <a:gd name="T1" fmla="*/ 110 h 459"/>
              <a:gd name="T2" fmla="*/ 91 w 520"/>
              <a:gd name="T3" fmla="*/ 137 h 459"/>
              <a:gd name="T4" fmla="*/ 75 w 520"/>
              <a:gd name="T5" fmla="*/ 143 h 459"/>
              <a:gd name="T6" fmla="*/ 42 w 520"/>
              <a:gd name="T7" fmla="*/ 137 h 459"/>
              <a:gd name="T8" fmla="*/ 35 w 520"/>
              <a:gd name="T9" fmla="*/ 145 h 459"/>
              <a:gd name="T10" fmla="*/ 17 w 520"/>
              <a:gd name="T11" fmla="*/ 138 h 459"/>
              <a:gd name="T12" fmla="*/ 0 w 520"/>
              <a:gd name="T13" fmla="*/ 163 h 459"/>
              <a:gd name="T14" fmla="*/ 8 w 520"/>
              <a:gd name="T15" fmla="*/ 171 h 459"/>
              <a:gd name="T16" fmla="*/ 8 w 520"/>
              <a:gd name="T17" fmla="*/ 187 h 459"/>
              <a:gd name="T18" fmla="*/ 15 w 520"/>
              <a:gd name="T19" fmla="*/ 201 h 459"/>
              <a:gd name="T20" fmla="*/ 49 w 520"/>
              <a:gd name="T21" fmla="*/ 190 h 459"/>
              <a:gd name="T22" fmla="*/ 58 w 520"/>
              <a:gd name="T23" fmla="*/ 200 h 459"/>
              <a:gd name="T24" fmla="*/ 44 w 520"/>
              <a:gd name="T25" fmla="*/ 267 h 459"/>
              <a:gd name="T26" fmla="*/ 64 w 520"/>
              <a:gd name="T27" fmla="*/ 287 h 459"/>
              <a:gd name="T28" fmla="*/ 58 w 520"/>
              <a:gd name="T29" fmla="*/ 327 h 459"/>
              <a:gd name="T30" fmla="*/ 78 w 520"/>
              <a:gd name="T31" fmla="*/ 328 h 459"/>
              <a:gd name="T32" fmla="*/ 98 w 520"/>
              <a:gd name="T33" fmla="*/ 307 h 459"/>
              <a:gd name="T34" fmla="*/ 107 w 520"/>
              <a:gd name="T35" fmla="*/ 313 h 459"/>
              <a:gd name="T36" fmla="*/ 148 w 520"/>
              <a:gd name="T37" fmla="*/ 331 h 459"/>
              <a:gd name="T38" fmla="*/ 157 w 520"/>
              <a:gd name="T39" fmla="*/ 327 h 459"/>
              <a:gd name="T40" fmla="*/ 158 w 520"/>
              <a:gd name="T41" fmla="*/ 311 h 459"/>
              <a:gd name="T42" fmla="*/ 165 w 520"/>
              <a:gd name="T43" fmla="*/ 302 h 459"/>
              <a:gd name="T44" fmla="*/ 223 w 520"/>
              <a:gd name="T45" fmla="*/ 264 h 459"/>
              <a:gd name="T46" fmla="*/ 234 w 520"/>
              <a:gd name="T47" fmla="*/ 277 h 459"/>
              <a:gd name="T48" fmla="*/ 268 w 520"/>
              <a:gd name="T49" fmla="*/ 287 h 459"/>
              <a:gd name="T50" fmla="*/ 288 w 520"/>
              <a:gd name="T51" fmla="*/ 261 h 459"/>
              <a:gd name="T52" fmla="*/ 296 w 520"/>
              <a:gd name="T53" fmla="*/ 267 h 459"/>
              <a:gd name="T54" fmla="*/ 311 w 520"/>
              <a:gd name="T55" fmla="*/ 267 h 459"/>
              <a:gd name="T56" fmla="*/ 311 w 520"/>
              <a:gd name="T57" fmla="*/ 259 h 459"/>
              <a:gd name="T58" fmla="*/ 329 w 520"/>
              <a:gd name="T59" fmla="*/ 252 h 459"/>
              <a:gd name="T60" fmla="*/ 329 w 520"/>
              <a:gd name="T61" fmla="*/ 246 h 459"/>
              <a:gd name="T62" fmla="*/ 336 w 520"/>
              <a:gd name="T63" fmla="*/ 238 h 459"/>
              <a:gd name="T64" fmla="*/ 341 w 520"/>
              <a:gd name="T65" fmla="*/ 240 h 459"/>
              <a:gd name="T66" fmla="*/ 359 w 520"/>
              <a:gd name="T67" fmla="*/ 221 h 459"/>
              <a:gd name="T68" fmla="*/ 344 w 520"/>
              <a:gd name="T69" fmla="*/ 192 h 459"/>
              <a:gd name="T70" fmla="*/ 351 w 520"/>
              <a:gd name="T71" fmla="*/ 152 h 459"/>
              <a:gd name="T72" fmla="*/ 342 w 520"/>
              <a:gd name="T73" fmla="*/ 138 h 459"/>
              <a:gd name="T74" fmla="*/ 315 w 520"/>
              <a:gd name="T75" fmla="*/ 147 h 459"/>
              <a:gd name="T76" fmla="*/ 312 w 520"/>
              <a:gd name="T77" fmla="*/ 143 h 459"/>
              <a:gd name="T78" fmla="*/ 342 w 520"/>
              <a:gd name="T79" fmla="*/ 107 h 459"/>
              <a:gd name="T80" fmla="*/ 329 w 520"/>
              <a:gd name="T81" fmla="*/ 51 h 459"/>
              <a:gd name="T82" fmla="*/ 309 w 520"/>
              <a:gd name="T83" fmla="*/ 67 h 459"/>
              <a:gd name="T84" fmla="*/ 291 w 520"/>
              <a:gd name="T85" fmla="*/ 48 h 459"/>
              <a:gd name="T86" fmla="*/ 274 w 520"/>
              <a:gd name="T87" fmla="*/ 24 h 459"/>
              <a:gd name="T88" fmla="*/ 273 w 520"/>
              <a:gd name="T89" fmla="*/ 10 h 459"/>
              <a:gd name="T90" fmla="*/ 261 w 520"/>
              <a:gd name="T91" fmla="*/ 6 h 459"/>
              <a:gd name="T92" fmla="*/ 248 w 520"/>
              <a:gd name="T93" fmla="*/ 12 h 459"/>
              <a:gd name="T94" fmla="*/ 225 w 520"/>
              <a:gd name="T95" fmla="*/ 0 h 459"/>
              <a:gd name="T96" fmla="*/ 213 w 520"/>
              <a:gd name="T97" fmla="*/ 28 h 459"/>
              <a:gd name="T98" fmla="*/ 195 w 520"/>
              <a:gd name="T99" fmla="*/ 29 h 459"/>
              <a:gd name="T100" fmla="*/ 180 w 520"/>
              <a:gd name="T101" fmla="*/ 51 h 459"/>
              <a:gd name="T102" fmla="*/ 172 w 520"/>
              <a:gd name="T103" fmla="*/ 46 h 459"/>
              <a:gd name="T104" fmla="*/ 158 w 520"/>
              <a:gd name="T105" fmla="*/ 51 h 459"/>
              <a:gd name="T106" fmla="*/ 136 w 520"/>
              <a:gd name="T107" fmla="*/ 39 h 459"/>
              <a:gd name="T108" fmla="*/ 119 w 520"/>
              <a:gd name="T109" fmla="*/ 59 h 459"/>
              <a:gd name="T110" fmla="*/ 119 w 520"/>
              <a:gd name="T111" fmla="*/ 68 h 459"/>
              <a:gd name="T112" fmla="*/ 152 w 520"/>
              <a:gd name="T113" fmla="*/ 89 h 459"/>
              <a:gd name="T114" fmla="*/ 160 w 520"/>
              <a:gd name="T115" fmla="*/ 102 h 459"/>
              <a:gd name="T116" fmla="*/ 136 w 520"/>
              <a:gd name="T117" fmla="*/ 111 h 459"/>
              <a:gd name="T118" fmla="*/ 100 w 520"/>
              <a:gd name="T119" fmla="*/ 110 h 459"/>
              <a:gd name="T120" fmla="*/ 100 w 520"/>
              <a:gd name="T121" fmla="*/ 110 h 459"/>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520"/>
              <a:gd name="T184" fmla="*/ 0 h 459"/>
              <a:gd name="T185" fmla="*/ 520 w 520"/>
              <a:gd name="T186" fmla="*/ 459 h 459"/>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520" h="459">
                <a:moveTo>
                  <a:pt x="145" y="153"/>
                </a:moveTo>
                <a:lnTo>
                  <a:pt x="131" y="190"/>
                </a:lnTo>
                <a:lnTo>
                  <a:pt x="109" y="197"/>
                </a:lnTo>
                <a:lnTo>
                  <a:pt x="61" y="190"/>
                </a:lnTo>
                <a:lnTo>
                  <a:pt x="50" y="201"/>
                </a:lnTo>
                <a:lnTo>
                  <a:pt x="24" y="192"/>
                </a:lnTo>
                <a:lnTo>
                  <a:pt x="0" y="226"/>
                </a:lnTo>
                <a:lnTo>
                  <a:pt x="11" y="236"/>
                </a:lnTo>
                <a:lnTo>
                  <a:pt x="11" y="258"/>
                </a:lnTo>
                <a:lnTo>
                  <a:pt x="21" y="279"/>
                </a:lnTo>
                <a:lnTo>
                  <a:pt x="70" y="263"/>
                </a:lnTo>
                <a:lnTo>
                  <a:pt x="85" y="276"/>
                </a:lnTo>
                <a:lnTo>
                  <a:pt x="64" y="369"/>
                </a:lnTo>
                <a:lnTo>
                  <a:pt x="92" y="398"/>
                </a:lnTo>
                <a:lnTo>
                  <a:pt x="83" y="451"/>
                </a:lnTo>
                <a:lnTo>
                  <a:pt x="112" y="453"/>
                </a:lnTo>
                <a:lnTo>
                  <a:pt x="142" y="424"/>
                </a:lnTo>
                <a:lnTo>
                  <a:pt x="155" y="433"/>
                </a:lnTo>
                <a:lnTo>
                  <a:pt x="214" y="458"/>
                </a:lnTo>
                <a:lnTo>
                  <a:pt x="226" y="451"/>
                </a:lnTo>
                <a:lnTo>
                  <a:pt x="228" y="431"/>
                </a:lnTo>
                <a:lnTo>
                  <a:pt x="238" y="419"/>
                </a:lnTo>
                <a:lnTo>
                  <a:pt x="322" y="364"/>
                </a:lnTo>
                <a:lnTo>
                  <a:pt x="337" y="383"/>
                </a:lnTo>
                <a:lnTo>
                  <a:pt x="387" y="398"/>
                </a:lnTo>
                <a:lnTo>
                  <a:pt x="416" y="361"/>
                </a:lnTo>
                <a:lnTo>
                  <a:pt x="429" y="369"/>
                </a:lnTo>
                <a:lnTo>
                  <a:pt x="449" y="369"/>
                </a:lnTo>
                <a:lnTo>
                  <a:pt x="449" y="358"/>
                </a:lnTo>
                <a:lnTo>
                  <a:pt x="475" y="349"/>
                </a:lnTo>
                <a:lnTo>
                  <a:pt x="475" y="340"/>
                </a:lnTo>
                <a:lnTo>
                  <a:pt x="486" y="329"/>
                </a:lnTo>
                <a:lnTo>
                  <a:pt x="492" y="332"/>
                </a:lnTo>
                <a:lnTo>
                  <a:pt x="519" y="305"/>
                </a:lnTo>
                <a:lnTo>
                  <a:pt x="497" y="265"/>
                </a:lnTo>
                <a:lnTo>
                  <a:pt x="508" y="209"/>
                </a:lnTo>
                <a:lnTo>
                  <a:pt x="494" y="192"/>
                </a:lnTo>
                <a:lnTo>
                  <a:pt x="456" y="204"/>
                </a:lnTo>
                <a:lnTo>
                  <a:pt x="451" y="197"/>
                </a:lnTo>
                <a:lnTo>
                  <a:pt x="494" y="148"/>
                </a:lnTo>
                <a:lnTo>
                  <a:pt x="475" y="71"/>
                </a:lnTo>
                <a:lnTo>
                  <a:pt x="446" y="93"/>
                </a:lnTo>
                <a:lnTo>
                  <a:pt x="420" y="66"/>
                </a:lnTo>
                <a:lnTo>
                  <a:pt x="396" y="33"/>
                </a:lnTo>
                <a:lnTo>
                  <a:pt x="394" y="13"/>
                </a:lnTo>
                <a:lnTo>
                  <a:pt x="377" y="9"/>
                </a:lnTo>
                <a:lnTo>
                  <a:pt x="357" y="16"/>
                </a:lnTo>
                <a:lnTo>
                  <a:pt x="324" y="0"/>
                </a:lnTo>
                <a:lnTo>
                  <a:pt x="308" y="38"/>
                </a:lnTo>
                <a:lnTo>
                  <a:pt x="281" y="40"/>
                </a:lnTo>
                <a:lnTo>
                  <a:pt x="260" y="71"/>
                </a:lnTo>
                <a:lnTo>
                  <a:pt x="248" y="64"/>
                </a:lnTo>
                <a:lnTo>
                  <a:pt x="228" y="71"/>
                </a:lnTo>
                <a:lnTo>
                  <a:pt x="197" y="53"/>
                </a:lnTo>
                <a:lnTo>
                  <a:pt x="173" y="81"/>
                </a:lnTo>
                <a:lnTo>
                  <a:pt x="173" y="95"/>
                </a:lnTo>
                <a:lnTo>
                  <a:pt x="221" y="122"/>
                </a:lnTo>
                <a:lnTo>
                  <a:pt x="232" y="141"/>
                </a:lnTo>
                <a:lnTo>
                  <a:pt x="197" y="154"/>
                </a:lnTo>
                <a:lnTo>
                  <a:pt x="145" y="153"/>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33" name="Freeform 1076"/>
          <p:cNvSpPr/>
          <p:nvPr/>
        </p:nvSpPr>
        <p:spPr bwMode="auto">
          <a:xfrm rot="356891">
            <a:off x="5610860" y="4393565"/>
            <a:ext cx="448945" cy="531495"/>
          </a:xfrm>
          <a:custGeom>
            <a:avLst/>
            <a:gdLst>
              <a:gd name="T0" fmla="*/ 164 w 327"/>
              <a:gd name="T1" fmla="*/ 264 h 381"/>
              <a:gd name="T2" fmla="*/ 129 w 327"/>
              <a:gd name="T3" fmla="*/ 277 h 381"/>
              <a:gd name="T4" fmla="*/ 109 w 327"/>
              <a:gd name="T5" fmla="*/ 256 h 381"/>
              <a:gd name="T6" fmla="*/ 97 w 327"/>
              <a:gd name="T7" fmla="*/ 274 h 381"/>
              <a:gd name="T8" fmla="*/ 74 w 327"/>
              <a:gd name="T9" fmla="*/ 274 h 381"/>
              <a:gd name="T10" fmla="*/ 65 w 327"/>
              <a:gd name="T11" fmla="*/ 254 h 381"/>
              <a:gd name="T12" fmla="*/ 54 w 327"/>
              <a:gd name="T13" fmla="*/ 224 h 381"/>
              <a:gd name="T14" fmla="*/ 35 w 327"/>
              <a:gd name="T15" fmla="*/ 223 h 381"/>
              <a:gd name="T16" fmla="*/ 13 w 327"/>
              <a:gd name="T17" fmla="*/ 180 h 381"/>
              <a:gd name="T18" fmla="*/ 0 w 327"/>
              <a:gd name="T19" fmla="*/ 158 h 381"/>
              <a:gd name="T20" fmla="*/ 10 w 327"/>
              <a:gd name="T21" fmla="*/ 149 h 381"/>
              <a:gd name="T22" fmla="*/ 13 w 327"/>
              <a:gd name="T23" fmla="*/ 145 h 381"/>
              <a:gd name="T24" fmla="*/ 36 w 327"/>
              <a:gd name="T25" fmla="*/ 111 h 381"/>
              <a:gd name="T26" fmla="*/ 35 w 327"/>
              <a:gd name="T27" fmla="*/ 85 h 381"/>
              <a:gd name="T28" fmla="*/ 42 w 327"/>
              <a:gd name="T29" fmla="*/ 72 h 381"/>
              <a:gd name="T30" fmla="*/ 59 w 327"/>
              <a:gd name="T31" fmla="*/ 69 h 381"/>
              <a:gd name="T32" fmla="*/ 65 w 327"/>
              <a:gd name="T33" fmla="*/ 61 h 381"/>
              <a:gd name="T34" fmla="*/ 59 w 327"/>
              <a:gd name="T35" fmla="*/ 48 h 381"/>
              <a:gd name="T36" fmla="*/ 68 w 327"/>
              <a:gd name="T37" fmla="*/ 35 h 381"/>
              <a:gd name="T38" fmla="*/ 68 w 327"/>
              <a:gd name="T39" fmla="*/ 10 h 381"/>
              <a:gd name="T40" fmla="*/ 80 w 327"/>
              <a:gd name="T41" fmla="*/ 4 h 381"/>
              <a:gd name="T42" fmla="*/ 101 w 327"/>
              <a:gd name="T43" fmla="*/ 15 h 381"/>
              <a:gd name="T44" fmla="*/ 129 w 327"/>
              <a:gd name="T45" fmla="*/ 21 h 381"/>
              <a:gd name="T46" fmla="*/ 146 w 327"/>
              <a:gd name="T47" fmla="*/ 0 h 381"/>
              <a:gd name="T48" fmla="*/ 168 w 327"/>
              <a:gd name="T49" fmla="*/ 18 h 381"/>
              <a:gd name="T50" fmla="*/ 158 w 327"/>
              <a:gd name="T51" fmla="*/ 26 h 381"/>
              <a:gd name="T52" fmla="*/ 146 w 327"/>
              <a:gd name="T53" fmla="*/ 43 h 381"/>
              <a:gd name="T54" fmla="*/ 129 w 327"/>
              <a:gd name="T55" fmla="*/ 48 h 381"/>
              <a:gd name="T56" fmla="*/ 123 w 327"/>
              <a:gd name="T57" fmla="*/ 53 h 381"/>
              <a:gd name="T58" fmla="*/ 140 w 327"/>
              <a:gd name="T59" fmla="*/ 62 h 381"/>
              <a:gd name="T60" fmla="*/ 170 w 327"/>
              <a:gd name="T61" fmla="*/ 48 h 381"/>
              <a:gd name="T62" fmla="*/ 221 w 327"/>
              <a:gd name="T63" fmla="*/ 70 h 381"/>
              <a:gd name="T64" fmla="*/ 227 w 327"/>
              <a:gd name="T65" fmla="*/ 115 h 381"/>
              <a:gd name="T66" fmla="*/ 206 w 327"/>
              <a:gd name="T67" fmla="*/ 115 h 381"/>
              <a:gd name="T68" fmla="*/ 204 w 327"/>
              <a:gd name="T69" fmla="*/ 129 h 381"/>
              <a:gd name="T70" fmla="*/ 215 w 327"/>
              <a:gd name="T71" fmla="*/ 148 h 381"/>
              <a:gd name="T72" fmla="*/ 206 w 327"/>
              <a:gd name="T73" fmla="*/ 158 h 381"/>
              <a:gd name="T74" fmla="*/ 217 w 327"/>
              <a:gd name="T75" fmla="*/ 176 h 381"/>
              <a:gd name="T76" fmla="*/ 200 w 327"/>
              <a:gd name="T77" fmla="*/ 198 h 381"/>
              <a:gd name="T78" fmla="*/ 192 w 327"/>
              <a:gd name="T79" fmla="*/ 187 h 381"/>
              <a:gd name="T80" fmla="*/ 168 w 327"/>
              <a:gd name="T81" fmla="*/ 254 h 381"/>
              <a:gd name="T82" fmla="*/ 164 w 327"/>
              <a:gd name="T83" fmla="*/ 264 h 381"/>
              <a:gd name="T84" fmla="*/ 164 w 327"/>
              <a:gd name="T85" fmla="*/ 264 h 381"/>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w 327"/>
              <a:gd name="T130" fmla="*/ 0 h 381"/>
              <a:gd name="T131" fmla="*/ 327 w 327"/>
              <a:gd name="T132" fmla="*/ 381 h 381"/>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T129" t="T130" r="T131" b="T132"/>
            <a:pathLst>
              <a:path w="327" h="381">
                <a:moveTo>
                  <a:pt x="236" y="361"/>
                </a:moveTo>
                <a:lnTo>
                  <a:pt x="186" y="380"/>
                </a:lnTo>
                <a:lnTo>
                  <a:pt x="157" y="351"/>
                </a:lnTo>
                <a:lnTo>
                  <a:pt x="139" y="375"/>
                </a:lnTo>
                <a:lnTo>
                  <a:pt x="107" y="375"/>
                </a:lnTo>
                <a:lnTo>
                  <a:pt x="93" y="348"/>
                </a:lnTo>
                <a:lnTo>
                  <a:pt x="78" y="308"/>
                </a:lnTo>
                <a:lnTo>
                  <a:pt x="50" y="305"/>
                </a:lnTo>
                <a:lnTo>
                  <a:pt x="19" y="247"/>
                </a:lnTo>
                <a:lnTo>
                  <a:pt x="0" y="218"/>
                </a:lnTo>
                <a:lnTo>
                  <a:pt x="14" y="204"/>
                </a:lnTo>
                <a:lnTo>
                  <a:pt x="19" y="199"/>
                </a:lnTo>
                <a:lnTo>
                  <a:pt x="52" y="152"/>
                </a:lnTo>
                <a:lnTo>
                  <a:pt x="50" y="115"/>
                </a:lnTo>
                <a:lnTo>
                  <a:pt x="60" y="99"/>
                </a:lnTo>
                <a:lnTo>
                  <a:pt x="86" y="95"/>
                </a:lnTo>
                <a:lnTo>
                  <a:pt x="93" y="84"/>
                </a:lnTo>
                <a:lnTo>
                  <a:pt x="84" y="66"/>
                </a:lnTo>
                <a:lnTo>
                  <a:pt x="98" y="48"/>
                </a:lnTo>
                <a:lnTo>
                  <a:pt x="98" y="13"/>
                </a:lnTo>
                <a:lnTo>
                  <a:pt x="115" y="4"/>
                </a:lnTo>
                <a:lnTo>
                  <a:pt x="146" y="21"/>
                </a:lnTo>
                <a:lnTo>
                  <a:pt x="184" y="28"/>
                </a:lnTo>
                <a:lnTo>
                  <a:pt x="210" y="0"/>
                </a:lnTo>
                <a:lnTo>
                  <a:pt x="240" y="24"/>
                </a:lnTo>
                <a:lnTo>
                  <a:pt x="227" y="35"/>
                </a:lnTo>
                <a:lnTo>
                  <a:pt x="210" y="59"/>
                </a:lnTo>
                <a:lnTo>
                  <a:pt x="186" y="66"/>
                </a:lnTo>
                <a:lnTo>
                  <a:pt x="177" y="72"/>
                </a:lnTo>
                <a:lnTo>
                  <a:pt x="201" y="86"/>
                </a:lnTo>
                <a:lnTo>
                  <a:pt x="244" y="66"/>
                </a:lnTo>
                <a:lnTo>
                  <a:pt x="317" y="97"/>
                </a:lnTo>
                <a:lnTo>
                  <a:pt x="326" y="158"/>
                </a:lnTo>
                <a:lnTo>
                  <a:pt x="295" y="158"/>
                </a:lnTo>
                <a:lnTo>
                  <a:pt x="292" y="177"/>
                </a:lnTo>
                <a:lnTo>
                  <a:pt x="308" y="202"/>
                </a:lnTo>
                <a:lnTo>
                  <a:pt x="295" y="218"/>
                </a:lnTo>
                <a:lnTo>
                  <a:pt x="311" y="242"/>
                </a:lnTo>
                <a:lnTo>
                  <a:pt x="287" y="271"/>
                </a:lnTo>
                <a:lnTo>
                  <a:pt x="275" y="257"/>
                </a:lnTo>
                <a:lnTo>
                  <a:pt x="240" y="348"/>
                </a:lnTo>
                <a:lnTo>
                  <a:pt x="236" y="361"/>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34" name="Freeform 1077"/>
          <p:cNvSpPr/>
          <p:nvPr/>
        </p:nvSpPr>
        <p:spPr bwMode="auto">
          <a:xfrm rot="356891">
            <a:off x="5222875" y="3966845"/>
            <a:ext cx="559435" cy="676910"/>
          </a:xfrm>
          <a:custGeom>
            <a:avLst/>
            <a:gdLst>
              <a:gd name="T0" fmla="*/ 68 w 406"/>
              <a:gd name="T1" fmla="*/ 0 h 488"/>
              <a:gd name="T2" fmla="*/ 116 w 406"/>
              <a:gd name="T3" fmla="*/ 30 h 488"/>
              <a:gd name="T4" fmla="*/ 155 w 406"/>
              <a:gd name="T5" fmla="*/ 47 h 488"/>
              <a:gd name="T6" fmla="*/ 174 w 406"/>
              <a:gd name="T7" fmla="*/ 50 h 488"/>
              <a:gd name="T8" fmla="*/ 183 w 406"/>
              <a:gd name="T9" fmla="*/ 93 h 488"/>
              <a:gd name="T10" fmla="*/ 213 w 406"/>
              <a:gd name="T11" fmla="*/ 111 h 488"/>
              <a:gd name="T12" fmla="*/ 237 w 406"/>
              <a:gd name="T13" fmla="*/ 96 h 488"/>
              <a:gd name="T14" fmla="*/ 245 w 406"/>
              <a:gd name="T15" fmla="*/ 120 h 488"/>
              <a:gd name="T16" fmla="*/ 217 w 406"/>
              <a:gd name="T17" fmla="*/ 135 h 488"/>
              <a:gd name="T18" fmla="*/ 205 w 406"/>
              <a:gd name="T19" fmla="*/ 159 h 488"/>
              <a:gd name="T20" fmla="*/ 237 w 406"/>
              <a:gd name="T21" fmla="*/ 188 h 488"/>
              <a:gd name="T22" fmla="*/ 285 w 406"/>
              <a:gd name="T23" fmla="*/ 211 h 488"/>
              <a:gd name="T24" fmla="*/ 275 w 406"/>
              <a:gd name="T25" fmla="*/ 250 h 488"/>
              <a:gd name="T26" fmla="*/ 276 w 406"/>
              <a:gd name="T27" fmla="*/ 271 h 488"/>
              <a:gd name="T28" fmla="*/ 251 w 406"/>
              <a:gd name="T29" fmla="*/ 286 h 488"/>
              <a:gd name="T30" fmla="*/ 229 w 406"/>
              <a:gd name="T31" fmla="*/ 346 h 488"/>
              <a:gd name="T32" fmla="*/ 213 w 406"/>
              <a:gd name="T33" fmla="*/ 337 h 488"/>
              <a:gd name="T34" fmla="*/ 165 w 406"/>
              <a:gd name="T35" fmla="*/ 321 h 488"/>
              <a:gd name="T36" fmla="*/ 130 w 406"/>
              <a:gd name="T37" fmla="*/ 343 h 488"/>
              <a:gd name="T38" fmla="*/ 140 w 406"/>
              <a:gd name="T39" fmla="*/ 316 h 488"/>
              <a:gd name="T40" fmla="*/ 99 w 406"/>
              <a:gd name="T41" fmla="*/ 330 h 488"/>
              <a:gd name="T42" fmla="*/ 79 w 406"/>
              <a:gd name="T43" fmla="*/ 256 h 488"/>
              <a:gd name="T44" fmla="*/ 60 w 406"/>
              <a:gd name="T45" fmla="*/ 244 h 488"/>
              <a:gd name="T46" fmla="*/ 46 w 406"/>
              <a:gd name="T47" fmla="*/ 207 h 488"/>
              <a:gd name="T48" fmla="*/ 64 w 406"/>
              <a:gd name="T49" fmla="*/ 182 h 488"/>
              <a:gd name="T50" fmla="*/ 53 w 406"/>
              <a:gd name="T51" fmla="*/ 147 h 488"/>
              <a:gd name="T52" fmla="*/ 17 w 406"/>
              <a:gd name="T53" fmla="*/ 143 h 488"/>
              <a:gd name="T54" fmla="*/ 17 w 406"/>
              <a:gd name="T55" fmla="*/ 108 h 488"/>
              <a:gd name="T56" fmla="*/ 32 w 406"/>
              <a:gd name="T57" fmla="*/ 80 h 488"/>
              <a:gd name="T58" fmla="*/ 37 w 406"/>
              <a:gd name="T59" fmla="*/ 42 h 488"/>
              <a:gd name="T60" fmla="*/ 60 w 406"/>
              <a:gd name="T61" fmla="*/ 65 h 488"/>
              <a:gd name="T62" fmla="*/ 85 w 406"/>
              <a:gd name="T63" fmla="*/ 45 h 488"/>
              <a:gd name="T64" fmla="*/ 60 w 406"/>
              <a:gd name="T65" fmla="*/ 17 h 488"/>
              <a:gd name="T66" fmla="*/ 56 w 406"/>
              <a:gd name="T67" fmla="*/ 4 h 48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06"/>
              <a:gd name="T103" fmla="*/ 0 h 488"/>
              <a:gd name="T104" fmla="*/ 406 w 406"/>
              <a:gd name="T105" fmla="*/ 488 h 48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06" h="488">
                <a:moveTo>
                  <a:pt x="80" y="4"/>
                </a:moveTo>
                <a:lnTo>
                  <a:pt x="96" y="0"/>
                </a:lnTo>
                <a:lnTo>
                  <a:pt x="144" y="19"/>
                </a:lnTo>
                <a:lnTo>
                  <a:pt x="165" y="41"/>
                </a:lnTo>
                <a:lnTo>
                  <a:pt x="205" y="52"/>
                </a:lnTo>
                <a:lnTo>
                  <a:pt x="220" y="66"/>
                </a:lnTo>
                <a:lnTo>
                  <a:pt x="242" y="62"/>
                </a:lnTo>
                <a:lnTo>
                  <a:pt x="247" y="70"/>
                </a:lnTo>
                <a:lnTo>
                  <a:pt x="240" y="117"/>
                </a:lnTo>
                <a:lnTo>
                  <a:pt x="261" y="130"/>
                </a:lnTo>
                <a:lnTo>
                  <a:pt x="271" y="147"/>
                </a:lnTo>
                <a:lnTo>
                  <a:pt x="304" y="154"/>
                </a:lnTo>
                <a:lnTo>
                  <a:pt x="316" y="132"/>
                </a:lnTo>
                <a:lnTo>
                  <a:pt x="337" y="134"/>
                </a:lnTo>
                <a:lnTo>
                  <a:pt x="350" y="151"/>
                </a:lnTo>
                <a:lnTo>
                  <a:pt x="347" y="168"/>
                </a:lnTo>
                <a:lnTo>
                  <a:pt x="308" y="172"/>
                </a:lnTo>
                <a:lnTo>
                  <a:pt x="308" y="189"/>
                </a:lnTo>
                <a:lnTo>
                  <a:pt x="308" y="202"/>
                </a:lnTo>
                <a:lnTo>
                  <a:pt x="292" y="221"/>
                </a:lnTo>
                <a:lnTo>
                  <a:pt x="304" y="240"/>
                </a:lnTo>
                <a:lnTo>
                  <a:pt x="337" y="262"/>
                </a:lnTo>
                <a:lnTo>
                  <a:pt x="338" y="288"/>
                </a:lnTo>
                <a:lnTo>
                  <a:pt x="405" y="295"/>
                </a:lnTo>
                <a:lnTo>
                  <a:pt x="405" y="330"/>
                </a:lnTo>
                <a:lnTo>
                  <a:pt x="391" y="348"/>
                </a:lnTo>
                <a:lnTo>
                  <a:pt x="400" y="366"/>
                </a:lnTo>
                <a:lnTo>
                  <a:pt x="393" y="377"/>
                </a:lnTo>
                <a:lnTo>
                  <a:pt x="367" y="381"/>
                </a:lnTo>
                <a:lnTo>
                  <a:pt x="356" y="397"/>
                </a:lnTo>
                <a:lnTo>
                  <a:pt x="359" y="434"/>
                </a:lnTo>
                <a:lnTo>
                  <a:pt x="326" y="481"/>
                </a:lnTo>
                <a:lnTo>
                  <a:pt x="321" y="487"/>
                </a:lnTo>
                <a:lnTo>
                  <a:pt x="302" y="469"/>
                </a:lnTo>
                <a:lnTo>
                  <a:pt x="256" y="469"/>
                </a:lnTo>
                <a:lnTo>
                  <a:pt x="235" y="447"/>
                </a:lnTo>
                <a:lnTo>
                  <a:pt x="199" y="484"/>
                </a:lnTo>
                <a:lnTo>
                  <a:pt x="185" y="478"/>
                </a:lnTo>
                <a:lnTo>
                  <a:pt x="201" y="450"/>
                </a:lnTo>
                <a:lnTo>
                  <a:pt x="199" y="440"/>
                </a:lnTo>
                <a:lnTo>
                  <a:pt x="185" y="436"/>
                </a:lnTo>
                <a:lnTo>
                  <a:pt x="141" y="460"/>
                </a:lnTo>
                <a:lnTo>
                  <a:pt x="100" y="381"/>
                </a:lnTo>
                <a:lnTo>
                  <a:pt x="113" y="356"/>
                </a:lnTo>
                <a:lnTo>
                  <a:pt x="108" y="348"/>
                </a:lnTo>
                <a:lnTo>
                  <a:pt x="86" y="341"/>
                </a:lnTo>
                <a:lnTo>
                  <a:pt x="50" y="320"/>
                </a:lnTo>
                <a:lnTo>
                  <a:pt x="65" y="288"/>
                </a:lnTo>
                <a:lnTo>
                  <a:pt x="86" y="277"/>
                </a:lnTo>
                <a:lnTo>
                  <a:pt x="91" y="253"/>
                </a:lnTo>
                <a:lnTo>
                  <a:pt x="82" y="209"/>
                </a:lnTo>
                <a:lnTo>
                  <a:pt x="77" y="204"/>
                </a:lnTo>
                <a:lnTo>
                  <a:pt x="56" y="226"/>
                </a:lnTo>
                <a:lnTo>
                  <a:pt x="24" y="200"/>
                </a:lnTo>
                <a:lnTo>
                  <a:pt x="0" y="170"/>
                </a:lnTo>
                <a:lnTo>
                  <a:pt x="24" y="151"/>
                </a:lnTo>
                <a:lnTo>
                  <a:pt x="29" y="120"/>
                </a:lnTo>
                <a:lnTo>
                  <a:pt x="45" y="110"/>
                </a:lnTo>
                <a:lnTo>
                  <a:pt x="43" y="67"/>
                </a:lnTo>
                <a:lnTo>
                  <a:pt x="53" y="59"/>
                </a:lnTo>
                <a:lnTo>
                  <a:pt x="74" y="72"/>
                </a:lnTo>
                <a:lnTo>
                  <a:pt x="86" y="90"/>
                </a:lnTo>
                <a:lnTo>
                  <a:pt x="113" y="72"/>
                </a:lnTo>
                <a:lnTo>
                  <a:pt x="122" y="62"/>
                </a:lnTo>
                <a:lnTo>
                  <a:pt x="117" y="41"/>
                </a:lnTo>
                <a:lnTo>
                  <a:pt x="86" y="24"/>
                </a:lnTo>
                <a:lnTo>
                  <a:pt x="80" y="4"/>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35" name="Freeform 1078"/>
          <p:cNvSpPr/>
          <p:nvPr/>
        </p:nvSpPr>
        <p:spPr bwMode="auto">
          <a:xfrm rot="356891">
            <a:off x="5930265" y="4338955"/>
            <a:ext cx="99060" cy="104140"/>
          </a:xfrm>
          <a:custGeom>
            <a:avLst/>
            <a:gdLst>
              <a:gd name="T0" fmla="*/ 19 w 73"/>
              <a:gd name="T1" fmla="*/ 51 h 76"/>
              <a:gd name="T2" fmla="*/ 0 w 73"/>
              <a:gd name="T3" fmla="*/ 34 h 76"/>
              <a:gd name="T4" fmla="*/ 9 w 73"/>
              <a:gd name="T5" fmla="*/ 23 h 76"/>
              <a:gd name="T6" fmla="*/ 16 w 73"/>
              <a:gd name="T7" fmla="*/ 0 h 76"/>
              <a:gd name="T8" fmla="*/ 38 w 73"/>
              <a:gd name="T9" fmla="*/ 9 h 76"/>
              <a:gd name="T10" fmla="*/ 48 w 73"/>
              <a:gd name="T11" fmla="*/ 24 h 76"/>
              <a:gd name="T12" fmla="*/ 40 w 73"/>
              <a:gd name="T13" fmla="*/ 34 h 76"/>
              <a:gd name="T14" fmla="*/ 19 w 73"/>
              <a:gd name="T15" fmla="*/ 51 h 76"/>
              <a:gd name="T16" fmla="*/ 19 w 73"/>
              <a:gd name="T17" fmla="*/ 51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73"/>
              <a:gd name="T28" fmla="*/ 0 h 76"/>
              <a:gd name="T29" fmla="*/ 73 w 73"/>
              <a:gd name="T30" fmla="*/ 76 h 7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73" h="76">
                <a:moveTo>
                  <a:pt x="29" y="75"/>
                </a:moveTo>
                <a:lnTo>
                  <a:pt x="0" y="50"/>
                </a:lnTo>
                <a:lnTo>
                  <a:pt x="12" y="33"/>
                </a:lnTo>
                <a:lnTo>
                  <a:pt x="24" y="0"/>
                </a:lnTo>
                <a:lnTo>
                  <a:pt x="56" y="13"/>
                </a:lnTo>
                <a:lnTo>
                  <a:pt x="72" y="35"/>
                </a:lnTo>
                <a:lnTo>
                  <a:pt x="60" y="50"/>
                </a:lnTo>
                <a:lnTo>
                  <a:pt x="29" y="75"/>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36" name="Freeform 1079"/>
          <p:cNvSpPr/>
          <p:nvPr/>
        </p:nvSpPr>
        <p:spPr bwMode="auto">
          <a:xfrm rot="356891">
            <a:off x="5373370" y="3884295"/>
            <a:ext cx="657860" cy="534670"/>
          </a:xfrm>
          <a:custGeom>
            <a:avLst/>
            <a:gdLst>
              <a:gd name="T0" fmla="*/ 312 w 478"/>
              <a:gd name="T1" fmla="*/ 219 h 385"/>
              <a:gd name="T2" fmla="*/ 304 w 478"/>
              <a:gd name="T3" fmla="*/ 243 h 385"/>
              <a:gd name="T4" fmla="*/ 295 w 478"/>
              <a:gd name="T5" fmla="*/ 255 h 385"/>
              <a:gd name="T6" fmla="*/ 277 w 478"/>
              <a:gd name="T7" fmla="*/ 276 h 385"/>
              <a:gd name="T8" fmla="*/ 251 w 478"/>
              <a:gd name="T9" fmla="*/ 272 h 385"/>
              <a:gd name="T10" fmla="*/ 229 w 478"/>
              <a:gd name="T11" fmla="*/ 259 h 385"/>
              <a:gd name="T12" fmla="*/ 217 w 478"/>
              <a:gd name="T13" fmla="*/ 266 h 385"/>
              <a:gd name="T14" fmla="*/ 170 w 478"/>
              <a:gd name="T15" fmla="*/ 260 h 385"/>
              <a:gd name="T16" fmla="*/ 169 w 478"/>
              <a:gd name="T17" fmla="*/ 241 h 385"/>
              <a:gd name="T18" fmla="*/ 146 w 478"/>
              <a:gd name="T19" fmla="*/ 225 h 385"/>
              <a:gd name="T20" fmla="*/ 138 w 478"/>
              <a:gd name="T21" fmla="*/ 211 h 385"/>
              <a:gd name="T22" fmla="*/ 148 w 478"/>
              <a:gd name="T23" fmla="*/ 197 h 385"/>
              <a:gd name="T24" fmla="*/ 148 w 478"/>
              <a:gd name="T25" fmla="*/ 189 h 385"/>
              <a:gd name="T26" fmla="*/ 148 w 478"/>
              <a:gd name="T27" fmla="*/ 177 h 385"/>
              <a:gd name="T28" fmla="*/ 176 w 478"/>
              <a:gd name="T29" fmla="*/ 174 h 385"/>
              <a:gd name="T30" fmla="*/ 178 w 478"/>
              <a:gd name="T31" fmla="*/ 161 h 385"/>
              <a:gd name="T32" fmla="*/ 169 w 478"/>
              <a:gd name="T33" fmla="*/ 149 h 385"/>
              <a:gd name="T34" fmla="*/ 155 w 478"/>
              <a:gd name="T35" fmla="*/ 148 h 385"/>
              <a:gd name="T36" fmla="*/ 146 w 478"/>
              <a:gd name="T37" fmla="*/ 163 h 385"/>
              <a:gd name="T38" fmla="*/ 124 w 478"/>
              <a:gd name="T39" fmla="*/ 159 h 385"/>
              <a:gd name="T40" fmla="*/ 116 w 478"/>
              <a:gd name="T41" fmla="*/ 145 h 385"/>
              <a:gd name="T42" fmla="*/ 101 w 478"/>
              <a:gd name="T43" fmla="*/ 136 h 385"/>
              <a:gd name="T44" fmla="*/ 105 w 478"/>
              <a:gd name="T45" fmla="*/ 102 h 385"/>
              <a:gd name="T46" fmla="*/ 103 w 478"/>
              <a:gd name="T47" fmla="*/ 97 h 385"/>
              <a:gd name="T48" fmla="*/ 87 w 478"/>
              <a:gd name="T49" fmla="*/ 100 h 385"/>
              <a:gd name="T50" fmla="*/ 76 w 478"/>
              <a:gd name="T51" fmla="*/ 90 h 385"/>
              <a:gd name="T52" fmla="*/ 48 w 478"/>
              <a:gd name="T53" fmla="*/ 82 h 385"/>
              <a:gd name="T54" fmla="*/ 34 w 478"/>
              <a:gd name="T55" fmla="*/ 65 h 385"/>
              <a:gd name="T56" fmla="*/ 0 w 478"/>
              <a:gd name="T57" fmla="*/ 52 h 385"/>
              <a:gd name="T58" fmla="*/ 4 w 478"/>
              <a:gd name="T59" fmla="*/ 36 h 385"/>
              <a:gd name="T60" fmla="*/ 17 w 478"/>
              <a:gd name="T61" fmla="*/ 30 h 385"/>
              <a:gd name="T62" fmla="*/ 41 w 478"/>
              <a:gd name="T63" fmla="*/ 52 h 385"/>
              <a:gd name="T64" fmla="*/ 48 w 478"/>
              <a:gd name="T65" fmla="*/ 52 h 385"/>
              <a:gd name="T66" fmla="*/ 72 w 478"/>
              <a:gd name="T67" fmla="*/ 49 h 385"/>
              <a:gd name="T68" fmla="*/ 85 w 478"/>
              <a:gd name="T69" fmla="*/ 38 h 385"/>
              <a:gd name="T70" fmla="*/ 104 w 478"/>
              <a:gd name="T71" fmla="*/ 53 h 385"/>
              <a:gd name="T72" fmla="*/ 112 w 478"/>
              <a:gd name="T73" fmla="*/ 39 h 385"/>
              <a:gd name="T74" fmla="*/ 114 w 478"/>
              <a:gd name="T75" fmla="*/ 31 h 385"/>
              <a:gd name="T76" fmla="*/ 130 w 478"/>
              <a:gd name="T77" fmla="*/ 22 h 385"/>
              <a:gd name="T78" fmla="*/ 132 w 478"/>
              <a:gd name="T79" fmla="*/ 4 h 385"/>
              <a:gd name="T80" fmla="*/ 148 w 478"/>
              <a:gd name="T81" fmla="*/ 0 h 385"/>
              <a:gd name="T82" fmla="*/ 188 w 478"/>
              <a:gd name="T83" fmla="*/ 26 h 385"/>
              <a:gd name="T84" fmla="*/ 215 w 478"/>
              <a:gd name="T85" fmla="*/ 38 h 385"/>
              <a:gd name="T86" fmla="*/ 269 w 478"/>
              <a:gd name="T87" fmla="*/ 128 h 385"/>
              <a:gd name="T88" fmla="*/ 266 w 478"/>
              <a:gd name="T89" fmla="*/ 138 h 385"/>
              <a:gd name="T90" fmla="*/ 301 w 478"/>
              <a:gd name="T91" fmla="*/ 156 h 385"/>
              <a:gd name="T92" fmla="*/ 310 w 478"/>
              <a:gd name="T93" fmla="*/ 171 h 385"/>
              <a:gd name="T94" fmla="*/ 327 w 478"/>
              <a:gd name="T95" fmla="*/ 179 h 385"/>
              <a:gd name="T96" fmla="*/ 335 w 478"/>
              <a:gd name="T97" fmla="*/ 194 h 385"/>
              <a:gd name="T98" fmla="*/ 325 w 478"/>
              <a:gd name="T99" fmla="*/ 199 h 385"/>
              <a:gd name="T100" fmla="*/ 308 w 478"/>
              <a:gd name="T101" fmla="*/ 194 h 385"/>
              <a:gd name="T102" fmla="*/ 282 w 478"/>
              <a:gd name="T103" fmla="*/ 194 h 385"/>
              <a:gd name="T104" fmla="*/ 259 w 478"/>
              <a:gd name="T105" fmla="*/ 185 h 385"/>
              <a:gd name="T106" fmla="*/ 249 w 478"/>
              <a:gd name="T107" fmla="*/ 194 h 385"/>
              <a:gd name="T108" fmla="*/ 270 w 478"/>
              <a:gd name="T109" fmla="*/ 199 h 385"/>
              <a:gd name="T110" fmla="*/ 293 w 478"/>
              <a:gd name="T111" fmla="*/ 210 h 385"/>
              <a:gd name="T112" fmla="*/ 312 w 478"/>
              <a:gd name="T113" fmla="*/ 219 h 385"/>
              <a:gd name="T114" fmla="*/ 312 w 478"/>
              <a:gd name="T115" fmla="*/ 219 h 385"/>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478"/>
              <a:gd name="T175" fmla="*/ 0 h 385"/>
              <a:gd name="T176" fmla="*/ 478 w 478"/>
              <a:gd name="T177" fmla="*/ 385 h 385"/>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478" h="385">
                <a:moveTo>
                  <a:pt x="444" y="304"/>
                </a:moveTo>
                <a:lnTo>
                  <a:pt x="433" y="337"/>
                </a:lnTo>
                <a:lnTo>
                  <a:pt x="420" y="355"/>
                </a:lnTo>
                <a:lnTo>
                  <a:pt x="394" y="384"/>
                </a:lnTo>
                <a:lnTo>
                  <a:pt x="356" y="377"/>
                </a:lnTo>
                <a:lnTo>
                  <a:pt x="326" y="359"/>
                </a:lnTo>
                <a:lnTo>
                  <a:pt x="308" y="369"/>
                </a:lnTo>
                <a:lnTo>
                  <a:pt x="242" y="362"/>
                </a:lnTo>
                <a:lnTo>
                  <a:pt x="241" y="335"/>
                </a:lnTo>
                <a:lnTo>
                  <a:pt x="208" y="313"/>
                </a:lnTo>
                <a:lnTo>
                  <a:pt x="196" y="294"/>
                </a:lnTo>
                <a:lnTo>
                  <a:pt x="212" y="275"/>
                </a:lnTo>
                <a:lnTo>
                  <a:pt x="212" y="262"/>
                </a:lnTo>
                <a:lnTo>
                  <a:pt x="212" y="245"/>
                </a:lnTo>
                <a:lnTo>
                  <a:pt x="251" y="241"/>
                </a:lnTo>
                <a:lnTo>
                  <a:pt x="253" y="224"/>
                </a:lnTo>
                <a:lnTo>
                  <a:pt x="241" y="207"/>
                </a:lnTo>
                <a:lnTo>
                  <a:pt x="220" y="205"/>
                </a:lnTo>
                <a:lnTo>
                  <a:pt x="208" y="227"/>
                </a:lnTo>
                <a:lnTo>
                  <a:pt x="175" y="220"/>
                </a:lnTo>
                <a:lnTo>
                  <a:pt x="165" y="202"/>
                </a:lnTo>
                <a:lnTo>
                  <a:pt x="144" y="190"/>
                </a:lnTo>
                <a:lnTo>
                  <a:pt x="150" y="142"/>
                </a:lnTo>
                <a:lnTo>
                  <a:pt x="146" y="134"/>
                </a:lnTo>
                <a:lnTo>
                  <a:pt x="124" y="139"/>
                </a:lnTo>
                <a:lnTo>
                  <a:pt x="109" y="125"/>
                </a:lnTo>
                <a:lnTo>
                  <a:pt x="69" y="114"/>
                </a:lnTo>
                <a:lnTo>
                  <a:pt x="48" y="92"/>
                </a:lnTo>
                <a:lnTo>
                  <a:pt x="0" y="72"/>
                </a:lnTo>
                <a:lnTo>
                  <a:pt x="4" y="50"/>
                </a:lnTo>
                <a:lnTo>
                  <a:pt x="24" y="41"/>
                </a:lnTo>
                <a:lnTo>
                  <a:pt x="59" y="72"/>
                </a:lnTo>
                <a:lnTo>
                  <a:pt x="69" y="72"/>
                </a:lnTo>
                <a:lnTo>
                  <a:pt x="102" y="68"/>
                </a:lnTo>
                <a:lnTo>
                  <a:pt x="122" y="53"/>
                </a:lnTo>
                <a:lnTo>
                  <a:pt x="148" y="74"/>
                </a:lnTo>
                <a:lnTo>
                  <a:pt x="160" y="55"/>
                </a:lnTo>
                <a:lnTo>
                  <a:pt x="162" y="43"/>
                </a:lnTo>
                <a:lnTo>
                  <a:pt x="184" y="31"/>
                </a:lnTo>
                <a:lnTo>
                  <a:pt x="189" y="4"/>
                </a:lnTo>
                <a:lnTo>
                  <a:pt x="212" y="0"/>
                </a:lnTo>
                <a:lnTo>
                  <a:pt x="267" y="36"/>
                </a:lnTo>
                <a:lnTo>
                  <a:pt x="306" y="53"/>
                </a:lnTo>
                <a:lnTo>
                  <a:pt x="383" y="178"/>
                </a:lnTo>
                <a:lnTo>
                  <a:pt x="378" y="192"/>
                </a:lnTo>
                <a:lnTo>
                  <a:pt x="428" y="216"/>
                </a:lnTo>
                <a:lnTo>
                  <a:pt x="442" y="238"/>
                </a:lnTo>
                <a:lnTo>
                  <a:pt x="466" y="249"/>
                </a:lnTo>
                <a:lnTo>
                  <a:pt x="477" y="270"/>
                </a:lnTo>
                <a:lnTo>
                  <a:pt x="462" y="277"/>
                </a:lnTo>
                <a:lnTo>
                  <a:pt x="438" y="269"/>
                </a:lnTo>
                <a:lnTo>
                  <a:pt x="400" y="269"/>
                </a:lnTo>
                <a:lnTo>
                  <a:pt x="368" y="258"/>
                </a:lnTo>
                <a:lnTo>
                  <a:pt x="354" y="269"/>
                </a:lnTo>
                <a:lnTo>
                  <a:pt x="385" y="277"/>
                </a:lnTo>
                <a:lnTo>
                  <a:pt x="416" y="291"/>
                </a:lnTo>
                <a:lnTo>
                  <a:pt x="444" y="304"/>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37" name="Freeform 1080"/>
          <p:cNvSpPr/>
          <p:nvPr/>
        </p:nvSpPr>
        <p:spPr bwMode="auto">
          <a:xfrm rot="356891">
            <a:off x="4505325" y="4161155"/>
            <a:ext cx="899795" cy="571500"/>
          </a:xfrm>
          <a:custGeom>
            <a:avLst/>
            <a:gdLst>
              <a:gd name="T0" fmla="*/ 63 w 654"/>
              <a:gd name="T1" fmla="*/ 275 h 411"/>
              <a:gd name="T2" fmla="*/ 116 w 654"/>
              <a:gd name="T3" fmla="*/ 261 h 411"/>
              <a:gd name="T4" fmla="*/ 120 w 654"/>
              <a:gd name="T5" fmla="*/ 233 h 411"/>
              <a:gd name="T6" fmla="*/ 198 w 654"/>
              <a:gd name="T7" fmla="*/ 230 h 411"/>
              <a:gd name="T8" fmla="*/ 235 w 654"/>
              <a:gd name="T9" fmla="*/ 256 h 411"/>
              <a:gd name="T10" fmla="*/ 267 w 654"/>
              <a:gd name="T11" fmla="*/ 238 h 411"/>
              <a:gd name="T12" fmla="*/ 281 w 654"/>
              <a:gd name="T13" fmla="*/ 256 h 411"/>
              <a:gd name="T14" fmla="*/ 304 w 654"/>
              <a:gd name="T15" fmla="*/ 228 h 411"/>
              <a:gd name="T16" fmla="*/ 311 w 654"/>
              <a:gd name="T17" fmla="*/ 261 h 411"/>
              <a:gd name="T18" fmla="*/ 331 w 654"/>
              <a:gd name="T19" fmla="*/ 275 h 411"/>
              <a:gd name="T20" fmla="*/ 370 w 654"/>
              <a:gd name="T21" fmla="*/ 250 h 411"/>
              <a:gd name="T22" fmla="*/ 433 w 654"/>
              <a:gd name="T23" fmla="*/ 210 h 411"/>
              <a:gd name="T24" fmla="*/ 428 w 654"/>
              <a:gd name="T25" fmla="*/ 145 h 411"/>
              <a:gd name="T26" fmla="*/ 434 w 654"/>
              <a:gd name="T27" fmla="*/ 122 h 411"/>
              <a:gd name="T28" fmla="*/ 393 w 654"/>
              <a:gd name="T29" fmla="*/ 101 h 411"/>
              <a:gd name="T30" fmla="*/ 364 w 654"/>
              <a:gd name="T31" fmla="*/ 101 h 411"/>
              <a:gd name="T32" fmla="*/ 322 w 654"/>
              <a:gd name="T33" fmla="*/ 84 h 411"/>
              <a:gd name="T34" fmla="*/ 298 w 654"/>
              <a:gd name="T35" fmla="*/ 57 h 411"/>
              <a:gd name="T36" fmla="*/ 275 w 654"/>
              <a:gd name="T37" fmla="*/ 56 h 411"/>
              <a:gd name="T38" fmla="*/ 224 w 654"/>
              <a:gd name="T39" fmla="*/ 56 h 411"/>
              <a:gd name="T40" fmla="*/ 131 w 654"/>
              <a:gd name="T41" fmla="*/ 0 h 411"/>
              <a:gd name="T42" fmla="*/ 112 w 654"/>
              <a:gd name="T43" fmla="*/ 6 h 411"/>
              <a:gd name="T44" fmla="*/ 54 w 654"/>
              <a:gd name="T45" fmla="*/ 6 h 411"/>
              <a:gd name="T46" fmla="*/ 63 w 654"/>
              <a:gd name="T47" fmla="*/ 28 h 411"/>
              <a:gd name="T48" fmla="*/ 88 w 654"/>
              <a:gd name="T49" fmla="*/ 35 h 411"/>
              <a:gd name="T50" fmla="*/ 60 w 654"/>
              <a:gd name="T51" fmla="*/ 56 h 411"/>
              <a:gd name="T52" fmla="*/ 60 w 654"/>
              <a:gd name="T53" fmla="*/ 82 h 411"/>
              <a:gd name="T54" fmla="*/ 76 w 654"/>
              <a:gd name="T55" fmla="*/ 107 h 411"/>
              <a:gd name="T56" fmla="*/ 97 w 654"/>
              <a:gd name="T57" fmla="*/ 163 h 411"/>
              <a:gd name="T58" fmla="*/ 83 w 654"/>
              <a:gd name="T59" fmla="*/ 172 h 411"/>
              <a:gd name="T60" fmla="*/ 12 w 654"/>
              <a:gd name="T61" fmla="*/ 201 h 411"/>
              <a:gd name="T62" fmla="*/ 10 w 654"/>
              <a:gd name="T63" fmla="*/ 226 h 411"/>
              <a:gd name="T64" fmla="*/ 23 w 654"/>
              <a:gd name="T65" fmla="*/ 257 h 411"/>
              <a:gd name="T66" fmla="*/ 53 w 654"/>
              <a:gd name="T67" fmla="*/ 296 h 411"/>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654"/>
              <a:gd name="T103" fmla="*/ 0 h 411"/>
              <a:gd name="T104" fmla="*/ 654 w 654"/>
              <a:gd name="T105" fmla="*/ 411 h 411"/>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654" h="411">
                <a:moveTo>
                  <a:pt x="76" y="410"/>
                </a:moveTo>
                <a:lnTo>
                  <a:pt x="90" y="380"/>
                </a:lnTo>
                <a:lnTo>
                  <a:pt x="129" y="346"/>
                </a:lnTo>
                <a:lnTo>
                  <a:pt x="166" y="361"/>
                </a:lnTo>
                <a:lnTo>
                  <a:pt x="190" y="346"/>
                </a:lnTo>
                <a:lnTo>
                  <a:pt x="171" y="322"/>
                </a:lnTo>
                <a:lnTo>
                  <a:pt x="181" y="310"/>
                </a:lnTo>
                <a:lnTo>
                  <a:pt x="282" y="317"/>
                </a:lnTo>
                <a:lnTo>
                  <a:pt x="317" y="342"/>
                </a:lnTo>
                <a:lnTo>
                  <a:pt x="335" y="353"/>
                </a:lnTo>
                <a:lnTo>
                  <a:pt x="361" y="335"/>
                </a:lnTo>
                <a:lnTo>
                  <a:pt x="380" y="329"/>
                </a:lnTo>
                <a:lnTo>
                  <a:pt x="385" y="353"/>
                </a:lnTo>
                <a:lnTo>
                  <a:pt x="401" y="353"/>
                </a:lnTo>
                <a:lnTo>
                  <a:pt x="411" y="337"/>
                </a:lnTo>
                <a:lnTo>
                  <a:pt x="433" y="315"/>
                </a:lnTo>
                <a:lnTo>
                  <a:pt x="444" y="330"/>
                </a:lnTo>
                <a:lnTo>
                  <a:pt x="444" y="361"/>
                </a:lnTo>
                <a:lnTo>
                  <a:pt x="454" y="375"/>
                </a:lnTo>
                <a:lnTo>
                  <a:pt x="473" y="380"/>
                </a:lnTo>
                <a:lnTo>
                  <a:pt x="495" y="357"/>
                </a:lnTo>
                <a:lnTo>
                  <a:pt x="528" y="346"/>
                </a:lnTo>
                <a:lnTo>
                  <a:pt x="588" y="289"/>
                </a:lnTo>
                <a:lnTo>
                  <a:pt x="617" y="291"/>
                </a:lnTo>
                <a:lnTo>
                  <a:pt x="653" y="279"/>
                </a:lnTo>
                <a:lnTo>
                  <a:pt x="611" y="200"/>
                </a:lnTo>
                <a:lnTo>
                  <a:pt x="624" y="176"/>
                </a:lnTo>
                <a:lnTo>
                  <a:pt x="619" y="168"/>
                </a:lnTo>
                <a:lnTo>
                  <a:pt x="598" y="161"/>
                </a:lnTo>
                <a:lnTo>
                  <a:pt x="561" y="139"/>
                </a:lnTo>
                <a:lnTo>
                  <a:pt x="543" y="127"/>
                </a:lnTo>
                <a:lnTo>
                  <a:pt x="519" y="139"/>
                </a:lnTo>
                <a:lnTo>
                  <a:pt x="492" y="117"/>
                </a:lnTo>
                <a:lnTo>
                  <a:pt x="458" y="117"/>
                </a:lnTo>
                <a:lnTo>
                  <a:pt x="432" y="101"/>
                </a:lnTo>
                <a:lnTo>
                  <a:pt x="425" y="79"/>
                </a:lnTo>
                <a:lnTo>
                  <a:pt x="411" y="66"/>
                </a:lnTo>
                <a:lnTo>
                  <a:pt x="392" y="77"/>
                </a:lnTo>
                <a:lnTo>
                  <a:pt x="375" y="69"/>
                </a:lnTo>
                <a:lnTo>
                  <a:pt x="320" y="77"/>
                </a:lnTo>
                <a:lnTo>
                  <a:pt x="260" y="64"/>
                </a:lnTo>
                <a:lnTo>
                  <a:pt x="188" y="0"/>
                </a:lnTo>
                <a:lnTo>
                  <a:pt x="169" y="16"/>
                </a:lnTo>
                <a:lnTo>
                  <a:pt x="160" y="9"/>
                </a:lnTo>
                <a:lnTo>
                  <a:pt x="145" y="9"/>
                </a:lnTo>
                <a:lnTo>
                  <a:pt x="78" y="9"/>
                </a:lnTo>
                <a:lnTo>
                  <a:pt x="69" y="17"/>
                </a:lnTo>
                <a:lnTo>
                  <a:pt x="90" y="38"/>
                </a:lnTo>
                <a:lnTo>
                  <a:pt x="109" y="42"/>
                </a:lnTo>
                <a:lnTo>
                  <a:pt x="126" y="48"/>
                </a:lnTo>
                <a:lnTo>
                  <a:pt x="118" y="62"/>
                </a:lnTo>
                <a:lnTo>
                  <a:pt x="85" y="77"/>
                </a:lnTo>
                <a:lnTo>
                  <a:pt x="78" y="103"/>
                </a:lnTo>
                <a:lnTo>
                  <a:pt x="85" y="112"/>
                </a:lnTo>
                <a:lnTo>
                  <a:pt x="90" y="146"/>
                </a:lnTo>
                <a:lnTo>
                  <a:pt x="109" y="147"/>
                </a:lnTo>
                <a:lnTo>
                  <a:pt x="129" y="173"/>
                </a:lnTo>
                <a:lnTo>
                  <a:pt x="138" y="225"/>
                </a:lnTo>
                <a:lnTo>
                  <a:pt x="131" y="243"/>
                </a:lnTo>
                <a:lnTo>
                  <a:pt x="118" y="238"/>
                </a:lnTo>
                <a:lnTo>
                  <a:pt x="81" y="267"/>
                </a:lnTo>
                <a:lnTo>
                  <a:pt x="17" y="278"/>
                </a:lnTo>
                <a:lnTo>
                  <a:pt x="0" y="295"/>
                </a:lnTo>
                <a:lnTo>
                  <a:pt x="13" y="313"/>
                </a:lnTo>
                <a:lnTo>
                  <a:pt x="16" y="351"/>
                </a:lnTo>
                <a:lnTo>
                  <a:pt x="33" y="355"/>
                </a:lnTo>
                <a:lnTo>
                  <a:pt x="76" y="410"/>
                </a:lnTo>
              </a:path>
            </a:pathLst>
          </a:custGeom>
          <a:solidFill>
            <a:srgbClr val="A67346"/>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38" name="Freeform 1081"/>
          <p:cNvSpPr/>
          <p:nvPr/>
        </p:nvSpPr>
        <p:spPr bwMode="auto">
          <a:xfrm rot="356891">
            <a:off x="3238500" y="3973195"/>
            <a:ext cx="1445260" cy="1111885"/>
          </a:xfrm>
          <a:custGeom>
            <a:avLst/>
            <a:gdLst>
              <a:gd name="T0" fmla="*/ 286 w 1051"/>
              <a:gd name="T1" fmla="*/ 49 h 799"/>
              <a:gd name="T2" fmla="*/ 274 w 1051"/>
              <a:gd name="T3" fmla="*/ 18 h 799"/>
              <a:gd name="T4" fmla="*/ 320 w 1051"/>
              <a:gd name="T5" fmla="*/ 0 h 799"/>
              <a:gd name="T6" fmla="*/ 329 w 1051"/>
              <a:gd name="T7" fmla="*/ 33 h 799"/>
              <a:gd name="T8" fmla="*/ 373 w 1051"/>
              <a:gd name="T9" fmla="*/ 72 h 799"/>
              <a:gd name="T10" fmla="*/ 396 w 1051"/>
              <a:gd name="T11" fmla="*/ 72 h 799"/>
              <a:gd name="T12" fmla="*/ 414 w 1051"/>
              <a:gd name="T13" fmla="*/ 108 h 799"/>
              <a:gd name="T14" fmla="*/ 460 w 1051"/>
              <a:gd name="T15" fmla="*/ 103 h 799"/>
              <a:gd name="T16" fmla="*/ 481 w 1051"/>
              <a:gd name="T17" fmla="*/ 85 h 799"/>
              <a:gd name="T18" fmla="*/ 495 w 1051"/>
              <a:gd name="T19" fmla="*/ 103 h 799"/>
              <a:gd name="T20" fmla="*/ 545 w 1051"/>
              <a:gd name="T21" fmla="*/ 97 h 799"/>
              <a:gd name="T22" fmla="*/ 555 w 1051"/>
              <a:gd name="T23" fmla="*/ 111 h 799"/>
              <a:gd name="T24" fmla="*/ 607 w 1051"/>
              <a:gd name="T25" fmla="*/ 133 h 799"/>
              <a:gd name="T26" fmla="*/ 670 w 1051"/>
              <a:gd name="T27" fmla="*/ 141 h 799"/>
              <a:gd name="T28" fmla="*/ 700 w 1051"/>
              <a:gd name="T29" fmla="*/ 150 h 799"/>
              <a:gd name="T30" fmla="*/ 727 w 1051"/>
              <a:gd name="T31" fmla="*/ 170 h 799"/>
              <a:gd name="T32" fmla="*/ 730 w 1051"/>
              <a:gd name="T33" fmla="*/ 220 h 799"/>
              <a:gd name="T34" fmla="*/ 694 w 1051"/>
              <a:gd name="T35" fmla="*/ 238 h 799"/>
              <a:gd name="T36" fmla="*/ 637 w 1051"/>
              <a:gd name="T37" fmla="*/ 259 h 799"/>
              <a:gd name="T38" fmla="*/ 649 w 1051"/>
              <a:gd name="T39" fmla="*/ 298 h 799"/>
              <a:gd name="T40" fmla="*/ 692 w 1051"/>
              <a:gd name="T41" fmla="*/ 341 h 799"/>
              <a:gd name="T42" fmla="*/ 672 w 1051"/>
              <a:gd name="T43" fmla="*/ 411 h 799"/>
              <a:gd name="T44" fmla="*/ 637 w 1051"/>
              <a:gd name="T45" fmla="*/ 368 h 799"/>
              <a:gd name="T46" fmla="*/ 624 w 1051"/>
              <a:gd name="T47" fmla="*/ 350 h 799"/>
              <a:gd name="T48" fmla="*/ 587 w 1051"/>
              <a:gd name="T49" fmla="*/ 343 h 799"/>
              <a:gd name="T50" fmla="*/ 557 w 1051"/>
              <a:gd name="T51" fmla="*/ 372 h 799"/>
              <a:gd name="T52" fmla="*/ 533 w 1051"/>
              <a:gd name="T53" fmla="*/ 390 h 799"/>
              <a:gd name="T54" fmla="*/ 498 w 1051"/>
              <a:gd name="T55" fmla="*/ 382 h 799"/>
              <a:gd name="T56" fmla="*/ 481 w 1051"/>
              <a:gd name="T57" fmla="*/ 412 h 799"/>
              <a:gd name="T58" fmla="*/ 522 w 1051"/>
              <a:gd name="T59" fmla="*/ 446 h 799"/>
              <a:gd name="T60" fmla="*/ 461 w 1051"/>
              <a:gd name="T61" fmla="*/ 455 h 799"/>
              <a:gd name="T62" fmla="*/ 443 w 1051"/>
              <a:gd name="T63" fmla="*/ 433 h 799"/>
              <a:gd name="T64" fmla="*/ 404 w 1051"/>
              <a:gd name="T65" fmla="*/ 439 h 799"/>
              <a:gd name="T66" fmla="*/ 396 w 1051"/>
              <a:gd name="T67" fmla="*/ 410 h 799"/>
              <a:gd name="T68" fmla="*/ 375 w 1051"/>
              <a:gd name="T69" fmla="*/ 394 h 799"/>
              <a:gd name="T70" fmla="*/ 370 w 1051"/>
              <a:gd name="T71" fmla="*/ 416 h 799"/>
              <a:gd name="T72" fmla="*/ 349 w 1051"/>
              <a:gd name="T73" fmla="*/ 434 h 799"/>
              <a:gd name="T74" fmla="*/ 315 w 1051"/>
              <a:gd name="T75" fmla="*/ 495 h 799"/>
              <a:gd name="T76" fmla="*/ 303 w 1051"/>
              <a:gd name="T77" fmla="*/ 566 h 799"/>
              <a:gd name="T78" fmla="*/ 257 w 1051"/>
              <a:gd name="T79" fmla="*/ 579 h 799"/>
              <a:gd name="T80" fmla="*/ 190 w 1051"/>
              <a:gd name="T81" fmla="*/ 464 h 799"/>
              <a:gd name="T82" fmla="*/ 152 w 1051"/>
              <a:gd name="T83" fmla="*/ 442 h 799"/>
              <a:gd name="T84" fmla="*/ 153 w 1051"/>
              <a:gd name="T85" fmla="*/ 412 h 799"/>
              <a:gd name="T86" fmla="*/ 120 w 1051"/>
              <a:gd name="T87" fmla="*/ 416 h 799"/>
              <a:gd name="T88" fmla="*/ 88 w 1051"/>
              <a:gd name="T89" fmla="*/ 361 h 799"/>
              <a:gd name="T90" fmla="*/ 83 w 1051"/>
              <a:gd name="T91" fmla="*/ 254 h 799"/>
              <a:gd name="T92" fmla="*/ 78 w 1051"/>
              <a:gd name="T93" fmla="*/ 197 h 799"/>
              <a:gd name="T94" fmla="*/ 0 w 1051"/>
              <a:gd name="T95" fmla="*/ 95 h 799"/>
              <a:gd name="T96" fmla="*/ 11 w 1051"/>
              <a:gd name="T97" fmla="*/ 67 h 799"/>
              <a:gd name="T98" fmla="*/ 115 w 1051"/>
              <a:gd name="T99" fmla="*/ 72 h 799"/>
              <a:gd name="T100" fmla="*/ 148 w 1051"/>
              <a:gd name="T101" fmla="*/ 79 h 799"/>
              <a:gd name="T102" fmla="*/ 203 w 1051"/>
              <a:gd name="T103" fmla="*/ 107 h 799"/>
              <a:gd name="T104" fmla="*/ 210 w 1051"/>
              <a:gd name="T105" fmla="*/ 75 h 799"/>
              <a:gd name="T106" fmla="*/ 243 w 1051"/>
              <a:gd name="T107" fmla="*/ 81 h 799"/>
              <a:gd name="T108" fmla="*/ 277 w 1051"/>
              <a:gd name="T109" fmla="*/ 74 h 799"/>
              <a:gd name="T110" fmla="*/ 277 w 1051"/>
              <a:gd name="T111" fmla="*/ 72 h 799"/>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051"/>
              <a:gd name="T169" fmla="*/ 0 h 799"/>
              <a:gd name="T170" fmla="*/ 1051 w 1051"/>
              <a:gd name="T171" fmla="*/ 799 h 799"/>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051" h="799">
                <a:moveTo>
                  <a:pt x="396" y="99"/>
                </a:moveTo>
                <a:lnTo>
                  <a:pt x="409" y="67"/>
                </a:lnTo>
                <a:lnTo>
                  <a:pt x="394" y="50"/>
                </a:lnTo>
                <a:lnTo>
                  <a:pt x="392" y="24"/>
                </a:lnTo>
                <a:lnTo>
                  <a:pt x="447" y="0"/>
                </a:lnTo>
                <a:lnTo>
                  <a:pt x="459" y="0"/>
                </a:lnTo>
                <a:lnTo>
                  <a:pt x="468" y="19"/>
                </a:lnTo>
                <a:lnTo>
                  <a:pt x="471" y="46"/>
                </a:lnTo>
                <a:lnTo>
                  <a:pt x="497" y="63"/>
                </a:lnTo>
                <a:lnTo>
                  <a:pt x="533" y="99"/>
                </a:lnTo>
                <a:lnTo>
                  <a:pt x="552" y="85"/>
                </a:lnTo>
                <a:lnTo>
                  <a:pt x="565" y="99"/>
                </a:lnTo>
                <a:lnTo>
                  <a:pt x="569" y="133"/>
                </a:lnTo>
                <a:lnTo>
                  <a:pt x="591" y="149"/>
                </a:lnTo>
                <a:lnTo>
                  <a:pt x="648" y="154"/>
                </a:lnTo>
                <a:lnTo>
                  <a:pt x="657" y="142"/>
                </a:lnTo>
                <a:lnTo>
                  <a:pt x="655" y="127"/>
                </a:lnTo>
                <a:lnTo>
                  <a:pt x="688" y="118"/>
                </a:lnTo>
                <a:lnTo>
                  <a:pt x="705" y="123"/>
                </a:lnTo>
                <a:lnTo>
                  <a:pt x="708" y="142"/>
                </a:lnTo>
                <a:lnTo>
                  <a:pt x="722" y="145"/>
                </a:lnTo>
                <a:lnTo>
                  <a:pt x="780" y="133"/>
                </a:lnTo>
                <a:lnTo>
                  <a:pt x="791" y="138"/>
                </a:lnTo>
                <a:lnTo>
                  <a:pt x="793" y="154"/>
                </a:lnTo>
                <a:lnTo>
                  <a:pt x="817" y="160"/>
                </a:lnTo>
                <a:lnTo>
                  <a:pt x="868" y="184"/>
                </a:lnTo>
                <a:lnTo>
                  <a:pt x="896" y="173"/>
                </a:lnTo>
                <a:lnTo>
                  <a:pt x="957" y="195"/>
                </a:lnTo>
                <a:lnTo>
                  <a:pt x="971" y="213"/>
                </a:lnTo>
                <a:lnTo>
                  <a:pt x="1001" y="207"/>
                </a:lnTo>
                <a:lnTo>
                  <a:pt x="1021" y="208"/>
                </a:lnTo>
                <a:lnTo>
                  <a:pt x="1040" y="234"/>
                </a:lnTo>
                <a:lnTo>
                  <a:pt x="1050" y="286"/>
                </a:lnTo>
                <a:lnTo>
                  <a:pt x="1043" y="304"/>
                </a:lnTo>
                <a:lnTo>
                  <a:pt x="1030" y="299"/>
                </a:lnTo>
                <a:lnTo>
                  <a:pt x="992" y="328"/>
                </a:lnTo>
                <a:lnTo>
                  <a:pt x="928" y="339"/>
                </a:lnTo>
                <a:lnTo>
                  <a:pt x="911" y="356"/>
                </a:lnTo>
                <a:lnTo>
                  <a:pt x="925" y="374"/>
                </a:lnTo>
                <a:lnTo>
                  <a:pt x="927" y="412"/>
                </a:lnTo>
                <a:lnTo>
                  <a:pt x="944" y="416"/>
                </a:lnTo>
                <a:lnTo>
                  <a:pt x="988" y="470"/>
                </a:lnTo>
                <a:lnTo>
                  <a:pt x="990" y="544"/>
                </a:lnTo>
                <a:lnTo>
                  <a:pt x="961" y="566"/>
                </a:lnTo>
                <a:lnTo>
                  <a:pt x="935" y="540"/>
                </a:lnTo>
                <a:lnTo>
                  <a:pt x="911" y="506"/>
                </a:lnTo>
                <a:lnTo>
                  <a:pt x="909" y="487"/>
                </a:lnTo>
                <a:lnTo>
                  <a:pt x="892" y="482"/>
                </a:lnTo>
                <a:lnTo>
                  <a:pt x="872" y="489"/>
                </a:lnTo>
                <a:lnTo>
                  <a:pt x="839" y="473"/>
                </a:lnTo>
                <a:lnTo>
                  <a:pt x="823" y="511"/>
                </a:lnTo>
                <a:lnTo>
                  <a:pt x="796" y="513"/>
                </a:lnTo>
                <a:lnTo>
                  <a:pt x="775" y="544"/>
                </a:lnTo>
                <a:lnTo>
                  <a:pt x="762" y="537"/>
                </a:lnTo>
                <a:lnTo>
                  <a:pt x="743" y="544"/>
                </a:lnTo>
                <a:lnTo>
                  <a:pt x="712" y="526"/>
                </a:lnTo>
                <a:lnTo>
                  <a:pt x="688" y="555"/>
                </a:lnTo>
                <a:lnTo>
                  <a:pt x="688" y="568"/>
                </a:lnTo>
                <a:lnTo>
                  <a:pt x="736" y="595"/>
                </a:lnTo>
                <a:lnTo>
                  <a:pt x="746" y="614"/>
                </a:lnTo>
                <a:lnTo>
                  <a:pt x="712" y="627"/>
                </a:lnTo>
                <a:lnTo>
                  <a:pt x="659" y="626"/>
                </a:lnTo>
                <a:lnTo>
                  <a:pt x="653" y="603"/>
                </a:lnTo>
                <a:lnTo>
                  <a:pt x="633" y="597"/>
                </a:lnTo>
                <a:lnTo>
                  <a:pt x="600" y="617"/>
                </a:lnTo>
                <a:lnTo>
                  <a:pt x="578" y="605"/>
                </a:lnTo>
                <a:lnTo>
                  <a:pt x="576" y="576"/>
                </a:lnTo>
                <a:lnTo>
                  <a:pt x="565" y="564"/>
                </a:lnTo>
                <a:lnTo>
                  <a:pt x="565" y="548"/>
                </a:lnTo>
                <a:lnTo>
                  <a:pt x="535" y="542"/>
                </a:lnTo>
                <a:lnTo>
                  <a:pt x="526" y="550"/>
                </a:lnTo>
                <a:lnTo>
                  <a:pt x="530" y="573"/>
                </a:lnTo>
                <a:lnTo>
                  <a:pt x="506" y="583"/>
                </a:lnTo>
                <a:lnTo>
                  <a:pt x="499" y="599"/>
                </a:lnTo>
                <a:lnTo>
                  <a:pt x="506" y="619"/>
                </a:lnTo>
                <a:lnTo>
                  <a:pt x="451" y="682"/>
                </a:lnTo>
                <a:lnTo>
                  <a:pt x="459" y="757"/>
                </a:lnTo>
                <a:lnTo>
                  <a:pt x="433" y="780"/>
                </a:lnTo>
                <a:lnTo>
                  <a:pt x="420" y="766"/>
                </a:lnTo>
                <a:lnTo>
                  <a:pt x="368" y="798"/>
                </a:lnTo>
                <a:lnTo>
                  <a:pt x="348" y="786"/>
                </a:lnTo>
                <a:lnTo>
                  <a:pt x="272" y="639"/>
                </a:lnTo>
                <a:lnTo>
                  <a:pt x="241" y="617"/>
                </a:lnTo>
                <a:lnTo>
                  <a:pt x="217" y="610"/>
                </a:lnTo>
                <a:lnTo>
                  <a:pt x="205" y="590"/>
                </a:lnTo>
                <a:lnTo>
                  <a:pt x="219" y="568"/>
                </a:lnTo>
                <a:lnTo>
                  <a:pt x="197" y="550"/>
                </a:lnTo>
                <a:lnTo>
                  <a:pt x="171" y="573"/>
                </a:lnTo>
                <a:lnTo>
                  <a:pt x="145" y="576"/>
                </a:lnTo>
                <a:lnTo>
                  <a:pt x="126" y="497"/>
                </a:lnTo>
                <a:lnTo>
                  <a:pt x="122" y="477"/>
                </a:lnTo>
                <a:lnTo>
                  <a:pt x="118" y="350"/>
                </a:lnTo>
                <a:lnTo>
                  <a:pt x="93" y="286"/>
                </a:lnTo>
                <a:lnTo>
                  <a:pt x="112" y="272"/>
                </a:lnTo>
                <a:lnTo>
                  <a:pt x="61" y="180"/>
                </a:lnTo>
                <a:lnTo>
                  <a:pt x="0" y="131"/>
                </a:lnTo>
                <a:lnTo>
                  <a:pt x="9" y="103"/>
                </a:lnTo>
                <a:lnTo>
                  <a:pt x="16" y="94"/>
                </a:lnTo>
                <a:lnTo>
                  <a:pt x="105" y="80"/>
                </a:lnTo>
                <a:lnTo>
                  <a:pt x="164" y="99"/>
                </a:lnTo>
                <a:lnTo>
                  <a:pt x="199" y="87"/>
                </a:lnTo>
                <a:lnTo>
                  <a:pt x="212" y="109"/>
                </a:lnTo>
                <a:lnTo>
                  <a:pt x="256" y="154"/>
                </a:lnTo>
                <a:lnTo>
                  <a:pt x="291" y="147"/>
                </a:lnTo>
                <a:lnTo>
                  <a:pt x="291" y="120"/>
                </a:lnTo>
                <a:lnTo>
                  <a:pt x="300" y="103"/>
                </a:lnTo>
                <a:lnTo>
                  <a:pt x="335" y="89"/>
                </a:lnTo>
                <a:lnTo>
                  <a:pt x="348" y="111"/>
                </a:lnTo>
                <a:lnTo>
                  <a:pt x="368" y="96"/>
                </a:lnTo>
                <a:lnTo>
                  <a:pt x="396" y="101"/>
                </a:lnTo>
                <a:lnTo>
                  <a:pt x="396" y="99"/>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39" name="Freeform 1082"/>
          <p:cNvSpPr/>
          <p:nvPr/>
        </p:nvSpPr>
        <p:spPr bwMode="auto">
          <a:xfrm rot="356891">
            <a:off x="1183005" y="3378835"/>
            <a:ext cx="2271395" cy="1254760"/>
          </a:xfrm>
          <a:custGeom>
            <a:avLst/>
            <a:gdLst>
              <a:gd name="T0" fmla="*/ 703 w 1652"/>
              <a:gd name="T1" fmla="*/ 622 h 902"/>
              <a:gd name="T2" fmla="*/ 722 w 1652"/>
              <a:gd name="T3" fmla="*/ 644 h 902"/>
              <a:gd name="T4" fmla="*/ 780 w 1652"/>
              <a:gd name="T5" fmla="*/ 622 h 902"/>
              <a:gd name="T6" fmla="*/ 817 w 1652"/>
              <a:gd name="T7" fmla="*/ 594 h 902"/>
              <a:gd name="T8" fmla="*/ 862 w 1652"/>
              <a:gd name="T9" fmla="*/ 577 h 902"/>
              <a:gd name="T10" fmla="*/ 908 w 1652"/>
              <a:gd name="T11" fmla="*/ 560 h 902"/>
              <a:gd name="T12" fmla="*/ 983 w 1652"/>
              <a:gd name="T13" fmla="*/ 548 h 902"/>
              <a:gd name="T14" fmla="*/ 985 w 1652"/>
              <a:gd name="T15" fmla="*/ 577 h 902"/>
              <a:gd name="T16" fmla="*/ 1008 w 1652"/>
              <a:gd name="T17" fmla="*/ 581 h 902"/>
              <a:gd name="T18" fmla="*/ 993 w 1652"/>
              <a:gd name="T19" fmla="*/ 618 h 902"/>
              <a:gd name="T20" fmla="*/ 1008 w 1652"/>
              <a:gd name="T21" fmla="*/ 622 h 902"/>
              <a:gd name="T22" fmla="*/ 1072 w 1652"/>
              <a:gd name="T23" fmla="*/ 618 h 902"/>
              <a:gd name="T24" fmla="*/ 1110 w 1652"/>
              <a:gd name="T25" fmla="*/ 631 h 902"/>
              <a:gd name="T26" fmla="*/ 1127 w 1652"/>
              <a:gd name="T27" fmla="*/ 638 h 902"/>
              <a:gd name="T28" fmla="*/ 1130 w 1652"/>
              <a:gd name="T29" fmla="*/ 594 h 902"/>
              <a:gd name="T30" fmla="*/ 1156 w 1652"/>
              <a:gd name="T31" fmla="*/ 566 h 902"/>
              <a:gd name="T32" fmla="*/ 1136 w 1652"/>
              <a:gd name="T33" fmla="*/ 427 h 902"/>
              <a:gd name="T34" fmla="*/ 1114 w 1652"/>
              <a:gd name="T35" fmla="*/ 350 h 902"/>
              <a:gd name="T36" fmla="*/ 1059 w 1652"/>
              <a:gd name="T37" fmla="*/ 322 h 902"/>
              <a:gd name="T38" fmla="*/ 1023 w 1652"/>
              <a:gd name="T39" fmla="*/ 392 h 902"/>
              <a:gd name="T40" fmla="*/ 956 w 1652"/>
              <a:gd name="T41" fmla="*/ 356 h 902"/>
              <a:gd name="T42" fmla="*/ 835 w 1652"/>
              <a:gd name="T43" fmla="*/ 310 h 902"/>
              <a:gd name="T44" fmla="*/ 784 w 1652"/>
              <a:gd name="T45" fmla="*/ 302 h 902"/>
              <a:gd name="T46" fmla="*/ 685 w 1652"/>
              <a:gd name="T47" fmla="*/ 259 h 902"/>
              <a:gd name="T48" fmla="*/ 638 w 1652"/>
              <a:gd name="T49" fmla="*/ 140 h 902"/>
              <a:gd name="T50" fmla="*/ 656 w 1652"/>
              <a:gd name="T51" fmla="*/ 102 h 902"/>
              <a:gd name="T52" fmla="*/ 654 w 1652"/>
              <a:gd name="T53" fmla="*/ 51 h 902"/>
              <a:gd name="T54" fmla="*/ 662 w 1652"/>
              <a:gd name="T55" fmla="*/ 25 h 902"/>
              <a:gd name="T56" fmla="*/ 576 w 1652"/>
              <a:gd name="T57" fmla="*/ 0 h 902"/>
              <a:gd name="T58" fmla="*/ 514 w 1652"/>
              <a:gd name="T59" fmla="*/ 8 h 902"/>
              <a:gd name="T60" fmla="*/ 434 w 1652"/>
              <a:gd name="T61" fmla="*/ 35 h 902"/>
              <a:gd name="T62" fmla="*/ 359 w 1652"/>
              <a:gd name="T63" fmla="*/ 45 h 902"/>
              <a:gd name="T64" fmla="*/ 306 w 1652"/>
              <a:gd name="T65" fmla="*/ 15 h 902"/>
              <a:gd name="T66" fmla="*/ 222 w 1652"/>
              <a:gd name="T67" fmla="*/ 31 h 902"/>
              <a:gd name="T68" fmla="*/ 187 w 1652"/>
              <a:gd name="T69" fmla="*/ 12 h 902"/>
              <a:gd name="T70" fmla="*/ 123 w 1652"/>
              <a:gd name="T71" fmla="*/ 20 h 902"/>
              <a:gd name="T72" fmla="*/ 93 w 1652"/>
              <a:gd name="T73" fmla="*/ 62 h 902"/>
              <a:gd name="T74" fmla="*/ 76 w 1652"/>
              <a:gd name="T75" fmla="*/ 84 h 902"/>
              <a:gd name="T76" fmla="*/ 54 w 1652"/>
              <a:gd name="T77" fmla="*/ 96 h 902"/>
              <a:gd name="T78" fmla="*/ 44 w 1652"/>
              <a:gd name="T79" fmla="*/ 113 h 902"/>
              <a:gd name="T80" fmla="*/ 62 w 1652"/>
              <a:gd name="T81" fmla="*/ 150 h 902"/>
              <a:gd name="T82" fmla="*/ 59 w 1652"/>
              <a:gd name="T83" fmla="*/ 188 h 902"/>
              <a:gd name="T84" fmla="*/ 17 w 1652"/>
              <a:gd name="T85" fmla="*/ 176 h 902"/>
              <a:gd name="T86" fmla="*/ 0 w 1652"/>
              <a:gd name="T87" fmla="*/ 189 h 902"/>
              <a:gd name="T88" fmla="*/ 9 w 1652"/>
              <a:gd name="T89" fmla="*/ 225 h 902"/>
              <a:gd name="T90" fmla="*/ 6 w 1652"/>
              <a:gd name="T91" fmla="*/ 258 h 902"/>
              <a:gd name="T92" fmla="*/ 24 w 1652"/>
              <a:gd name="T93" fmla="*/ 270 h 902"/>
              <a:gd name="T94" fmla="*/ 76 w 1652"/>
              <a:gd name="T95" fmla="*/ 321 h 902"/>
              <a:gd name="T96" fmla="*/ 107 w 1652"/>
              <a:gd name="T97" fmla="*/ 367 h 902"/>
              <a:gd name="T98" fmla="*/ 127 w 1652"/>
              <a:gd name="T99" fmla="*/ 383 h 902"/>
              <a:gd name="T100" fmla="*/ 163 w 1652"/>
              <a:gd name="T101" fmla="*/ 380 h 902"/>
              <a:gd name="T102" fmla="*/ 244 w 1652"/>
              <a:gd name="T103" fmla="*/ 474 h 902"/>
              <a:gd name="T104" fmla="*/ 270 w 1652"/>
              <a:gd name="T105" fmla="*/ 465 h 902"/>
              <a:gd name="T106" fmla="*/ 278 w 1652"/>
              <a:gd name="T107" fmla="*/ 502 h 902"/>
              <a:gd name="T108" fmla="*/ 328 w 1652"/>
              <a:gd name="T109" fmla="*/ 524 h 902"/>
              <a:gd name="T110" fmla="*/ 369 w 1652"/>
              <a:gd name="T111" fmla="*/ 568 h 902"/>
              <a:gd name="T112" fmla="*/ 377 w 1652"/>
              <a:gd name="T113" fmla="*/ 588 h 902"/>
              <a:gd name="T114" fmla="*/ 425 w 1652"/>
              <a:gd name="T115" fmla="*/ 585 h 902"/>
              <a:gd name="T116" fmla="*/ 504 w 1652"/>
              <a:gd name="T117" fmla="*/ 604 h 902"/>
              <a:gd name="T118" fmla="*/ 541 w 1652"/>
              <a:gd name="T119" fmla="*/ 615 h 902"/>
              <a:gd name="T120" fmla="*/ 543 w 1652"/>
              <a:gd name="T121" fmla="*/ 652 h 902"/>
              <a:gd name="T122" fmla="*/ 611 w 1652"/>
              <a:gd name="T123" fmla="*/ 596 h 902"/>
              <a:gd name="T124" fmla="*/ 666 w 1652"/>
              <a:gd name="T125" fmla="*/ 618 h 902"/>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652"/>
              <a:gd name="T190" fmla="*/ 0 h 902"/>
              <a:gd name="T191" fmla="*/ 1652 w 1652"/>
              <a:gd name="T192" fmla="*/ 902 h 902"/>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652" h="902">
                <a:moveTo>
                  <a:pt x="952" y="853"/>
                </a:moveTo>
                <a:lnTo>
                  <a:pt x="1005" y="860"/>
                </a:lnTo>
                <a:lnTo>
                  <a:pt x="1023" y="884"/>
                </a:lnTo>
                <a:lnTo>
                  <a:pt x="1031" y="889"/>
                </a:lnTo>
                <a:lnTo>
                  <a:pt x="1110" y="874"/>
                </a:lnTo>
                <a:lnTo>
                  <a:pt x="1114" y="860"/>
                </a:lnTo>
                <a:lnTo>
                  <a:pt x="1129" y="851"/>
                </a:lnTo>
                <a:lnTo>
                  <a:pt x="1167" y="821"/>
                </a:lnTo>
                <a:lnTo>
                  <a:pt x="1200" y="816"/>
                </a:lnTo>
                <a:lnTo>
                  <a:pt x="1231" y="797"/>
                </a:lnTo>
                <a:lnTo>
                  <a:pt x="1289" y="763"/>
                </a:lnTo>
                <a:lnTo>
                  <a:pt x="1296" y="774"/>
                </a:lnTo>
                <a:lnTo>
                  <a:pt x="1340" y="790"/>
                </a:lnTo>
                <a:lnTo>
                  <a:pt x="1404" y="756"/>
                </a:lnTo>
                <a:lnTo>
                  <a:pt x="1423" y="770"/>
                </a:lnTo>
                <a:lnTo>
                  <a:pt x="1406" y="797"/>
                </a:lnTo>
                <a:lnTo>
                  <a:pt x="1413" y="803"/>
                </a:lnTo>
                <a:lnTo>
                  <a:pt x="1439" y="803"/>
                </a:lnTo>
                <a:lnTo>
                  <a:pt x="1440" y="814"/>
                </a:lnTo>
                <a:lnTo>
                  <a:pt x="1418" y="853"/>
                </a:lnTo>
                <a:lnTo>
                  <a:pt x="1425" y="860"/>
                </a:lnTo>
                <a:lnTo>
                  <a:pt x="1439" y="860"/>
                </a:lnTo>
                <a:lnTo>
                  <a:pt x="1502" y="877"/>
                </a:lnTo>
                <a:lnTo>
                  <a:pt x="1530" y="853"/>
                </a:lnTo>
                <a:lnTo>
                  <a:pt x="1572" y="887"/>
                </a:lnTo>
                <a:lnTo>
                  <a:pt x="1585" y="872"/>
                </a:lnTo>
                <a:lnTo>
                  <a:pt x="1596" y="882"/>
                </a:lnTo>
                <a:lnTo>
                  <a:pt x="1609" y="882"/>
                </a:lnTo>
                <a:lnTo>
                  <a:pt x="1616" y="872"/>
                </a:lnTo>
                <a:lnTo>
                  <a:pt x="1614" y="821"/>
                </a:lnTo>
                <a:lnTo>
                  <a:pt x="1624" y="814"/>
                </a:lnTo>
                <a:lnTo>
                  <a:pt x="1651" y="781"/>
                </a:lnTo>
                <a:lnTo>
                  <a:pt x="1647" y="653"/>
                </a:lnTo>
                <a:lnTo>
                  <a:pt x="1622" y="589"/>
                </a:lnTo>
                <a:lnTo>
                  <a:pt x="1640" y="576"/>
                </a:lnTo>
                <a:lnTo>
                  <a:pt x="1590" y="483"/>
                </a:lnTo>
                <a:lnTo>
                  <a:pt x="1528" y="434"/>
                </a:lnTo>
                <a:lnTo>
                  <a:pt x="1511" y="445"/>
                </a:lnTo>
                <a:lnTo>
                  <a:pt x="1513" y="474"/>
                </a:lnTo>
                <a:lnTo>
                  <a:pt x="1461" y="542"/>
                </a:lnTo>
                <a:lnTo>
                  <a:pt x="1373" y="525"/>
                </a:lnTo>
                <a:lnTo>
                  <a:pt x="1366" y="491"/>
                </a:lnTo>
                <a:lnTo>
                  <a:pt x="1311" y="448"/>
                </a:lnTo>
                <a:lnTo>
                  <a:pt x="1191" y="428"/>
                </a:lnTo>
                <a:lnTo>
                  <a:pt x="1138" y="419"/>
                </a:lnTo>
                <a:lnTo>
                  <a:pt x="1119" y="417"/>
                </a:lnTo>
                <a:lnTo>
                  <a:pt x="1073" y="380"/>
                </a:lnTo>
                <a:lnTo>
                  <a:pt x="978" y="357"/>
                </a:lnTo>
                <a:lnTo>
                  <a:pt x="913" y="229"/>
                </a:lnTo>
                <a:lnTo>
                  <a:pt x="911" y="194"/>
                </a:lnTo>
                <a:lnTo>
                  <a:pt x="937" y="180"/>
                </a:lnTo>
                <a:lnTo>
                  <a:pt x="937" y="141"/>
                </a:lnTo>
                <a:lnTo>
                  <a:pt x="956" y="93"/>
                </a:lnTo>
                <a:lnTo>
                  <a:pt x="935" y="70"/>
                </a:lnTo>
                <a:lnTo>
                  <a:pt x="963" y="46"/>
                </a:lnTo>
                <a:lnTo>
                  <a:pt x="945" y="35"/>
                </a:lnTo>
                <a:lnTo>
                  <a:pt x="902" y="35"/>
                </a:lnTo>
                <a:lnTo>
                  <a:pt x="823" y="0"/>
                </a:lnTo>
                <a:lnTo>
                  <a:pt x="772" y="0"/>
                </a:lnTo>
                <a:lnTo>
                  <a:pt x="734" y="11"/>
                </a:lnTo>
                <a:lnTo>
                  <a:pt x="689" y="11"/>
                </a:lnTo>
                <a:lnTo>
                  <a:pt x="621" y="48"/>
                </a:lnTo>
                <a:lnTo>
                  <a:pt x="567" y="42"/>
                </a:lnTo>
                <a:lnTo>
                  <a:pt x="512" y="62"/>
                </a:lnTo>
                <a:lnTo>
                  <a:pt x="466" y="46"/>
                </a:lnTo>
                <a:lnTo>
                  <a:pt x="437" y="21"/>
                </a:lnTo>
                <a:lnTo>
                  <a:pt x="365" y="11"/>
                </a:lnTo>
                <a:lnTo>
                  <a:pt x="317" y="43"/>
                </a:lnTo>
                <a:lnTo>
                  <a:pt x="291" y="33"/>
                </a:lnTo>
                <a:lnTo>
                  <a:pt x="268" y="16"/>
                </a:lnTo>
                <a:lnTo>
                  <a:pt x="217" y="2"/>
                </a:lnTo>
                <a:lnTo>
                  <a:pt x="177" y="28"/>
                </a:lnTo>
                <a:lnTo>
                  <a:pt x="164" y="69"/>
                </a:lnTo>
                <a:lnTo>
                  <a:pt x="133" y="86"/>
                </a:lnTo>
                <a:lnTo>
                  <a:pt x="129" y="110"/>
                </a:lnTo>
                <a:lnTo>
                  <a:pt x="109" y="117"/>
                </a:lnTo>
                <a:lnTo>
                  <a:pt x="86" y="115"/>
                </a:lnTo>
                <a:lnTo>
                  <a:pt x="78" y="132"/>
                </a:lnTo>
                <a:lnTo>
                  <a:pt x="74" y="156"/>
                </a:lnTo>
                <a:lnTo>
                  <a:pt x="62" y="156"/>
                </a:lnTo>
                <a:lnTo>
                  <a:pt x="62" y="180"/>
                </a:lnTo>
                <a:lnTo>
                  <a:pt x="89" y="207"/>
                </a:lnTo>
                <a:lnTo>
                  <a:pt x="89" y="245"/>
                </a:lnTo>
                <a:lnTo>
                  <a:pt x="83" y="260"/>
                </a:lnTo>
                <a:lnTo>
                  <a:pt x="43" y="265"/>
                </a:lnTo>
                <a:lnTo>
                  <a:pt x="24" y="243"/>
                </a:lnTo>
                <a:lnTo>
                  <a:pt x="2" y="245"/>
                </a:lnTo>
                <a:lnTo>
                  <a:pt x="0" y="262"/>
                </a:lnTo>
                <a:lnTo>
                  <a:pt x="10" y="291"/>
                </a:lnTo>
                <a:lnTo>
                  <a:pt x="12" y="311"/>
                </a:lnTo>
                <a:lnTo>
                  <a:pt x="12" y="337"/>
                </a:lnTo>
                <a:lnTo>
                  <a:pt x="9" y="356"/>
                </a:lnTo>
                <a:lnTo>
                  <a:pt x="10" y="371"/>
                </a:lnTo>
                <a:lnTo>
                  <a:pt x="34" y="373"/>
                </a:lnTo>
                <a:lnTo>
                  <a:pt x="50" y="397"/>
                </a:lnTo>
                <a:lnTo>
                  <a:pt x="109" y="443"/>
                </a:lnTo>
                <a:lnTo>
                  <a:pt x="109" y="459"/>
                </a:lnTo>
                <a:lnTo>
                  <a:pt x="153" y="508"/>
                </a:lnTo>
                <a:lnTo>
                  <a:pt x="165" y="525"/>
                </a:lnTo>
                <a:lnTo>
                  <a:pt x="181" y="530"/>
                </a:lnTo>
                <a:lnTo>
                  <a:pt x="208" y="503"/>
                </a:lnTo>
                <a:lnTo>
                  <a:pt x="232" y="525"/>
                </a:lnTo>
                <a:lnTo>
                  <a:pt x="332" y="611"/>
                </a:lnTo>
                <a:lnTo>
                  <a:pt x="349" y="655"/>
                </a:lnTo>
                <a:lnTo>
                  <a:pt x="372" y="655"/>
                </a:lnTo>
                <a:lnTo>
                  <a:pt x="385" y="642"/>
                </a:lnTo>
                <a:lnTo>
                  <a:pt x="396" y="653"/>
                </a:lnTo>
                <a:lnTo>
                  <a:pt x="396" y="693"/>
                </a:lnTo>
                <a:lnTo>
                  <a:pt x="455" y="725"/>
                </a:lnTo>
                <a:lnTo>
                  <a:pt x="468" y="723"/>
                </a:lnTo>
                <a:lnTo>
                  <a:pt x="476" y="756"/>
                </a:lnTo>
                <a:lnTo>
                  <a:pt x="528" y="785"/>
                </a:lnTo>
                <a:lnTo>
                  <a:pt x="529" y="805"/>
                </a:lnTo>
                <a:lnTo>
                  <a:pt x="538" y="812"/>
                </a:lnTo>
                <a:lnTo>
                  <a:pt x="581" y="809"/>
                </a:lnTo>
                <a:lnTo>
                  <a:pt x="607" y="809"/>
                </a:lnTo>
                <a:lnTo>
                  <a:pt x="641" y="836"/>
                </a:lnTo>
                <a:lnTo>
                  <a:pt x="720" y="834"/>
                </a:lnTo>
                <a:lnTo>
                  <a:pt x="762" y="831"/>
                </a:lnTo>
                <a:lnTo>
                  <a:pt x="772" y="850"/>
                </a:lnTo>
                <a:lnTo>
                  <a:pt x="763" y="887"/>
                </a:lnTo>
                <a:lnTo>
                  <a:pt x="775" y="901"/>
                </a:lnTo>
                <a:lnTo>
                  <a:pt x="818" y="862"/>
                </a:lnTo>
                <a:lnTo>
                  <a:pt x="873" y="823"/>
                </a:lnTo>
                <a:lnTo>
                  <a:pt x="913" y="829"/>
                </a:lnTo>
                <a:lnTo>
                  <a:pt x="952" y="853"/>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40" name="Freeform 1083"/>
          <p:cNvSpPr/>
          <p:nvPr/>
        </p:nvSpPr>
        <p:spPr bwMode="auto">
          <a:xfrm rot="356891">
            <a:off x="2474595" y="3153410"/>
            <a:ext cx="1464945" cy="1070610"/>
          </a:xfrm>
          <a:custGeom>
            <a:avLst/>
            <a:gdLst>
              <a:gd name="T0" fmla="*/ 59 w 1067"/>
              <a:gd name="T1" fmla="*/ 207 h 770"/>
              <a:gd name="T2" fmla="*/ 96 w 1067"/>
              <a:gd name="T3" fmla="*/ 185 h 770"/>
              <a:gd name="T4" fmla="*/ 80 w 1067"/>
              <a:gd name="T5" fmla="*/ 172 h 770"/>
              <a:gd name="T6" fmla="*/ 103 w 1067"/>
              <a:gd name="T7" fmla="*/ 152 h 770"/>
              <a:gd name="T8" fmla="*/ 74 w 1067"/>
              <a:gd name="T9" fmla="*/ 91 h 770"/>
              <a:gd name="T10" fmla="*/ 93 w 1067"/>
              <a:gd name="T11" fmla="*/ 36 h 770"/>
              <a:gd name="T12" fmla="*/ 242 w 1067"/>
              <a:gd name="T13" fmla="*/ 0 h 770"/>
              <a:gd name="T14" fmla="*/ 333 w 1067"/>
              <a:gd name="T15" fmla="*/ 20 h 770"/>
              <a:gd name="T16" fmla="*/ 386 w 1067"/>
              <a:gd name="T17" fmla="*/ 52 h 770"/>
              <a:gd name="T18" fmla="*/ 436 w 1067"/>
              <a:gd name="T19" fmla="*/ 31 h 770"/>
              <a:gd name="T20" fmla="*/ 501 w 1067"/>
              <a:gd name="T21" fmla="*/ 24 h 770"/>
              <a:gd name="T22" fmla="*/ 584 w 1067"/>
              <a:gd name="T23" fmla="*/ 47 h 770"/>
              <a:gd name="T24" fmla="*/ 636 w 1067"/>
              <a:gd name="T25" fmla="*/ 109 h 770"/>
              <a:gd name="T26" fmla="*/ 683 w 1067"/>
              <a:gd name="T27" fmla="*/ 127 h 770"/>
              <a:gd name="T28" fmla="*/ 729 w 1067"/>
              <a:gd name="T29" fmla="*/ 214 h 770"/>
              <a:gd name="T30" fmla="*/ 739 w 1067"/>
              <a:gd name="T31" fmla="*/ 273 h 770"/>
              <a:gd name="T32" fmla="*/ 713 w 1067"/>
              <a:gd name="T33" fmla="*/ 315 h 770"/>
              <a:gd name="T34" fmla="*/ 685 w 1067"/>
              <a:gd name="T35" fmla="*/ 342 h 770"/>
              <a:gd name="T36" fmla="*/ 673 w 1067"/>
              <a:gd name="T37" fmla="*/ 380 h 770"/>
              <a:gd name="T38" fmla="*/ 641 w 1067"/>
              <a:gd name="T39" fmla="*/ 362 h 770"/>
              <a:gd name="T40" fmla="*/ 643 w 1067"/>
              <a:gd name="T41" fmla="*/ 391 h 770"/>
              <a:gd name="T42" fmla="*/ 691 w 1067"/>
              <a:gd name="T43" fmla="*/ 419 h 770"/>
              <a:gd name="T44" fmla="*/ 715 w 1067"/>
              <a:gd name="T45" fmla="*/ 432 h 770"/>
              <a:gd name="T46" fmla="*/ 706 w 1067"/>
              <a:gd name="T47" fmla="*/ 455 h 770"/>
              <a:gd name="T48" fmla="*/ 673 w 1067"/>
              <a:gd name="T49" fmla="*/ 463 h 770"/>
              <a:gd name="T50" fmla="*/ 639 w 1067"/>
              <a:gd name="T51" fmla="*/ 458 h 770"/>
              <a:gd name="T52" fmla="*/ 633 w 1067"/>
              <a:gd name="T53" fmla="*/ 489 h 770"/>
              <a:gd name="T54" fmla="*/ 578 w 1067"/>
              <a:gd name="T55" fmla="*/ 461 h 770"/>
              <a:gd name="T56" fmla="*/ 544 w 1067"/>
              <a:gd name="T57" fmla="*/ 454 h 770"/>
              <a:gd name="T58" fmla="*/ 440 w 1067"/>
              <a:gd name="T59" fmla="*/ 450 h 770"/>
              <a:gd name="T60" fmla="*/ 429 w 1067"/>
              <a:gd name="T61" fmla="*/ 477 h 770"/>
              <a:gd name="T62" fmla="*/ 419 w 1067"/>
              <a:gd name="T63" fmla="*/ 506 h 770"/>
              <a:gd name="T64" fmla="*/ 322 w 1067"/>
              <a:gd name="T65" fmla="*/ 543 h 770"/>
              <a:gd name="T66" fmla="*/ 278 w 1067"/>
              <a:gd name="T67" fmla="*/ 487 h 770"/>
              <a:gd name="T68" fmla="*/ 158 w 1067"/>
              <a:gd name="T69" fmla="*/ 467 h 770"/>
              <a:gd name="T70" fmla="*/ 113 w 1067"/>
              <a:gd name="T71" fmla="*/ 438 h 770"/>
              <a:gd name="T72" fmla="*/ 2 w 1067"/>
              <a:gd name="T73" fmla="*/ 328 h 770"/>
              <a:gd name="T74" fmla="*/ 18 w 1067"/>
              <a:gd name="T75" fmla="*/ 294 h 770"/>
              <a:gd name="T76" fmla="*/ 31 w 1067"/>
              <a:gd name="T77" fmla="*/ 232 h 770"/>
              <a:gd name="T78" fmla="*/ 36 w 1067"/>
              <a:gd name="T79" fmla="*/ 197 h 770"/>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1067"/>
              <a:gd name="T121" fmla="*/ 0 h 770"/>
              <a:gd name="T122" fmla="*/ 1067 w 1067"/>
              <a:gd name="T123" fmla="*/ 770 h 770"/>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1067" h="770">
                <a:moveTo>
                  <a:pt x="52" y="272"/>
                </a:moveTo>
                <a:lnTo>
                  <a:pt x="86" y="286"/>
                </a:lnTo>
                <a:lnTo>
                  <a:pt x="146" y="267"/>
                </a:lnTo>
                <a:lnTo>
                  <a:pt x="138" y="255"/>
                </a:lnTo>
                <a:lnTo>
                  <a:pt x="122" y="255"/>
                </a:lnTo>
                <a:lnTo>
                  <a:pt x="115" y="238"/>
                </a:lnTo>
                <a:lnTo>
                  <a:pt x="119" y="222"/>
                </a:lnTo>
                <a:lnTo>
                  <a:pt x="148" y="209"/>
                </a:lnTo>
                <a:lnTo>
                  <a:pt x="167" y="176"/>
                </a:lnTo>
                <a:lnTo>
                  <a:pt x="107" y="125"/>
                </a:lnTo>
                <a:lnTo>
                  <a:pt x="105" y="72"/>
                </a:lnTo>
                <a:lnTo>
                  <a:pt x="133" y="50"/>
                </a:lnTo>
                <a:lnTo>
                  <a:pt x="334" y="10"/>
                </a:lnTo>
                <a:lnTo>
                  <a:pt x="347" y="0"/>
                </a:lnTo>
                <a:lnTo>
                  <a:pt x="378" y="4"/>
                </a:lnTo>
                <a:lnTo>
                  <a:pt x="478" y="28"/>
                </a:lnTo>
                <a:lnTo>
                  <a:pt x="509" y="46"/>
                </a:lnTo>
                <a:lnTo>
                  <a:pt x="554" y="72"/>
                </a:lnTo>
                <a:lnTo>
                  <a:pt x="581" y="70"/>
                </a:lnTo>
                <a:lnTo>
                  <a:pt x="626" y="43"/>
                </a:lnTo>
                <a:lnTo>
                  <a:pt x="683" y="52"/>
                </a:lnTo>
                <a:lnTo>
                  <a:pt x="719" y="33"/>
                </a:lnTo>
                <a:lnTo>
                  <a:pt x="796" y="81"/>
                </a:lnTo>
                <a:lnTo>
                  <a:pt x="838" y="65"/>
                </a:lnTo>
                <a:lnTo>
                  <a:pt x="860" y="118"/>
                </a:lnTo>
                <a:lnTo>
                  <a:pt x="912" y="151"/>
                </a:lnTo>
                <a:lnTo>
                  <a:pt x="951" y="187"/>
                </a:lnTo>
                <a:lnTo>
                  <a:pt x="980" y="176"/>
                </a:lnTo>
                <a:lnTo>
                  <a:pt x="1035" y="248"/>
                </a:lnTo>
                <a:lnTo>
                  <a:pt x="1046" y="295"/>
                </a:lnTo>
                <a:lnTo>
                  <a:pt x="1066" y="323"/>
                </a:lnTo>
                <a:lnTo>
                  <a:pt x="1059" y="378"/>
                </a:lnTo>
                <a:lnTo>
                  <a:pt x="1015" y="414"/>
                </a:lnTo>
                <a:lnTo>
                  <a:pt x="1023" y="436"/>
                </a:lnTo>
                <a:lnTo>
                  <a:pt x="1006" y="453"/>
                </a:lnTo>
                <a:lnTo>
                  <a:pt x="984" y="474"/>
                </a:lnTo>
                <a:lnTo>
                  <a:pt x="984" y="511"/>
                </a:lnTo>
                <a:lnTo>
                  <a:pt x="965" y="527"/>
                </a:lnTo>
                <a:lnTo>
                  <a:pt x="941" y="520"/>
                </a:lnTo>
                <a:lnTo>
                  <a:pt x="920" y="500"/>
                </a:lnTo>
                <a:lnTo>
                  <a:pt x="910" y="522"/>
                </a:lnTo>
                <a:lnTo>
                  <a:pt x="923" y="542"/>
                </a:lnTo>
                <a:lnTo>
                  <a:pt x="958" y="546"/>
                </a:lnTo>
                <a:lnTo>
                  <a:pt x="991" y="580"/>
                </a:lnTo>
                <a:lnTo>
                  <a:pt x="1011" y="580"/>
                </a:lnTo>
                <a:lnTo>
                  <a:pt x="1026" y="597"/>
                </a:lnTo>
                <a:lnTo>
                  <a:pt x="1013" y="628"/>
                </a:lnTo>
                <a:lnTo>
                  <a:pt x="1013" y="630"/>
                </a:lnTo>
                <a:lnTo>
                  <a:pt x="984" y="626"/>
                </a:lnTo>
                <a:lnTo>
                  <a:pt x="965" y="641"/>
                </a:lnTo>
                <a:lnTo>
                  <a:pt x="951" y="619"/>
                </a:lnTo>
                <a:lnTo>
                  <a:pt x="917" y="633"/>
                </a:lnTo>
                <a:lnTo>
                  <a:pt x="908" y="650"/>
                </a:lnTo>
                <a:lnTo>
                  <a:pt x="908" y="676"/>
                </a:lnTo>
                <a:lnTo>
                  <a:pt x="872" y="683"/>
                </a:lnTo>
                <a:lnTo>
                  <a:pt x="829" y="638"/>
                </a:lnTo>
                <a:lnTo>
                  <a:pt x="815" y="617"/>
                </a:lnTo>
                <a:lnTo>
                  <a:pt x="781" y="628"/>
                </a:lnTo>
                <a:lnTo>
                  <a:pt x="722" y="610"/>
                </a:lnTo>
                <a:lnTo>
                  <a:pt x="632" y="623"/>
                </a:lnTo>
                <a:lnTo>
                  <a:pt x="626" y="633"/>
                </a:lnTo>
                <a:lnTo>
                  <a:pt x="616" y="660"/>
                </a:lnTo>
                <a:lnTo>
                  <a:pt x="599" y="672"/>
                </a:lnTo>
                <a:lnTo>
                  <a:pt x="602" y="701"/>
                </a:lnTo>
                <a:lnTo>
                  <a:pt x="549" y="769"/>
                </a:lnTo>
                <a:lnTo>
                  <a:pt x="461" y="751"/>
                </a:lnTo>
                <a:lnTo>
                  <a:pt x="454" y="718"/>
                </a:lnTo>
                <a:lnTo>
                  <a:pt x="399" y="674"/>
                </a:lnTo>
                <a:lnTo>
                  <a:pt x="279" y="655"/>
                </a:lnTo>
                <a:lnTo>
                  <a:pt x="227" y="645"/>
                </a:lnTo>
                <a:lnTo>
                  <a:pt x="207" y="643"/>
                </a:lnTo>
                <a:lnTo>
                  <a:pt x="162" y="606"/>
                </a:lnTo>
                <a:lnTo>
                  <a:pt x="67" y="583"/>
                </a:lnTo>
                <a:lnTo>
                  <a:pt x="2" y="455"/>
                </a:lnTo>
                <a:lnTo>
                  <a:pt x="0" y="421"/>
                </a:lnTo>
                <a:lnTo>
                  <a:pt x="26" y="407"/>
                </a:lnTo>
                <a:lnTo>
                  <a:pt x="26" y="368"/>
                </a:lnTo>
                <a:lnTo>
                  <a:pt x="45" y="320"/>
                </a:lnTo>
                <a:lnTo>
                  <a:pt x="23" y="297"/>
                </a:lnTo>
                <a:lnTo>
                  <a:pt x="52" y="272"/>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41" name="Freeform 1084"/>
          <p:cNvSpPr/>
          <p:nvPr/>
        </p:nvSpPr>
        <p:spPr bwMode="auto">
          <a:xfrm rot="356891">
            <a:off x="3005455" y="2783205"/>
            <a:ext cx="1587500" cy="1383030"/>
          </a:xfrm>
          <a:custGeom>
            <a:avLst/>
            <a:gdLst>
              <a:gd name="T0" fmla="*/ 4 w 1155"/>
              <a:gd name="T1" fmla="*/ 115 h 994"/>
              <a:gd name="T2" fmla="*/ 123 w 1155"/>
              <a:gd name="T3" fmla="*/ 46 h 994"/>
              <a:gd name="T4" fmla="*/ 157 w 1155"/>
              <a:gd name="T5" fmla="*/ 0 h 994"/>
              <a:gd name="T6" fmla="*/ 203 w 1155"/>
              <a:gd name="T7" fmla="*/ 25 h 994"/>
              <a:gd name="T8" fmla="*/ 239 w 1155"/>
              <a:gd name="T9" fmla="*/ 146 h 994"/>
              <a:gd name="T10" fmla="*/ 336 w 1155"/>
              <a:gd name="T11" fmla="*/ 137 h 994"/>
              <a:gd name="T12" fmla="*/ 351 w 1155"/>
              <a:gd name="T13" fmla="*/ 169 h 994"/>
              <a:gd name="T14" fmla="*/ 359 w 1155"/>
              <a:gd name="T15" fmla="*/ 234 h 994"/>
              <a:gd name="T16" fmla="*/ 375 w 1155"/>
              <a:gd name="T17" fmla="*/ 252 h 994"/>
              <a:gd name="T18" fmla="*/ 471 w 1155"/>
              <a:gd name="T19" fmla="*/ 271 h 994"/>
              <a:gd name="T20" fmla="*/ 554 w 1155"/>
              <a:gd name="T21" fmla="*/ 267 h 994"/>
              <a:gd name="T22" fmla="*/ 528 w 1155"/>
              <a:gd name="T23" fmla="*/ 314 h 994"/>
              <a:gd name="T24" fmla="*/ 556 w 1155"/>
              <a:gd name="T25" fmla="*/ 378 h 994"/>
              <a:gd name="T26" fmla="*/ 622 w 1155"/>
              <a:gd name="T27" fmla="*/ 468 h 994"/>
              <a:gd name="T28" fmla="*/ 647 w 1155"/>
              <a:gd name="T29" fmla="*/ 516 h 994"/>
              <a:gd name="T30" fmla="*/ 681 w 1155"/>
              <a:gd name="T31" fmla="*/ 500 h 994"/>
              <a:gd name="T32" fmla="*/ 692 w 1155"/>
              <a:gd name="T33" fmla="*/ 458 h 994"/>
              <a:gd name="T34" fmla="*/ 697 w 1155"/>
              <a:gd name="T35" fmla="*/ 389 h 994"/>
              <a:gd name="T36" fmla="*/ 727 w 1155"/>
              <a:gd name="T37" fmla="*/ 403 h 994"/>
              <a:gd name="T38" fmla="*/ 807 w 1155"/>
              <a:gd name="T39" fmla="*/ 464 h 994"/>
              <a:gd name="T40" fmla="*/ 796 w 1155"/>
              <a:gd name="T41" fmla="*/ 519 h 994"/>
              <a:gd name="T42" fmla="*/ 754 w 1155"/>
              <a:gd name="T43" fmla="*/ 534 h 994"/>
              <a:gd name="T44" fmla="*/ 710 w 1155"/>
              <a:gd name="T45" fmla="*/ 540 h 994"/>
              <a:gd name="T46" fmla="*/ 690 w 1155"/>
              <a:gd name="T47" fmla="*/ 556 h 994"/>
              <a:gd name="T48" fmla="*/ 697 w 1155"/>
              <a:gd name="T49" fmla="*/ 596 h 994"/>
              <a:gd name="T50" fmla="*/ 687 w 1155"/>
              <a:gd name="T51" fmla="*/ 646 h 994"/>
              <a:gd name="T52" fmla="*/ 662 w 1155"/>
              <a:gd name="T53" fmla="*/ 671 h 994"/>
              <a:gd name="T54" fmla="*/ 634 w 1155"/>
              <a:gd name="T55" fmla="*/ 711 h 994"/>
              <a:gd name="T56" fmla="*/ 572 w 1155"/>
              <a:gd name="T57" fmla="*/ 704 h 994"/>
              <a:gd name="T58" fmla="*/ 547 w 1155"/>
              <a:gd name="T59" fmla="*/ 679 h 994"/>
              <a:gd name="T60" fmla="*/ 501 w 1155"/>
              <a:gd name="T61" fmla="*/ 623 h 994"/>
              <a:gd name="T62" fmla="*/ 448 w 1155"/>
              <a:gd name="T63" fmla="*/ 624 h 994"/>
              <a:gd name="T64" fmla="*/ 413 w 1155"/>
              <a:gd name="T65" fmla="*/ 620 h 994"/>
              <a:gd name="T66" fmla="*/ 387 w 1155"/>
              <a:gd name="T67" fmla="*/ 587 h 994"/>
              <a:gd name="T68" fmla="*/ 431 w 1155"/>
              <a:gd name="T69" fmla="*/ 595 h 994"/>
              <a:gd name="T70" fmla="*/ 458 w 1155"/>
              <a:gd name="T71" fmla="*/ 540 h 994"/>
              <a:gd name="T72" fmla="*/ 487 w 1155"/>
              <a:gd name="T73" fmla="*/ 458 h 994"/>
              <a:gd name="T74" fmla="*/ 429 w 1155"/>
              <a:gd name="T75" fmla="*/ 351 h 994"/>
              <a:gd name="T76" fmla="*/ 344 w 1155"/>
              <a:gd name="T77" fmla="*/ 310 h 994"/>
              <a:gd name="T78" fmla="*/ 246 w 1155"/>
              <a:gd name="T79" fmla="*/ 248 h 994"/>
              <a:gd name="T80" fmla="*/ 149 w 1155"/>
              <a:gd name="T81" fmla="*/ 274 h 994"/>
              <a:gd name="T82" fmla="*/ 77 w 1155"/>
              <a:gd name="T83" fmla="*/ 244 h 99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155"/>
              <a:gd name="T127" fmla="*/ 0 h 994"/>
              <a:gd name="T128" fmla="*/ 1155 w 1155"/>
              <a:gd name="T129" fmla="*/ 994 h 994"/>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155" h="994">
                <a:moveTo>
                  <a:pt x="10" y="313"/>
                </a:moveTo>
                <a:lnTo>
                  <a:pt x="0" y="185"/>
                </a:lnTo>
                <a:lnTo>
                  <a:pt x="5" y="158"/>
                </a:lnTo>
                <a:lnTo>
                  <a:pt x="43" y="140"/>
                </a:lnTo>
                <a:lnTo>
                  <a:pt x="96" y="96"/>
                </a:lnTo>
                <a:lnTo>
                  <a:pt x="177" y="63"/>
                </a:lnTo>
                <a:lnTo>
                  <a:pt x="210" y="48"/>
                </a:lnTo>
                <a:lnTo>
                  <a:pt x="210" y="17"/>
                </a:lnTo>
                <a:lnTo>
                  <a:pt x="225" y="0"/>
                </a:lnTo>
                <a:lnTo>
                  <a:pt x="239" y="2"/>
                </a:lnTo>
                <a:lnTo>
                  <a:pt x="292" y="10"/>
                </a:lnTo>
                <a:lnTo>
                  <a:pt x="291" y="34"/>
                </a:lnTo>
                <a:lnTo>
                  <a:pt x="301" y="72"/>
                </a:lnTo>
                <a:lnTo>
                  <a:pt x="295" y="134"/>
                </a:lnTo>
                <a:lnTo>
                  <a:pt x="341" y="202"/>
                </a:lnTo>
                <a:lnTo>
                  <a:pt x="365" y="217"/>
                </a:lnTo>
                <a:lnTo>
                  <a:pt x="402" y="188"/>
                </a:lnTo>
                <a:lnTo>
                  <a:pt x="481" y="188"/>
                </a:lnTo>
                <a:lnTo>
                  <a:pt x="500" y="195"/>
                </a:lnTo>
                <a:lnTo>
                  <a:pt x="512" y="213"/>
                </a:lnTo>
                <a:lnTo>
                  <a:pt x="503" y="233"/>
                </a:lnTo>
                <a:lnTo>
                  <a:pt x="459" y="268"/>
                </a:lnTo>
                <a:lnTo>
                  <a:pt x="464" y="286"/>
                </a:lnTo>
                <a:lnTo>
                  <a:pt x="514" y="323"/>
                </a:lnTo>
                <a:lnTo>
                  <a:pt x="534" y="323"/>
                </a:lnTo>
                <a:lnTo>
                  <a:pt x="540" y="332"/>
                </a:lnTo>
                <a:lnTo>
                  <a:pt x="536" y="347"/>
                </a:lnTo>
                <a:lnTo>
                  <a:pt x="567" y="372"/>
                </a:lnTo>
                <a:lnTo>
                  <a:pt x="639" y="383"/>
                </a:lnTo>
                <a:lnTo>
                  <a:pt x="674" y="374"/>
                </a:lnTo>
                <a:lnTo>
                  <a:pt x="718" y="330"/>
                </a:lnTo>
                <a:lnTo>
                  <a:pt x="770" y="335"/>
                </a:lnTo>
                <a:lnTo>
                  <a:pt x="792" y="368"/>
                </a:lnTo>
                <a:lnTo>
                  <a:pt x="780" y="398"/>
                </a:lnTo>
                <a:lnTo>
                  <a:pt x="784" y="417"/>
                </a:lnTo>
                <a:lnTo>
                  <a:pt x="755" y="434"/>
                </a:lnTo>
                <a:lnTo>
                  <a:pt x="742" y="449"/>
                </a:lnTo>
                <a:lnTo>
                  <a:pt x="746" y="487"/>
                </a:lnTo>
                <a:lnTo>
                  <a:pt x="797" y="522"/>
                </a:lnTo>
                <a:lnTo>
                  <a:pt x="818" y="518"/>
                </a:lnTo>
                <a:lnTo>
                  <a:pt x="878" y="590"/>
                </a:lnTo>
                <a:lnTo>
                  <a:pt x="890" y="646"/>
                </a:lnTo>
                <a:lnTo>
                  <a:pt x="885" y="672"/>
                </a:lnTo>
                <a:lnTo>
                  <a:pt x="926" y="694"/>
                </a:lnTo>
                <a:lnTo>
                  <a:pt x="926" y="711"/>
                </a:lnTo>
                <a:lnTo>
                  <a:pt x="964" y="721"/>
                </a:lnTo>
                <a:lnTo>
                  <a:pt x="974" y="721"/>
                </a:lnTo>
                <a:lnTo>
                  <a:pt x="974" y="690"/>
                </a:lnTo>
                <a:lnTo>
                  <a:pt x="1003" y="685"/>
                </a:lnTo>
                <a:lnTo>
                  <a:pt x="1009" y="648"/>
                </a:lnTo>
                <a:lnTo>
                  <a:pt x="990" y="632"/>
                </a:lnTo>
                <a:lnTo>
                  <a:pt x="974" y="617"/>
                </a:lnTo>
                <a:lnTo>
                  <a:pt x="981" y="547"/>
                </a:lnTo>
                <a:lnTo>
                  <a:pt x="996" y="537"/>
                </a:lnTo>
                <a:lnTo>
                  <a:pt x="1022" y="549"/>
                </a:lnTo>
                <a:lnTo>
                  <a:pt x="1033" y="544"/>
                </a:lnTo>
                <a:lnTo>
                  <a:pt x="1040" y="557"/>
                </a:lnTo>
                <a:lnTo>
                  <a:pt x="1110" y="593"/>
                </a:lnTo>
                <a:lnTo>
                  <a:pt x="1148" y="617"/>
                </a:lnTo>
                <a:lnTo>
                  <a:pt x="1154" y="639"/>
                </a:lnTo>
                <a:lnTo>
                  <a:pt x="1134" y="668"/>
                </a:lnTo>
                <a:lnTo>
                  <a:pt x="1145" y="701"/>
                </a:lnTo>
                <a:lnTo>
                  <a:pt x="1139" y="716"/>
                </a:lnTo>
                <a:lnTo>
                  <a:pt x="1086" y="721"/>
                </a:lnTo>
                <a:lnTo>
                  <a:pt x="1075" y="728"/>
                </a:lnTo>
                <a:lnTo>
                  <a:pt x="1079" y="736"/>
                </a:lnTo>
                <a:lnTo>
                  <a:pt x="1079" y="752"/>
                </a:lnTo>
                <a:lnTo>
                  <a:pt x="1038" y="756"/>
                </a:lnTo>
                <a:lnTo>
                  <a:pt x="1016" y="745"/>
                </a:lnTo>
                <a:lnTo>
                  <a:pt x="988" y="745"/>
                </a:lnTo>
                <a:lnTo>
                  <a:pt x="983" y="752"/>
                </a:lnTo>
                <a:lnTo>
                  <a:pt x="988" y="767"/>
                </a:lnTo>
                <a:lnTo>
                  <a:pt x="974" y="783"/>
                </a:lnTo>
                <a:lnTo>
                  <a:pt x="969" y="800"/>
                </a:lnTo>
                <a:lnTo>
                  <a:pt x="996" y="822"/>
                </a:lnTo>
                <a:lnTo>
                  <a:pt x="976" y="862"/>
                </a:lnTo>
                <a:lnTo>
                  <a:pt x="985" y="882"/>
                </a:lnTo>
                <a:lnTo>
                  <a:pt x="983" y="891"/>
                </a:lnTo>
                <a:lnTo>
                  <a:pt x="952" y="891"/>
                </a:lnTo>
                <a:lnTo>
                  <a:pt x="930" y="901"/>
                </a:lnTo>
                <a:lnTo>
                  <a:pt x="948" y="926"/>
                </a:lnTo>
                <a:lnTo>
                  <a:pt x="937" y="957"/>
                </a:lnTo>
                <a:lnTo>
                  <a:pt x="904" y="966"/>
                </a:lnTo>
                <a:lnTo>
                  <a:pt x="906" y="981"/>
                </a:lnTo>
                <a:lnTo>
                  <a:pt x="897" y="993"/>
                </a:lnTo>
                <a:lnTo>
                  <a:pt x="840" y="988"/>
                </a:lnTo>
                <a:lnTo>
                  <a:pt x="818" y="972"/>
                </a:lnTo>
                <a:lnTo>
                  <a:pt x="814" y="937"/>
                </a:lnTo>
                <a:lnTo>
                  <a:pt x="801" y="923"/>
                </a:lnTo>
                <a:lnTo>
                  <a:pt x="782" y="937"/>
                </a:lnTo>
                <a:lnTo>
                  <a:pt x="746" y="901"/>
                </a:lnTo>
                <a:lnTo>
                  <a:pt x="720" y="884"/>
                </a:lnTo>
                <a:lnTo>
                  <a:pt x="718" y="858"/>
                </a:lnTo>
                <a:lnTo>
                  <a:pt x="709" y="838"/>
                </a:lnTo>
                <a:lnTo>
                  <a:pt x="696" y="838"/>
                </a:lnTo>
                <a:lnTo>
                  <a:pt x="641" y="862"/>
                </a:lnTo>
                <a:lnTo>
                  <a:pt x="643" y="889"/>
                </a:lnTo>
                <a:lnTo>
                  <a:pt x="624" y="889"/>
                </a:lnTo>
                <a:lnTo>
                  <a:pt x="591" y="855"/>
                </a:lnTo>
                <a:lnTo>
                  <a:pt x="555" y="851"/>
                </a:lnTo>
                <a:lnTo>
                  <a:pt x="543" y="831"/>
                </a:lnTo>
                <a:lnTo>
                  <a:pt x="553" y="809"/>
                </a:lnTo>
                <a:lnTo>
                  <a:pt x="574" y="829"/>
                </a:lnTo>
                <a:lnTo>
                  <a:pt x="598" y="836"/>
                </a:lnTo>
                <a:lnTo>
                  <a:pt x="617" y="820"/>
                </a:lnTo>
                <a:lnTo>
                  <a:pt x="617" y="783"/>
                </a:lnTo>
                <a:lnTo>
                  <a:pt x="639" y="762"/>
                </a:lnTo>
                <a:lnTo>
                  <a:pt x="656" y="745"/>
                </a:lnTo>
                <a:lnTo>
                  <a:pt x="648" y="723"/>
                </a:lnTo>
                <a:lnTo>
                  <a:pt x="691" y="687"/>
                </a:lnTo>
                <a:lnTo>
                  <a:pt x="698" y="632"/>
                </a:lnTo>
                <a:lnTo>
                  <a:pt x="679" y="604"/>
                </a:lnTo>
                <a:lnTo>
                  <a:pt x="667" y="557"/>
                </a:lnTo>
                <a:lnTo>
                  <a:pt x="613" y="484"/>
                </a:lnTo>
                <a:lnTo>
                  <a:pt x="584" y="496"/>
                </a:lnTo>
                <a:lnTo>
                  <a:pt x="545" y="460"/>
                </a:lnTo>
                <a:lnTo>
                  <a:pt x="492" y="427"/>
                </a:lnTo>
                <a:lnTo>
                  <a:pt x="471" y="374"/>
                </a:lnTo>
                <a:lnTo>
                  <a:pt x="428" y="390"/>
                </a:lnTo>
                <a:lnTo>
                  <a:pt x="352" y="342"/>
                </a:lnTo>
                <a:lnTo>
                  <a:pt x="315" y="361"/>
                </a:lnTo>
                <a:lnTo>
                  <a:pt x="258" y="352"/>
                </a:lnTo>
                <a:lnTo>
                  <a:pt x="213" y="378"/>
                </a:lnTo>
                <a:lnTo>
                  <a:pt x="186" y="381"/>
                </a:lnTo>
                <a:lnTo>
                  <a:pt x="141" y="354"/>
                </a:lnTo>
                <a:lnTo>
                  <a:pt x="110" y="337"/>
                </a:lnTo>
                <a:lnTo>
                  <a:pt x="10" y="313"/>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42" name="Freeform 1085"/>
          <p:cNvSpPr/>
          <p:nvPr/>
        </p:nvSpPr>
        <p:spPr bwMode="auto">
          <a:xfrm rot="356891">
            <a:off x="1058545" y="1631950"/>
            <a:ext cx="2344420" cy="1815465"/>
          </a:xfrm>
          <a:custGeom>
            <a:avLst/>
            <a:gdLst>
              <a:gd name="T0" fmla="*/ 818 w 1707"/>
              <a:gd name="T1" fmla="*/ 31 h 1305"/>
              <a:gd name="T2" fmla="*/ 854 w 1707"/>
              <a:gd name="T3" fmla="*/ 80 h 1305"/>
              <a:gd name="T4" fmla="*/ 906 w 1707"/>
              <a:gd name="T5" fmla="*/ 115 h 1305"/>
              <a:gd name="T6" fmla="*/ 950 w 1707"/>
              <a:gd name="T7" fmla="*/ 206 h 1305"/>
              <a:gd name="T8" fmla="*/ 926 w 1707"/>
              <a:gd name="T9" fmla="*/ 278 h 1305"/>
              <a:gd name="T10" fmla="*/ 1054 w 1707"/>
              <a:gd name="T11" fmla="*/ 338 h 1305"/>
              <a:gd name="T12" fmla="*/ 1144 w 1707"/>
              <a:gd name="T13" fmla="*/ 408 h 1305"/>
              <a:gd name="T14" fmla="*/ 1190 w 1707"/>
              <a:gd name="T15" fmla="*/ 511 h 1305"/>
              <a:gd name="T16" fmla="*/ 1157 w 1707"/>
              <a:gd name="T17" fmla="*/ 558 h 1305"/>
              <a:gd name="T18" fmla="*/ 1037 w 1707"/>
              <a:gd name="T19" fmla="*/ 627 h 1305"/>
              <a:gd name="T20" fmla="*/ 1019 w 1707"/>
              <a:gd name="T21" fmla="*/ 735 h 1305"/>
              <a:gd name="T22" fmla="*/ 849 w 1707"/>
              <a:gd name="T23" fmla="*/ 788 h 1305"/>
              <a:gd name="T24" fmla="*/ 880 w 1707"/>
              <a:gd name="T25" fmla="*/ 886 h 1305"/>
              <a:gd name="T26" fmla="*/ 860 w 1707"/>
              <a:gd name="T27" fmla="*/ 921 h 1305"/>
              <a:gd name="T28" fmla="*/ 836 w 1707"/>
              <a:gd name="T29" fmla="*/ 942 h 1305"/>
              <a:gd name="T30" fmla="*/ 769 w 1707"/>
              <a:gd name="T31" fmla="*/ 925 h 1305"/>
              <a:gd name="T32" fmla="*/ 652 w 1707"/>
              <a:gd name="T33" fmla="*/ 907 h 1305"/>
              <a:gd name="T34" fmla="*/ 536 w 1707"/>
              <a:gd name="T35" fmla="*/ 930 h 1305"/>
              <a:gd name="T36" fmla="*/ 446 w 1707"/>
              <a:gd name="T37" fmla="*/ 914 h 1305"/>
              <a:gd name="T38" fmla="*/ 343 w 1707"/>
              <a:gd name="T39" fmla="*/ 923 h 1305"/>
              <a:gd name="T40" fmla="*/ 286 w 1707"/>
              <a:gd name="T41" fmla="*/ 894 h 1305"/>
              <a:gd name="T42" fmla="*/ 224 w 1707"/>
              <a:gd name="T43" fmla="*/ 850 h 1305"/>
              <a:gd name="T44" fmla="*/ 91 w 1707"/>
              <a:gd name="T45" fmla="*/ 824 h 1305"/>
              <a:gd name="T46" fmla="*/ 73 w 1707"/>
              <a:gd name="T47" fmla="*/ 771 h 1305"/>
              <a:gd name="T48" fmla="*/ 45 w 1707"/>
              <a:gd name="T49" fmla="*/ 733 h 1305"/>
              <a:gd name="T50" fmla="*/ 27 w 1707"/>
              <a:gd name="T51" fmla="*/ 696 h 1305"/>
              <a:gd name="T52" fmla="*/ 45 w 1707"/>
              <a:gd name="T53" fmla="*/ 653 h 1305"/>
              <a:gd name="T54" fmla="*/ 7 w 1707"/>
              <a:gd name="T55" fmla="*/ 601 h 1305"/>
              <a:gd name="T56" fmla="*/ 4 w 1707"/>
              <a:gd name="T57" fmla="*/ 544 h 1305"/>
              <a:gd name="T58" fmla="*/ 27 w 1707"/>
              <a:gd name="T59" fmla="*/ 508 h 1305"/>
              <a:gd name="T60" fmla="*/ 94 w 1707"/>
              <a:gd name="T61" fmla="*/ 484 h 1305"/>
              <a:gd name="T62" fmla="*/ 127 w 1707"/>
              <a:gd name="T63" fmla="*/ 487 h 1305"/>
              <a:gd name="T64" fmla="*/ 163 w 1707"/>
              <a:gd name="T65" fmla="*/ 507 h 1305"/>
              <a:gd name="T66" fmla="*/ 286 w 1707"/>
              <a:gd name="T67" fmla="*/ 463 h 1305"/>
              <a:gd name="T68" fmla="*/ 387 w 1707"/>
              <a:gd name="T69" fmla="*/ 394 h 1305"/>
              <a:gd name="T70" fmla="*/ 420 w 1707"/>
              <a:gd name="T71" fmla="*/ 363 h 1305"/>
              <a:gd name="T72" fmla="*/ 401 w 1707"/>
              <a:gd name="T73" fmla="*/ 248 h 1305"/>
              <a:gd name="T74" fmla="*/ 490 w 1707"/>
              <a:gd name="T75" fmla="*/ 226 h 1305"/>
              <a:gd name="T76" fmla="*/ 531 w 1707"/>
              <a:gd name="T77" fmla="*/ 248 h 1305"/>
              <a:gd name="T78" fmla="*/ 577 w 1707"/>
              <a:gd name="T79" fmla="*/ 118 h 1305"/>
              <a:gd name="T80" fmla="*/ 649 w 1707"/>
              <a:gd name="T81" fmla="*/ 136 h 1305"/>
              <a:gd name="T82" fmla="*/ 711 w 1707"/>
              <a:gd name="T83" fmla="*/ 60 h 1305"/>
              <a:gd name="T84" fmla="*/ 766 w 1707"/>
              <a:gd name="T85" fmla="*/ 26 h 1305"/>
              <a:gd name="T86" fmla="*/ 812 w 1707"/>
              <a:gd name="T87" fmla="*/ 7 h 1305"/>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1707"/>
              <a:gd name="T133" fmla="*/ 0 h 1305"/>
              <a:gd name="T134" fmla="*/ 1707 w 1707"/>
              <a:gd name="T135" fmla="*/ 1305 h 1305"/>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1707" h="1305">
                <a:moveTo>
                  <a:pt x="1165" y="10"/>
                </a:moveTo>
                <a:lnTo>
                  <a:pt x="1182" y="10"/>
                </a:lnTo>
                <a:lnTo>
                  <a:pt x="1172" y="43"/>
                </a:lnTo>
                <a:lnTo>
                  <a:pt x="1186" y="63"/>
                </a:lnTo>
                <a:lnTo>
                  <a:pt x="1189" y="77"/>
                </a:lnTo>
                <a:lnTo>
                  <a:pt x="1224" y="110"/>
                </a:lnTo>
                <a:lnTo>
                  <a:pt x="1232" y="138"/>
                </a:lnTo>
                <a:lnTo>
                  <a:pt x="1278" y="140"/>
                </a:lnTo>
                <a:lnTo>
                  <a:pt x="1298" y="158"/>
                </a:lnTo>
                <a:lnTo>
                  <a:pt x="1309" y="158"/>
                </a:lnTo>
                <a:lnTo>
                  <a:pt x="1335" y="215"/>
                </a:lnTo>
                <a:lnTo>
                  <a:pt x="1361" y="284"/>
                </a:lnTo>
                <a:lnTo>
                  <a:pt x="1349" y="326"/>
                </a:lnTo>
                <a:lnTo>
                  <a:pt x="1351" y="342"/>
                </a:lnTo>
                <a:lnTo>
                  <a:pt x="1327" y="383"/>
                </a:lnTo>
                <a:lnTo>
                  <a:pt x="1333" y="417"/>
                </a:lnTo>
                <a:lnTo>
                  <a:pt x="1418" y="453"/>
                </a:lnTo>
                <a:lnTo>
                  <a:pt x="1511" y="467"/>
                </a:lnTo>
                <a:lnTo>
                  <a:pt x="1607" y="533"/>
                </a:lnTo>
                <a:lnTo>
                  <a:pt x="1638" y="544"/>
                </a:lnTo>
                <a:lnTo>
                  <a:pt x="1640" y="562"/>
                </a:lnTo>
                <a:lnTo>
                  <a:pt x="1660" y="604"/>
                </a:lnTo>
                <a:lnTo>
                  <a:pt x="1679" y="658"/>
                </a:lnTo>
                <a:lnTo>
                  <a:pt x="1706" y="706"/>
                </a:lnTo>
                <a:lnTo>
                  <a:pt x="1691" y="723"/>
                </a:lnTo>
                <a:lnTo>
                  <a:pt x="1691" y="754"/>
                </a:lnTo>
                <a:lnTo>
                  <a:pt x="1657" y="769"/>
                </a:lnTo>
                <a:lnTo>
                  <a:pt x="1576" y="802"/>
                </a:lnTo>
                <a:lnTo>
                  <a:pt x="1524" y="846"/>
                </a:lnTo>
                <a:lnTo>
                  <a:pt x="1486" y="865"/>
                </a:lnTo>
                <a:lnTo>
                  <a:pt x="1480" y="891"/>
                </a:lnTo>
                <a:lnTo>
                  <a:pt x="1491" y="1019"/>
                </a:lnTo>
                <a:lnTo>
                  <a:pt x="1460" y="1014"/>
                </a:lnTo>
                <a:lnTo>
                  <a:pt x="1447" y="1025"/>
                </a:lnTo>
                <a:lnTo>
                  <a:pt x="1246" y="1065"/>
                </a:lnTo>
                <a:lnTo>
                  <a:pt x="1217" y="1087"/>
                </a:lnTo>
                <a:lnTo>
                  <a:pt x="1220" y="1140"/>
                </a:lnTo>
                <a:lnTo>
                  <a:pt x="1280" y="1191"/>
                </a:lnTo>
                <a:lnTo>
                  <a:pt x="1261" y="1224"/>
                </a:lnTo>
                <a:lnTo>
                  <a:pt x="1232" y="1237"/>
                </a:lnTo>
                <a:lnTo>
                  <a:pt x="1228" y="1253"/>
                </a:lnTo>
                <a:lnTo>
                  <a:pt x="1234" y="1270"/>
                </a:lnTo>
                <a:lnTo>
                  <a:pt x="1250" y="1270"/>
                </a:lnTo>
                <a:lnTo>
                  <a:pt x="1258" y="1282"/>
                </a:lnTo>
                <a:lnTo>
                  <a:pt x="1199" y="1301"/>
                </a:lnTo>
                <a:lnTo>
                  <a:pt x="1165" y="1287"/>
                </a:lnTo>
                <a:lnTo>
                  <a:pt x="1146" y="1277"/>
                </a:lnTo>
                <a:lnTo>
                  <a:pt x="1103" y="1277"/>
                </a:lnTo>
                <a:lnTo>
                  <a:pt x="1024" y="1241"/>
                </a:lnTo>
                <a:lnTo>
                  <a:pt x="974" y="1241"/>
                </a:lnTo>
                <a:lnTo>
                  <a:pt x="935" y="1253"/>
                </a:lnTo>
                <a:lnTo>
                  <a:pt x="890" y="1253"/>
                </a:lnTo>
                <a:lnTo>
                  <a:pt x="823" y="1290"/>
                </a:lnTo>
                <a:lnTo>
                  <a:pt x="768" y="1284"/>
                </a:lnTo>
                <a:lnTo>
                  <a:pt x="713" y="1304"/>
                </a:lnTo>
                <a:lnTo>
                  <a:pt x="667" y="1287"/>
                </a:lnTo>
                <a:lnTo>
                  <a:pt x="639" y="1263"/>
                </a:lnTo>
                <a:lnTo>
                  <a:pt x="567" y="1253"/>
                </a:lnTo>
                <a:lnTo>
                  <a:pt x="519" y="1285"/>
                </a:lnTo>
                <a:lnTo>
                  <a:pt x="492" y="1275"/>
                </a:lnTo>
                <a:lnTo>
                  <a:pt x="469" y="1257"/>
                </a:lnTo>
                <a:lnTo>
                  <a:pt x="418" y="1244"/>
                </a:lnTo>
                <a:lnTo>
                  <a:pt x="409" y="1234"/>
                </a:lnTo>
                <a:lnTo>
                  <a:pt x="387" y="1232"/>
                </a:lnTo>
                <a:lnTo>
                  <a:pt x="354" y="1181"/>
                </a:lnTo>
                <a:lnTo>
                  <a:pt x="321" y="1173"/>
                </a:lnTo>
                <a:lnTo>
                  <a:pt x="235" y="1200"/>
                </a:lnTo>
                <a:lnTo>
                  <a:pt x="203" y="1191"/>
                </a:lnTo>
                <a:lnTo>
                  <a:pt x="131" y="1138"/>
                </a:lnTo>
                <a:lnTo>
                  <a:pt x="110" y="1135"/>
                </a:lnTo>
                <a:lnTo>
                  <a:pt x="93" y="1101"/>
                </a:lnTo>
                <a:lnTo>
                  <a:pt x="105" y="1065"/>
                </a:lnTo>
                <a:lnTo>
                  <a:pt x="102" y="1048"/>
                </a:lnTo>
                <a:lnTo>
                  <a:pt x="76" y="1029"/>
                </a:lnTo>
                <a:lnTo>
                  <a:pt x="65" y="1012"/>
                </a:lnTo>
                <a:lnTo>
                  <a:pt x="10" y="981"/>
                </a:lnTo>
                <a:lnTo>
                  <a:pt x="10" y="972"/>
                </a:lnTo>
                <a:lnTo>
                  <a:pt x="38" y="961"/>
                </a:lnTo>
                <a:lnTo>
                  <a:pt x="53" y="971"/>
                </a:lnTo>
                <a:lnTo>
                  <a:pt x="69" y="954"/>
                </a:lnTo>
                <a:lnTo>
                  <a:pt x="65" y="901"/>
                </a:lnTo>
                <a:lnTo>
                  <a:pt x="69" y="858"/>
                </a:lnTo>
                <a:lnTo>
                  <a:pt x="32" y="822"/>
                </a:lnTo>
                <a:lnTo>
                  <a:pt x="10" y="829"/>
                </a:lnTo>
                <a:lnTo>
                  <a:pt x="0" y="802"/>
                </a:lnTo>
                <a:lnTo>
                  <a:pt x="14" y="776"/>
                </a:lnTo>
                <a:lnTo>
                  <a:pt x="5" y="752"/>
                </a:lnTo>
                <a:lnTo>
                  <a:pt x="29" y="730"/>
                </a:lnTo>
                <a:lnTo>
                  <a:pt x="38" y="721"/>
                </a:lnTo>
                <a:lnTo>
                  <a:pt x="38" y="701"/>
                </a:lnTo>
                <a:lnTo>
                  <a:pt x="72" y="685"/>
                </a:lnTo>
                <a:lnTo>
                  <a:pt x="105" y="679"/>
                </a:lnTo>
                <a:lnTo>
                  <a:pt x="134" y="668"/>
                </a:lnTo>
                <a:lnTo>
                  <a:pt x="158" y="675"/>
                </a:lnTo>
                <a:lnTo>
                  <a:pt x="177" y="668"/>
                </a:lnTo>
                <a:lnTo>
                  <a:pt x="181" y="672"/>
                </a:lnTo>
                <a:lnTo>
                  <a:pt x="185" y="694"/>
                </a:lnTo>
                <a:lnTo>
                  <a:pt x="201" y="701"/>
                </a:lnTo>
                <a:lnTo>
                  <a:pt x="235" y="699"/>
                </a:lnTo>
                <a:lnTo>
                  <a:pt x="280" y="653"/>
                </a:lnTo>
                <a:lnTo>
                  <a:pt x="365" y="670"/>
                </a:lnTo>
                <a:lnTo>
                  <a:pt x="409" y="639"/>
                </a:lnTo>
                <a:lnTo>
                  <a:pt x="536" y="610"/>
                </a:lnTo>
                <a:lnTo>
                  <a:pt x="545" y="593"/>
                </a:lnTo>
                <a:lnTo>
                  <a:pt x="555" y="544"/>
                </a:lnTo>
                <a:lnTo>
                  <a:pt x="591" y="516"/>
                </a:lnTo>
                <a:lnTo>
                  <a:pt x="601" y="516"/>
                </a:lnTo>
                <a:lnTo>
                  <a:pt x="601" y="501"/>
                </a:lnTo>
                <a:lnTo>
                  <a:pt x="603" y="378"/>
                </a:lnTo>
                <a:lnTo>
                  <a:pt x="610" y="352"/>
                </a:lnTo>
                <a:lnTo>
                  <a:pt x="575" y="342"/>
                </a:lnTo>
                <a:lnTo>
                  <a:pt x="574" y="330"/>
                </a:lnTo>
                <a:lnTo>
                  <a:pt x="610" y="320"/>
                </a:lnTo>
                <a:lnTo>
                  <a:pt x="704" y="313"/>
                </a:lnTo>
                <a:lnTo>
                  <a:pt x="720" y="330"/>
                </a:lnTo>
                <a:lnTo>
                  <a:pt x="753" y="339"/>
                </a:lnTo>
                <a:lnTo>
                  <a:pt x="761" y="342"/>
                </a:lnTo>
                <a:lnTo>
                  <a:pt x="775" y="323"/>
                </a:lnTo>
                <a:lnTo>
                  <a:pt x="756" y="306"/>
                </a:lnTo>
                <a:lnTo>
                  <a:pt x="827" y="163"/>
                </a:lnTo>
                <a:lnTo>
                  <a:pt x="838" y="154"/>
                </a:lnTo>
                <a:lnTo>
                  <a:pt x="902" y="187"/>
                </a:lnTo>
                <a:lnTo>
                  <a:pt x="930" y="187"/>
                </a:lnTo>
                <a:lnTo>
                  <a:pt x="943" y="205"/>
                </a:lnTo>
                <a:lnTo>
                  <a:pt x="1005" y="185"/>
                </a:lnTo>
                <a:lnTo>
                  <a:pt x="1019" y="84"/>
                </a:lnTo>
                <a:lnTo>
                  <a:pt x="1046" y="65"/>
                </a:lnTo>
                <a:lnTo>
                  <a:pt x="1077" y="63"/>
                </a:lnTo>
                <a:lnTo>
                  <a:pt x="1098" y="36"/>
                </a:lnTo>
                <a:lnTo>
                  <a:pt x="1107" y="10"/>
                </a:lnTo>
                <a:lnTo>
                  <a:pt x="1125" y="0"/>
                </a:lnTo>
                <a:lnTo>
                  <a:pt x="1165" y="10"/>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43" name="Freeform 1086"/>
          <p:cNvSpPr/>
          <p:nvPr/>
        </p:nvSpPr>
        <p:spPr bwMode="auto">
          <a:xfrm rot="356891">
            <a:off x="4253230" y="3269615"/>
            <a:ext cx="577215" cy="1057910"/>
          </a:xfrm>
          <a:custGeom>
            <a:avLst/>
            <a:gdLst>
              <a:gd name="T0" fmla="*/ 244 w 420"/>
              <a:gd name="T1" fmla="*/ 328 h 761"/>
              <a:gd name="T2" fmla="*/ 238 w 420"/>
              <a:gd name="T3" fmla="*/ 185 h 761"/>
              <a:gd name="T4" fmla="*/ 258 w 420"/>
              <a:gd name="T5" fmla="*/ 137 h 761"/>
              <a:gd name="T6" fmla="*/ 257 w 420"/>
              <a:gd name="T7" fmla="*/ 74 h 761"/>
              <a:gd name="T8" fmla="*/ 268 w 420"/>
              <a:gd name="T9" fmla="*/ 28 h 761"/>
              <a:gd name="T10" fmla="*/ 259 w 420"/>
              <a:gd name="T11" fmla="*/ 0 h 761"/>
              <a:gd name="T12" fmla="*/ 215 w 420"/>
              <a:gd name="T13" fmla="*/ 15 h 761"/>
              <a:gd name="T14" fmla="*/ 200 w 420"/>
              <a:gd name="T15" fmla="*/ 56 h 761"/>
              <a:gd name="T16" fmla="*/ 183 w 420"/>
              <a:gd name="T17" fmla="*/ 69 h 761"/>
              <a:gd name="T18" fmla="*/ 125 w 420"/>
              <a:gd name="T19" fmla="*/ 139 h 761"/>
              <a:gd name="T20" fmla="*/ 82 w 420"/>
              <a:gd name="T21" fmla="*/ 137 h 761"/>
              <a:gd name="T22" fmla="*/ 72 w 420"/>
              <a:gd name="T23" fmla="*/ 183 h 761"/>
              <a:gd name="T24" fmla="*/ 125 w 420"/>
              <a:gd name="T25" fmla="*/ 217 h 761"/>
              <a:gd name="T26" fmla="*/ 156 w 420"/>
              <a:gd name="T27" fmla="*/ 250 h 761"/>
              <a:gd name="T28" fmla="*/ 151 w 420"/>
              <a:gd name="T29" fmla="*/ 295 h 761"/>
              <a:gd name="T30" fmla="*/ 109 w 420"/>
              <a:gd name="T31" fmla="*/ 311 h 761"/>
              <a:gd name="T32" fmla="*/ 103 w 420"/>
              <a:gd name="T33" fmla="*/ 320 h 761"/>
              <a:gd name="T34" fmla="*/ 75 w 420"/>
              <a:gd name="T35" fmla="*/ 336 h 761"/>
              <a:gd name="T36" fmla="*/ 40 w 420"/>
              <a:gd name="T37" fmla="*/ 328 h 761"/>
              <a:gd name="T38" fmla="*/ 40 w 420"/>
              <a:gd name="T39" fmla="*/ 343 h 761"/>
              <a:gd name="T40" fmla="*/ 27 w 420"/>
              <a:gd name="T41" fmla="*/ 367 h 761"/>
              <a:gd name="T42" fmla="*/ 32 w 420"/>
              <a:gd name="T43" fmla="*/ 413 h 761"/>
              <a:gd name="T44" fmla="*/ 36 w 420"/>
              <a:gd name="T45" fmla="*/ 433 h 761"/>
              <a:gd name="T46" fmla="*/ 0 w 420"/>
              <a:gd name="T47" fmla="*/ 441 h 761"/>
              <a:gd name="T48" fmla="*/ 4 w 420"/>
              <a:gd name="T49" fmla="*/ 481 h 761"/>
              <a:gd name="T50" fmla="*/ 18 w 420"/>
              <a:gd name="T51" fmla="*/ 498 h 761"/>
              <a:gd name="T52" fmla="*/ 68 w 420"/>
              <a:gd name="T53" fmla="*/ 491 h 761"/>
              <a:gd name="T54" fmla="*/ 78 w 420"/>
              <a:gd name="T55" fmla="*/ 507 h 761"/>
              <a:gd name="T56" fmla="*/ 131 w 420"/>
              <a:gd name="T57" fmla="*/ 529 h 761"/>
              <a:gd name="T58" fmla="*/ 193 w 420"/>
              <a:gd name="T59" fmla="*/ 537 h 761"/>
              <a:gd name="T60" fmla="*/ 224 w 420"/>
              <a:gd name="T61" fmla="*/ 546 h 761"/>
              <a:gd name="T62" fmla="*/ 216 w 420"/>
              <a:gd name="T63" fmla="*/ 514 h 761"/>
              <a:gd name="T64" fmla="*/ 244 w 420"/>
              <a:gd name="T65" fmla="*/ 484 h 761"/>
              <a:gd name="T66" fmla="*/ 238 w 420"/>
              <a:gd name="T67" fmla="*/ 469 h 761"/>
              <a:gd name="T68" fmla="*/ 210 w 420"/>
              <a:gd name="T69" fmla="*/ 451 h 761"/>
              <a:gd name="T70" fmla="*/ 263 w 420"/>
              <a:gd name="T71" fmla="*/ 446 h 761"/>
              <a:gd name="T72" fmla="*/ 279 w 420"/>
              <a:gd name="T73" fmla="*/ 451 h 761"/>
              <a:gd name="T74" fmla="*/ 293 w 420"/>
              <a:gd name="T75" fmla="*/ 420 h 761"/>
              <a:gd name="T76" fmla="*/ 251 w 420"/>
              <a:gd name="T77" fmla="*/ 347 h 761"/>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w 420"/>
              <a:gd name="T118" fmla="*/ 0 h 761"/>
              <a:gd name="T119" fmla="*/ 420 w 420"/>
              <a:gd name="T120" fmla="*/ 761 h 761"/>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T117" t="T118" r="T119" b="T120"/>
            <a:pathLst>
              <a:path w="420" h="761">
                <a:moveTo>
                  <a:pt x="359" y="480"/>
                </a:moveTo>
                <a:lnTo>
                  <a:pt x="349" y="453"/>
                </a:lnTo>
                <a:lnTo>
                  <a:pt x="368" y="385"/>
                </a:lnTo>
                <a:lnTo>
                  <a:pt x="340" y="255"/>
                </a:lnTo>
                <a:lnTo>
                  <a:pt x="359" y="222"/>
                </a:lnTo>
                <a:lnTo>
                  <a:pt x="368" y="191"/>
                </a:lnTo>
                <a:lnTo>
                  <a:pt x="342" y="138"/>
                </a:lnTo>
                <a:lnTo>
                  <a:pt x="366" y="101"/>
                </a:lnTo>
                <a:lnTo>
                  <a:pt x="370" y="65"/>
                </a:lnTo>
                <a:lnTo>
                  <a:pt x="383" y="39"/>
                </a:lnTo>
                <a:lnTo>
                  <a:pt x="381" y="8"/>
                </a:lnTo>
                <a:lnTo>
                  <a:pt x="370" y="0"/>
                </a:lnTo>
                <a:lnTo>
                  <a:pt x="352" y="19"/>
                </a:lnTo>
                <a:lnTo>
                  <a:pt x="306" y="21"/>
                </a:lnTo>
                <a:lnTo>
                  <a:pt x="282" y="56"/>
                </a:lnTo>
                <a:lnTo>
                  <a:pt x="285" y="77"/>
                </a:lnTo>
                <a:lnTo>
                  <a:pt x="280" y="89"/>
                </a:lnTo>
                <a:lnTo>
                  <a:pt x="261" y="96"/>
                </a:lnTo>
                <a:lnTo>
                  <a:pt x="188" y="200"/>
                </a:lnTo>
                <a:lnTo>
                  <a:pt x="179" y="193"/>
                </a:lnTo>
                <a:lnTo>
                  <a:pt x="160" y="188"/>
                </a:lnTo>
                <a:lnTo>
                  <a:pt x="117" y="191"/>
                </a:lnTo>
                <a:lnTo>
                  <a:pt x="105" y="210"/>
                </a:lnTo>
                <a:lnTo>
                  <a:pt x="103" y="253"/>
                </a:lnTo>
                <a:lnTo>
                  <a:pt x="109" y="266"/>
                </a:lnTo>
                <a:lnTo>
                  <a:pt x="179" y="301"/>
                </a:lnTo>
                <a:lnTo>
                  <a:pt x="217" y="325"/>
                </a:lnTo>
                <a:lnTo>
                  <a:pt x="223" y="347"/>
                </a:lnTo>
                <a:lnTo>
                  <a:pt x="203" y="376"/>
                </a:lnTo>
                <a:lnTo>
                  <a:pt x="215" y="409"/>
                </a:lnTo>
                <a:lnTo>
                  <a:pt x="208" y="424"/>
                </a:lnTo>
                <a:lnTo>
                  <a:pt x="155" y="429"/>
                </a:lnTo>
                <a:lnTo>
                  <a:pt x="144" y="436"/>
                </a:lnTo>
                <a:lnTo>
                  <a:pt x="148" y="444"/>
                </a:lnTo>
                <a:lnTo>
                  <a:pt x="148" y="460"/>
                </a:lnTo>
                <a:lnTo>
                  <a:pt x="107" y="465"/>
                </a:lnTo>
                <a:lnTo>
                  <a:pt x="85" y="453"/>
                </a:lnTo>
                <a:lnTo>
                  <a:pt x="57" y="453"/>
                </a:lnTo>
                <a:lnTo>
                  <a:pt x="52" y="460"/>
                </a:lnTo>
                <a:lnTo>
                  <a:pt x="57" y="475"/>
                </a:lnTo>
                <a:lnTo>
                  <a:pt x="43" y="491"/>
                </a:lnTo>
                <a:lnTo>
                  <a:pt x="38" y="508"/>
                </a:lnTo>
                <a:lnTo>
                  <a:pt x="65" y="530"/>
                </a:lnTo>
                <a:lnTo>
                  <a:pt x="45" y="571"/>
                </a:lnTo>
                <a:lnTo>
                  <a:pt x="54" y="590"/>
                </a:lnTo>
                <a:lnTo>
                  <a:pt x="52" y="599"/>
                </a:lnTo>
                <a:lnTo>
                  <a:pt x="21" y="599"/>
                </a:lnTo>
                <a:lnTo>
                  <a:pt x="0" y="610"/>
                </a:lnTo>
                <a:lnTo>
                  <a:pt x="17" y="634"/>
                </a:lnTo>
                <a:lnTo>
                  <a:pt x="6" y="665"/>
                </a:lnTo>
                <a:lnTo>
                  <a:pt x="24" y="670"/>
                </a:lnTo>
                <a:lnTo>
                  <a:pt x="26" y="689"/>
                </a:lnTo>
                <a:lnTo>
                  <a:pt x="41" y="692"/>
                </a:lnTo>
                <a:lnTo>
                  <a:pt x="98" y="680"/>
                </a:lnTo>
                <a:lnTo>
                  <a:pt x="109" y="685"/>
                </a:lnTo>
                <a:lnTo>
                  <a:pt x="112" y="701"/>
                </a:lnTo>
                <a:lnTo>
                  <a:pt x="136" y="707"/>
                </a:lnTo>
                <a:lnTo>
                  <a:pt x="186" y="731"/>
                </a:lnTo>
                <a:lnTo>
                  <a:pt x="215" y="720"/>
                </a:lnTo>
                <a:lnTo>
                  <a:pt x="275" y="742"/>
                </a:lnTo>
                <a:lnTo>
                  <a:pt x="289" y="760"/>
                </a:lnTo>
                <a:lnTo>
                  <a:pt x="320" y="754"/>
                </a:lnTo>
                <a:lnTo>
                  <a:pt x="315" y="720"/>
                </a:lnTo>
                <a:lnTo>
                  <a:pt x="309" y="711"/>
                </a:lnTo>
                <a:lnTo>
                  <a:pt x="315" y="685"/>
                </a:lnTo>
                <a:lnTo>
                  <a:pt x="349" y="670"/>
                </a:lnTo>
                <a:lnTo>
                  <a:pt x="357" y="656"/>
                </a:lnTo>
                <a:lnTo>
                  <a:pt x="340" y="650"/>
                </a:lnTo>
                <a:lnTo>
                  <a:pt x="320" y="646"/>
                </a:lnTo>
                <a:lnTo>
                  <a:pt x="299" y="625"/>
                </a:lnTo>
                <a:lnTo>
                  <a:pt x="309" y="617"/>
                </a:lnTo>
                <a:lnTo>
                  <a:pt x="375" y="617"/>
                </a:lnTo>
                <a:lnTo>
                  <a:pt x="390" y="617"/>
                </a:lnTo>
                <a:lnTo>
                  <a:pt x="399" y="624"/>
                </a:lnTo>
                <a:lnTo>
                  <a:pt x="419" y="608"/>
                </a:lnTo>
                <a:lnTo>
                  <a:pt x="419" y="581"/>
                </a:lnTo>
                <a:lnTo>
                  <a:pt x="359" y="491"/>
                </a:lnTo>
                <a:lnTo>
                  <a:pt x="359" y="480"/>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44" name="Freeform 1087"/>
          <p:cNvSpPr/>
          <p:nvPr/>
        </p:nvSpPr>
        <p:spPr bwMode="auto">
          <a:xfrm rot="356891">
            <a:off x="4724400" y="3724275"/>
            <a:ext cx="697230" cy="639445"/>
          </a:xfrm>
          <a:custGeom>
            <a:avLst/>
            <a:gdLst>
              <a:gd name="T0" fmla="*/ 41 w 506"/>
              <a:gd name="T1" fmla="*/ 231 h 460"/>
              <a:gd name="T2" fmla="*/ 92 w 506"/>
              <a:gd name="T3" fmla="*/ 278 h 460"/>
              <a:gd name="T4" fmla="*/ 134 w 506"/>
              <a:gd name="T5" fmla="*/ 287 h 460"/>
              <a:gd name="T6" fmla="*/ 173 w 506"/>
              <a:gd name="T7" fmla="*/ 280 h 460"/>
              <a:gd name="T8" fmla="*/ 185 w 506"/>
              <a:gd name="T9" fmla="*/ 287 h 460"/>
              <a:gd name="T10" fmla="*/ 198 w 506"/>
              <a:gd name="T11" fmla="*/ 280 h 460"/>
              <a:gd name="T12" fmla="*/ 208 w 506"/>
              <a:gd name="T13" fmla="*/ 288 h 460"/>
              <a:gd name="T14" fmla="*/ 213 w 506"/>
              <a:gd name="T15" fmla="*/ 304 h 460"/>
              <a:gd name="T16" fmla="*/ 232 w 506"/>
              <a:gd name="T17" fmla="*/ 316 h 460"/>
              <a:gd name="T18" fmla="*/ 256 w 506"/>
              <a:gd name="T19" fmla="*/ 316 h 460"/>
              <a:gd name="T20" fmla="*/ 275 w 506"/>
              <a:gd name="T21" fmla="*/ 332 h 460"/>
              <a:gd name="T22" fmla="*/ 291 w 506"/>
              <a:gd name="T23" fmla="*/ 323 h 460"/>
              <a:gd name="T24" fmla="*/ 304 w 506"/>
              <a:gd name="T25" fmla="*/ 332 h 460"/>
              <a:gd name="T26" fmla="*/ 315 w 506"/>
              <a:gd name="T27" fmla="*/ 309 h 460"/>
              <a:gd name="T28" fmla="*/ 330 w 506"/>
              <a:gd name="T29" fmla="*/ 301 h 460"/>
              <a:gd name="T30" fmla="*/ 333 w 506"/>
              <a:gd name="T31" fmla="*/ 284 h 460"/>
              <a:gd name="T32" fmla="*/ 326 w 506"/>
              <a:gd name="T33" fmla="*/ 251 h 460"/>
              <a:gd name="T34" fmla="*/ 324 w 506"/>
              <a:gd name="T35" fmla="*/ 249 h 460"/>
              <a:gd name="T36" fmla="*/ 309 w 506"/>
              <a:gd name="T37" fmla="*/ 264 h 460"/>
              <a:gd name="T38" fmla="*/ 285 w 506"/>
              <a:gd name="T39" fmla="*/ 245 h 460"/>
              <a:gd name="T40" fmla="*/ 269 w 506"/>
              <a:gd name="T41" fmla="*/ 224 h 460"/>
              <a:gd name="T42" fmla="*/ 285 w 506"/>
              <a:gd name="T43" fmla="*/ 210 h 460"/>
              <a:gd name="T44" fmla="*/ 289 w 506"/>
              <a:gd name="T45" fmla="*/ 188 h 460"/>
              <a:gd name="T46" fmla="*/ 301 w 506"/>
              <a:gd name="T47" fmla="*/ 180 h 460"/>
              <a:gd name="T48" fmla="*/ 299 w 506"/>
              <a:gd name="T49" fmla="*/ 150 h 460"/>
              <a:gd name="T50" fmla="*/ 307 w 506"/>
              <a:gd name="T51" fmla="*/ 145 h 460"/>
              <a:gd name="T52" fmla="*/ 321 w 506"/>
              <a:gd name="T53" fmla="*/ 153 h 460"/>
              <a:gd name="T54" fmla="*/ 330 w 506"/>
              <a:gd name="T55" fmla="*/ 167 h 460"/>
              <a:gd name="T56" fmla="*/ 348 w 506"/>
              <a:gd name="T57" fmla="*/ 153 h 460"/>
              <a:gd name="T58" fmla="*/ 355 w 506"/>
              <a:gd name="T59" fmla="*/ 145 h 460"/>
              <a:gd name="T60" fmla="*/ 352 w 506"/>
              <a:gd name="T61" fmla="*/ 130 h 460"/>
              <a:gd name="T62" fmla="*/ 330 w 506"/>
              <a:gd name="T63" fmla="*/ 118 h 460"/>
              <a:gd name="T64" fmla="*/ 325 w 506"/>
              <a:gd name="T65" fmla="*/ 103 h 460"/>
              <a:gd name="T66" fmla="*/ 286 w 506"/>
              <a:gd name="T67" fmla="*/ 109 h 460"/>
              <a:gd name="T68" fmla="*/ 262 w 506"/>
              <a:gd name="T69" fmla="*/ 86 h 460"/>
              <a:gd name="T70" fmla="*/ 251 w 506"/>
              <a:gd name="T71" fmla="*/ 83 h 460"/>
              <a:gd name="T72" fmla="*/ 251 w 506"/>
              <a:gd name="T73" fmla="*/ 68 h 460"/>
              <a:gd name="T74" fmla="*/ 305 w 506"/>
              <a:gd name="T75" fmla="*/ 6 h 460"/>
              <a:gd name="T76" fmla="*/ 285 w 506"/>
              <a:gd name="T77" fmla="*/ 12 h 460"/>
              <a:gd name="T78" fmla="*/ 273 w 506"/>
              <a:gd name="T79" fmla="*/ 20 h 460"/>
              <a:gd name="T80" fmla="*/ 269 w 506"/>
              <a:gd name="T81" fmla="*/ 13 h 460"/>
              <a:gd name="T82" fmla="*/ 269 w 506"/>
              <a:gd name="T83" fmla="*/ 4 h 460"/>
              <a:gd name="T84" fmla="*/ 259 w 506"/>
              <a:gd name="T85" fmla="*/ 0 h 460"/>
              <a:gd name="T86" fmla="*/ 234 w 506"/>
              <a:gd name="T87" fmla="*/ 10 h 460"/>
              <a:gd name="T88" fmla="*/ 173 w 506"/>
              <a:gd name="T89" fmla="*/ 2 h 460"/>
              <a:gd name="T90" fmla="*/ 169 w 506"/>
              <a:gd name="T91" fmla="*/ 54 h 460"/>
              <a:gd name="T92" fmla="*/ 140 w 506"/>
              <a:gd name="T93" fmla="*/ 78 h 460"/>
              <a:gd name="T94" fmla="*/ 100 w 506"/>
              <a:gd name="T95" fmla="*/ 86 h 460"/>
              <a:gd name="T96" fmla="*/ 45 w 506"/>
              <a:gd name="T97" fmla="*/ 126 h 460"/>
              <a:gd name="T98" fmla="*/ 0 w 506"/>
              <a:gd name="T99" fmla="*/ 138 h 460"/>
              <a:gd name="T100" fmla="*/ 0 w 506"/>
              <a:gd name="T101" fmla="*/ 146 h 460"/>
              <a:gd name="T102" fmla="*/ 41 w 506"/>
              <a:gd name="T103" fmla="*/ 212 h 460"/>
              <a:gd name="T104" fmla="*/ 41 w 506"/>
              <a:gd name="T105" fmla="*/ 231 h 460"/>
              <a:gd name="T106" fmla="*/ 41 w 506"/>
              <a:gd name="T107" fmla="*/ 231 h 460"/>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506"/>
              <a:gd name="T163" fmla="*/ 0 h 460"/>
              <a:gd name="T164" fmla="*/ 506 w 506"/>
              <a:gd name="T165" fmla="*/ 460 h 460"/>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506" h="460">
                <a:moveTo>
                  <a:pt x="59" y="319"/>
                </a:moveTo>
                <a:lnTo>
                  <a:pt x="131" y="384"/>
                </a:lnTo>
                <a:lnTo>
                  <a:pt x="191" y="396"/>
                </a:lnTo>
                <a:lnTo>
                  <a:pt x="246" y="388"/>
                </a:lnTo>
                <a:lnTo>
                  <a:pt x="263" y="396"/>
                </a:lnTo>
                <a:lnTo>
                  <a:pt x="282" y="386"/>
                </a:lnTo>
                <a:lnTo>
                  <a:pt x="296" y="399"/>
                </a:lnTo>
                <a:lnTo>
                  <a:pt x="303" y="421"/>
                </a:lnTo>
                <a:lnTo>
                  <a:pt x="329" y="437"/>
                </a:lnTo>
                <a:lnTo>
                  <a:pt x="364" y="437"/>
                </a:lnTo>
                <a:lnTo>
                  <a:pt x="390" y="459"/>
                </a:lnTo>
                <a:lnTo>
                  <a:pt x="414" y="447"/>
                </a:lnTo>
                <a:lnTo>
                  <a:pt x="432" y="459"/>
                </a:lnTo>
                <a:lnTo>
                  <a:pt x="447" y="427"/>
                </a:lnTo>
                <a:lnTo>
                  <a:pt x="469" y="416"/>
                </a:lnTo>
                <a:lnTo>
                  <a:pt x="474" y="392"/>
                </a:lnTo>
                <a:lnTo>
                  <a:pt x="464" y="348"/>
                </a:lnTo>
                <a:lnTo>
                  <a:pt x="460" y="343"/>
                </a:lnTo>
                <a:lnTo>
                  <a:pt x="438" y="365"/>
                </a:lnTo>
                <a:lnTo>
                  <a:pt x="406" y="339"/>
                </a:lnTo>
                <a:lnTo>
                  <a:pt x="382" y="309"/>
                </a:lnTo>
                <a:lnTo>
                  <a:pt x="406" y="291"/>
                </a:lnTo>
                <a:lnTo>
                  <a:pt x="412" y="259"/>
                </a:lnTo>
                <a:lnTo>
                  <a:pt x="428" y="249"/>
                </a:lnTo>
                <a:lnTo>
                  <a:pt x="425" y="207"/>
                </a:lnTo>
                <a:lnTo>
                  <a:pt x="436" y="199"/>
                </a:lnTo>
                <a:lnTo>
                  <a:pt x="456" y="211"/>
                </a:lnTo>
                <a:lnTo>
                  <a:pt x="469" y="230"/>
                </a:lnTo>
                <a:lnTo>
                  <a:pt x="495" y="211"/>
                </a:lnTo>
                <a:lnTo>
                  <a:pt x="505" y="201"/>
                </a:lnTo>
                <a:lnTo>
                  <a:pt x="500" y="180"/>
                </a:lnTo>
                <a:lnTo>
                  <a:pt x="469" y="163"/>
                </a:lnTo>
                <a:lnTo>
                  <a:pt x="462" y="143"/>
                </a:lnTo>
                <a:lnTo>
                  <a:pt x="407" y="150"/>
                </a:lnTo>
                <a:lnTo>
                  <a:pt x="373" y="119"/>
                </a:lnTo>
                <a:lnTo>
                  <a:pt x="357" y="115"/>
                </a:lnTo>
                <a:lnTo>
                  <a:pt x="357" y="95"/>
                </a:lnTo>
                <a:lnTo>
                  <a:pt x="434" y="9"/>
                </a:lnTo>
                <a:lnTo>
                  <a:pt x="406" y="16"/>
                </a:lnTo>
                <a:lnTo>
                  <a:pt x="388" y="28"/>
                </a:lnTo>
                <a:lnTo>
                  <a:pt x="382" y="18"/>
                </a:lnTo>
                <a:lnTo>
                  <a:pt x="382" y="4"/>
                </a:lnTo>
                <a:lnTo>
                  <a:pt x="368" y="0"/>
                </a:lnTo>
                <a:lnTo>
                  <a:pt x="333" y="13"/>
                </a:lnTo>
                <a:lnTo>
                  <a:pt x="246" y="2"/>
                </a:lnTo>
                <a:lnTo>
                  <a:pt x="241" y="75"/>
                </a:lnTo>
                <a:lnTo>
                  <a:pt x="199" y="108"/>
                </a:lnTo>
                <a:lnTo>
                  <a:pt x="143" y="119"/>
                </a:lnTo>
                <a:lnTo>
                  <a:pt x="64" y="174"/>
                </a:lnTo>
                <a:lnTo>
                  <a:pt x="0" y="192"/>
                </a:lnTo>
                <a:lnTo>
                  <a:pt x="0" y="203"/>
                </a:lnTo>
                <a:lnTo>
                  <a:pt x="59" y="293"/>
                </a:lnTo>
                <a:lnTo>
                  <a:pt x="59" y="319"/>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45" name="Freeform 1088"/>
          <p:cNvSpPr/>
          <p:nvPr/>
        </p:nvSpPr>
        <p:spPr bwMode="auto">
          <a:xfrm rot="356891">
            <a:off x="4747260" y="3135630"/>
            <a:ext cx="402590" cy="843915"/>
          </a:xfrm>
          <a:custGeom>
            <a:avLst/>
            <a:gdLst>
              <a:gd name="T0" fmla="*/ 13 w 292"/>
              <a:gd name="T1" fmla="*/ 440 h 606"/>
              <a:gd name="T2" fmla="*/ 59 w 292"/>
              <a:gd name="T3" fmla="*/ 427 h 606"/>
              <a:gd name="T4" fmla="*/ 114 w 292"/>
              <a:gd name="T5" fmla="*/ 387 h 606"/>
              <a:gd name="T6" fmla="*/ 153 w 292"/>
              <a:gd name="T7" fmla="*/ 379 h 606"/>
              <a:gd name="T8" fmla="*/ 184 w 292"/>
              <a:gd name="T9" fmla="*/ 355 h 606"/>
              <a:gd name="T10" fmla="*/ 186 w 292"/>
              <a:gd name="T11" fmla="*/ 301 h 606"/>
              <a:gd name="T12" fmla="*/ 172 w 292"/>
              <a:gd name="T13" fmla="*/ 282 h 606"/>
              <a:gd name="T14" fmla="*/ 177 w 292"/>
              <a:gd name="T15" fmla="*/ 266 h 606"/>
              <a:gd name="T16" fmla="*/ 186 w 292"/>
              <a:gd name="T17" fmla="*/ 252 h 606"/>
              <a:gd name="T18" fmla="*/ 191 w 292"/>
              <a:gd name="T19" fmla="*/ 229 h 606"/>
              <a:gd name="T20" fmla="*/ 199 w 292"/>
              <a:gd name="T21" fmla="*/ 213 h 606"/>
              <a:gd name="T22" fmla="*/ 184 w 292"/>
              <a:gd name="T23" fmla="*/ 182 h 606"/>
              <a:gd name="T24" fmla="*/ 162 w 292"/>
              <a:gd name="T25" fmla="*/ 156 h 606"/>
              <a:gd name="T26" fmla="*/ 174 w 292"/>
              <a:gd name="T27" fmla="*/ 113 h 606"/>
              <a:gd name="T28" fmla="*/ 200 w 292"/>
              <a:gd name="T29" fmla="*/ 96 h 606"/>
              <a:gd name="T30" fmla="*/ 206 w 292"/>
              <a:gd name="T31" fmla="*/ 68 h 606"/>
              <a:gd name="T32" fmla="*/ 194 w 292"/>
              <a:gd name="T33" fmla="*/ 45 h 606"/>
              <a:gd name="T34" fmla="*/ 194 w 292"/>
              <a:gd name="T35" fmla="*/ 15 h 606"/>
              <a:gd name="T36" fmla="*/ 177 w 292"/>
              <a:gd name="T37" fmla="*/ 0 h 606"/>
              <a:gd name="T38" fmla="*/ 137 w 292"/>
              <a:gd name="T39" fmla="*/ 20 h 606"/>
              <a:gd name="T40" fmla="*/ 132 w 292"/>
              <a:gd name="T41" fmla="*/ 14 h 606"/>
              <a:gd name="T42" fmla="*/ 110 w 292"/>
              <a:gd name="T43" fmla="*/ 31 h 606"/>
              <a:gd name="T44" fmla="*/ 93 w 292"/>
              <a:gd name="T45" fmla="*/ 29 h 606"/>
              <a:gd name="T46" fmla="*/ 59 w 292"/>
              <a:gd name="T47" fmla="*/ 80 h 606"/>
              <a:gd name="T48" fmla="*/ 47 w 292"/>
              <a:gd name="T49" fmla="*/ 80 h 606"/>
              <a:gd name="T50" fmla="*/ 29 w 292"/>
              <a:gd name="T51" fmla="*/ 96 h 606"/>
              <a:gd name="T52" fmla="*/ 30 w 292"/>
              <a:gd name="T53" fmla="*/ 119 h 606"/>
              <a:gd name="T54" fmla="*/ 21 w 292"/>
              <a:gd name="T55" fmla="*/ 138 h 606"/>
              <a:gd name="T56" fmla="*/ 18 w 292"/>
              <a:gd name="T57" fmla="*/ 164 h 606"/>
              <a:gd name="T58" fmla="*/ 2 w 292"/>
              <a:gd name="T59" fmla="*/ 191 h 606"/>
              <a:gd name="T60" fmla="*/ 20 w 292"/>
              <a:gd name="T61" fmla="*/ 229 h 606"/>
              <a:gd name="T62" fmla="*/ 13 w 292"/>
              <a:gd name="T63" fmla="*/ 252 h 606"/>
              <a:gd name="T64" fmla="*/ 0 w 292"/>
              <a:gd name="T65" fmla="*/ 277 h 606"/>
              <a:gd name="T66" fmla="*/ 20 w 292"/>
              <a:gd name="T67" fmla="*/ 371 h 606"/>
              <a:gd name="T68" fmla="*/ 6 w 292"/>
              <a:gd name="T69" fmla="*/ 421 h 606"/>
              <a:gd name="T70" fmla="*/ 13 w 292"/>
              <a:gd name="T71" fmla="*/ 440 h 606"/>
              <a:gd name="T72" fmla="*/ 13 w 292"/>
              <a:gd name="T73" fmla="*/ 440 h 60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292"/>
              <a:gd name="T112" fmla="*/ 0 h 606"/>
              <a:gd name="T113" fmla="*/ 292 w 292"/>
              <a:gd name="T114" fmla="*/ 606 h 60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292" h="606">
                <a:moveTo>
                  <a:pt x="19" y="605"/>
                </a:moveTo>
                <a:lnTo>
                  <a:pt x="83" y="587"/>
                </a:lnTo>
                <a:lnTo>
                  <a:pt x="162" y="532"/>
                </a:lnTo>
                <a:lnTo>
                  <a:pt x="217" y="520"/>
                </a:lnTo>
                <a:lnTo>
                  <a:pt x="260" y="488"/>
                </a:lnTo>
                <a:lnTo>
                  <a:pt x="264" y="414"/>
                </a:lnTo>
                <a:lnTo>
                  <a:pt x="244" y="388"/>
                </a:lnTo>
                <a:lnTo>
                  <a:pt x="251" y="366"/>
                </a:lnTo>
                <a:lnTo>
                  <a:pt x="264" y="346"/>
                </a:lnTo>
                <a:lnTo>
                  <a:pt x="269" y="315"/>
                </a:lnTo>
                <a:lnTo>
                  <a:pt x="281" y="293"/>
                </a:lnTo>
                <a:lnTo>
                  <a:pt x="260" y="250"/>
                </a:lnTo>
                <a:lnTo>
                  <a:pt x="229" y="214"/>
                </a:lnTo>
                <a:lnTo>
                  <a:pt x="246" y="156"/>
                </a:lnTo>
                <a:lnTo>
                  <a:pt x="284" y="132"/>
                </a:lnTo>
                <a:lnTo>
                  <a:pt x="291" y="95"/>
                </a:lnTo>
                <a:lnTo>
                  <a:pt x="275" y="62"/>
                </a:lnTo>
                <a:lnTo>
                  <a:pt x="275" y="21"/>
                </a:lnTo>
                <a:lnTo>
                  <a:pt x="251" y="0"/>
                </a:lnTo>
                <a:lnTo>
                  <a:pt x="194" y="28"/>
                </a:lnTo>
                <a:lnTo>
                  <a:pt x="186" y="20"/>
                </a:lnTo>
                <a:lnTo>
                  <a:pt x="155" y="42"/>
                </a:lnTo>
                <a:lnTo>
                  <a:pt x="131" y="40"/>
                </a:lnTo>
                <a:lnTo>
                  <a:pt x="83" y="110"/>
                </a:lnTo>
                <a:lnTo>
                  <a:pt x="67" y="110"/>
                </a:lnTo>
                <a:lnTo>
                  <a:pt x="41" y="132"/>
                </a:lnTo>
                <a:lnTo>
                  <a:pt x="43" y="163"/>
                </a:lnTo>
                <a:lnTo>
                  <a:pt x="30" y="190"/>
                </a:lnTo>
                <a:lnTo>
                  <a:pt x="26" y="225"/>
                </a:lnTo>
                <a:lnTo>
                  <a:pt x="2" y="262"/>
                </a:lnTo>
                <a:lnTo>
                  <a:pt x="28" y="315"/>
                </a:lnTo>
                <a:lnTo>
                  <a:pt x="19" y="346"/>
                </a:lnTo>
                <a:lnTo>
                  <a:pt x="0" y="380"/>
                </a:lnTo>
                <a:lnTo>
                  <a:pt x="28" y="510"/>
                </a:lnTo>
                <a:lnTo>
                  <a:pt x="9" y="578"/>
                </a:lnTo>
                <a:lnTo>
                  <a:pt x="19" y="605"/>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46" name="Freeform 1089"/>
          <p:cNvSpPr/>
          <p:nvPr/>
        </p:nvSpPr>
        <p:spPr bwMode="auto">
          <a:xfrm rot="356891">
            <a:off x="5250815" y="3466465"/>
            <a:ext cx="755650" cy="525145"/>
          </a:xfrm>
          <a:custGeom>
            <a:avLst/>
            <a:gdLst>
              <a:gd name="T0" fmla="*/ 85 w 549"/>
              <a:gd name="T1" fmla="*/ 263 h 378"/>
              <a:gd name="T2" fmla="*/ 88 w 549"/>
              <a:gd name="T3" fmla="*/ 248 h 378"/>
              <a:gd name="T4" fmla="*/ 102 w 549"/>
              <a:gd name="T5" fmla="*/ 241 h 378"/>
              <a:gd name="T6" fmla="*/ 126 w 549"/>
              <a:gd name="T7" fmla="*/ 263 h 378"/>
              <a:gd name="T8" fmla="*/ 134 w 549"/>
              <a:gd name="T9" fmla="*/ 263 h 378"/>
              <a:gd name="T10" fmla="*/ 157 w 549"/>
              <a:gd name="T11" fmla="*/ 260 h 378"/>
              <a:gd name="T12" fmla="*/ 171 w 549"/>
              <a:gd name="T13" fmla="*/ 248 h 378"/>
              <a:gd name="T14" fmla="*/ 188 w 549"/>
              <a:gd name="T15" fmla="*/ 265 h 378"/>
              <a:gd name="T16" fmla="*/ 197 w 549"/>
              <a:gd name="T17" fmla="*/ 251 h 378"/>
              <a:gd name="T18" fmla="*/ 199 w 549"/>
              <a:gd name="T19" fmla="*/ 242 h 378"/>
              <a:gd name="T20" fmla="*/ 214 w 549"/>
              <a:gd name="T21" fmla="*/ 234 h 378"/>
              <a:gd name="T22" fmla="*/ 218 w 549"/>
              <a:gd name="T23" fmla="*/ 214 h 378"/>
              <a:gd name="T24" fmla="*/ 235 w 549"/>
              <a:gd name="T25" fmla="*/ 212 h 378"/>
              <a:gd name="T26" fmla="*/ 276 w 549"/>
              <a:gd name="T27" fmla="*/ 136 h 378"/>
              <a:gd name="T28" fmla="*/ 269 w 549"/>
              <a:gd name="T29" fmla="*/ 124 h 378"/>
              <a:gd name="T30" fmla="*/ 276 w 549"/>
              <a:gd name="T31" fmla="*/ 115 h 378"/>
              <a:gd name="T32" fmla="*/ 287 w 549"/>
              <a:gd name="T33" fmla="*/ 119 h 378"/>
              <a:gd name="T34" fmla="*/ 300 w 549"/>
              <a:gd name="T35" fmla="*/ 111 h 378"/>
              <a:gd name="T36" fmla="*/ 308 w 549"/>
              <a:gd name="T37" fmla="*/ 93 h 378"/>
              <a:gd name="T38" fmla="*/ 344 w 549"/>
              <a:gd name="T39" fmla="*/ 59 h 378"/>
              <a:gd name="T40" fmla="*/ 371 w 549"/>
              <a:gd name="T41" fmla="*/ 50 h 378"/>
              <a:gd name="T42" fmla="*/ 385 w 549"/>
              <a:gd name="T43" fmla="*/ 38 h 378"/>
              <a:gd name="T44" fmla="*/ 380 w 549"/>
              <a:gd name="T45" fmla="*/ 12 h 378"/>
              <a:gd name="T46" fmla="*/ 362 w 549"/>
              <a:gd name="T47" fmla="*/ 10 h 378"/>
              <a:gd name="T48" fmla="*/ 320 w 549"/>
              <a:gd name="T49" fmla="*/ 13 h 378"/>
              <a:gd name="T50" fmla="*/ 292 w 549"/>
              <a:gd name="T51" fmla="*/ 0 h 378"/>
              <a:gd name="T52" fmla="*/ 274 w 549"/>
              <a:gd name="T53" fmla="*/ 4 h 378"/>
              <a:gd name="T54" fmla="*/ 231 w 549"/>
              <a:gd name="T55" fmla="*/ 59 h 378"/>
              <a:gd name="T56" fmla="*/ 218 w 549"/>
              <a:gd name="T57" fmla="*/ 68 h 378"/>
              <a:gd name="T58" fmla="*/ 191 w 549"/>
              <a:gd name="T59" fmla="*/ 56 h 378"/>
              <a:gd name="T60" fmla="*/ 188 w 549"/>
              <a:gd name="T61" fmla="*/ 41 h 378"/>
              <a:gd name="T62" fmla="*/ 182 w 549"/>
              <a:gd name="T63" fmla="*/ 15 h 378"/>
              <a:gd name="T64" fmla="*/ 167 w 549"/>
              <a:gd name="T65" fmla="*/ 6 h 378"/>
              <a:gd name="T66" fmla="*/ 143 w 549"/>
              <a:gd name="T67" fmla="*/ 12 h 378"/>
              <a:gd name="T68" fmla="*/ 127 w 549"/>
              <a:gd name="T69" fmla="*/ 2 h 378"/>
              <a:gd name="T70" fmla="*/ 104 w 549"/>
              <a:gd name="T71" fmla="*/ 31 h 378"/>
              <a:gd name="T72" fmla="*/ 80 w 549"/>
              <a:gd name="T73" fmla="*/ 38 h 378"/>
              <a:gd name="T74" fmla="*/ 46 w 549"/>
              <a:gd name="T75" fmla="*/ 69 h 378"/>
              <a:gd name="T76" fmla="*/ 10 w 549"/>
              <a:gd name="T77" fmla="*/ 140 h 378"/>
              <a:gd name="T78" fmla="*/ 18 w 549"/>
              <a:gd name="T79" fmla="*/ 159 h 378"/>
              <a:gd name="T80" fmla="*/ 18 w 549"/>
              <a:gd name="T81" fmla="*/ 167 h 378"/>
              <a:gd name="T82" fmla="*/ 18 w 549"/>
              <a:gd name="T83" fmla="*/ 176 h 378"/>
              <a:gd name="T84" fmla="*/ 21 w 549"/>
              <a:gd name="T85" fmla="*/ 184 h 378"/>
              <a:gd name="T86" fmla="*/ 35 w 549"/>
              <a:gd name="T87" fmla="*/ 175 h 378"/>
              <a:gd name="T88" fmla="*/ 53 w 549"/>
              <a:gd name="T89" fmla="*/ 170 h 378"/>
              <a:gd name="T90" fmla="*/ 0 w 549"/>
              <a:gd name="T91" fmla="*/ 231 h 378"/>
              <a:gd name="T92" fmla="*/ 0 w 549"/>
              <a:gd name="T93" fmla="*/ 246 h 378"/>
              <a:gd name="T94" fmla="*/ 11 w 549"/>
              <a:gd name="T95" fmla="*/ 248 h 378"/>
              <a:gd name="T96" fmla="*/ 35 w 549"/>
              <a:gd name="T97" fmla="*/ 272 h 378"/>
              <a:gd name="T98" fmla="*/ 74 w 549"/>
              <a:gd name="T99" fmla="*/ 267 h 378"/>
              <a:gd name="T100" fmla="*/ 85 w 549"/>
              <a:gd name="T101" fmla="*/ 263 h 378"/>
              <a:gd name="T102" fmla="*/ 85 w 549"/>
              <a:gd name="T103" fmla="*/ 263 h 37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549"/>
              <a:gd name="T157" fmla="*/ 0 h 378"/>
              <a:gd name="T158" fmla="*/ 549 w 549"/>
              <a:gd name="T159" fmla="*/ 378 h 37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549" h="378">
                <a:moveTo>
                  <a:pt x="121" y="365"/>
                </a:moveTo>
                <a:lnTo>
                  <a:pt x="125" y="343"/>
                </a:lnTo>
                <a:lnTo>
                  <a:pt x="145" y="334"/>
                </a:lnTo>
                <a:lnTo>
                  <a:pt x="180" y="365"/>
                </a:lnTo>
                <a:lnTo>
                  <a:pt x="191" y="365"/>
                </a:lnTo>
                <a:lnTo>
                  <a:pt x="224" y="360"/>
                </a:lnTo>
                <a:lnTo>
                  <a:pt x="243" y="345"/>
                </a:lnTo>
                <a:lnTo>
                  <a:pt x="269" y="367"/>
                </a:lnTo>
                <a:lnTo>
                  <a:pt x="281" y="348"/>
                </a:lnTo>
                <a:lnTo>
                  <a:pt x="283" y="336"/>
                </a:lnTo>
                <a:lnTo>
                  <a:pt x="305" y="324"/>
                </a:lnTo>
                <a:lnTo>
                  <a:pt x="311" y="297"/>
                </a:lnTo>
                <a:lnTo>
                  <a:pt x="334" y="293"/>
                </a:lnTo>
                <a:lnTo>
                  <a:pt x="394" y="189"/>
                </a:lnTo>
                <a:lnTo>
                  <a:pt x="384" y="172"/>
                </a:lnTo>
                <a:lnTo>
                  <a:pt x="394" y="160"/>
                </a:lnTo>
                <a:lnTo>
                  <a:pt x="408" y="165"/>
                </a:lnTo>
                <a:lnTo>
                  <a:pt x="427" y="154"/>
                </a:lnTo>
                <a:lnTo>
                  <a:pt x="439" y="129"/>
                </a:lnTo>
                <a:lnTo>
                  <a:pt x="489" y="83"/>
                </a:lnTo>
                <a:lnTo>
                  <a:pt x="528" y="70"/>
                </a:lnTo>
                <a:lnTo>
                  <a:pt x="548" y="52"/>
                </a:lnTo>
                <a:lnTo>
                  <a:pt x="542" y="16"/>
                </a:lnTo>
                <a:lnTo>
                  <a:pt x="515" y="13"/>
                </a:lnTo>
                <a:lnTo>
                  <a:pt x="456" y="19"/>
                </a:lnTo>
                <a:lnTo>
                  <a:pt x="415" y="0"/>
                </a:lnTo>
                <a:lnTo>
                  <a:pt x="390" y="4"/>
                </a:lnTo>
                <a:lnTo>
                  <a:pt x="329" y="83"/>
                </a:lnTo>
                <a:lnTo>
                  <a:pt x="311" y="95"/>
                </a:lnTo>
                <a:lnTo>
                  <a:pt x="272" y="77"/>
                </a:lnTo>
                <a:lnTo>
                  <a:pt x="269" y="57"/>
                </a:lnTo>
                <a:lnTo>
                  <a:pt x="260" y="21"/>
                </a:lnTo>
                <a:lnTo>
                  <a:pt x="239" y="9"/>
                </a:lnTo>
                <a:lnTo>
                  <a:pt x="204" y="17"/>
                </a:lnTo>
                <a:lnTo>
                  <a:pt x="181" y="2"/>
                </a:lnTo>
                <a:lnTo>
                  <a:pt x="149" y="43"/>
                </a:lnTo>
                <a:lnTo>
                  <a:pt x="114" y="52"/>
                </a:lnTo>
                <a:lnTo>
                  <a:pt x="66" y="96"/>
                </a:lnTo>
                <a:lnTo>
                  <a:pt x="13" y="194"/>
                </a:lnTo>
                <a:lnTo>
                  <a:pt x="26" y="220"/>
                </a:lnTo>
                <a:lnTo>
                  <a:pt x="25" y="231"/>
                </a:lnTo>
                <a:lnTo>
                  <a:pt x="25" y="244"/>
                </a:lnTo>
                <a:lnTo>
                  <a:pt x="30" y="255"/>
                </a:lnTo>
                <a:lnTo>
                  <a:pt x="49" y="242"/>
                </a:lnTo>
                <a:lnTo>
                  <a:pt x="76" y="235"/>
                </a:lnTo>
                <a:lnTo>
                  <a:pt x="0" y="321"/>
                </a:lnTo>
                <a:lnTo>
                  <a:pt x="0" y="341"/>
                </a:lnTo>
                <a:lnTo>
                  <a:pt x="16" y="345"/>
                </a:lnTo>
                <a:lnTo>
                  <a:pt x="50" y="377"/>
                </a:lnTo>
                <a:lnTo>
                  <a:pt x="105" y="370"/>
                </a:lnTo>
                <a:lnTo>
                  <a:pt x="121" y="365"/>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47" name="Freeform 1090"/>
          <p:cNvSpPr/>
          <p:nvPr/>
        </p:nvSpPr>
        <p:spPr bwMode="auto">
          <a:xfrm rot="356891">
            <a:off x="5081270" y="2860675"/>
            <a:ext cx="624205" cy="914400"/>
          </a:xfrm>
          <a:custGeom>
            <a:avLst/>
            <a:gdLst>
              <a:gd name="T0" fmla="*/ 125 w 455"/>
              <a:gd name="T1" fmla="*/ 459 h 658"/>
              <a:gd name="T2" fmla="*/ 152 w 455"/>
              <a:gd name="T3" fmla="*/ 369 h 658"/>
              <a:gd name="T4" fmla="*/ 210 w 455"/>
              <a:gd name="T5" fmla="*/ 331 h 658"/>
              <a:gd name="T6" fmla="*/ 223 w 455"/>
              <a:gd name="T7" fmla="*/ 295 h 658"/>
              <a:gd name="T8" fmla="*/ 198 w 455"/>
              <a:gd name="T9" fmla="*/ 282 h 658"/>
              <a:gd name="T10" fmla="*/ 167 w 455"/>
              <a:gd name="T11" fmla="*/ 265 h 658"/>
              <a:gd name="T12" fmla="*/ 151 w 455"/>
              <a:gd name="T13" fmla="*/ 221 h 658"/>
              <a:gd name="T14" fmla="*/ 122 w 455"/>
              <a:gd name="T15" fmla="*/ 223 h 658"/>
              <a:gd name="T16" fmla="*/ 91 w 455"/>
              <a:gd name="T17" fmla="*/ 216 h 658"/>
              <a:gd name="T18" fmla="*/ 113 w 455"/>
              <a:gd name="T19" fmla="*/ 168 h 658"/>
              <a:gd name="T20" fmla="*/ 139 w 455"/>
              <a:gd name="T21" fmla="*/ 120 h 658"/>
              <a:gd name="T22" fmla="*/ 182 w 455"/>
              <a:gd name="T23" fmla="*/ 140 h 658"/>
              <a:gd name="T24" fmla="*/ 199 w 455"/>
              <a:gd name="T25" fmla="*/ 171 h 658"/>
              <a:gd name="T26" fmla="*/ 203 w 455"/>
              <a:gd name="T27" fmla="*/ 199 h 658"/>
              <a:gd name="T28" fmla="*/ 228 w 455"/>
              <a:gd name="T29" fmla="*/ 229 h 658"/>
              <a:gd name="T30" fmla="*/ 289 w 455"/>
              <a:gd name="T31" fmla="*/ 212 h 658"/>
              <a:gd name="T32" fmla="*/ 315 w 455"/>
              <a:gd name="T33" fmla="*/ 157 h 658"/>
              <a:gd name="T34" fmla="*/ 283 w 455"/>
              <a:gd name="T35" fmla="*/ 128 h 658"/>
              <a:gd name="T36" fmla="*/ 267 w 455"/>
              <a:gd name="T37" fmla="*/ 82 h 658"/>
              <a:gd name="T38" fmla="*/ 210 w 455"/>
              <a:gd name="T39" fmla="*/ 52 h 658"/>
              <a:gd name="T40" fmla="*/ 178 w 455"/>
              <a:gd name="T41" fmla="*/ 0 h 658"/>
              <a:gd name="T42" fmla="*/ 139 w 455"/>
              <a:gd name="T43" fmla="*/ 30 h 658"/>
              <a:gd name="T44" fmla="*/ 141 w 455"/>
              <a:gd name="T45" fmla="*/ 53 h 658"/>
              <a:gd name="T46" fmla="*/ 102 w 455"/>
              <a:gd name="T47" fmla="*/ 66 h 658"/>
              <a:gd name="T48" fmla="*/ 81 w 455"/>
              <a:gd name="T49" fmla="*/ 74 h 658"/>
              <a:gd name="T50" fmla="*/ 45 w 455"/>
              <a:gd name="T51" fmla="*/ 84 h 658"/>
              <a:gd name="T52" fmla="*/ 36 w 455"/>
              <a:gd name="T53" fmla="*/ 53 h 658"/>
              <a:gd name="T54" fmla="*/ 6 w 455"/>
              <a:gd name="T55" fmla="*/ 97 h 658"/>
              <a:gd name="T56" fmla="*/ 19 w 455"/>
              <a:gd name="T57" fmla="*/ 167 h 658"/>
              <a:gd name="T58" fmla="*/ 36 w 455"/>
              <a:gd name="T59" fmla="*/ 212 h 658"/>
              <a:gd name="T60" fmla="*/ 43 w 455"/>
              <a:gd name="T61" fmla="*/ 261 h 658"/>
              <a:gd name="T62" fmla="*/ 4 w 455"/>
              <a:gd name="T63" fmla="*/ 321 h 658"/>
              <a:gd name="T64" fmla="*/ 41 w 455"/>
              <a:gd name="T65" fmla="*/ 377 h 658"/>
              <a:gd name="T66" fmla="*/ 29 w 455"/>
              <a:gd name="T67" fmla="*/ 416 h 658"/>
              <a:gd name="T68" fmla="*/ 15 w 455"/>
              <a:gd name="T69" fmla="*/ 447 h 658"/>
              <a:gd name="T70" fmla="*/ 89 w 455"/>
              <a:gd name="T71" fmla="*/ 473 h 658"/>
              <a:gd name="T72" fmla="*/ 124 w 455"/>
              <a:gd name="T73" fmla="*/ 466 h 65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455"/>
              <a:gd name="T112" fmla="*/ 0 h 658"/>
              <a:gd name="T113" fmla="*/ 455 w 455"/>
              <a:gd name="T114" fmla="*/ 658 h 65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455" h="658">
                <a:moveTo>
                  <a:pt x="178" y="647"/>
                </a:moveTo>
                <a:lnTo>
                  <a:pt x="179" y="637"/>
                </a:lnTo>
                <a:lnTo>
                  <a:pt x="166" y="610"/>
                </a:lnTo>
                <a:lnTo>
                  <a:pt x="219" y="513"/>
                </a:lnTo>
                <a:lnTo>
                  <a:pt x="267" y="469"/>
                </a:lnTo>
                <a:lnTo>
                  <a:pt x="303" y="460"/>
                </a:lnTo>
                <a:lnTo>
                  <a:pt x="335" y="418"/>
                </a:lnTo>
                <a:lnTo>
                  <a:pt x="322" y="409"/>
                </a:lnTo>
                <a:lnTo>
                  <a:pt x="311" y="379"/>
                </a:lnTo>
                <a:lnTo>
                  <a:pt x="284" y="390"/>
                </a:lnTo>
                <a:lnTo>
                  <a:pt x="243" y="379"/>
                </a:lnTo>
                <a:lnTo>
                  <a:pt x="241" y="368"/>
                </a:lnTo>
                <a:lnTo>
                  <a:pt x="239" y="298"/>
                </a:lnTo>
                <a:lnTo>
                  <a:pt x="217" y="306"/>
                </a:lnTo>
                <a:lnTo>
                  <a:pt x="203" y="319"/>
                </a:lnTo>
                <a:lnTo>
                  <a:pt x="176" y="310"/>
                </a:lnTo>
                <a:lnTo>
                  <a:pt x="138" y="317"/>
                </a:lnTo>
                <a:lnTo>
                  <a:pt x="131" y="300"/>
                </a:lnTo>
                <a:lnTo>
                  <a:pt x="136" y="266"/>
                </a:lnTo>
                <a:lnTo>
                  <a:pt x="164" y="233"/>
                </a:lnTo>
                <a:lnTo>
                  <a:pt x="171" y="196"/>
                </a:lnTo>
                <a:lnTo>
                  <a:pt x="200" y="167"/>
                </a:lnTo>
                <a:lnTo>
                  <a:pt x="250" y="194"/>
                </a:lnTo>
                <a:lnTo>
                  <a:pt x="263" y="194"/>
                </a:lnTo>
                <a:lnTo>
                  <a:pt x="272" y="231"/>
                </a:lnTo>
                <a:lnTo>
                  <a:pt x="287" y="238"/>
                </a:lnTo>
                <a:lnTo>
                  <a:pt x="293" y="262"/>
                </a:lnTo>
                <a:lnTo>
                  <a:pt x="291" y="277"/>
                </a:lnTo>
                <a:lnTo>
                  <a:pt x="322" y="300"/>
                </a:lnTo>
                <a:lnTo>
                  <a:pt x="327" y="317"/>
                </a:lnTo>
                <a:lnTo>
                  <a:pt x="353" y="329"/>
                </a:lnTo>
                <a:lnTo>
                  <a:pt x="416" y="293"/>
                </a:lnTo>
                <a:lnTo>
                  <a:pt x="416" y="273"/>
                </a:lnTo>
                <a:lnTo>
                  <a:pt x="454" y="218"/>
                </a:lnTo>
                <a:lnTo>
                  <a:pt x="427" y="180"/>
                </a:lnTo>
                <a:lnTo>
                  <a:pt x="408" y="178"/>
                </a:lnTo>
                <a:lnTo>
                  <a:pt x="370" y="154"/>
                </a:lnTo>
                <a:lnTo>
                  <a:pt x="384" y="115"/>
                </a:lnTo>
                <a:lnTo>
                  <a:pt x="327" y="110"/>
                </a:lnTo>
                <a:lnTo>
                  <a:pt x="303" y="72"/>
                </a:lnTo>
                <a:lnTo>
                  <a:pt x="305" y="52"/>
                </a:lnTo>
                <a:lnTo>
                  <a:pt x="256" y="0"/>
                </a:lnTo>
                <a:lnTo>
                  <a:pt x="226" y="16"/>
                </a:lnTo>
                <a:lnTo>
                  <a:pt x="200" y="42"/>
                </a:lnTo>
                <a:lnTo>
                  <a:pt x="208" y="62"/>
                </a:lnTo>
                <a:lnTo>
                  <a:pt x="202" y="74"/>
                </a:lnTo>
                <a:lnTo>
                  <a:pt x="164" y="77"/>
                </a:lnTo>
                <a:lnTo>
                  <a:pt x="147" y="93"/>
                </a:lnTo>
                <a:lnTo>
                  <a:pt x="131" y="86"/>
                </a:lnTo>
                <a:lnTo>
                  <a:pt x="116" y="101"/>
                </a:lnTo>
                <a:lnTo>
                  <a:pt x="81" y="127"/>
                </a:lnTo>
                <a:lnTo>
                  <a:pt x="66" y="117"/>
                </a:lnTo>
                <a:lnTo>
                  <a:pt x="66" y="81"/>
                </a:lnTo>
                <a:lnTo>
                  <a:pt x="52" y="74"/>
                </a:lnTo>
                <a:lnTo>
                  <a:pt x="33" y="83"/>
                </a:lnTo>
                <a:lnTo>
                  <a:pt x="9" y="134"/>
                </a:lnTo>
                <a:lnTo>
                  <a:pt x="0" y="182"/>
                </a:lnTo>
                <a:lnTo>
                  <a:pt x="28" y="231"/>
                </a:lnTo>
                <a:lnTo>
                  <a:pt x="52" y="253"/>
                </a:lnTo>
                <a:lnTo>
                  <a:pt x="52" y="293"/>
                </a:lnTo>
                <a:lnTo>
                  <a:pt x="68" y="326"/>
                </a:lnTo>
                <a:lnTo>
                  <a:pt x="61" y="363"/>
                </a:lnTo>
                <a:lnTo>
                  <a:pt x="24" y="387"/>
                </a:lnTo>
                <a:lnTo>
                  <a:pt x="6" y="445"/>
                </a:lnTo>
                <a:lnTo>
                  <a:pt x="37" y="480"/>
                </a:lnTo>
                <a:lnTo>
                  <a:pt x="59" y="524"/>
                </a:lnTo>
                <a:lnTo>
                  <a:pt x="46" y="546"/>
                </a:lnTo>
                <a:lnTo>
                  <a:pt x="42" y="577"/>
                </a:lnTo>
                <a:lnTo>
                  <a:pt x="28" y="597"/>
                </a:lnTo>
                <a:lnTo>
                  <a:pt x="21" y="619"/>
                </a:lnTo>
                <a:lnTo>
                  <a:pt x="42" y="645"/>
                </a:lnTo>
                <a:lnTo>
                  <a:pt x="129" y="657"/>
                </a:lnTo>
                <a:lnTo>
                  <a:pt x="164" y="643"/>
                </a:lnTo>
                <a:lnTo>
                  <a:pt x="178" y="647"/>
                </a:lnTo>
              </a:path>
            </a:pathLst>
          </a:custGeom>
          <a:solidFill>
            <a:srgbClr val="A67346"/>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48" name="Freeform 1091"/>
          <p:cNvSpPr/>
          <p:nvPr/>
        </p:nvSpPr>
        <p:spPr bwMode="auto">
          <a:xfrm rot="356891">
            <a:off x="5412105" y="3188335"/>
            <a:ext cx="121920" cy="222885"/>
          </a:xfrm>
          <a:custGeom>
            <a:avLst/>
            <a:gdLst>
              <a:gd name="T0" fmla="*/ 51 w 89"/>
              <a:gd name="T1" fmla="*/ 108 h 160"/>
              <a:gd name="T2" fmla="*/ 32 w 89"/>
              <a:gd name="T3" fmla="*/ 116 h 160"/>
              <a:gd name="T4" fmla="*/ 4 w 89"/>
              <a:gd name="T5" fmla="*/ 108 h 160"/>
              <a:gd name="T6" fmla="*/ 2 w 89"/>
              <a:gd name="T7" fmla="*/ 100 h 160"/>
              <a:gd name="T8" fmla="*/ 0 w 89"/>
              <a:gd name="T9" fmla="*/ 48 h 160"/>
              <a:gd name="T10" fmla="*/ 20 w 89"/>
              <a:gd name="T11" fmla="*/ 39 h 160"/>
              <a:gd name="T12" fmla="*/ 17 w 89"/>
              <a:gd name="T13" fmla="*/ 29 h 160"/>
              <a:gd name="T14" fmla="*/ 21 w 89"/>
              <a:gd name="T15" fmla="*/ 10 h 160"/>
              <a:gd name="T16" fmla="*/ 23 w 89"/>
              <a:gd name="T17" fmla="*/ 0 h 160"/>
              <a:gd name="T18" fmla="*/ 34 w 89"/>
              <a:gd name="T19" fmla="*/ 5 h 160"/>
              <a:gd name="T20" fmla="*/ 38 w 89"/>
              <a:gd name="T21" fmla="*/ 23 h 160"/>
              <a:gd name="T22" fmla="*/ 36 w 89"/>
              <a:gd name="T23" fmla="*/ 33 h 160"/>
              <a:gd name="T24" fmla="*/ 59 w 89"/>
              <a:gd name="T25" fmla="*/ 50 h 160"/>
              <a:gd name="T26" fmla="*/ 61 w 89"/>
              <a:gd name="T27" fmla="*/ 62 h 160"/>
              <a:gd name="T28" fmla="*/ 48 w 89"/>
              <a:gd name="T29" fmla="*/ 72 h 160"/>
              <a:gd name="T30" fmla="*/ 45 w 89"/>
              <a:gd name="T31" fmla="*/ 93 h 160"/>
              <a:gd name="T32" fmla="*/ 51 w 89"/>
              <a:gd name="T33" fmla="*/ 108 h 160"/>
              <a:gd name="T34" fmla="*/ 51 w 89"/>
              <a:gd name="T35" fmla="*/ 108 h 16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9"/>
              <a:gd name="T55" fmla="*/ 0 h 160"/>
              <a:gd name="T56" fmla="*/ 89 w 89"/>
              <a:gd name="T57" fmla="*/ 160 h 16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9" h="160">
                <a:moveTo>
                  <a:pt x="72" y="148"/>
                </a:moveTo>
                <a:lnTo>
                  <a:pt x="45" y="159"/>
                </a:lnTo>
                <a:lnTo>
                  <a:pt x="4" y="148"/>
                </a:lnTo>
                <a:lnTo>
                  <a:pt x="2" y="137"/>
                </a:lnTo>
                <a:lnTo>
                  <a:pt x="0" y="66"/>
                </a:lnTo>
                <a:lnTo>
                  <a:pt x="28" y="53"/>
                </a:lnTo>
                <a:lnTo>
                  <a:pt x="24" y="40"/>
                </a:lnTo>
                <a:lnTo>
                  <a:pt x="30" y="13"/>
                </a:lnTo>
                <a:lnTo>
                  <a:pt x="33" y="0"/>
                </a:lnTo>
                <a:lnTo>
                  <a:pt x="48" y="6"/>
                </a:lnTo>
                <a:lnTo>
                  <a:pt x="54" y="31"/>
                </a:lnTo>
                <a:lnTo>
                  <a:pt x="52" y="46"/>
                </a:lnTo>
                <a:lnTo>
                  <a:pt x="83" y="69"/>
                </a:lnTo>
                <a:lnTo>
                  <a:pt x="88" y="86"/>
                </a:lnTo>
                <a:lnTo>
                  <a:pt x="69" y="99"/>
                </a:lnTo>
                <a:lnTo>
                  <a:pt x="64" y="127"/>
                </a:lnTo>
                <a:lnTo>
                  <a:pt x="72" y="148"/>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49" name="Freeform 1092"/>
          <p:cNvSpPr/>
          <p:nvPr/>
        </p:nvSpPr>
        <p:spPr bwMode="auto">
          <a:xfrm rot="356891">
            <a:off x="5273675" y="3090545"/>
            <a:ext cx="195580" cy="212090"/>
          </a:xfrm>
          <a:custGeom>
            <a:avLst/>
            <a:gdLst>
              <a:gd name="T0" fmla="*/ 75 w 142"/>
              <a:gd name="T1" fmla="*/ 93 h 153"/>
              <a:gd name="T2" fmla="*/ 74 w 142"/>
              <a:gd name="T3" fmla="*/ 78 h 153"/>
              <a:gd name="T4" fmla="*/ 68 w 142"/>
              <a:gd name="T5" fmla="*/ 65 h 153"/>
              <a:gd name="T6" fmla="*/ 96 w 142"/>
              <a:gd name="T7" fmla="*/ 56 h 153"/>
              <a:gd name="T8" fmla="*/ 98 w 142"/>
              <a:gd name="T9" fmla="*/ 45 h 153"/>
              <a:gd name="T10" fmla="*/ 91 w 142"/>
              <a:gd name="T11" fmla="*/ 19 h 153"/>
              <a:gd name="T12" fmla="*/ 83 w 142"/>
              <a:gd name="T13" fmla="*/ 19 h 153"/>
              <a:gd name="T14" fmla="*/ 47 w 142"/>
              <a:gd name="T15" fmla="*/ 0 h 153"/>
              <a:gd name="T16" fmla="*/ 28 w 142"/>
              <a:gd name="T17" fmla="*/ 20 h 153"/>
              <a:gd name="T18" fmla="*/ 23 w 142"/>
              <a:gd name="T19" fmla="*/ 47 h 153"/>
              <a:gd name="T20" fmla="*/ 4 w 142"/>
              <a:gd name="T21" fmla="*/ 72 h 153"/>
              <a:gd name="T22" fmla="*/ 0 w 142"/>
              <a:gd name="T23" fmla="*/ 95 h 153"/>
              <a:gd name="T24" fmla="*/ 4 w 142"/>
              <a:gd name="T25" fmla="*/ 107 h 153"/>
              <a:gd name="T26" fmla="*/ 31 w 142"/>
              <a:gd name="T27" fmla="*/ 102 h 153"/>
              <a:gd name="T28" fmla="*/ 51 w 142"/>
              <a:gd name="T29" fmla="*/ 109 h 153"/>
              <a:gd name="T30" fmla="*/ 59 w 142"/>
              <a:gd name="T31" fmla="*/ 99 h 153"/>
              <a:gd name="T32" fmla="*/ 75 w 142"/>
              <a:gd name="T33" fmla="*/ 93 h 153"/>
              <a:gd name="T34" fmla="*/ 75 w 142"/>
              <a:gd name="T35" fmla="*/ 93 h 15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42"/>
              <a:gd name="T55" fmla="*/ 0 h 153"/>
              <a:gd name="T56" fmla="*/ 142 w 142"/>
              <a:gd name="T57" fmla="*/ 153 h 15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42" h="153">
                <a:moveTo>
                  <a:pt x="107" y="130"/>
                </a:moveTo>
                <a:lnTo>
                  <a:pt x="105" y="108"/>
                </a:lnTo>
                <a:lnTo>
                  <a:pt x="98" y="92"/>
                </a:lnTo>
                <a:lnTo>
                  <a:pt x="138" y="77"/>
                </a:lnTo>
                <a:lnTo>
                  <a:pt x="141" y="63"/>
                </a:lnTo>
                <a:lnTo>
                  <a:pt x="131" y="26"/>
                </a:lnTo>
                <a:lnTo>
                  <a:pt x="119" y="26"/>
                </a:lnTo>
                <a:lnTo>
                  <a:pt x="68" y="0"/>
                </a:lnTo>
                <a:lnTo>
                  <a:pt x="40" y="28"/>
                </a:lnTo>
                <a:lnTo>
                  <a:pt x="33" y="65"/>
                </a:lnTo>
                <a:lnTo>
                  <a:pt x="4" y="99"/>
                </a:lnTo>
                <a:lnTo>
                  <a:pt x="0" y="132"/>
                </a:lnTo>
                <a:lnTo>
                  <a:pt x="6" y="149"/>
                </a:lnTo>
                <a:lnTo>
                  <a:pt x="44" y="142"/>
                </a:lnTo>
                <a:lnTo>
                  <a:pt x="72" y="152"/>
                </a:lnTo>
                <a:lnTo>
                  <a:pt x="85" y="138"/>
                </a:lnTo>
                <a:lnTo>
                  <a:pt x="107" y="130"/>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50" name="Freeform 1093"/>
          <p:cNvSpPr/>
          <p:nvPr/>
        </p:nvSpPr>
        <p:spPr bwMode="auto">
          <a:xfrm rot="356891">
            <a:off x="4123055" y="3282950"/>
            <a:ext cx="317500" cy="557530"/>
          </a:xfrm>
          <a:custGeom>
            <a:avLst/>
            <a:gdLst>
              <a:gd name="T0" fmla="*/ 152 w 230"/>
              <a:gd name="T1" fmla="*/ 163 h 400"/>
              <a:gd name="T2" fmla="*/ 153 w 230"/>
              <a:gd name="T3" fmla="*/ 131 h 400"/>
              <a:gd name="T4" fmla="*/ 162 w 230"/>
              <a:gd name="T5" fmla="*/ 117 h 400"/>
              <a:gd name="T6" fmla="*/ 158 w 230"/>
              <a:gd name="T7" fmla="*/ 103 h 400"/>
              <a:gd name="T8" fmla="*/ 107 w 230"/>
              <a:gd name="T9" fmla="*/ 84 h 400"/>
              <a:gd name="T10" fmla="*/ 111 w 230"/>
              <a:gd name="T11" fmla="*/ 62 h 400"/>
              <a:gd name="T12" fmla="*/ 127 w 230"/>
              <a:gd name="T13" fmla="*/ 40 h 400"/>
              <a:gd name="T14" fmla="*/ 118 w 230"/>
              <a:gd name="T15" fmla="*/ 5 h 400"/>
              <a:gd name="T16" fmla="*/ 113 w 230"/>
              <a:gd name="T17" fmla="*/ 0 h 400"/>
              <a:gd name="T18" fmla="*/ 80 w 230"/>
              <a:gd name="T19" fmla="*/ 23 h 400"/>
              <a:gd name="T20" fmla="*/ 65 w 230"/>
              <a:gd name="T21" fmla="*/ 74 h 400"/>
              <a:gd name="T22" fmla="*/ 61 w 230"/>
              <a:gd name="T23" fmla="*/ 110 h 400"/>
              <a:gd name="T24" fmla="*/ 33 w 230"/>
              <a:gd name="T25" fmla="*/ 131 h 400"/>
              <a:gd name="T26" fmla="*/ 19 w 230"/>
              <a:gd name="T27" fmla="*/ 138 h 400"/>
              <a:gd name="T28" fmla="*/ 0 w 230"/>
              <a:gd name="T29" fmla="*/ 142 h 400"/>
              <a:gd name="T30" fmla="*/ 42 w 230"/>
              <a:gd name="T31" fmla="*/ 196 h 400"/>
              <a:gd name="T32" fmla="*/ 50 w 230"/>
              <a:gd name="T33" fmla="*/ 237 h 400"/>
              <a:gd name="T34" fmla="*/ 47 w 230"/>
              <a:gd name="T35" fmla="*/ 256 h 400"/>
              <a:gd name="T36" fmla="*/ 76 w 230"/>
              <a:gd name="T37" fmla="*/ 272 h 400"/>
              <a:gd name="T38" fmla="*/ 76 w 230"/>
              <a:gd name="T39" fmla="*/ 284 h 400"/>
              <a:gd name="T40" fmla="*/ 102 w 230"/>
              <a:gd name="T41" fmla="*/ 291 h 400"/>
              <a:gd name="T42" fmla="*/ 109 w 230"/>
              <a:gd name="T43" fmla="*/ 291 h 400"/>
              <a:gd name="T44" fmla="*/ 109 w 230"/>
              <a:gd name="T45" fmla="*/ 267 h 400"/>
              <a:gd name="T46" fmla="*/ 129 w 230"/>
              <a:gd name="T47" fmla="*/ 265 h 400"/>
              <a:gd name="T48" fmla="*/ 135 w 230"/>
              <a:gd name="T49" fmla="*/ 238 h 400"/>
              <a:gd name="T50" fmla="*/ 120 w 230"/>
              <a:gd name="T51" fmla="*/ 226 h 400"/>
              <a:gd name="T52" fmla="*/ 109 w 230"/>
              <a:gd name="T53" fmla="*/ 215 h 400"/>
              <a:gd name="T54" fmla="*/ 114 w 230"/>
              <a:gd name="T55" fmla="*/ 164 h 400"/>
              <a:gd name="T56" fmla="*/ 125 w 230"/>
              <a:gd name="T57" fmla="*/ 158 h 400"/>
              <a:gd name="T58" fmla="*/ 143 w 230"/>
              <a:gd name="T59" fmla="*/ 166 h 400"/>
              <a:gd name="T60" fmla="*/ 152 w 230"/>
              <a:gd name="T61" fmla="*/ 163 h 400"/>
              <a:gd name="T62" fmla="*/ 152 w 230"/>
              <a:gd name="T63" fmla="*/ 163 h 40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230"/>
              <a:gd name="T97" fmla="*/ 0 h 400"/>
              <a:gd name="T98" fmla="*/ 230 w 230"/>
              <a:gd name="T99" fmla="*/ 400 h 40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230" h="400">
                <a:moveTo>
                  <a:pt x="214" y="223"/>
                </a:moveTo>
                <a:lnTo>
                  <a:pt x="216" y="180"/>
                </a:lnTo>
                <a:lnTo>
                  <a:pt x="229" y="160"/>
                </a:lnTo>
                <a:lnTo>
                  <a:pt x="223" y="141"/>
                </a:lnTo>
                <a:lnTo>
                  <a:pt x="152" y="114"/>
                </a:lnTo>
                <a:lnTo>
                  <a:pt x="157" y="86"/>
                </a:lnTo>
                <a:lnTo>
                  <a:pt x="178" y="55"/>
                </a:lnTo>
                <a:lnTo>
                  <a:pt x="166" y="6"/>
                </a:lnTo>
                <a:lnTo>
                  <a:pt x="159" y="0"/>
                </a:lnTo>
                <a:lnTo>
                  <a:pt x="113" y="31"/>
                </a:lnTo>
                <a:lnTo>
                  <a:pt x="92" y="101"/>
                </a:lnTo>
                <a:lnTo>
                  <a:pt x="85" y="150"/>
                </a:lnTo>
                <a:lnTo>
                  <a:pt x="47" y="180"/>
                </a:lnTo>
                <a:lnTo>
                  <a:pt x="26" y="189"/>
                </a:lnTo>
                <a:lnTo>
                  <a:pt x="0" y="196"/>
                </a:lnTo>
                <a:lnTo>
                  <a:pt x="59" y="269"/>
                </a:lnTo>
                <a:lnTo>
                  <a:pt x="71" y="324"/>
                </a:lnTo>
                <a:lnTo>
                  <a:pt x="66" y="350"/>
                </a:lnTo>
                <a:lnTo>
                  <a:pt x="107" y="372"/>
                </a:lnTo>
                <a:lnTo>
                  <a:pt x="107" y="389"/>
                </a:lnTo>
                <a:lnTo>
                  <a:pt x="144" y="399"/>
                </a:lnTo>
                <a:lnTo>
                  <a:pt x="154" y="399"/>
                </a:lnTo>
                <a:lnTo>
                  <a:pt x="154" y="367"/>
                </a:lnTo>
                <a:lnTo>
                  <a:pt x="183" y="363"/>
                </a:lnTo>
                <a:lnTo>
                  <a:pt x="190" y="326"/>
                </a:lnTo>
                <a:lnTo>
                  <a:pt x="170" y="310"/>
                </a:lnTo>
                <a:lnTo>
                  <a:pt x="154" y="295"/>
                </a:lnTo>
                <a:lnTo>
                  <a:pt x="161" y="225"/>
                </a:lnTo>
                <a:lnTo>
                  <a:pt x="176" y="216"/>
                </a:lnTo>
                <a:lnTo>
                  <a:pt x="202" y="227"/>
                </a:lnTo>
                <a:lnTo>
                  <a:pt x="214" y="223"/>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51" name="Freeform 1094"/>
          <p:cNvSpPr/>
          <p:nvPr/>
        </p:nvSpPr>
        <p:spPr bwMode="auto">
          <a:xfrm rot="356891">
            <a:off x="3519805" y="1246505"/>
            <a:ext cx="2576830" cy="2365375"/>
          </a:xfrm>
          <a:custGeom>
            <a:avLst/>
            <a:gdLst>
              <a:gd name="T0" fmla="*/ 428 w 1876"/>
              <a:gd name="T1" fmla="*/ 1194 h 1700"/>
              <a:gd name="T2" fmla="*/ 484 w 1876"/>
              <a:gd name="T3" fmla="*/ 1090 h 1700"/>
              <a:gd name="T4" fmla="*/ 524 w 1876"/>
              <a:gd name="T5" fmla="*/ 1187 h 1700"/>
              <a:gd name="T6" fmla="*/ 577 w 1876"/>
              <a:gd name="T7" fmla="*/ 1208 h 1700"/>
              <a:gd name="T8" fmla="*/ 644 w 1876"/>
              <a:gd name="T9" fmla="*/ 1104 h 1700"/>
              <a:gd name="T10" fmla="*/ 712 w 1876"/>
              <a:gd name="T11" fmla="*/ 1069 h 1700"/>
              <a:gd name="T12" fmla="*/ 791 w 1876"/>
              <a:gd name="T13" fmla="*/ 1003 h 1700"/>
              <a:gd name="T14" fmla="*/ 839 w 1876"/>
              <a:gd name="T15" fmla="*/ 938 h 1700"/>
              <a:gd name="T16" fmla="*/ 885 w 1876"/>
              <a:gd name="T17" fmla="*/ 865 h 1700"/>
              <a:gd name="T18" fmla="*/ 930 w 1876"/>
              <a:gd name="T19" fmla="*/ 868 h 1700"/>
              <a:gd name="T20" fmla="*/ 985 w 1876"/>
              <a:gd name="T21" fmla="*/ 851 h 1700"/>
              <a:gd name="T22" fmla="*/ 1052 w 1876"/>
              <a:gd name="T23" fmla="*/ 844 h 1700"/>
              <a:gd name="T24" fmla="*/ 1116 w 1876"/>
              <a:gd name="T25" fmla="*/ 869 h 1700"/>
              <a:gd name="T26" fmla="*/ 1150 w 1876"/>
              <a:gd name="T27" fmla="*/ 843 h 1700"/>
              <a:gd name="T28" fmla="*/ 1217 w 1876"/>
              <a:gd name="T29" fmla="*/ 777 h 1700"/>
              <a:gd name="T30" fmla="*/ 1276 w 1876"/>
              <a:gd name="T31" fmla="*/ 743 h 1700"/>
              <a:gd name="T32" fmla="*/ 1291 w 1876"/>
              <a:gd name="T33" fmla="*/ 686 h 1700"/>
              <a:gd name="T34" fmla="*/ 1220 w 1876"/>
              <a:gd name="T35" fmla="*/ 646 h 1700"/>
              <a:gd name="T36" fmla="*/ 1202 w 1876"/>
              <a:gd name="T37" fmla="*/ 564 h 1700"/>
              <a:gd name="T38" fmla="*/ 1224 w 1876"/>
              <a:gd name="T39" fmla="*/ 536 h 1700"/>
              <a:gd name="T40" fmla="*/ 1232 w 1876"/>
              <a:gd name="T41" fmla="*/ 473 h 1700"/>
              <a:gd name="T42" fmla="*/ 1232 w 1876"/>
              <a:gd name="T43" fmla="*/ 457 h 1700"/>
              <a:gd name="T44" fmla="*/ 1250 w 1876"/>
              <a:gd name="T45" fmla="*/ 336 h 1700"/>
              <a:gd name="T46" fmla="*/ 1275 w 1876"/>
              <a:gd name="T47" fmla="*/ 348 h 1700"/>
              <a:gd name="T48" fmla="*/ 1284 w 1876"/>
              <a:gd name="T49" fmla="*/ 191 h 1700"/>
              <a:gd name="T50" fmla="*/ 1200 w 1876"/>
              <a:gd name="T51" fmla="*/ 124 h 1700"/>
              <a:gd name="T52" fmla="*/ 1135 w 1876"/>
              <a:gd name="T53" fmla="*/ 83 h 1700"/>
              <a:gd name="T54" fmla="*/ 1072 w 1876"/>
              <a:gd name="T55" fmla="*/ 63 h 1700"/>
              <a:gd name="T56" fmla="*/ 1061 w 1876"/>
              <a:gd name="T57" fmla="*/ 0 h 1700"/>
              <a:gd name="T58" fmla="*/ 1035 w 1876"/>
              <a:gd name="T59" fmla="*/ 63 h 1700"/>
              <a:gd name="T60" fmla="*/ 1004 w 1876"/>
              <a:gd name="T61" fmla="*/ 232 h 1700"/>
              <a:gd name="T62" fmla="*/ 918 w 1876"/>
              <a:gd name="T63" fmla="*/ 298 h 1700"/>
              <a:gd name="T64" fmla="*/ 861 w 1876"/>
              <a:gd name="T65" fmla="*/ 419 h 1700"/>
              <a:gd name="T66" fmla="*/ 950 w 1876"/>
              <a:gd name="T67" fmla="*/ 440 h 1700"/>
              <a:gd name="T68" fmla="*/ 1076 w 1876"/>
              <a:gd name="T69" fmla="*/ 484 h 1700"/>
              <a:gd name="T70" fmla="*/ 987 w 1876"/>
              <a:gd name="T71" fmla="*/ 523 h 1700"/>
              <a:gd name="T72" fmla="*/ 915 w 1876"/>
              <a:gd name="T73" fmla="*/ 573 h 1700"/>
              <a:gd name="T74" fmla="*/ 820 w 1876"/>
              <a:gd name="T75" fmla="*/ 663 h 1700"/>
              <a:gd name="T76" fmla="*/ 707 w 1876"/>
              <a:gd name="T77" fmla="*/ 680 h 1700"/>
              <a:gd name="T78" fmla="*/ 683 w 1876"/>
              <a:gd name="T79" fmla="*/ 794 h 1700"/>
              <a:gd name="T80" fmla="*/ 508 w 1876"/>
              <a:gd name="T81" fmla="*/ 871 h 1700"/>
              <a:gd name="T82" fmla="*/ 361 w 1876"/>
              <a:gd name="T83" fmla="*/ 919 h 1700"/>
              <a:gd name="T84" fmla="*/ 130 w 1876"/>
              <a:gd name="T85" fmla="*/ 863 h 1700"/>
              <a:gd name="T86" fmla="*/ 7 w 1876"/>
              <a:gd name="T87" fmla="*/ 905 h 1700"/>
              <a:gd name="T88" fmla="*/ 77 w 1876"/>
              <a:gd name="T89" fmla="*/ 988 h 1700"/>
              <a:gd name="T90" fmla="*/ 147 w 1876"/>
              <a:gd name="T91" fmla="*/ 1021 h 1700"/>
              <a:gd name="T92" fmla="*/ 169 w 1876"/>
              <a:gd name="T93" fmla="*/ 1086 h 1700"/>
              <a:gd name="T94" fmla="*/ 242 w 1876"/>
              <a:gd name="T95" fmla="*/ 1130 h 1700"/>
              <a:gd name="T96" fmla="*/ 349 w 1876"/>
              <a:gd name="T97" fmla="*/ 1119 h 1700"/>
              <a:gd name="T98" fmla="*/ 314 w 1876"/>
              <a:gd name="T99" fmla="*/ 1178 h 1700"/>
              <a:gd name="T100" fmla="*/ 367 w 1876"/>
              <a:gd name="T101" fmla="*/ 1228 h 170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76"/>
              <a:gd name="T154" fmla="*/ 0 h 1700"/>
              <a:gd name="T155" fmla="*/ 1876 w 1876"/>
              <a:gd name="T156" fmla="*/ 1700 h 1700"/>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76" h="1700">
                <a:moveTo>
                  <a:pt x="527" y="1694"/>
                </a:moveTo>
                <a:lnTo>
                  <a:pt x="553" y="1687"/>
                </a:lnTo>
                <a:lnTo>
                  <a:pt x="575" y="1678"/>
                </a:lnTo>
                <a:lnTo>
                  <a:pt x="613" y="1648"/>
                </a:lnTo>
                <a:lnTo>
                  <a:pt x="620" y="1598"/>
                </a:lnTo>
                <a:lnTo>
                  <a:pt x="641" y="1528"/>
                </a:lnTo>
                <a:lnTo>
                  <a:pt x="687" y="1497"/>
                </a:lnTo>
                <a:lnTo>
                  <a:pt x="694" y="1504"/>
                </a:lnTo>
                <a:lnTo>
                  <a:pt x="706" y="1552"/>
                </a:lnTo>
                <a:lnTo>
                  <a:pt x="685" y="1583"/>
                </a:lnTo>
                <a:lnTo>
                  <a:pt x="680" y="1612"/>
                </a:lnTo>
                <a:lnTo>
                  <a:pt x="751" y="1639"/>
                </a:lnTo>
                <a:lnTo>
                  <a:pt x="757" y="1658"/>
                </a:lnTo>
                <a:lnTo>
                  <a:pt x="799" y="1656"/>
                </a:lnTo>
                <a:lnTo>
                  <a:pt x="819" y="1660"/>
                </a:lnTo>
                <a:lnTo>
                  <a:pt x="828" y="1667"/>
                </a:lnTo>
                <a:lnTo>
                  <a:pt x="900" y="1564"/>
                </a:lnTo>
                <a:lnTo>
                  <a:pt x="919" y="1557"/>
                </a:lnTo>
                <a:lnTo>
                  <a:pt x="924" y="1544"/>
                </a:lnTo>
                <a:lnTo>
                  <a:pt x="922" y="1523"/>
                </a:lnTo>
                <a:lnTo>
                  <a:pt x="946" y="1489"/>
                </a:lnTo>
                <a:lnTo>
                  <a:pt x="991" y="1487"/>
                </a:lnTo>
                <a:lnTo>
                  <a:pt x="1010" y="1467"/>
                </a:lnTo>
                <a:lnTo>
                  <a:pt x="1020" y="1475"/>
                </a:lnTo>
                <a:lnTo>
                  <a:pt x="1046" y="1453"/>
                </a:lnTo>
                <a:lnTo>
                  <a:pt x="1062" y="1453"/>
                </a:lnTo>
                <a:lnTo>
                  <a:pt x="1110" y="1383"/>
                </a:lnTo>
                <a:lnTo>
                  <a:pt x="1134" y="1385"/>
                </a:lnTo>
                <a:lnTo>
                  <a:pt x="1165" y="1363"/>
                </a:lnTo>
                <a:lnTo>
                  <a:pt x="1173" y="1371"/>
                </a:lnTo>
                <a:lnTo>
                  <a:pt x="1230" y="1343"/>
                </a:lnTo>
                <a:lnTo>
                  <a:pt x="1202" y="1294"/>
                </a:lnTo>
                <a:lnTo>
                  <a:pt x="1211" y="1246"/>
                </a:lnTo>
                <a:lnTo>
                  <a:pt x="1235" y="1195"/>
                </a:lnTo>
                <a:lnTo>
                  <a:pt x="1254" y="1186"/>
                </a:lnTo>
                <a:lnTo>
                  <a:pt x="1268" y="1193"/>
                </a:lnTo>
                <a:lnTo>
                  <a:pt x="1268" y="1229"/>
                </a:lnTo>
                <a:lnTo>
                  <a:pt x="1283" y="1239"/>
                </a:lnTo>
                <a:lnTo>
                  <a:pt x="1319" y="1212"/>
                </a:lnTo>
                <a:lnTo>
                  <a:pt x="1333" y="1197"/>
                </a:lnTo>
                <a:lnTo>
                  <a:pt x="1349" y="1204"/>
                </a:lnTo>
                <a:lnTo>
                  <a:pt x="1367" y="1188"/>
                </a:lnTo>
                <a:lnTo>
                  <a:pt x="1404" y="1186"/>
                </a:lnTo>
                <a:lnTo>
                  <a:pt x="1410" y="1173"/>
                </a:lnTo>
                <a:lnTo>
                  <a:pt x="1402" y="1154"/>
                </a:lnTo>
                <a:lnTo>
                  <a:pt x="1428" y="1127"/>
                </a:lnTo>
                <a:lnTo>
                  <a:pt x="1458" y="1111"/>
                </a:lnTo>
                <a:lnTo>
                  <a:pt x="1507" y="1164"/>
                </a:lnTo>
                <a:lnTo>
                  <a:pt x="1505" y="1184"/>
                </a:lnTo>
                <a:lnTo>
                  <a:pt x="1529" y="1222"/>
                </a:lnTo>
                <a:lnTo>
                  <a:pt x="1586" y="1226"/>
                </a:lnTo>
                <a:lnTo>
                  <a:pt x="1599" y="1200"/>
                </a:lnTo>
                <a:lnTo>
                  <a:pt x="1584" y="1123"/>
                </a:lnTo>
                <a:lnTo>
                  <a:pt x="1597" y="1109"/>
                </a:lnTo>
                <a:lnTo>
                  <a:pt x="1623" y="1127"/>
                </a:lnTo>
                <a:lnTo>
                  <a:pt x="1647" y="1162"/>
                </a:lnTo>
                <a:lnTo>
                  <a:pt x="1685" y="1104"/>
                </a:lnTo>
                <a:lnTo>
                  <a:pt x="1702" y="1101"/>
                </a:lnTo>
                <a:lnTo>
                  <a:pt x="1730" y="1072"/>
                </a:lnTo>
                <a:lnTo>
                  <a:pt x="1744" y="1072"/>
                </a:lnTo>
                <a:lnTo>
                  <a:pt x="1768" y="1048"/>
                </a:lnTo>
                <a:lnTo>
                  <a:pt x="1781" y="1048"/>
                </a:lnTo>
                <a:lnTo>
                  <a:pt x="1794" y="1025"/>
                </a:lnTo>
                <a:lnTo>
                  <a:pt x="1829" y="1025"/>
                </a:lnTo>
                <a:lnTo>
                  <a:pt x="1860" y="995"/>
                </a:lnTo>
                <a:lnTo>
                  <a:pt x="1875" y="979"/>
                </a:lnTo>
                <a:lnTo>
                  <a:pt x="1875" y="961"/>
                </a:lnTo>
                <a:lnTo>
                  <a:pt x="1850" y="947"/>
                </a:lnTo>
                <a:lnTo>
                  <a:pt x="1850" y="915"/>
                </a:lnTo>
                <a:lnTo>
                  <a:pt x="1805" y="858"/>
                </a:lnTo>
                <a:lnTo>
                  <a:pt x="1761" y="899"/>
                </a:lnTo>
                <a:lnTo>
                  <a:pt x="1748" y="891"/>
                </a:lnTo>
                <a:lnTo>
                  <a:pt x="1745" y="867"/>
                </a:lnTo>
                <a:lnTo>
                  <a:pt x="1728" y="840"/>
                </a:lnTo>
                <a:lnTo>
                  <a:pt x="1723" y="809"/>
                </a:lnTo>
                <a:lnTo>
                  <a:pt x="1723" y="778"/>
                </a:lnTo>
                <a:lnTo>
                  <a:pt x="1693" y="756"/>
                </a:lnTo>
                <a:lnTo>
                  <a:pt x="1689" y="742"/>
                </a:lnTo>
                <a:lnTo>
                  <a:pt x="1697" y="723"/>
                </a:lnTo>
                <a:lnTo>
                  <a:pt x="1754" y="740"/>
                </a:lnTo>
                <a:lnTo>
                  <a:pt x="1757" y="711"/>
                </a:lnTo>
                <a:lnTo>
                  <a:pt x="1776" y="689"/>
                </a:lnTo>
                <a:lnTo>
                  <a:pt x="1764" y="677"/>
                </a:lnTo>
                <a:lnTo>
                  <a:pt x="1766" y="653"/>
                </a:lnTo>
                <a:lnTo>
                  <a:pt x="1794" y="639"/>
                </a:lnTo>
                <a:lnTo>
                  <a:pt x="1800" y="631"/>
                </a:lnTo>
                <a:lnTo>
                  <a:pt x="1797" y="622"/>
                </a:lnTo>
                <a:lnTo>
                  <a:pt x="1766" y="631"/>
                </a:lnTo>
                <a:lnTo>
                  <a:pt x="1711" y="590"/>
                </a:lnTo>
                <a:lnTo>
                  <a:pt x="1709" y="580"/>
                </a:lnTo>
                <a:lnTo>
                  <a:pt x="1735" y="547"/>
                </a:lnTo>
                <a:lnTo>
                  <a:pt x="1790" y="463"/>
                </a:lnTo>
                <a:lnTo>
                  <a:pt x="1794" y="456"/>
                </a:lnTo>
                <a:lnTo>
                  <a:pt x="1802" y="456"/>
                </a:lnTo>
                <a:lnTo>
                  <a:pt x="1821" y="478"/>
                </a:lnTo>
                <a:lnTo>
                  <a:pt x="1826" y="480"/>
                </a:lnTo>
                <a:lnTo>
                  <a:pt x="1826" y="378"/>
                </a:lnTo>
                <a:lnTo>
                  <a:pt x="1845" y="370"/>
                </a:lnTo>
                <a:lnTo>
                  <a:pt x="1845" y="330"/>
                </a:lnTo>
                <a:lnTo>
                  <a:pt x="1840" y="264"/>
                </a:lnTo>
                <a:lnTo>
                  <a:pt x="1862" y="176"/>
                </a:lnTo>
                <a:lnTo>
                  <a:pt x="1797" y="125"/>
                </a:lnTo>
                <a:lnTo>
                  <a:pt x="1745" y="169"/>
                </a:lnTo>
                <a:lnTo>
                  <a:pt x="1719" y="171"/>
                </a:lnTo>
                <a:lnTo>
                  <a:pt x="1706" y="187"/>
                </a:lnTo>
                <a:lnTo>
                  <a:pt x="1663" y="180"/>
                </a:lnTo>
                <a:lnTo>
                  <a:pt x="1640" y="154"/>
                </a:lnTo>
                <a:lnTo>
                  <a:pt x="1627" y="114"/>
                </a:lnTo>
                <a:lnTo>
                  <a:pt x="1630" y="99"/>
                </a:lnTo>
                <a:lnTo>
                  <a:pt x="1594" y="77"/>
                </a:lnTo>
                <a:lnTo>
                  <a:pt x="1575" y="110"/>
                </a:lnTo>
                <a:lnTo>
                  <a:pt x="1537" y="87"/>
                </a:lnTo>
                <a:lnTo>
                  <a:pt x="1531" y="81"/>
                </a:lnTo>
                <a:lnTo>
                  <a:pt x="1553" y="21"/>
                </a:lnTo>
                <a:lnTo>
                  <a:pt x="1536" y="0"/>
                </a:lnTo>
                <a:lnTo>
                  <a:pt x="1520" y="0"/>
                </a:lnTo>
                <a:lnTo>
                  <a:pt x="1481" y="26"/>
                </a:lnTo>
                <a:lnTo>
                  <a:pt x="1448" y="77"/>
                </a:lnTo>
                <a:lnTo>
                  <a:pt x="1460" y="84"/>
                </a:lnTo>
                <a:lnTo>
                  <a:pt x="1484" y="87"/>
                </a:lnTo>
                <a:lnTo>
                  <a:pt x="1505" y="137"/>
                </a:lnTo>
                <a:lnTo>
                  <a:pt x="1494" y="158"/>
                </a:lnTo>
                <a:lnTo>
                  <a:pt x="1474" y="187"/>
                </a:lnTo>
                <a:lnTo>
                  <a:pt x="1439" y="320"/>
                </a:lnTo>
                <a:lnTo>
                  <a:pt x="1452" y="342"/>
                </a:lnTo>
                <a:lnTo>
                  <a:pt x="1441" y="359"/>
                </a:lnTo>
                <a:lnTo>
                  <a:pt x="1360" y="419"/>
                </a:lnTo>
                <a:lnTo>
                  <a:pt x="1316" y="412"/>
                </a:lnTo>
                <a:lnTo>
                  <a:pt x="1292" y="403"/>
                </a:lnTo>
                <a:lnTo>
                  <a:pt x="1288" y="414"/>
                </a:lnTo>
                <a:lnTo>
                  <a:pt x="1252" y="557"/>
                </a:lnTo>
                <a:lnTo>
                  <a:pt x="1235" y="578"/>
                </a:lnTo>
                <a:lnTo>
                  <a:pt x="1244" y="602"/>
                </a:lnTo>
                <a:lnTo>
                  <a:pt x="1266" y="622"/>
                </a:lnTo>
                <a:lnTo>
                  <a:pt x="1303" y="602"/>
                </a:lnTo>
                <a:lnTo>
                  <a:pt x="1362" y="607"/>
                </a:lnTo>
                <a:lnTo>
                  <a:pt x="1380" y="578"/>
                </a:lnTo>
                <a:lnTo>
                  <a:pt x="1410" y="569"/>
                </a:lnTo>
                <a:lnTo>
                  <a:pt x="1470" y="590"/>
                </a:lnTo>
                <a:lnTo>
                  <a:pt x="1542" y="668"/>
                </a:lnTo>
                <a:lnTo>
                  <a:pt x="1542" y="684"/>
                </a:lnTo>
                <a:lnTo>
                  <a:pt x="1527" y="694"/>
                </a:lnTo>
                <a:lnTo>
                  <a:pt x="1443" y="699"/>
                </a:lnTo>
                <a:lnTo>
                  <a:pt x="1415" y="721"/>
                </a:lnTo>
                <a:lnTo>
                  <a:pt x="1393" y="718"/>
                </a:lnTo>
                <a:lnTo>
                  <a:pt x="1378" y="742"/>
                </a:lnTo>
                <a:lnTo>
                  <a:pt x="1338" y="752"/>
                </a:lnTo>
                <a:lnTo>
                  <a:pt x="1312" y="790"/>
                </a:lnTo>
                <a:lnTo>
                  <a:pt x="1307" y="820"/>
                </a:lnTo>
                <a:lnTo>
                  <a:pt x="1250" y="858"/>
                </a:lnTo>
                <a:lnTo>
                  <a:pt x="1216" y="862"/>
                </a:lnTo>
                <a:lnTo>
                  <a:pt x="1176" y="915"/>
                </a:lnTo>
                <a:lnTo>
                  <a:pt x="1139" y="937"/>
                </a:lnTo>
                <a:lnTo>
                  <a:pt x="1067" y="921"/>
                </a:lnTo>
                <a:lnTo>
                  <a:pt x="1042" y="911"/>
                </a:lnTo>
                <a:lnTo>
                  <a:pt x="1014" y="939"/>
                </a:lnTo>
                <a:lnTo>
                  <a:pt x="1000" y="990"/>
                </a:lnTo>
                <a:lnTo>
                  <a:pt x="1041" y="1048"/>
                </a:lnTo>
                <a:lnTo>
                  <a:pt x="1014" y="1074"/>
                </a:lnTo>
                <a:lnTo>
                  <a:pt x="979" y="1096"/>
                </a:lnTo>
                <a:lnTo>
                  <a:pt x="926" y="1162"/>
                </a:lnTo>
                <a:lnTo>
                  <a:pt x="859" y="1193"/>
                </a:lnTo>
                <a:lnTo>
                  <a:pt x="747" y="1204"/>
                </a:lnTo>
                <a:lnTo>
                  <a:pt x="728" y="1202"/>
                </a:lnTo>
                <a:lnTo>
                  <a:pt x="599" y="1257"/>
                </a:lnTo>
                <a:lnTo>
                  <a:pt x="541" y="1294"/>
                </a:lnTo>
                <a:lnTo>
                  <a:pt x="522" y="1285"/>
                </a:lnTo>
                <a:lnTo>
                  <a:pt x="517" y="1268"/>
                </a:lnTo>
                <a:lnTo>
                  <a:pt x="438" y="1263"/>
                </a:lnTo>
                <a:lnTo>
                  <a:pt x="345" y="1234"/>
                </a:lnTo>
                <a:lnTo>
                  <a:pt x="321" y="1207"/>
                </a:lnTo>
                <a:lnTo>
                  <a:pt x="187" y="1191"/>
                </a:lnTo>
                <a:lnTo>
                  <a:pt x="163" y="1202"/>
                </a:lnTo>
                <a:lnTo>
                  <a:pt x="1" y="1186"/>
                </a:lnTo>
                <a:lnTo>
                  <a:pt x="0" y="1210"/>
                </a:lnTo>
                <a:lnTo>
                  <a:pt x="10" y="1248"/>
                </a:lnTo>
                <a:lnTo>
                  <a:pt x="3" y="1310"/>
                </a:lnTo>
                <a:lnTo>
                  <a:pt x="50" y="1378"/>
                </a:lnTo>
                <a:lnTo>
                  <a:pt x="74" y="1393"/>
                </a:lnTo>
                <a:lnTo>
                  <a:pt x="110" y="1364"/>
                </a:lnTo>
                <a:lnTo>
                  <a:pt x="189" y="1364"/>
                </a:lnTo>
                <a:lnTo>
                  <a:pt x="209" y="1371"/>
                </a:lnTo>
                <a:lnTo>
                  <a:pt x="220" y="1389"/>
                </a:lnTo>
                <a:lnTo>
                  <a:pt x="211" y="1409"/>
                </a:lnTo>
                <a:lnTo>
                  <a:pt x="168" y="1444"/>
                </a:lnTo>
                <a:lnTo>
                  <a:pt x="172" y="1462"/>
                </a:lnTo>
                <a:lnTo>
                  <a:pt x="223" y="1499"/>
                </a:lnTo>
                <a:lnTo>
                  <a:pt x="242" y="1499"/>
                </a:lnTo>
                <a:lnTo>
                  <a:pt x="249" y="1508"/>
                </a:lnTo>
                <a:lnTo>
                  <a:pt x="244" y="1523"/>
                </a:lnTo>
                <a:lnTo>
                  <a:pt x="275" y="1548"/>
                </a:lnTo>
                <a:lnTo>
                  <a:pt x="347" y="1559"/>
                </a:lnTo>
                <a:lnTo>
                  <a:pt x="383" y="1550"/>
                </a:lnTo>
                <a:lnTo>
                  <a:pt x="426" y="1506"/>
                </a:lnTo>
                <a:lnTo>
                  <a:pt x="479" y="1511"/>
                </a:lnTo>
                <a:lnTo>
                  <a:pt x="501" y="1544"/>
                </a:lnTo>
                <a:lnTo>
                  <a:pt x="488" y="1574"/>
                </a:lnTo>
                <a:lnTo>
                  <a:pt x="493" y="1593"/>
                </a:lnTo>
                <a:lnTo>
                  <a:pt x="464" y="1610"/>
                </a:lnTo>
                <a:lnTo>
                  <a:pt x="450" y="1625"/>
                </a:lnTo>
                <a:lnTo>
                  <a:pt x="455" y="1663"/>
                </a:lnTo>
                <a:lnTo>
                  <a:pt x="505" y="1699"/>
                </a:lnTo>
                <a:lnTo>
                  <a:pt x="527" y="1694"/>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52" name="Freeform 1095"/>
          <p:cNvSpPr/>
          <p:nvPr/>
        </p:nvSpPr>
        <p:spPr bwMode="auto">
          <a:xfrm rot="356891">
            <a:off x="5624830" y="2691130"/>
            <a:ext cx="673735" cy="664210"/>
          </a:xfrm>
          <a:custGeom>
            <a:avLst/>
            <a:gdLst>
              <a:gd name="T0" fmla="*/ 283 w 491"/>
              <a:gd name="T1" fmla="*/ 240 h 478"/>
              <a:gd name="T2" fmla="*/ 319 w 491"/>
              <a:gd name="T3" fmla="*/ 184 h 478"/>
              <a:gd name="T4" fmla="*/ 341 w 491"/>
              <a:gd name="T5" fmla="*/ 156 h 478"/>
              <a:gd name="T6" fmla="*/ 338 w 491"/>
              <a:gd name="T7" fmla="*/ 129 h 478"/>
              <a:gd name="T8" fmla="*/ 314 w 491"/>
              <a:gd name="T9" fmla="*/ 101 h 478"/>
              <a:gd name="T10" fmla="*/ 310 w 491"/>
              <a:gd name="T11" fmla="*/ 76 h 478"/>
              <a:gd name="T12" fmla="*/ 267 w 491"/>
              <a:gd name="T13" fmla="*/ 14 h 478"/>
              <a:gd name="T14" fmla="*/ 265 w 491"/>
              <a:gd name="T15" fmla="*/ 20 h 478"/>
              <a:gd name="T16" fmla="*/ 255 w 491"/>
              <a:gd name="T17" fmla="*/ 31 h 478"/>
              <a:gd name="T18" fmla="*/ 237 w 491"/>
              <a:gd name="T19" fmla="*/ 8 h 478"/>
              <a:gd name="T20" fmla="*/ 210 w 491"/>
              <a:gd name="T21" fmla="*/ 0 h 478"/>
              <a:gd name="T22" fmla="*/ 210 w 491"/>
              <a:gd name="T23" fmla="*/ 8 h 478"/>
              <a:gd name="T24" fmla="*/ 210 w 491"/>
              <a:gd name="T25" fmla="*/ 20 h 478"/>
              <a:gd name="T26" fmla="*/ 198 w 491"/>
              <a:gd name="T27" fmla="*/ 31 h 478"/>
              <a:gd name="T28" fmla="*/ 177 w 491"/>
              <a:gd name="T29" fmla="*/ 53 h 478"/>
              <a:gd name="T30" fmla="*/ 154 w 491"/>
              <a:gd name="T31" fmla="*/ 53 h 478"/>
              <a:gd name="T32" fmla="*/ 144 w 491"/>
              <a:gd name="T33" fmla="*/ 70 h 478"/>
              <a:gd name="T34" fmla="*/ 136 w 491"/>
              <a:gd name="T35" fmla="*/ 70 h 478"/>
              <a:gd name="T36" fmla="*/ 119 w 491"/>
              <a:gd name="T37" fmla="*/ 88 h 478"/>
              <a:gd name="T38" fmla="*/ 109 w 491"/>
              <a:gd name="T39" fmla="*/ 88 h 478"/>
              <a:gd name="T40" fmla="*/ 89 w 491"/>
              <a:gd name="T41" fmla="*/ 109 h 478"/>
              <a:gd name="T42" fmla="*/ 77 w 491"/>
              <a:gd name="T43" fmla="*/ 111 h 478"/>
              <a:gd name="T44" fmla="*/ 51 w 491"/>
              <a:gd name="T45" fmla="*/ 153 h 478"/>
              <a:gd name="T46" fmla="*/ 35 w 491"/>
              <a:gd name="T47" fmla="*/ 128 h 478"/>
              <a:gd name="T48" fmla="*/ 16 w 491"/>
              <a:gd name="T49" fmla="*/ 115 h 478"/>
              <a:gd name="T50" fmla="*/ 8 w 491"/>
              <a:gd name="T51" fmla="*/ 124 h 478"/>
              <a:gd name="T52" fmla="*/ 18 w 491"/>
              <a:gd name="T53" fmla="*/ 180 h 478"/>
              <a:gd name="T54" fmla="*/ 10 w 491"/>
              <a:gd name="T55" fmla="*/ 200 h 478"/>
              <a:gd name="T56" fmla="*/ 0 w 491"/>
              <a:gd name="T57" fmla="*/ 228 h 478"/>
              <a:gd name="T58" fmla="*/ 26 w 491"/>
              <a:gd name="T59" fmla="*/ 245 h 478"/>
              <a:gd name="T60" fmla="*/ 39 w 491"/>
              <a:gd name="T61" fmla="*/ 248 h 478"/>
              <a:gd name="T62" fmla="*/ 58 w 491"/>
              <a:gd name="T63" fmla="*/ 275 h 478"/>
              <a:gd name="T64" fmla="*/ 71 w 491"/>
              <a:gd name="T65" fmla="*/ 266 h 478"/>
              <a:gd name="T66" fmla="*/ 93 w 491"/>
              <a:gd name="T67" fmla="*/ 240 h 478"/>
              <a:gd name="T68" fmla="*/ 113 w 491"/>
              <a:gd name="T69" fmla="*/ 201 h 478"/>
              <a:gd name="T70" fmla="*/ 151 w 491"/>
              <a:gd name="T71" fmla="*/ 193 h 478"/>
              <a:gd name="T72" fmla="*/ 174 w 491"/>
              <a:gd name="T73" fmla="*/ 216 h 478"/>
              <a:gd name="T74" fmla="*/ 156 w 491"/>
              <a:gd name="T75" fmla="*/ 256 h 478"/>
              <a:gd name="T76" fmla="*/ 136 w 491"/>
              <a:gd name="T77" fmla="*/ 291 h 478"/>
              <a:gd name="T78" fmla="*/ 155 w 491"/>
              <a:gd name="T79" fmla="*/ 304 h 478"/>
              <a:gd name="T80" fmla="*/ 154 w 491"/>
              <a:gd name="T81" fmla="*/ 321 h 478"/>
              <a:gd name="T82" fmla="*/ 137 w 491"/>
              <a:gd name="T83" fmla="*/ 337 h 478"/>
              <a:gd name="T84" fmla="*/ 141 w 491"/>
              <a:gd name="T85" fmla="*/ 345 h 478"/>
              <a:gd name="T86" fmla="*/ 168 w 491"/>
              <a:gd name="T87" fmla="*/ 330 h 478"/>
              <a:gd name="T88" fmla="*/ 207 w 491"/>
              <a:gd name="T89" fmla="*/ 278 h 478"/>
              <a:gd name="T90" fmla="*/ 264 w 491"/>
              <a:gd name="T91" fmla="*/ 243 h 478"/>
              <a:gd name="T92" fmla="*/ 283 w 491"/>
              <a:gd name="T93" fmla="*/ 240 h 478"/>
              <a:gd name="T94" fmla="*/ 283 w 491"/>
              <a:gd name="T95" fmla="*/ 240 h 478"/>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491"/>
              <a:gd name="T145" fmla="*/ 0 h 478"/>
              <a:gd name="T146" fmla="*/ 491 w 491"/>
              <a:gd name="T147" fmla="*/ 478 h 478"/>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491" h="478">
                <a:moveTo>
                  <a:pt x="406" y="331"/>
                </a:moveTo>
                <a:lnTo>
                  <a:pt x="458" y="254"/>
                </a:lnTo>
                <a:lnTo>
                  <a:pt x="490" y="216"/>
                </a:lnTo>
                <a:lnTo>
                  <a:pt x="485" y="178"/>
                </a:lnTo>
                <a:lnTo>
                  <a:pt x="451" y="139"/>
                </a:lnTo>
                <a:lnTo>
                  <a:pt x="446" y="106"/>
                </a:lnTo>
                <a:lnTo>
                  <a:pt x="384" y="20"/>
                </a:lnTo>
                <a:lnTo>
                  <a:pt x="380" y="28"/>
                </a:lnTo>
                <a:lnTo>
                  <a:pt x="367" y="42"/>
                </a:lnTo>
                <a:lnTo>
                  <a:pt x="341" y="11"/>
                </a:lnTo>
                <a:lnTo>
                  <a:pt x="303" y="0"/>
                </a:lnTo>
                <a:lnTo>
                  <a:pt x="301" y="11"/>
                </a:lnTo>
                <a:lnTo>
                  <a:pt x="301" y="28"/>
                </a:lnTo>
                <a:lnTo>
                  <a:pt x="286" y="44"/>
                </a:lnTo>
                <a:lnTo>
                  <a:pt x="255" y="74"/>
                </a:lnTo>
                <a:lnTo>
                  <a:pt x="221" y="74"/>
                </a:lnTo>
                <a:lnTo>
                  <a:pt x="207" y="97"/>
                </a:lnTo>
                <a:lnTo>
                  <a:pt x="195" y="97"/>
                </a:lnTo>
                <a:lnTo>
                  <a:pt x="171" y="122"/>
                </a:lnTo>
                <a:lnTo>
                  <a:pt x="157" y="122"/>
                </a:lnTo>
                <a:lnTo>
                  <a:pt x="129" y="150"/>
                </a:lnTo>
                <a:lnTo>
                  <a:pt x="111" y="154"/>
                </a:lnTo>
                <a:lnTo>
                  <a:pt x="74" y="212"/>
                </a:lnTo>
                <a:lnTo>
                  <a:pt x="50" y="177"/>
                </a:lnTo>
                <a:lnTo>
                  <a:pt x="23" y="159"/>
                </a:lnTo>
                <a:lnTo>
                  <a:pt x="11" y="172"/>
                </a:lnTo>
                <a:lnTo>
                  <a:pt x="26" y="250"/>
                </a:lnTo>
                <a:lnTo>
                  <a:pt x="13" y="276"/>
                </a:lnTo>
                <a:lnTo>
                  <a:pt x="0" y="315"/>
                </a:lnTo>
                <a:lnTo>
                  <a:pt x="37" y="339"/>
                </a:lnTo>
                <a:lnTo>
                  <a:pt x="57" y="342"/>
                </a:lnTo>
                <a:lnTo>
                  <a:pt x="83" y="380"/>
                </a:lnTo>
                <a:lnTo>
                  <a:pt x="102" y="368"/>
                </a:lnTo>
                <a:lnTo>
                  <a:pt x="133" y="331"/>
                </a:lnTo>
                <a:lnTo>
                  <a:pt x="164" y="278"/>
                </a:lnTo>
                <a:lnTo>
                  <a:pt x="217" y="267"/>
                </a:lnTo>
                <a:lnTo>
                  <a:pt x="250" y="300"/>
                </a:lnTo>
                <a:lnTo>
                  <a:pt x="225" y="353"/>
                </a:lnTo>
                <a:lnTo>
                  <a:pt x="195" y="402"/>
                </a:lnTo>
                <a:lnTo>
                  <a:pt x="223" y="421"/>
                </a:lnTo>
                <a:lnTo>
                  <a:pt x="221" y="445"/>
                </a:lnTo>
                <a:lnTo>
                  <a:pt x="198" y="467"/>
                </a:lnTo>
                <a:lnTo>
                  <a:pt x="203" y="477"/>
                </a:lnTo>
                <a:lnTo>
                  <a:pt x="243" y="457"/>
                </a:lnTo>
                <a:lnTo>
                  <a:pt x="298" y="384"/>
                </a:lnTo>
                <a:lnTo>
                  <a:pt x="379" y="337"/>
                </a:lnTo>
                <a:lnTo>
                  <a:pt x="406" y="331"/>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53" name="Freeform 1096"/>
          <p:cNvSpPr/>
          <p:nvPr/>
        </p:nvSpPr>
        <p:spPr bwMode="auto">
          <a:xfrm rot="356891">
            <a:off x="5820410" y="2349500"/>
            <a:ext cx="972820" cy="680085"/>
          </a:xfrm>
          <a:custGeom>
            <a:avLst/>
            <a:gdLst>
              <a:gd name="T0" fmla="*/ 477 w 709"/>
              <a:gd name="T1" fmla="*/ 98 h 488"/>
              <a:gd name="T2" fmla="*/ 438 w 709"/>
              <a:gd name="T3" fmla="*/ 91 h 488"/>
              <a:gd name="T4" fmla="*/ 423 w 709"/>
              <a:gd name="T5" fmla="*/ 87 h 488"/>
              <a:gd name="T6" fmla="*/ 390 w 709"/>
              <a:gd name="T7" fmla="*/ 109 h 488"/>
              <a:gd name="T8" fmla="*/ 375 w 709"/>
              <a:gd name="T9" fmla="*/ 118 h 488"/>
              <a:gd name="T10" fmla="*/ 345 w 709"/>
              <a:gd name="T11" fmla="*/ 94 h 488"/>
              <a:gd name="T12" fmla="*/ 319 w 709"/>
              <a:gd name="T13" fmla="*/ 69 h 488"/>
              <a:gd name="T14" fmla="*/ 313 w 709"/>
              <a:gd name="T15" fmla="*/ 103 h 488"/>
              <a:gd name="T16" fmla="*/ 286 w 709"/>
              <a:gd name="T17" fmla="*/ 69 h 488"/>
              <a:gd name="T18" fmla="*/ 264 w 709"/>
              <a:gd name="T19" fmla="*/ 46 h 488"/>
              <a:gd name="T20" fmla="*/ 213 w 709"/>
              <a:gd name="T21" fmla="*/ 46 h 488"/>
              <a:gd name="T22" fmla="*/ 187 w 709"/>
              <a:gd name="T23" fmla="*/ 26 h 488"/>
              <a:gd name="T24" fmla="*/ 150 w 709"/>
              <a:gd name="T25" fmla="*/ 40 h 488"/>
              <a:gd name="T26" fmla="*/ 112 w 709"/>
              <a:gd name="T27" fmla="*/ 30 h 488"/>
              <a:gd name="T28" fmla="*/ 60 w 709"/>
              <a:gd name="T29" fmla="*/ 7 h 488"/>
              <a:gd name="T30" fmla="*/ 45 w 709"/>
              <a:gd name="T31" fmla="*/ 44 h 488"/>
              <a:gd name="T32" fmla="*/ 0 w 709"/>
              <a:gd name="T33" fmla="*/ 46 h 488"/>
              <a:gd name="T34" fmla="*/ 24 w 709"/>
              <a:gd name="T35" fmla="*/ 72 h 488"/>
              <a:gd name="T36" fmla="*/ 27 w 709"/>
              <a:gd name="T37" fmla="*/ 117 h 488"/>
              <a:gd name="T38" fmla="*/ 40 w 709"/>
              <a:gd name="T39" fmla="*/ 154 h 488"/>
              <a:gd name="T40" fmla="*/ 80 w 709"/>
              <a:gd name="T41" fmla="*/ 130 h 488"/>
              <a:gd name="T42" fmla="*/ 112 w 709"/>
              <a:gd name="T43" fmla="*/ 195 h 488"/>
              <a:gd name="T44" fmla="*/ 130 w 709"/>
              <a:gd name="T45" fmla="*/ 197 h 488"/>
              <a:gd name="T46" fmla="*/ 175 w 709"/>
              <a:gd name="T47" fmla="*/ 228 h 488"/>
              <a:gd name="T48" fmla="*/ 187 w 709"/>
              <a:gd name="T49" fmla="*/ 212 h 488"/>
              <a:gd name="T50" fmla="*/ 233 w 709"/>
              <a:gd name="T51" fmla="*/ 298 h 488"/>
              <a:gd name="T52" fmla="*/ 260 w 709"/>
              <a:gd name="T53" fmla="*/ 354 h 488"/>
              <a:gd name="T54" fmla="*/ 301 w 709"/>
              <a:gd name="T55" fmla="*/ 280 h 488"/>
              <a:gd name="T56" fmla="*/ 332 w 709"/>
              <a:gd name="T57" fmla="*/ 290 h 488"/>
              <a:gd name="T58" fmla="*/ 380 w 709"/>
              <a:gd name="T59" fmla="*/ 273 h 488"/>
              <a:gd name="T60" fmla="*/ 368 w 709"/>
              <a:gd name="T61" fmla="*/ 240 h 488"/>
              <a:gd name="T62" fmla="*/ 413 w 709"/>
              <a:gd name="T63" fmla="*/ 202 h 488"/>
              <a:gd name="T64" fmla="*/ 430 w 709"/>
              <a:gd name="T65" fmla="*/ 166 h 488"/>
              <a:gd name="T66" fmla="*/ 446 w 709"/>
              <a:gd name="T67" fmla="*/ 146 h 488"/>
              <a:gd name="T68" fmla="*/ 463 w 709"/>
              <a:gd name="T69" fmla="*/ 164 h 488"/>
              <a:gd name="T70" fmla="*/ 492 w 709"/>
              <a:gd name="T71" fmla="*/ 107 h 488"/>
              <a:gd name="T72" fmla="*/ 490 w 709"/>
              <a:gd name="T73" fmla="*/ 98 h 48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09"/>
              <a:gd name="T112" fmla="*/ 0 h 488"/>
              <a:gd name="T113" fmla="*/ 709 w 709"/>
              <a:gd name="T114" fmla="*/ 488 h 48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09" h="488">
                <a:moveTo>
                  <a:pt x="704" y="135"/>
                </a:moveTo>
                <a:lnTo>
                  <a:pt x="686" y="135"/>
                </a:lnTo>
                <a:lnTo>
                  <a:pt x="664" y="135"/>
                </a:lnTo>
                <a:lnTo>
                  <a:pt x="631" y="125"/>
                </a:lnTo>
                <a:lnTo>
                  <a:pt x="620" y="105"/>
                </a:lnTo>
                <a:lnTo>
                  <a:pt x="609" y="120"/>
                </a:lnTo>
                <a:lnTo>
                  <a:pt x="594" y="110"/>
                </a:lnTo>
                <a:lnTo>
                  <a:pt x="561" y="149"/>
                </a:lnTo>
                <a:lnTo>
                  <a:pt x="554" y="161"/>
                </a:lnTo>
                <a:lnTo>
                  <a:pt x="539" y="162"/>
                </a:lnTo>
                <a:lnTo>
                  <a:pt x="517" y="138"/>
                </a:lnTo>
                <a:lnTo>
                  <a:pt x="496" y="130"/>
                </a:lnTo>
                <a:lnTo>
                  <a:pt x="473" y="85"/>
                </a:lnTo>
                <a:lnTo>
                  <a:pt x="458" y="96"/>
                </a:lnTo>
                <a:lnTo>
                  <a:pt x="462" y="135"/>
                </a:lnTo>
                <a:lnTo>
                  <a:pt x="451" y="142"/>
                </a:lnTo>
                <a:lnTo>
                  <a:pt x="422" y="110"/>
                </a:lnTo>
                <a:lnTo>
                  <a:pt x="412" y="96"/>
                </a:lnTo>
                <a:lnTo>
                  <a:pt x="390" y="96"/>
                </a:lnTo>
                <a:lnTo>
                  <a:pt x="379" y="63"/>
                </a:lnTo>
                <a:lnTo>
                  <a:pt x="348" y="48"/>
                </a:lnTo>
                <a:lnTo>
                  <a:pt x="307" y="63"/>
                </a:lnTo>
                <a:lnTo>
                  <a:pt x="290" y="61"/>
                </a:lnTo>
                <a:lnTo>
                  <a:pt x="269" y="36"/>
                </a:lnTo>
                <a:lnTo>
                  <a:pt x="237" y="55"/>
                </a:lnTo>
                <a:lnTo>
                  <a:pt x="216" y="55"/>
                </a:lnTo>
                <a:lnTo>
                  <a:pt x="194" y="65"/>
                </a:lnTo>
                <a:lnTo>
                  <a:pt x="161" y="41"/>
                </a:lnTo>
                <a:lnTo>
                  <a:pt x="139" y="0"/>
                </a:lnTo>
                <a:lnTo>
                  <a:pt x="87" y="10"/>
                </a:lnTo>
                <a:lnTo>
                  <a:pt x="67" y="32"/>
                </a:lnTo>
                <a:lnTo>
                  <a:pt x="65" y="61"/>
                </a:lnTo>
                <a:lnTo>
                  <a:pt x="8" y="43"/>
                </a:lnTo>
                <a:lnTo>
                  <a:pt x="0" y="63"/>
                </a:lnTo>
                <a:lnTo>
                  <a:pt x="3" y="77"/>
                </a:lnTo>
                <a:lnTo>
                  <a:pt x="34" y="99"/>
                </a:lnTo>
                <a:lnTo>
                  <a:pt x="34" y="130"/>
                </a:lnTo>
                <a:lnTo>
                  <a:pt x="38" y="161"/>
                </a:lnTo>
                <a:lnTo>
                  <a:pt x="56" y="187"/>
                </a:lnTo>
                <a:lnTo>
                  <a:pt x="58" y="211"/>
                </a:lnTo>
                <a:lnTo>
                  <a:pt x="72" y="219"/>
                </a:lnTo>
                <a:lnTo>
                  <a:pt x="115" y="178"/>
                </a:lnTo>
                <a:lnTo>
                  <a:pt x="161" y="236"/>
                </a:lnTo>
                <a:lnTo>
                  <a:pt x="161" y="268"/>
                </a:lnTo>
                <a:lnTo>
                  <a:pt x="185" y="282"/>
                </a:lnTo>
                <a:lnTo>
                  <a:pt x="187" y="270"/>
                </a:lnTo>
                <a:lnTo>
                  <a:pt x="225" y="282"/>
                </a:lnTo>
                <a:lnTo>
                  <a:pt x="252" y="313"/>
                </a:lnTo>
                <a:lnTo>
                  <a:pt x="264" y="299"/>
                </a:lnTo>
                <a:lnTo>
                  <a:pt x="269" y="291"/>
                </a:lnTo>
                <a:lnTo>
                  <a:pt x="331" y="376"/>
                </a:lnTo>
                <a:lnTo>
                  <a:pt x="335" y="409"/>
                </a:lnTo>
                <a:lnTo>
                  <a:pt x="370" y="449"/>
                </a:lnTo>
                <a:lnTo>
                  <a:pt x="374" y="487"/>
                </a:lnTo>
                <a:lnTo>
                  <a:pt x="405" y="467"/>
                </a:lnTo>
                <a:lnTo>
                  <a:pt x="434" y="385"/>
                </a:lnTo>
                <a:lnTo>
                  <a:pt x="446" y="381"/>
                </a:lnTo>
                <a:lnTo>
                  <a:pt x="477" y="398"/>
                </a:lnTo>
                <a:lnTo>
                  <a:pt x="528" y="392"/>
                </a:lnTo>
                <a:lnTo>
                  <a:pt x="546" y="376"/>
                </a:lnTo>
                <a:lnTo>
                  <a:pt x="522" y="339"/>
                </a:lnTo>
                <a:lnTo>
                  <a:pt x="528" y="330"/>
                </a:lnTo>
                <a:lnTo>
                  <a:pt x="577" y="315"/>
                </a:lnTo>
                <a:lnTo>
                  <a:pt x="594" y="277"/>
                </a:lnTo>
                <a:lnTo>
                  <a:pt x="620" y="265"/>
                </a:lnTo>
                <a:lnTo>
                  <a:pt x="620" y="229"/>
                </a:lnTo>
                <a:lnTo>
                  <a:pt x="627" y="204"/>
                </a:lnTo>
                <a:lnTo>
                  <a:pt x="642" y="200"/>
                </a:lnTo>
                <a:lnTo>
                  <a:pt x="654" y="214"/>
                </a:lnTo>
                <a:lnTo>
                  <a:pt x="666" y="224"/>
                </a:lnTo>
                <a:lnTo>
                  <a:pt x="699" y="180"/>
                </a:lnTo>
                <a:lnTo>
                  <a:pt x="708" y="147"/>
                </a:lnTo>
                <a:lnTo>
                  <a:pt x="704" y="135"/>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54" name="Freeform 1097"/>
          <p:cNvSpPr/>
          <p:nvPr/>
        </p:nvSpPr>
        <p:spPr bwMode="auto">
          <a:xfrm rot="356891">
            <a:off x="5681345" y="1341755"/>
            <a:ext cx="1332230" cy="1234440"/>
          </a:xfrm>
          <a:custGeom>
            <a:avLst/>
            <a:gdLst>
              <a:gd name="T0" fmla="*/ 207 w 970"/>
              <a:gd name="T1" fmla="*/ 523 h 888"/>
              <a:gd name="T2" fmla="*/ 245 w 970"/>
              <a:gd name="T3" fmla="*/ 571 h 888"/>
              <a:gd name="T4" fmla="*/ 274 w 970"/>
              <a:gd name="T5" fmla="*/ 563 h 888"/>
              <a:gd name="T6" fmla="*/ 311 w 970"/>
              <a:gd name="T7" fmla="*/ 568 h 888"/>
              <a:gd name="T8" fmla="*/ 352 w 970"/>
              <a:gd name="T9" fmla="*/ 558 h 888"/>
              <a:gd name="T10" fmla="*/ 381 w 970"/>
              <a:gd name="T11" fmla="*/ 593 h 888"/>
              <a:gd name="T12" fmla="*/ 403 w 970"/>
              <a:gd name="T13" fmla="*/ 603 h 888"/>
              <a:gd name="T14" fmla="*/ 432 w 970"/>
              <a:gd name="T15" fmla="*/ 622 h 888"/>
              <a:gd name="T16" fmla="*/ 439 w 970"/>
              <a:gd name="T17" fmla="*/ 585 h 888"/>
              <a:gd name="T18" fmla="*/ 470 w 970"/>
              <a:gd name="T19" fmla="*/ 624 h 888"/>
              <a:gd name="T20" fmla="*/ 495 w 970"/>
              <a:gd name="T21" fmla="*/ 640 h 888"/>
              <a:gd name="T22" fmla="*/ 523 w 970"/>
              <a:gd name="T23" fmla="*/ 603 h 888"/>
              <a:gd name="T24" fmla="*/ 542 w 970"/>
              <a:gd name="T25" fmla="*/ 600 h 888"/>
              <a:gd name="T26" fmla="*/ 572 w 970"/>
              <a:gd name="T27" fmla="*/ 622 h 888"/>
              <a:gd name="T28" fmla="*/ 599 w 970"/>
              <a:gd name="T29" fmla="*/ 622 h 888"/>
              <a:gd name="T30" fmla="*/ 588 w 970"/>
              <a:gd name="T31" fmla="*/ 571 h 888"/>
              <a:gd name="T32" fmla="*/ 576 w 970"/>
              <a:gd name="T33" fmla="*/ 512 h 888"/>
              <a:gd name="T34" fmla="*/ 642 w 970"/>
              <a:gd name="T35" fmla="*/ 484 h 888"/>
              <a:gd name="T36" fmla="*/ 648 w 970"/>
              <a:gd name="T37" fmla="*/ 454 h 888"/>
              <a:gd name="T38" fmla="*/ 655 w 970"/>
              <a:gd name="T39" fmla="*/ 423 h 888"/>
              <a:gd name="T40" fmla="*/ 661 w 970"/>
              <a:gd name="T41" fmla="*/ 302 h 888"/>
              <a:gd name="T42" fmla="*/ 656 w 970"/>
              <a:gd name="T43" fmla="*/ 252 h 888"/>
              <a:gd name="T44" fmla="*/ 653 w 970"/>
              <a:gd name="T45" fmla="*/ 228 h 888"/>
              <a:gd name="T46" fmla="*/ 610 w 970"/>
              <a:gd name="T47" fmla="*/ 264 h 888"/>
              <a:gd name="T48" fmla="*/ 565 w 970"/>
              <a:gd name="T49" fmla="*/ 308 h 888"/>
              <a:gd name="T50" fmla="*/ 481 w 970"/>
              <a:gd name="T51" fmla="*/ 308 h 888"/>
              <a:gd name="T52" fmla="*/ 473 w 970"/>
              <a:gd name="T53" fmla="*/ 275 h 888"/>
              <a:gd name="T54" fmla="*/ 443 w 970"/>
              <a:gd name="T55" fmla="*/ 252 h 888"/>
              <a:gd name="T56" fmla="*/ 390 w 970"/>
              <a:gd name="T57" fmla="*/ 236 h 888"/>
              <a:gd name="T58" fmla="*/ 347 w 970"/>
              <a:gd name="T59" fmla="*/ 232 h 888"/>
              <a:gd name="T60" fmla="*/ 309 w 970"/>
              <a:gd name="T61" fmla="*/ 205 h 888"/>
              <a:gd name="T62" fmla="*/ 292 w 970"/>
              <a:gd name="T63" fmla="*/ 172 h 888"/>
              <a:gd name="T64" fmla="*/ 261 w 970"/>
              <a:gd name="T65" fmla="*/ 136 h 888"/>
              <a:gd name="T66" fmla="*/ 231 w 970"/>
              <a:gd name="T67" fmla="*/ 80 h 888"/>
              <a:gd name="T68" fmla="*/ 194 w 970"/>
              <a:gd name="T69" fmla="*/ 24 h 888"/>
              <a:gd name="T70" fmla="*/ 137 w 970"/>
              <a:gd name="T71" fmla="*/ 13 h 888"/>
              <a:gd name="T72" fmla="*/ 73 w 970"/>
              <a:gd name="T73" fmla="*/ 0 h 888"/>
              <a:gd name="T74" fmla="*/ 4 w 970"/>
              <a:gd name="T75" fmla="*/ 31 h 888"/>
              <a:gd name="T76" fmla="*/ 0 w 970"/>
              <a:gd name="T77" fmla="*/ 91 h 888"/>
              <a:gd name="T78" fmla="*/ 30 w 970"/>
              <a:gd name="T79" fmla="*/ 112 h 888"/>
              <a:gd name="T80" fmla="*/ 68 w 970"/>
              <a:gd name="T81" fmla="*/ 103 h 888"/>
              <a:gd name="T82" fmla="*/ 75 w 970"/>
              <a:gd name="T83" fmla="*/ 145 h 888"/>
              <a:gd name="T84" fmla="*/ 121 w 970"/>
              <a:gd name="T85" fmla="*/ 168 h 888"/>
              <a:gd name="T86" fmla="*/ 149 w 970"/>
              <a:gd name="T87" fmla="*/ 154 h 888"/>
              <a:gd name="T88" fmla="*/ 231 w 970"/>
              <a:gd name="T89" fmla="*/ 160 h 888"/>
              <a:gd name="T90" fmla="*/ 218 w 970"/>
              <a:gd name="T91" fmla="*/ 271 h 888"/>
              <a:gd name="T92" fmla="*/ 205 w 970"/>
              <a:gd name="T93" fmla="*/ 306 h 888"/>
              <a:gd name="T94" fmla="*/ 201 w 970"/>
              <a:gd name="T95" fmla="*/ 378 h 888"/>
              <a:gd name="T96" fmla="*/ 183 w 970"/>
              <a:gd name="T97" fmla="*/ 363 h 888"/>
              <a:gd name="T98" fmla="*/ 142 w 970"/>
              <a:gd name="T99" fmla="*/ 428 h 888"/>
              <a:gd name="T100" fmla="*/ 125 w 970"/>
              <a:gd name="T101" fmla="*/ 460 h 888"/>
              <a:gd name="T102" fmla="*/ 184 w 970"/>
              <a:gd name="T103" fmla="*/ 482 h 888"/>
              <a:gd name="T104" fmla="*/ 183 w 970"/>
              <a:gd name="T105" fmla="*/ 495 h 888"/>
              <a:gd name="T106" fmla="*/ 161 w 970"/>
              <a:gd name="T107" fmla="*/ 522 h 888"/>
              <a:gd name="T108" fmla="*/ 170 w 970"/>
              <a:gd name="T109" fmla="*/ 530 h 888"/>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970"/>
              <a:gd name="T166" fmla="*/ 0 h 888"/>
              <a:gd name="T167" fmla="*/ 970 w 970"/>
              <a:gd name="T168" fmla="*/ 888 h 888"/>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970" h="888">
                <a:moveTo>
                  <a:pt x="244" y="734"/>
                </a:moveTo>
                <a:lnTo>
                  <a:pt x="297" y="724"/>
                </a:lnTo>
                <a:lnTo>
                  <a:pt x="318" y="766"/>
                </a:lnTo>
                <a:lnTo>
                  <a:pt x="351" y="790"/>
                </a:lnTo>
                <a:lnTo>
                  <a:pt x="373" y="779"/>
                </a:lnTo>
                <a:lnTo>
                  <a:pt x="394" y="779"/>
                </a:lnTo>
                <a:lnTo>
                  <a:pt x="426" y="761"/>
                </a:lnTo>
                <a:lnTo>
                  <a:pt x="447" y="785"/>
                </a:lnTo>
                <a:lnTo>
                  <a:pt x="463" y="787"/>
                </a:lnTo>
                <a:lnTo>
                  <a:pt x="505" y="772"/>
                </a:lnTo>
                <a:lnTo>
                  <a:pt x="535" y="787"/>
                </a:lnTo>
                <a:lnTo>
                  <a:pt x="547" y="821"/>
                </a:lnTo>
                <a:lnTo>
                  <a:pt x="569" y="821"/>
                </a:lnTo>
                <a:lnTo>
                  <a:pt x="579" y="835"/>
                </a:lnTo>
                <a:lnTo>
                  <a:pt x="607" y="867"/>
                </a:lnTo>
                <a:lnTo>
                  <a:pt x="619" y="860"/>
                </a:lnTo>
                <a:lnTo>
                  <a:pt x="614" y="821"/>
                </a:lnTo>
                <a:lnTo>
                  <a:pt x="629" y="809"/>
                </a:lnTo>
                <a:lnTo>
                  <a:pt x="652" y="854"/>
                </a:lnTo>
                <a:lnTo>
                  <a:pt x="674" y="862"/>
                </a:lnTo>
                <a:lnTo>
                  <a:pt x="695" y="887"/>
                </a:lnTo>
                <a:lnTo>
                  <a:pt x="710" y="885"/>
                </a:lnTo>
                <a:lnTo>
                  <a:pt x="717" y="874"/>
                </a:lnTo>
                <a:lnTo>
                  <a:pt x="750" y="835"/>
                </a:lnTo>
                <a:lnTo>
                  <a:pt x="765" y="845"/>
                </a:lnTo>
                <a:lnTo>
                  <a:pt x="777" y="830"/>
                </a:lnTo>
                <a:lnTo>
                  <a:pt x="787" y="850"/>
                </a:lnTo>
                <a:lnTo>
                  <a:pt x="820" y="860"/>
                </a:lnTo>
                <a:lnTo>
                  <a:pt x="842" y="860"/>
                </a:lnTo>
                <a:lnTo>
                  <a:pt x="860" y="860"/>
                </a:lnTo>
                <a:lnTo>
                  <a:pt x="849" y="845"/>
                </a:lnTo>
                <a:lnTo>
                  <a:pt x="844" y="790"/>
                </a:lnTo>
                <a:lnTo>
                  <a:pt x="805" y="730"/>
                </a:lnTo>
                <a:lnTo>
                  <a:pt x="827" y="708"/>
                </a:lnTo>
                <a:lnTo>
                  <a:pt x="849" y="669"/>
                </a:lnTo>
                <a:lnTo>
                  <a:pt x="921" y="669"/>
                </a:lnTo>
                <a:lnTo>
                  <a:pt x="937" y="657"/>
                </a:lnTo>
                <a:lnTo>
                  <a:pt x="930" y="628"/>
                </a:lnTo>
                <a:lnTo>
                  <a:pt x="947" y="600"/>
                </a:lnTo>
                <a:lnTo>
                  <a:pt x="941" y="585"/>
                </a:lnTo>
                <a:lnTo>
                  <a:pt x="947" y="558"/>
                </a:lnTo>
                <a:lnTo>
                  <a:pt x="947" y="419"/>
                </a:lnTo>
                <a:lnTo>
                  <a:pt x="969" y="375"/>
                </a:lnTo>
                <a:lnTo>
                  <a:pt x="942" y="349"/>
                </a:lnTo>
                <a:lnTo>
                  <a:pt x="947" y="331"/>
                </a:lnTo>
                <a:lnTo>
                  <a:pt x="937" y="315"/>
                </a:lnTo>
                <a:lnTo>
                  <a:pt x="908" y="327"/>
                </a:lnTo>
                <a:lnTo>
                  <a:pt x="875" y="365"/>
                </a:lnTo>
                <a:lnTo>
                  <a:pt x="842" y="380"/>
                </a:lnTo>
                <a:lnTo>
                  <a:pt x="810" y="426"/>
                </a:lnTo>
                <a:lnTo>
                  <a:pt x="729" y="452"/>
                </a:lnTo>
                <a:lnTo>
                  <a:pt x="691" y="426"/>
                </a:lnTo>
                <a:lnTo>
                  <a:pt x="695" y="408"/>
                </a:lnTo>
                <a:lnTo>
                  <a:pt x="678" y="380"/>
                </a:lnTo>
                <a:lnTo>
                  <a:pt x="667" y="349"/>
                </a:lnTo>
                <a:lnTo>
                  <a:pt x="636" y="349"/>
                </a:lnTo>
                <a:lnTo>
                  <a:pt x="581" y="320"/>
                </a:lnTo>
                <a:lnTo>
                  <a:pt x="559" y="327"/>
                </a:lnTo>
                <a:lnTo>
                  <a:pt x="535" y="315"/>
                </a:lnTo>
                <a:lnTo>
                  <a:pt x="497" y="320"/>
                </a:lnTo>
                <a:lnTo>
                  <a:pt x="463" y="309"/>
                </a:lnTo>
                <a:lnTo>
                  <a:pt x="444" y="283"/>
                </a:lnTo>
                <a:lnTo>
                  <a:pt x="426" y="261"/>
                </a:lnTo>
                <a:lnTo>
                  <a:pt x="418" y="238"/>
                </a:lnTo>
                <a:lnTo>
                  <a:pt x="394" y="209"/>
                </a:lnTo>
                <a:lnTo>
                  <a:pt x="375" y="187"/>
                </a:lnTo>
                <a:lnTo>
                  <a:pt x="341" y="137"/>
                </a:lnTo>
                <a:lnTo>
                  <a:pt x="330" y="110"/>
                </a:lnTo>
                <a:lnTo>
                  <a:pt x="291" y="59"/>
                </a:lnTo>
                <a:lnTo>
                  <a:pt x="279" y="33"/>
                </a:lnTo>
                <a:lnTo>
                  <a:pt x="229" y="6"/>
                </a:lnTo>
                <a:lnTo>
                  <a:pt x="196" y="18"/>
                </a:lnTo>
                <a:lnTo>
                  <a:pt x="167" y="11"/>
                </a:lnTo>
                <a:lnTo>
                  <a:pt x="105" y="0"/>
                </a:lnTo>
                <a:lnTo>
                  <a:pt x="19" y="28"/>
                </a:lnTo>
                <a:lnTo>
                  <a:pt x="4" y="44"/>
                </a:lnTo>
                <a:lnTo>
                  <a:pt x="21" y="66"/>
                </a:lnTo>
                <a:lnTo>
                  <a:pt x="0" y="126"/>
                </a:lnTo>
                <a:lnTo>
                  <a:pt x="5" y="132"/>
                </a:lnTo>
                <a:lnTo>
                  <a:pt x="43" y="155"/>
                </a:lnTo>
                <a:lnTo>
                  <a:pt x="62" y="122"/>
                </a:lnTo>
                <a:lnTo>
                  <a:pt x="98" y="143"/>
                </a:lnTo>
                <a:lnTo>
                  <a:pt x="95" y="158"/>
                </a:lnTo>
                <a:lnTo>
                  <a:pt x="108" y="199"/>
                </a:lnTo>
                <a:lnTo>
                  <a:pt x="131" y="225"/>
                </a:lnTo>
                <a:lnTo>
                  <a:pt x="174" y="232"/>
                </a:lnTo>
                <a:lnTo>
                  <a:pt x="187" y="216"/>
                </a:lnTo>
                <a:lnTo>
                  <a:pt x="213" y="214"/>
                </a:lnTo>
                <a:lnTo>
                  <a:pt x="265" y="170"/>
                </a:lnTo>
                <a:lnTo>
                  <a:pt x="330" y="221"/>
                </a:lnTo>
                <a:lnTo>
                  <a:pt x="308" y="309"/>
                </a:lnTo>
                <a:lnTo>
                  <a:pt x="313" y="375"/>
                </a:lnTo>
                <a:lnTo>
                  <a:pt x="313" y="415"/>
                </a:lnTo>
                <a:lnTo>
                  <a:pt x="294" y="423"/>
                </a:lnTo>
                <a:lnTo>
                  <a:pt x="294" y="525"/>
                </a:lnTo>
                <a:lnTo>
                  <a:pt x="289" y="522"/>
                </a:lnTo>
                <a:lnTo>
                  <a:pt x="270" y="501"/>
                </a:lnTo>
                <a:lnTo>
                  <a:pt x="262" y="501"/>
                </a:lnTo>
                <a:lnTo>
                  <a:pt x="258" y="508"/>
                </a:lnTo>
                <a:lnTo>
                  <a:pt x="203" y="592"/>
                </a:lnTo>
                <a:lnTo>
                  <a:pt x="177" y="625"/>
                </a:lnTo>
                <a:lnTo>
                  <a:pt x="179" y="635"/>
                </a:lnTo>
                <a:lnTo>
                  <a:pt x="234" y="676"/>
                </a:lnTo>
                <a:lnTo>
                  <a:pt x="265" y="666"/>
                </a:lnTo>
                <a:lnTo>
                  <a:pt x="268" y="676"/>
                </a:lnTo>
                <a:lnTo>
                  <a:pt x="262" y="684"/>
                </a:lnTo>
                <a:lnTo>
                  <a:pt x="234" y="698"/>
                </a:lnTo>
                <a:lnTo>
                  <a:pt x="231" y="722"/>
                </a:lnTo>
                <a:lnTo>
                  <a:pt x="244" y="734"/>
                </a:lnTo>
              </a:path>
            </a:pathLst>
          </a:custGeom>
          <a:solidFill>
            <a:srgbClr val="A67346"/>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55" name="Freeform 1098"/>
          <p:cNvSpPr/>
          <p:nvPr/>
        </p:nvSpPr>
        <p:spPr bwMode="auto">
          <a:xfrm rot="356891">
            <a:off x="5403850" y="3205480"/>
            <a:ext cx="59055" cy="74295"/>
          </a:xfrm>
          <a:custGeom>
            <a:avLst/>
            <a:gdLst>
              <a:gd name="T0" fmla="*/ 30 w 42"/>
              <a:gd name="T1" fmla="*/ 0 h 54"/>
              <a:gd name="T2" fmla="*/ 24 w 42"/>
              <a:gd name="T3" fmla="*/ 18 h 54"/>
              <a:gd name="T4" fmla="*/ 28 w 42"/>
              <a:gd name="T5" fmla="*/ 28 h 54"/>
              <a:gd name="T6" fmla="*/ 6 w 42"/>
              <a:gd name="T7" fmla="*/ 37 h 54"/>
              <a:gd name="T8" fmla="*/ 5 w 42"/>
              <a:gd name="T9" fmla="*/ 22 h 54"/>
              <a:gd name="T10" fmla="*/ 0 w 42"/>
              <a:gd name="T11" fmla="*/ 10 h 54"/>
              <a:gd name="T12" fmla="*/ 30 w 42"/>
              <a:gd name="T13" fmla="*/ 0 h 54"/>
              <a:gd name="T14" fmla="*/ 30 w 42"/>
              <a:gd name="T15" fmla="*/ 0 h 54"/>
              <a:gd name="T16" fmla="*/ 0 60000 65536"/>
              <a:gd name="T17" fmla="*/ 0 60000 65536"/>
              <a:gd name="T18" fmla="*/ 0 60000 65536"/>
              <a:gd name="T19" fmla="*/ 0 60000 65536"/>
              <a:gd name="T20" fmla="*/ 0 60000 65536"/>
              <a:gd name="T21" fmla="*/ 0 60000 65536"/>
              <a:gd name="T22" fmla="*/ 0 60000 65536"/>
              <a:gd name="T23" fmla="*/ 0 60000 65536"/>
              <a:gd name="T24" fmla="*/ 0 w 42"/>
              <a:gd name="T25" fmla="*/ 0 h 54"/>
              <a:gd name="T26" fmla="*/ 42 w 42"/>
              <a:gd name="T27" fmla="*/ 54 h 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42" h="54">
                <a:moveTo>
                  <a:pt x="41" y="0"/>
                </a:moveTo>
                <a:lnTo>
                  <a:pt x="33" y="26"/>
                </a:lnTo>
                <a:lnTo>
                  <a:pt x="38" y="39"/>
                </a:lnTo>
                <a:lnTo>
                  <a:pt x="9" y="53"/>
                </a:lnTo>
                <a:lnTo>
                  <a:pt x="7" y="31"/>
                </a:lnTo>
                <a:lnTo>
                  <a:pt x="0" y="14"/>
                </a:lnTo>
                <a:lnTo>
                  <a:pt x="41" y="0"/>
                </a:lnTo>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56" name="未知"/>
          <p:cNvSpPr/>
          <p:nvPr/>
        </p:nvSpPr>
        <p:spPr bwMode="auto">
          <a:xfrm rot="459960">
            <a:off x="4120515" y="4250690"/>
            <a:ext cx="575310" cy="561340"/>
          </a:xfrm>
          <a:custGeom>
            <a:avLst/>
            <a:gdLst>
              <a:gd name="T0" fmla="*/ 19050 w 360"/>
              <a:gd name="T1" fmla="*/ 393700 h 324"/>
              <a:gd name="T2" fmla="*/ 100013 w 360"/>
              <a:gd name="T3" fmla="*/ 455613 h 324"/>
              <a:gd name="T4" fmla="*/ 50800 w 360"/>
              <a:gd name="T5" fmla="*/ 417513 h 324"/>
              <a:gd name="T6" fmla="*/ 19050 w 360"/>
              <a:gd name="T7" fmla="*/ 384175 h 324"/>
              <a:gd name="T8" fmla="*/ 9525 w 360"/>
              <a:gd name="T9" fmla="*/ 336550 h 324"/>
              <a:gd name="T10" fmla="*/ 0 w 360"/>
              <a:gd name="T11" fmla="*/ 298450 h 324"/>
              <a:gd name="T12" fmla="*/ 42863 w 360"/>
              <a:gd name="T13" fmla="*/ 288925 h 324"/>
              <a:gd name="T14" fmla="*/ 95250 w 360"/>
              <a:gd name="T15" fmla="*/ 288925 h 324"/>
              <a:gd name="T16" fmla="*/ 104775 w 360"/>
              <a:gd name="T17" fmla="*/ 274638 h 324"/>
              <a:gd name="T18" fmla="*/ 142875 w 360"/>
              <a:gd name="T19" fmla="*/ 269875 h 324"/>
              <a:gd name="T20" fmla="*/ 185738 w 360"/>
              <a:gd name="T21" fmla="*/ 222250 h 324"/>
              <a:gd name="T22" fmla="*/ 204788 w 360"/>
              <a:gd name="T23" fmla="*/ 207963 h 324"/>
              <a:gd name="T24" fmla="*/ 242888 w 360"/>
              <a:gd name="T25" fmla="*/ 198438 h 324"/>
              <a:gd name="T26" fmla="*/ 271463 w 360"/>
              <a:gd name="T27" fmla="*/ 165100 h 324"/>
              <a:gd name="T28" fmla="*/ 319088 w 360"/>
              <a:gd name="T29" fmla="*/ 155575 h 324"/>
              <a:gd name="T30" fmla="*/ 319088 w 360"/>
              <a:gd name="T31" fmla="*/ 112713 h 324"/>
              <a:gd name="T32" fmla="*/ 342900 w 360"/>
              <a:gd name="T33" fmla="*/ 65088 h 324"/>
              <a:gd name="T34" fmla="*/ 352425 w 360"/>
              <a:gd name="T35" fmla="*/ 26988 h 324"/>
              <a:gd name="T36" fmla="*/ 358775 w 360"/>
              <a:gd name="T37" fmla="*/ 0 h 324"/>
              <a:gd name="T38" fmla="*/ 442913 w 360"/>
              <a:gd name="T39" fmla="*/ 30163 h 324"/>
              <a:gd name="T40" fmla="*/ 460375 w 360"/>
              <a:gd name="T41" fmla="*/ 53975 h 324"/>
              <a:gd name="T42" fmla="*/ 506413 w 360"/>
              <a:gd name="T43" fmla="*/ 42863 h 324"/>
              <a:gd name="T44" fmla="*/ 531813 w 360"/>
              <a:gd name="T45" fmla="*/ 49213 h 324"/>
              <a:gd name="T46" fmla="*/ 563563 w 360"/>
              <a:gd name="T47" fmla="*/ 79375 h 324"/>
              <a:gd name="T48" fmla="*/ 571500 w 360"/>
              <a:gd name="T49" fmla="*/ 144463 h 324"/>
              <a:gd name="T50" fmla="*/ 563563 w 360"/>
              <a:gd name="T51" fmla="*/ 169863 h 324"/>
              <a:gd name="T52" fmla="*/ 544513 w 360"/>
              <a:gd name="T53" fmla="*/ 163513 h 324"/>
              <a:gd name="T54" fmla="*/ 492125 w 360"/>
              <a:gd name="T55" fmla="*/ 204788 h 324"/>
              <a:gd name="T56" fmla="*/ 403225 w 360"/>
              <a:gd name="T57" fmla="*/ 219075 h 324"/>
              <a:gd name="T58" fmla="*/ 379413 w 360"/>
              <a:gd name="T59" fmla="*/ 242888 h 324"/>
              <a:gd name="T60" fmla="*/ 395288 w 360"/>
              <a:gd name="T61" fmla="*/ 265113 h 324"/>
              <a:gd name="T62" fmla="*/ 403225 w 360"/>
              <a:gd name="T63" fmla="*/ 314325 h 324"/>
              <a:gd name="T64" fmla="*/ 423863 w 360"/>
              <a:gd name="T65" fmla="*/ 322263 h 324"/>
              <a:gd name="T66" fmla="*/ 487363 w 360"/>
              <a:gd name="T67" fmla="*/ 393700 h 324"/>
              <a:gd name="T68" fmla="*/ 492125 w 360"/>
              <a:gd name="T69" fmla="*/ 490538 h 324"/>
              <a:gd name="T70" fmla="*/ 447675 w 360"/>
              <a:gd name="T71" fmla="*/ 514350 h 324"/>
              <a:gd name="T72" fmla="*/ 417513 w 360"/>
              <a:gd name="T73" fmla="*/ 484188 h 324"/>
              <a:gd name="T74" fmla="*/ 379413 w 360"/>
              <a:gd name="T75" fmla="*/ 434975 h 324"/>
              <a:gd name="T76" fmla="*/ 379413 w 360"/>
              <a:gd name="T77" fmla="*/ 411163 h 324"/>
              <a:gd name="T78" fmla="*/ 352425 w 360"/>
              <a:gd name="T79" fmla="*/ 404813 h 324"/>
              <a:gd name="T80" fmla="*/ 327025 w 360"/>
              <a:gd name="T81" fmla="*/ 417513 h 324"/>
              <a:gd name="T82" fmla="*/ 276225 w 360"/>
              <a:gd name="T83" fmla="*/ 393700 h 324"/>
              <a:gd name="T84" fmla="*/ 257175 w 360"/>
              <a:gd name="T85" fmla="*/ 442913 h 324"/>
              <a:gd name="T86" fmla="*/ 220663 w 360"/>
              <a:gd name="T87" fmla="*/ 447675 h 324"/>
              <a:gd name="T88" fmla="*/ 187325 w 360"/>
              <a:gd name="T89" fmla="*/ 490538 h 324"/>
              <a:gd name="T90" fmla="*/ 173038 w 360"/>
              <a:gd name="T91" fmla="*/ 477838 h 324"/>
              <a:gd name="T92" fmla="*/ 141288 w 360"/>
              <a:gd name="T93" fmla="*/ 490538 h 324"/>
              <a:gd name="T94" fmla="*/ 104775 w 360"/>
              <a:gd name="T95" fmla="*/ 465138 h 324"/>
              <a:gd name="T96" fmla="*/ 19050 w 360"/>
              <a:gd name="T97" fmla="*/ 393700 h 324"/>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connsiteX0" fmla="*/ 1833 w 10000"/>
              <a:gd name="connsiteY0" fmla="*/ 9043 h 10000"/>
              <a:gd name="connsiteX1" fmla="*/ 1750 w 10000"/>
              <a:gd name="connsiteY1" fmla="*/ 8858 h 10000"/>
              <a:gd name="connsiteX2" fmla="*/ 889 w 10000"/>
              <a:gd name="connsiteY2" fmla="*/ 8117 h 10000"/>
              <a:gd name="connsiteX3" fmla="*/ 333 w 10000"/>
              <a:gd name="connsiteY3" fmla="*/ 7469 h 10000"/>
              <a:gd name="connsiteX4" fmla="*/ 167 w 10000"/>
              <a:gd name="connsiteY4" fmla="*/ 6543 h 10000"/>
              <a:gd name="connsiteX5" fmla="*/ 0 w 10000"/>
              <a:gd name="connsiteY5" fmla="*/ 5802 h 10000"/>
              <a:gd name="connsiteX6" fmla="*/ 750 w 10000"/>
              <a:gd name="connsiteY6" fmla="*/ 5617 h 10000"/>
              <a:gd name="connsiteX7" fmla="*/ 1667 w 10000"/>
              <a:gd name="connsiteY7" fmla="*/ 5617 h 10000"/>
              <a:gd name="connsiteX8" fmla="*/ 1833 w 10000"/>
              <a:gd name="connsiteY8" fmla="*/ 5340 h 10000"/>
              <a:gd name="connsiteX9" fmla="*/ 2500 w 10000"/>
              <a:gd name="connsiteY9" fmla="*/ 5247 h 10000"/>
              <a:gd name="connsiteX10" fmla="*/ 3250 w 10000"/>
              <a:gd name="connsiteY10" fmla="*/ 4321 h 10000"/>
              <a:gd name="connsiteX11" fmla="*/ 3583 w 10000"/>
              <a:gd name="connsiteY11" fmla="*/ 4043 h 10000"/>
              <a:gd name="connsiteX12" fmla="*/ 4250 w 10000"/>
              <a:gd name="connsiteY12" fmla="*/ 3858 h 10000"/>
              <a:gd name="connsiteX13" fmla="*/ 4750 w 10000"/>
              <a:gd name="connsiteY13" fmla="*/ 3210 h 10000"/>
              <a:gd name="connsiteX14" fmla="*/ 5583 w 10000"/>
              <a:gd name="connsiteY14" fmla="*/ 3025 h 10000"/>
              <a:gd name="connsiteX15" fmla="*/ 5583 w 10000"/>
              <a:gd name="connsiteY15" fmla="*/ 2191 h 10000"/>
              <a:gd name="connsiteX16" fmla="*/ 6000 w 10000"/>
              <a:gd name="connsiteY16" fmla="*/ 1265 h 10000"/>
              <a:gd name="connsiteX17" fmla="*/ 6167 w 10000"/>
              <a:gd name="connsiteY17" fmla="*/ 525 h 10000"/>
              <a:gd name="connsiteX18" fmla="*/ 6278 w 10000"/>
              <a:gd name="connsiteY18" fmla="*/ 0 h 10000"/>
              <a:gd name="connsiteX19" fmla="*/ 7750 w 10000"/>
              <a:gd name="connsiteY19" fmla="*/ 586 h 10000"/>
              <a:gd name="connsiteX20" fmla="*/ 8056 w 10000"/>
              <a:gd name="connsiteY20" fmla="*/ 1049 h 10000"/>
              <a:gd name="connsiteX21" fmla="*/ 8861 w 10000"/>
              <a:gd name="connsiteY21" fmla="*/ 833 h 10000"/>
              <a:gd name="connsiteX22" fmla="*/ 9306 w 10000"/>
              <a:gd name="connsiteY22" fmla="*/ 957 h 10000"/>
              <a:gd name="connsiteX23" fmla="*/ 9861 w 10000"/>
              <a:gd name="connsiteY23" fmla="*/ 1543 h 10000"/>
              <a:gd name="connsiteX24" fmla="*/ 10000 w 10000"/>
              <a:gd name="connsiteY24" fmla="*/ 2809 h 10000"/>
              <a:gd name="connsiteX25" fmla="*/ 9861 w 10000"/>
              <a:gd name="connsiteY25" fmla="*/ 3302 h 10000"/>
              <a:gd name="connsiteX26" fmla="*/ 9528 w 10000"/>
              <a:gd name="connsiteY26" fmla="*/ 3179 h 10000"/>
              <a:gd name="connsiteX27" fmla="*/ 8611 w 10000"/>
              <a:gd name="connsiteY27" fmla="*/ 3981 h 10000"/>
              <a:gd name="connsiteX28" fmla="*/ 7056 w 10000"/>
              <a:gd name="connsiteY28" fmla="*/ 4259 h 10000"/>
              <a:gd name="connsiteX29" fmla="*/ 6639 w 10000"/>
              <a:gd name="connsiteY29" fmla="*/ 4722 h 10000"/>
              <a:gd name="connsiteX30" fmla="*/ 6917 w 10000"/>
              <a:gd name="connsiteY30" fmla="*/ 5154 h 10000"/>
              <a:gd name="connsiteX31" fmla="*/ 7056 w 10000"/>
              <a:gd name="connsiteY31" fmla="*/ 6111 h 10000"/>
              <a:gd name="connsiteX32" fmla="*/ 7417 w 10000"/>
              <a:gd name="connsiteY32" fmla="*/ 6265 h 10000"/>
              <a:gd name="connsiteX33" fmla="*/ 8528 w 10000"/>
              <a:gd name="connsiteY33" fmla="*/ 7654 h 10000"/>
              <a:gd name="connsiteX34" fmla="*/ 8611 w 10000"/>
              <a:gd name="connsiteY34" fmla="*/ 9537 h 10000"/>
              <a:gd name="connsiteX35" fmla="*/ 7833 w 10000"/>
              <a:gd name="connsiteY35" fmla="*/ 10000 h 10000"/>
              <a:gd name="connsiteX36" fmla="*/ 7306 w 10000"/>
              <a:gd name="connsiteY36" fmla="*/ 9414 h 10000"/>
              <a:gd name="connsiteX37" fmla="*/ 6639 w 10000"/>
              <a:gd name="connsiteY37" fmla="*/ 8457 h 10000"/>
              <a:gd name="connsiteX38" fmla="*/ 6639 w 10000"/>
              <a:gd name="connsiteY38" fmla="*/ 7994 h 10000"/>
              <a:gd name="connsiteX39" fmla="*/ 6167 w 10000"/>
              <a:gd name="connsiteY39" fmla="*/ 7870 h 10000"/>
              <a:gd name="connsiteX40" fmla="*/ 5722 w 10000"/>
              <a:gd name="connsiteY40" fmla="*/ 8117 h 10000"/>
              <a:gd name="connsiteX41" fmla="*/ 4833 w 10000"/>
              <a:gd name="connsiteY41" fmla="*/ 7654 h 10000"/>
              <a:gd name="connsiteX42" fmla="*/ 4500 w 10000"/>
              <a:gd name="connsiteY42" fmla="*/ 8611 h 10000"/>
              <a:gd name="connsiteX43" fmla="*/ 3861 w 10000"/>
              <a:gd name="connsiteY43" fmla="*/ 8704 h 10000"/>
              <a:gd name="connsiteX44" fmla="*/ 3278 w 10000"/>
              <a:gd name="connsiteY44" fmla="*/ 9537 h 10000"/>
              <a:gd name="connsiteX45" fmla="*/ 3028 w 10000"/>
              <a:gd name="connsiteY45" fmla="*/ 9290 h 10000"/>
              <a:gd name="connsiteX46" fmla="*/ 2472 w 10000"/>
              <a:gd name="connsiteY46" fmla="*/ 9537 h 10000"/>
              <a:gd name="connsiteX47" fmla="*/ 1833 w 10000"/>
              <a:gd name="connsiteY47" fmla="*/ 9043 h 10000"/>
              <a:gd name="connsiteX0-1" fmla="*/ 1833 w 10000"/>
              <a:gd name="connsiteY0-2" fmla="*/ 9043 h 10000"/>
              <a:gd name="connsiteX1-3" fmla="*/ 889 w 10000"/>
              <a:gd name="connsiteY1-4" fmla="*/ 8117 h 10000"/>
              <a:gd name="connsiteX2-5" fmla="*/ 333 w 10000"/>
              <a:gd name="connsiteY2-6" fmla="*/ 7469 h 10000"/>
              <a:gd name="connsiteX3-7" fmla="*/ 167 w 10000"/>
              <a:gd name="connsiteY3-8" fmla="*/ 6543 h 10000"/>
              <a:gd name="connsiteX4-9" fmla="*/ 0 w 10000"/>
              <a:gd name="connsiteY4-10" fmla="*/ 5802 h 10000"/>
              <a:gd name="connsiteX5-11" fmla="*/ 750 w 10000"/>
              <a:gd name="connsiteY5-12" fmla="*/ 5617 h 10000"/>
              <a:gd name="connsiteX6-13" fmla="*/ 1667 w 10000"/>
              <a:gd name="connsiteY6-14" fmla="*/ 5617 h 10000"/>
              <a:gd name="connsiteX7-15" fmla="*/ 1833 w 10000"/>
              <a:gd name="connsiteY7-16" fmla="*/ 5340 h 10000"/>
              <a:gd name="connsiteX8-17" fmla="*/ 2500 w 10000"/>
              <a:gd name="connsiteY8-18" fmla="*/ 5247 h 10000"/>
              <a:gd name="connsiteX9-19" fmla="*/ 3250 w 10000"/>
              <a:gd name="connsiteY9-20" fmla="*/ 4321 h 10000"/>
              <a:gd name="connsiteX10-21" fmla="*/ 3583 w 10000"/>
              <a:gd name="connsiteY10-22" fmla="*/ 4043 h 10000"/>
              <a:gd name="connsiteX11-23" fmla="*/ 4250 w 10000"/>
              <a:gd name="connsiteY11-24" fmla="*/ 3858 h 10000"/>
              <a:gd name="connsiteX12-25" fmla="*/ 4750 w 10000"/>
              <a:gd name="connsiteY12-26" fmla="*/ 3210 h 10000"/>
              <a:gd name="connsiteX13-27" fmla="*/ 5583 w 10000"/>
              <a:gd name="connsiteY13-28" fmla="*/ 3025 h 10000"/>
              <a:gd name="connsiteX14-29" fmla="*/ 5583 w 10000"/>
              <a:gd name="connsiteY14-30" fmla="*/ 2191 h 10000"/>
              <a:gd name="connsiteX15-31" fmla="*/ 6000 w 10000"/>
              <a:gd name="connsiteY15-32" fmla="*/ 1265 h 10000"/>
              <a:gd name="connsiteX16-33" fmla="*/ 6167 w 10000"/>
              <a:gd name="connsiteY16-34" fmla="*/ 525 h 10000"/>
              <a:gd name="connsiteX17-35" fmla="*/ 6278 w 10000"/>
              <a:gd name="connsiteY17-36" fmla="*/ 0 h 10000"/>
              <a:gd name="connsiteX18-37" fmla="*/ 7750 w 10000"/>
              <a:gd name="connsiteY18-38" fmla="*/ 586 h 10000"/>
              <a:gd name="connsiteX19-39" fmla="*/ 8056 w 10000"/>
              <a:gd name="connsiteY19-40" fmla="*/ 1049 h 10000"/>
              <a:gd name="connsiteX20-41" fmla="*/ 8861 w 10000"/>
              <a:gd name="connsiteY20-42" fmla="*/ 833 h 10000"/>
              <a:gd name="connsiteX21-43" fmla="*/ 9306 w 10000"/>
              <a:gd name="connsiteY21-44" fmla="*/ 957 h 10000"/>
              <a:gd name="connsiteX22-45" fmla="*/ 9861 w 10000"/>
              <a:gd name="connsiteY22-46" fmla="*/ 1543 h 10000"/>
              <a:gd name="connsiteX23-47" fmla="*/ 10000 w 10000"/>
              <a:gd name="connsiteY23-48" fmla="*/ 2809 h 10000"/>
              <a:gd name="connsiteX24-49" fmla="*/ 9861 w 10000"/>
              <a:gd name="connsiteY24-50" fmla="*/ 3302 h 10000"/>
              <a:gd name="connsiteX25-51" fmla="*/ 9528 w 10000"/>
              <a:gd name="connsiteY25-52" fmla="*/ 3179 h 10000"/>
              <a:gd name="connsiteX26-53" fmla="*/ 8611 w 10000"/>
              <a:gd name="connsiteY26-54" fmla="*/ 3981 h 10000"/>
              <a:gd name="connsiteX27-55" fmla="*/ 7056 w 10000"/>
              <a:gd name="connsiteY27-56" fmla="*/ 4259 h 10000"/>
              <a:gd name="connsiteX28-57" fmla="*/ 6639 w 10000"/>
              <a:gd name="connsiteY28-58" fmla="*/ 4722 h 10000"/>
              <a:gd name="connsiteX29-59" fmla="*/ 6917 w 10000"/>
              <a:gd name="connsiteY29-60" fmla="*/ 5154 h 10000"/>
              <a:gd name="connsiteX30-61" fmla="*/ 7056 w 10000"/>
              <a:gd name="connsiteY30-62" fmla="*/ 6111 h 10000"/>
              <a:gd name="connsiteX31-63" fmla="*/ 7417 w 10000"/>
              <a:gd name="connsiteY31-64" fmla="*/ 6265 h 10000"/>
              <a:gd name="connsiteX32-65" fmla="*/ 8528 w 10000"/>
              <a:gd name="connsiteY32-66" fmla="*/ 7654 h 10000"/>
              <a:gd name="connsiteX33-67" fmla="*/ 8611 w 10000"/>
              <a:gd name="connsiteY33-68" fmla="*/ 9537 h 10000"/>
              <a:gd name="connsiteX34-69" fmla="*/ 7833 w 10000"/>
              <a:gd name="connsiteY34-70" fmla="*/ 10000 h 10000"/>
              <a:gd name="connsiteX35-71" fmla="*/ 7306 w 10000"/>
              <a:gd name="connsiteY35-72" fmla="*/ 9414 h 10000"/>
              <a:gd name="connsiteX36-73" fmla="*/ 6639 w 10000"/>
              <a:gd name="connsiteY36-74" fmla="*/ 8457 h 10000"/>
              <a:gd name="connsiteX37-75" fmla="*/ 6639 w 10000"/>
              <a:gd name="connsiteY37-76" fmla="*/ 7994 h 10000"/>
              <a:gd name="connsiteX38-77" fmla="*/ 6167 w 10000"/>
              <a:gd name="connsiteY38-78" fmla="*/ 7870 h 10000"/>
              <a:gd name="connsiteX39-79" fmla="*/ 5722 w 10000"/>
              <a:gd name="connsiteY39-80" fmla="*/ 8117 h 10000"/>
              <a:gd name="connsiteX40-81" fmla="*/ 4833 w 10000"/>
              <a:gd name="connsiteY40-82" fmla="*/ 7654 h 10000"/>
              <a:gd name="connsiteX41-83" fmla="*/ 4500 w 10000"/>
              <a:gd name="connsiteY41-84" fmla="*/ 8611 h 10000"/>
              <a:gd name="connsiteX42-85" fmla="*/ 3861 w 10000"/>
              <a:gd name="connsiteY42-86" fmla="*/ 8704 h 10000"/>
              <a:gd name="connsiteX43-87" fmla="*/ 3278 w 10000"/>
              <a:gd name="connsiteY43-88" fmla="*/ 9537 h 10000"/>
              <a:gd name="connsiteX44-89" fmla="*/ 3028 w 10000"/>
              <a:gd name="connsiteY44-90" fmla="*/ 9290 h 10000"/>
              <a:gd name="connsiteX45-91" fmla="*/ 2472 w 10000"/>
              <a:gd name="connsiteY45-92" fmla="*/ 9537 h 10000"/>
              <a:gd name="connsiteX46-93" fmla="*/ 1833 w 10000"/>
              <a:gd name="connsiteY46-94" fmla="*/ 9043 h 100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 ang="0">
                <a:pos x="connsiteX15-31" y="connsiteY15-32"/>
              </a:cxn>
              <a:cxn ang="0">
                <a:pos x="connsiteX16-33" y="connsiteY16-34"/>
              </a:cxn>
              <a:cxn ang="0">
                <a:pos x="connsiteX17-35" y="connsiteY17-36"/>
              </a:cxn>
              <a:cxn ang="0">
                <a:pos x="connsiteX18-37" y="connsiteY18-38"/>
              </a:cxn>
              <a:cxn ang="0">
                <a:pos x="connsiteX19-39" y="connsiteY19-40"/>
              </a:cxn>
              <a:cxn ang="0">
                <a:pos x="connsiteX20-41" y="connsiteY20-42"/>
              </a:cxn>
              <a:cxn ang="0">
                <a:pos x="connsiteX21-43" y="connsiteY21-44"/>
              </a:cxn>
              <a:cxn ang="0">
                <a:pos x="connsiteX22-45" y="connsiteY22-46"/>
              </a:cxn>
              <a:cxn ang="0">
                <a:pos x="connsiteX23-47" y="connsiteY23-48"/>
              </a:cxn>
              <a:cxn ang="0">
                <a:pos x="connsiteX24-49" y="connsiteY24-50"/>
              </a:cxn>
              <a:cxn ang="0">
                <a:pos x="connsiteX25-51" y="connsiteY25-52"/>
              </a:cxn>
              <a:cxn ang="0">
                <a:pos x="connsiteX26-53" y="connsiteY26-54"/>
              </a:cxn>
              <a:cxn ang="0">
                <a:pos x="connsiteX27-55" y="connsiteY27-56"/>
              </a:cxn>
              <a:cxn ang="0">
                <a:pos x="connsiteX28-57" y="connsiteY28-58"/>
              </a:cxn>
              <a:cxn ang="0">
                <a:pos x="connsiteX29-59" y="connsiteY29-60"/>
              </a:cxn>
              <a:cxn ang="0">
                <a:pos x="connsiteX30-61" y="connsiteY30-62"/>
              </a:cxn>
              <a:cxn ang="0">
                <a:pos x="connsiteX31-63" y="connsiteY31-64"/>
              </a:cxn>
              <a:cxn ang="0">
                <a:pos x="connsiteX32-65" y="connsiteY32-66"/>
              </a:cxn>
              <a:cxn ang="0">
                <a:pos x="connsiteX33-67" y="connsiteY33-68"/>
              </a:cxn>
              <a:cxn ang="0">
                <a:pos x="connsiteX34-69" y="connsiteY34-70"/>
              </a:cxn>
              <a:cxn ang="0">
                <a:pos x="connsiteX35-71" y="connsiteY35-72"/>
              </a:cxn>
              <a:cxn ang="0">
                <a:pos x="connsiteX36-73" y="connsiteY36-74"/>
              </a:cxn>
              <a:cxn ang="0">
                <a:pos x="connsiteX37-75" y="connsiteY37-76"/>
              </a:cxn>
              <a:cxn ang="0">
                <a:pos x="connsiteX38-77" y="connsiteY38-78"/>
              </a:cxn>
              <a:cxn ang="0">
                <a:pos x="connsiteX39-79" y="connsiteY39-80"/>
              </a:cxn>
              <a:cxn ang="0">
                <a:pos x="connsiteX40-81" y="connsiteY40-82"/>
              </a:cxn>
              <a:cxn ang="0">
                <a:pos x="connsiteX41-83" y="connsiteY41-84"/>
              </a:cxn>
              <a:cxn ang="0">
                <a:pos x="connsiteX42-85" y="connsiteY42-86"/>
              </a:cxn>
              <a:cxn ang="0">
                <a:pos x="connsiteX43-87" y="connsiteY43-88"/>
              </a:cxn>
              <a:cxn ang="0">
                <a:pos x="connsiteX44-89" y="connsiteY44-90"/>
              </a:cxn>
              <a:cxn ang="0">
                <a:pos x="connsiteX45-91" y="connsiteY45-92"/>
              </a:cxn>
              <a:cxn ang="0">
                <a:pos x="connsiteX46-93" y="connsiteY46-94"/>
              </a:cxn>
            </a:cxnLst>
            <a:rect l="l" t="t" r="r" b="b"/>
            <a:pathLst>
              <a:path w="10000" h="10000">
                <a:moveTo>
                  <a:pt x="1833" y="9043"/>
                </a:moveTo>
                <a:cubicBezTo>
                  <a:pt x="1569" y="8807"/>
                  <a:pt x="1139" y="8379"/>
                  <a:pt x="889" y="8117"/>
                </a:cubicBezTo>
                <a:lnTo>
                  <a:pt x="333" y="7469"/>
                </a:lnTo>
                <a:cubicBezTo>
                  <a:pt x="278" y="7160"/>
                  <a:pt x="222" y="6852"/>
                  <a:pt x="167" y="6543"/>
                </a:cubicBezTo>
                <a:cubicBezTo>
                  <a:pt x="111" y="6296"/>
                  <a:pt x="56" y="6049"/>
                  <a:pt x="0" y="5802"/>
                </a:cubicBezTo>
                <a:lnTo>
                  <a:pt x="750" y="5617"/>
                </a:lnTo>
                <a:lnTo>
                  <a:pt x="1667" y="5617"/>
                </a:lnTo>
                <a:lnTo>
                  <a:pt x="1833" y="5340"/>
                </a:lnTo>
                <a:lnTo>
                  <a:pt x="2500" y="5247"/>
                </a:lnTo>
                <a:lnTo>
                  <a:pt x="3250" y="4321"/>
                </a:lnTo>
                <a:lnTo>
                  <a:pt x="3583" y="4043"/>
                </a:lnTo>
                <a:lnTo>
                  <a:pt x="4250" y="3858"/>
                </a:lnTo>
                <a:lnTo>
                  <a:pt x="4750" y="3210"/>
                </a:lnTo>
                <a:lnTo>
                  <a:pt x="5583" y="3025"/>
                </a:lnTo>
                <a:lnTo>
                  <a:pt x="5583" y="2191"/>
                </a:lnTo>
                <a:lnTo>
                  <a:pt x="6000" y="1265"/>
                </a:lnTo>
                <a:cubicBezTo>
                  <a:pt x="6056" y="1018"/>
                  <a:pt x="6111" y="772"/>
                  <a:pt x="6167" y="525"/>
                </a:cubicBezTo>
                <a:lnTo>
                  <a:pt x="6278" y="0"/>
                </a:lnTo>
                <a:lnTo>
                  <a:pt x="7750" y="586"/>
                </a:lnTo>
                <a:lnTo>
                  <a:pt x="8056" y="1049"/>
                </a:lnTo>
                <a:lnTo>
                  <a:pt x="8861" y="833"/>
                </a:lnTo>
                <a:lnTo>
                  <a:pt x="9306" y="957"/>
                </a:lnTo>
                <a:lnTo>
                  <a:pt x="9861" y="1543"/>
                </a:lnTo>
                <a:cubicBezTo>
                  <a:pt x="9907" y="1965"/>
                  <a:pt x="9954" y="2387"/>
                  <a:pt x="10000" y="2809"/>
                </a:cubicBezTo>
                <a:cubicBezTo>
                  <a:pt x="9954" y="2973"/>
                  <a:pt x="9907" y="3138"/>
                  <a:pt x="9861" y="3302"/>
                </a:cubicBezTo>
                <a:lnTo>
                  <a:pt x="9528" y="3179"/>
                </a:lnTo>
                <a:lnTo>
                  <a:pt x="8611" y="3981"/>
                </a:lnTo>
                <a:lnTo>
                  <a:pt x="7056" y="4259"/>
                </a:lnTo>
                <a:lnTo>
                  <a:pt x="6639" y="4722"/>
                </a:lnTo>
                <a:lnTo>
                  <a:pt x="6917" y="5154"/>
                </a:lnTo>
                <a:cubicBezTo>
                  <a:pt x="6963" y="5473"/>
                  <a:pt x="7010" y="5792"/>
                  <a:pt x="7056" y="6111"/>
                </a:cubicBezTo>
                <a:lnTo>
                  <a:pt x="7417" y="6265"/>
                </a:lnTo>
                <a:lnTo>
                  <a:pt x="8528" y="7654"/>
                </a:lnTo>
                <a:cubicBezTo>
                  <a:pt x="8556" y="8282"/>
                  <a:pt x="8583" y="8909"/>
                  <a:pt x="8611" y="9537"/>
                </a:cubicBezTo>
                <a:lnTo>
                  <a:pt x="7833" y="10000"/>
                </a:lnTo>
                <a:lnTo>
                  <a:pt x="7306" y="9414"/>
                </a:lnTo>
                <a:lnTo>
                  <a:pt x="6639" y="8457"/>
                </a:lnTo>
                <a:lnTo>
                  <a:pt x="6639" y="7994"/>
                </a:lnTo>
                <a:lnTo>
                  <a:pt x="6167" y="7870"/>
                </a:lnTo>
                <a:lnTo>
                  <a:pt x="5722" y="8117"/>
                </a:lnTo>
                <a:lnTo>
                  <a:pt x="4833" y="7654"/>
                </a:lnTo>
                <a:lnTo>
                  <a:pt x="4500" y="8611"/>
                </a:lnTo>
                <a:lnTo>
                  <a:pt x="3861" y="8704"/>
                </a:lnTo>
                <a:lnTo>
                  <a:pt x="3278" y="9537"/>
                </a:lnTo>
                <a:lnTo>
                  <a:pt x="3028" y="9290"/>
                </a:lnTo>
                <a:lnTo>
                  <a:pt x="2472" y="9537"/>
                </a:lnTo>
                <a:lnTo>
                  <a:pt x="1833" y="9043"/>
                </a:lnTo>
                <a:close/>
              </a:path>
            </a:pathLst>
          </a:custGeom>
          <a:solidFill>
            <a:srgbClr val="3E8F84"/>
          </a:solidFill>
          <a:ln w="6350" cap="flat" cmpd="sng">
            <a:solidFill>
              <a:schemeClr val="bg1"/>
            </a:solidFill>
            <a:prstDash val="solid"/>
            <a:round/>
            <a:headEnd type="none" w="sm" len="sm"/>
            <a:tailEnd type="none" w="sm" len="sm"/>
          </a:ln>
          <a:effectLst/>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sz="700">
              <a:solidFill>
                <a:schemeClr val="bg1"/>
              </a:solidFill>
            </a:endParaRPr>
          </a:p>
        </p:txBody>
      </p:sp>
      <p:sp>
        <p:nvSpPr>
          <p:cNvPr id="61" name="文本框 60"/>
          <p:cNvSpPr txBox="1"/>
          <p:nvPr/>
        </p:nvSpPr>
        <p:spPr>
          <a:xfrm>
            <a:off x="7972425" y="1400810"/>
            <a:ext cx="3328035" cy="53276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solidFill>
                <a:uLnTx/>
                <a:uFillTx/>
                <a:latin typeface="微软雅黑" charset="0"/>
                <a:ea typeface="微软雅黑" charset="0"/>
                <a:sym typeface="+mn-ea"/>
              </a:rPr>
              <a:t>在此输入您的描述内容，在此输入您的描述内容在此输入您的描述内容</a:t>
            </a:r>
          </a:p>
        </p:txBody>
      </p:sp>
      <p:sp>
        <p:nvSpPr>
          <p:cNvPr id="62" name="文本框 61"/>
          <p:cNvSpPr txBox="1"/>
          <p:nvPr/>
        </p:nvSpPr>
        <p:spPr>
          <a:xfrm>
            <a:off x="7972425" y="5248275"/>
            <a:ext cx="3328035" cy="53276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solidFill>
                <a:uLnTx/>
                <a:uFillTx/>
                <a:latin typeface="微软雅黑" charset="0"/>
                <a:ea typeface="微软雅黑" charset="0"/>
                <a:sym typeface="+mn-ea"/>
              </a:rPr>
              <a:t>在此输入您的描述内容，在此输入您的描述内容在此输入您的描述内容</a:t>
            </a:r>
          </a:p>
        </p:txBody>
      </p:sp>
      <p:sp>
        <p:nvSpPr>
          <p:cNvPr id="63" name="文本框 62"/>
          <p:cNvSpPr txBox="1"/>
          <p:nvPr/>
        </p:nvSpPr>
        <p:spPr>
          <a:xfrm>
            <a:off x="7972425" y="2816860"/>
            <a:ext cx="3328035" cy="53276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solidFill>
                <a:uLnTx/>
                <a:uFillTx/>
                <a:latin typeface="微软雅黑" charset="0"/>
                <a:ea typeface="微软雅黑" charset="0"/>
                <a:sym typeface="+mn-ea"/>
              </a:rPr>
              <a:t>在此输入您的描述内容，在此输入您的描述内容在此输入您的描述内容</a:t>
            </a:r>
          </a:p>
        </p:txBody>
      </p:sp>
      <p:sp>
        <p:nvSpPr>
          <p:cNvPr id="64" name="文本框 63"/>
          <p:cNvSpPr txBox="1"/>
          <p:nvPr/>
        </p:nvSpPr>
        <p:spPr>
          <a:xfrm>
            <a:off x="7972425" y="4026535"/>
            <a:ext cx="3328035" cy="954107"/>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kern="0" noProof="0" dirty="0">
                <a:ln>
                  <a:noFill/>
                </a:ln>
                <a:solidFill>
                  <a:schemeClr val="tx1"/>
                </a:solidFill>
                <a:uLnTx/>
                <a:uFillTx/>
                <a:latin typeface="微软雅黑" charset="0"/>
                <a:ea typeface="微软雅黑" charset="0"/>
                <a:sym typeface="+mn-ea"/>
              </a:rPr>
              <a:t>在此输入您的描述内容，在此输入您的描述内容在此输入您的描述内</a:t>
            </a:r>
            <a:r>
              <a:rPr lang="zh-CN" altLang="en-US" sz="1400" kern="0" dirty="0">
                <a:latin typeface="微软雅黑" charset="0"/>
                <a:ea typeface="微软雅黑" charset="0"/>
                <a:sym typeface="+mn-ea"/>
              </a:rPr>
              <a:t>容更多模板：亮亮图文旗舰店</a:t>
            </a:r>
            <a:r>
              <a:rPr lang="en-US" altLang="zh-CN" sz="1400" kern="0" dirty="0">
                <a:latin typeface="微软雅黑" charset="0"/>
                <a:ea typeface="微软雅黑" charset="0"/>
                <a:sym typeface="+mn-ea"/>
              </a:rPr>
              <a:t>https://liangliangtuwen.tmall.com</a:t>
            </a:r>
            <a:endParaRPr lang="zh-CN" altLang="en-US" sz="1400" kern="0" noProof="0" dirty="0">
              <a:ln>
                <a:noFill/>
              </a:ln>
              <a:solidFill>
                <a:schemeClr val="tx1"/>
              </a:solidFill>
              <a:uLnTx/>
              <a:uFillTx/>
              <a:latin typeface="微软雅黑" charset="0"/>
              <a:ea typeface="微软雅黑" charset="0"/>
              <a:sym typeface="+mn-ea"/>
            </a:endParaRPr>
          </a:p>
        </p:txBody>
      </p:sp>
      <p:sp>
        <p:nvSpPr>
          <p:cNvPr id="65" name="椭圆 64"/>
          <p:cNvSpPr/>
          <p:nvPr/>
        </p:nvSpPr>
        <p:spPr>
          <a:xfrm>
            <a:off x="7633335" y="1514475"/>
            <a:ext cx="305435" cy="305435"/>
          </a:xfrm>
          <a:prstGeom prst="ellipse">
            <a:avLst/>
          </a:prstGeom>
          <a:solidFill>
            <a:srgbClr val="A673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6" name="椭圆 65"/>
          <p:cNvSpPr/>
          <p:nvPr/>
        </p:nvSpPr>
        <p:spPr>
          <a:xfrm>
            <a:off x="7633335" y="2878455"/>
            <a:ext cx="305435" cy="305435"/>
          </a:xfrm>
          <a:prstGeom prst="ellipse">
            <a:avLst/>
          </a:prstGeom>
          <a:solidFill>
            <a:srgbClr val="A673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7" name="椭圆 66"/>
          <p:cNvSpPr/>
          <p:nvPr/>
        </p:nvSpPr>
        <p:spPr>
          <a:xfrm>
            <a:off x="7633335" y="4185285"/>
            <a:ext cx="305435" cy="305435"/>
          </a:xfrm>
          <a:prstGeom prst="ellipse">
            <a:avLst/>
          </a:prstGeom>
          <a:solidFill>
            <a:srgbClr val="A673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68" name="椭圆 67"/>
          <p:cNvSpPr/>
          <p:nvPr/>
        </p:nvSpPr>
        <p:spPr>
          <a:xfrm>
            <a:off x="7633335" y="5379085"/>
            <a:ext cx="305435" cy="305435"/>
          </a:xfrm>
          <a:prstGeom prst="ellipse">
            <a:avLst/>
          </a:prstGeom>
          <a:solidFill>
            <a:srgbClr val="A67346"/>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pic>
        <p:nvPicPr>
          <p:cNvPr id="57" name="图片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11895" y="94649"/>
            <a:ext cx="3380105" cy="75113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MH_Other_1"/>
          <p:cNvSpPr/>
          <p:nvPr/>
        </p:nvSpPr>
        <p:spPr>
          <a:xfrm rot="5400000">
            <a:off x="5208905" y="3937635"/>
            <a:ext cx="0" cy="1270"/>
          </a:xfrm>
          <a:custGeom>
            <a:avLst/>
            <a:gdLst>
              <a:gd name="connsiteX0" fmla="*/ 0 w 248"/>
              <a:gd name="connsiteY0" fmla="*/ 124 h 248"/>
              <a:gd name="connsiteX1" fmla="*/ 11 w 248"/>
              <a:gd name="connsiteY1" fmla="*/ 12 h 248"/>
              <a:gd name="connsiteX2" fmla="*/ 124 w 248"/>
              <a:gd name="connsiteY2" fmla="*/ 0 h 248"/>
              <a:gd name="connsiteX3" fmla="*/ 237 w 248"/>
              <a:gd name="connsiteY3" fmla="*/ 12 h 248"/>
              <a:gd name="connsiteX4" fmla="*/ 248 w 248"/>
              <a:gd name="connsiteY4" fmla="*/ 124 h 248"/>
              <a:gd name="connsiteX5" fmla="*/ 237 w 248"/>
              <a:gd name="connsiteY5" fmla="*/ 237 h 248"/>
              <a:gd name="connsiteX6" fmla="*/ 124 w 248"/>
              <a:gd name="connsiteY6" fmla="*/ 248 h 248"/>
              <a:gd name="connsiteX7" fmla="*/ 11 w 248"/>
              <a:gd name="connsiteY7" fmla="*/ 237 h 248"/>
              <a:gd name="connsiteX8" fmla="*/ 0 w 248"/>
              <a:gd name="connsiteY8" fmla="*/ 124 h 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 h="248">
                <a:moveTo>
                  <a:pt x="0" y="124"/>
                </a:moveTo>
                <a:lnTo>
                  <a:pt x="11" y="12"/>
                </a:lnTo>
                <a:lnTo>
                  <a:pt x="124" y="0"/>
                </a:lnTo>
                <a:lnTo>
                  <a:pt x="237" y="12"/>
                </a:lnTo>
                <a:lnTo>
                  <a:pt x="248" y="124"/>
                </a:lnTo>
                <a:lnTo>
                  <a:pt x="237" y="237"/>
                </a:lnTo>
                <a:lnTo>
                  <a:pt x="124" y="248"/>
                </a:lnTo>
                <a:lnTo>
                  <a:pt x="11" y="237"/>
                </a:lnTo>
                <a:lnTo>
                  <a:pt x="0" y="124"/>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itchFamily="34" charset="-122"/>
              <a:ea typeface="微软雅黑" pitchFamily="34" charset="-122"/>
              <a:cs typeface="+mn-cs"/>
            </a:endParaRPr>
          </a:p>
        </p:txBody>
      </p:sp>
      <p:sp>
        <p:nvSpPr>
          <p:cNvPr id="26" name="MH_Other_2"/>
          <p:cNvSpPr/>
          <p:nvPr/>
        </p:nvSpPr>
        <p:spPr>
          <a:xfrm rot="5400000">
            <a:off x="5207635" y="3935730"/>
            <a:ext cx="3175" cy="1905"/>
          </a:xfrm>
          <a:custGeom>
            <a:avLst/>
            <a:gdLst>
              <a:gd name="connsiteX0" fmla="*/ 0 w 1117"/>
              <a:gd name="connsiteY0" fmla="*/ 112 h 225"/>
              <a:gd name="connsiteX1" fmla="*/ 1117 w 1117"/>
              <a:gd name="connsiteY1" fmla="*/ 0 h 225"/>
              <a:gd name="connsiteX2" fmla="*/ 1106 w 1117"/>
              <a:gd name="connsiteY2" fmla="*/ 112 h 225"/>
              <a:gd name="connsiteX3" fmla="*/ 1117 w 1117"/>
              <a:gd name="connsiteY3" fmla="*/ 225 h 225"/>
              <a:gd name="connsiteX4" fmla="*/ 0 w 1117"/>
              <a:gd name="connsiteY4" fmla="*/ 112 h 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 h="225">
                <a:moveTo>
                  <a:pt x="0" y="112"/>
                </a:moveTo>
                <a:lnTo>
                  <a:pt x="1117" y="0"/>
                </a:lnTo>
                <a:lnTo>
                  <a:pt x="1106" y="112"/>
                </a:lnTo>
                <a:lnTo>
                  <a:pt x="1117" y="225"/>
                </a:lnTo>
                <a:lnTo>
                  <a:pt x="0" y="112"/>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itchFamily="34" charset="-122"/>
              <a:ea typeface="微软雅黑" pitchFamily="34" charset="-122"/>
              <a:cs typeface="+mn-cs"/>
            </a:endParaRPr>
          </a:p>
        </p:txBody>
      </p:sp>
      <p:sp>
        <p:nvSpPr>
          <p:cNvPr id="25" name="MH_Other_3"/>
          <p:cNvSpPr/>
          <p:nvPr/>
        </p:nvSpPr>
        <p:spPr>
          <a:xfrm rot="5400000">
            <a:off x="5207635" y="3937635"/>
            <a:ext cx="0" cy="1270"/>
          </a:xfrm>
          <a:custGeom>
            <a:avLst/>
            <a:gdLst>
              <a:gd name="connsiteX0" fmla="*/ 0 w 226"/>
              <a:gd name="connsiteY0" fmla="*/ 0 h 1117"/>
              <a:gd name="connsiteX1" fmla="*/ 113 w 226"/>
              <a:gd name="connsiteY1" fmla="*/ 11 h 1117"/>
              <a:gd name="connsiteX2" fmla="*/ 226 w 226"/>
              <a:gd name="connsiteY2" fmla="*/ 0 h 1117"/>
              <a:gd name="connsiteX3" fmla="*/ 113 w 226"/>
              <a:gd name="connsiteY3" fmla="*/ 1117 h 1117"/>
              <a:gd name="connsiteX4" fmla="*/ 0 w 226"/>
              <a:gd name="connsiteY4" fmla="*/ 0 h 1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 h="1117">
                <a:moveTo>
                  <a:pt x="0" y="0"/>
                </a:moveTo>
                <a:lnTo>
                  <a:pt x="113" y="11"/>
                </a:lnTo>
                <a:lnTo>
                  <a:pt x="226" y="0"/>
                </a:lnTo>
                <a:lnTo>
                  <a:pt x="113" y="1117"/>
                </a:lnTo>
                <a:lnTo>
                  <a:pt x="0" y="0"/>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itchFamily="34" charset="-122"/>
              <a:ea typeface="微软雅黑" pitchFamily="34" charset="-122"/>
              <a:cs typeface="+mn-cs"/>
            </a:endParaRPr>
          </a:p>
        </p:txBody>
      </p:sp>
      <p:sp>
        <p:nvSpPr>
          <p:cNvPr id="24" name="MH_Other_4"/>
          <p:cNvSpPr/>
          <p:nvPr/>
        </p:nvSpPr>
        <p:spPr>
          <a:xfrm rot="5400000">
            <a:off x="5210810" y="3937635"/>
            <a:ext cx="0" cy="1270"/>
          </a:xfrm>
          <a:custGeom>
            <a:avLst/>
            <a:gdLst>
              <a:gd name="connsiteX0" fmla="*/ 0 w 226"/>
              <a:gd name="connsiteY0" fmla="*/ 1118 h 1118"/>
              <a:gd name="connsiteX1" fmla="*/ 113 w 226"/>
              <a:gd name="connsiteY1" fmla="*/ 0 h 1118"/>
              <a:gd name="connsiteX2" fmla="*/ 226 w 226"/>
              <a:gd name="connsiteY2" fmla="*/ 1118 h 1118"/>
              <a:gd name="connsiteX3" fmla="*/ 113 w 226"/>
              <a:gd name="connsiteY3" fmla="*/ 1106 h 1118"/>
              <a:gd name="connsiteX4" fmla="*/ 0 w 226"/>
              <a:gd name="connsiteY4" fmla="*/ 1118 h 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 h="1118">
                <a:moveTo>
                  <a:pt x="0" y="1118"/>
                </a:moveTo>
                <a:lnTo>
                  <a:pt x="113" y="0"/>
                </a:lnTo>
                <a:lnTo>
                  <a:pt x="226" y="1118"/>
                </a:lnTo>
                <a:lnTo>
                  <a:pt x="113" y="1106"/>
                </a:lnTo>
                <a:lnTo>
                  <a:pt x="0" y="1118"/>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itchFamily="34" charset="-122"/>
              <a:ea typeface="微软雅黑" pitchFamily="34" charset="-122"/>
              <a:cs typeface="+mn-cs"/>
            </a:endParaRPr>
          </a:p>
        </p:txBody>
      </p:sp>
      <p:sp>
        <p:nvSpPr>
          <p:cNvPr id="23" name="MH_Other_5"/>
          <p:cNvSpPr/>
          <p:nvPr/>
        </p:nvSpPr>
        <p:spPr>
          <a:xfrm rot="5400000">
            <a:off x="5208270" y="3938270"/>
            <a:ext cx="1905" cy="1905"/>
          </a:xfrm>
          <a:custGeom>
            <a:avLst/>
            <a:gdLst>
              <a:gd name="connsiteX0" fmla="*/ 0 w 1117"/>
              <a:gd name="connsiteY0" fmla="*/ 225 h 225"/>
              <a:gd name="connsiteX1" fmla="*/ 11 w 1117"/>
              <a:gd name="connsiteY1" fmla="*/ 112 h 225"/>
              <a:gd name="connsiteX2" fmla="*/ 0 w 1117"/>
              <a:gd name="connsiteY2" fmla="*/ 0 h 225"/>
              <a:gd name="connsiteX3" fmla="*/ 1117 w 1117"/>
              <a:gd name="connsiteY3" fmla="*/ 112 h 225"/>
              <a:gd name="connsiteX4" fmla="*/ 0 w 1117"/>
              <a:gd name="connsiteY4" fmla="*/ 225 h 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 h="225">
                <a:moveTo>
                  <a:pt x="0" y="225"/>
                </a:moveTo>
                <a:lnTo>
                  <a:pt x="11" y="112"/>
                </a:lnTo>
                <a:lnTo>
                  <a:pt x="0" y="0"/>
                </a:lnTo>
                <a:lnTo>
                  <a:pt x="1117" y="112"/>
                </a:lnTo>
                <a:lnTo>
                  <a:pt x="0" y="225"/>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itchFamily="34" charset="-122"/>
              <a:ea typeface="微软雅黑" pitchFamily="34" charset="-122"/>
              <a:cs typeface="+mn-cs"/>
            </a:endParaRPr>
          </a:p>
        </p:txBody>
      </p:sp>
      <p:sp>
        <p:nvSpPr>
          <p:cNvPr id="4" name="MH_Other_6"/>
          <p:cNvSpPr/>
          <p:nvPr/>
        </p:nvSpPr>
        <p:spPr>
          <a:xfrm rot="5400000">
            <a:off x="5335905" y="4064635"/>
            <a:ext cx="0" cy="1270"/>
          </a:xfrm>
          <a:custGeom>
            <a:avLst/>
            <a:gdLst>
              <a:gd name="connsiteX0" fmla="*/ 0 w 248"/>
              <a:gd name="connsiteY0" fmla="*/ 124 h 248"/>
              <a:gd name="connsiteX1" fmla="*/ 11 w 248"/>
              <a:gd name="connsiteY1" fmla="*/ 12 h 248"/>
              <a:gd name="connsiteX2" fmla="*/ 124 w 248"/>
              <a:gd name="connsiteY2" fmla="*/ 0 h 248"/>
              <a:gd name="connsiteX3" fmla="*/ 237 w 248"/>
              <a:gd name="connsiteY3" fmla="*/ 12 h 248"/>
              <a:gd name="connsiteX4" fmla="*/ 248 w 248"/>
              <a:gd name="connsiteY4" fmla="*/ 124 h 248"/>
              <a:gd name="connsiteX5" fmla="*/ 237 w 248"/>
              <a:gd name="connsiteY5" fmla="*/ 237 h 248"/>
              <a:gd name="connsiteX6" fmla="*/ 124 w 248"/>
              <a:gd name="connsiteY6" fmla="*/ 248 h 248"/>
              <a:gd name="connsiteX7" fmla="*/ 11 w 248"/>
              <a:gd name="connsiteY7" fmla="*/ 237 h 248"/>
              <a:gd name="connsiteX8" fmla="*/ 0 w 248"/>
              <a:gd name="connsiteY8" fmla="*/ 124 h 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8" h="248">
                <a:moveTo>
                  <a:pt x="0" y="124"/>
                </a:moveTo>
                <a:lnTo>
                  <a:pt x="11" y="12"/>
                </a:lnTo>
                <a:lnTo>
                  <a:pt x="124" y="0"/>
                </a:lnTo>
                <a:lnTo>
                  <a:pt x="237" y="12"/>
                </a:lnTo>
                <a:lnTo>
                  <a:pt x="248" y="124"/>
                </a:lnTo>
                <a:lnTo>
                  <a:pt x="237" y="237"/>
                </a:lnTo>
                <a:lnTo>
                  <a:pt x="124" y="248"/>
                </a:lnTo>
                <a:lnTo>
                  <a:pt x="11" y="237"/>
                </a:lnTo>
                <a:lnTo>
                  <a:pt x="0" y="124"/>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itchFamily="34" charset="-122"/>
              <a:ea typeface="微软雅黑" pitchFamily="34" charset="-122"/>
              <a:cs typeface="+mn-cs"/>
            </a:endParaRPr>
          </a:p>
        </p:txBody>
      </p:sp>
      <p:sp>
        <p:nvSpPr>
          <p:cNvPr id="17" name="MH_Other_7"/>
          <p:cNvSpPr/>
          <p:nvPr/>
        </p:nvSpPr>
        <p:spPr>
          <a:xfrm rot="5400000">
            <a:off x="5334635" y="4062730"/>
            <a:ext cx="3175" cy="1905"/>
          </a:xfrm>
          <a:custGeom>
            <a:avLst/>
            <a:gdLst>
              <a:gd name="connsiteX0" fmla="*/ 0 w 1117"/>
              <a:gd name="connsiteY0" fmla="*/ 112 h 225"/>
              <a:gd name="connsiteX1" fmla="*/ 1117 w 1117"/>
              <a:gd name="connsiteY1" fmla="*/ 0 h 225"/>
              <a:gd name="connsiteX2" fmla="*/ 1106 w 1117"/>
              <a:gd name="connsiteY2" fmla="*/ 112 h 225"/>
              <a:gd name="connsiteX3" fmla="*/ 1117 w 1117"/>
              <a:gd name="connsiteY3" fmla="*/ 225 h 225"/>
              <a:gd name="connsiteX4" fmla="*/ 0 w 1117"/>
              <a:gd name="connsiteY4" fmla="*/ 112 h 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 h="225">
                <a:moveTo>
                  <a:pt x="0" y="112"/>
                </a:moveTo>
                <a:lnTo>
                  <a:pt x="1117" y="0"/>
                </a:lnTo>
                <a:lnTo>
                  <a:pt x="1106" y="112"/>
                </a:lnTo>
                <a:lnTo>
                  <a:pt x="1117" y="225"/>
                </a:lnTo>
                <a:lnTo>
                  <a:pt x="0" y="112"/>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itchFamily="34" charset="-122"/>
              <a:ea typeface="微软雅黑" pitchFamily="34" charset="-122"/>
              <a:cs typeface="+mn-cs"/>
            </a:endParaRPr>
          </a:p>
        </p:txBody>
      </p:sp>
      <p:sp>
        <p:nvSpPr>
          <p:cNvPr id="18" name="MH_Other_8"/>
          <p:cNvSpPr/>
          <p:nvPr/>
        </p:nvSpPr>
        <p:spPr>
          <a:xfrm rot="5400000">
            <a:off x="5334635" y="4064635"/>
            <a:ext cx="0" cy="1270"/>
          </a:xfrm>
          <a:custGeom>
            <a:avLst/>
            <a:gdLst>
              <a:gd name="connsiteX0" fmla="*/ 0 w 226"/>
              <a:gd name="connsiteY0" fmla="*/ 0 h 1117"/>
              <a:gd name="connsiteX1" fmla="*/ 113 w 226"/>
              <a:gd name="connsiteY1" fmla="*/ 11 h 1117"/>
              <a:gd name="connsiteX2" fmla="*/ 226 w 226"/>
              <a:gd name="connsiteY2" fmla="*/ 0 h 1117"/>
              <a:gd name="connsiteX3" fmla="*/ 113 w 226"/>
              <a:gd name="connsiteY3" fmla="*/ 1117 h 1117"/>
              <a:gd name="connsiteX4" fmla="*/ 0 w 226"/>
              <a:gd name="connsiteY4" fmla="*/ 0 h 11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 h="1117">
                <a:moveTo>
                  <a:pt x="0" y="0"/>
                </a:moveTo>
                <a:lnTo>
                  <a:pt x="113" y="11"/>
                </a:lnTo>
                <a:lnTo>
                  <a:pt x="226" y="0"/>
                </a:lnTo>
                <a:lnTo>
                  <a:pt x="113" y="1117"/>
                </a:lnTo>
                <a:lnTo>
                  <a:pt x="0" y="0"/>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itchFamily="34" charset="-122"/>
              <a:ea typeface="微软雅黑" pitchFamily="34" charset="-122"/>
              <a:cs typeface="+mn-cs"/>
            </a:endParaRPr>
          </a:p>
        </p:txBody>
      </p:sp>
      <p:sp>
        <p:nvSpPr>
          <p:cNvPr id="19" name="MH_Other_9"/>
          <p:cNvSpPr/>
          <p:nvPr/>
        </p:nvSpPr>
        <p:spPr>
          <a:xfrm rot="5400000">
            <a:off x="5337810" y="4064635"/>
            <a:ext cx="0" cy="1270"/>
          </a:xfrm>
          <a:custGeom>
            <a:avLst/>
            <a:gdLst>
              <a:gd name="connsiteX0" fmla="*/ 0 w 226"/>
              <a:gd name="connsiteY0" fmla="*/ 1118 h 1118"/>
              <a:gd name="connsiteX1" fmla="*/ 113 w 226"/>
              <a:gd name="connsiteY1" fmla="*/ 0 h 1118"/>
              <a:gd name="connsiteX2" fmla="*/ 226 w 226"/>
              <a:gd name="connsiteY2" fmla="*/ 1118 h 1118"/>
              <a:gd name="connsiteX3" fmla="*/ 113 w 226"/>
              <a:gd name="connsiteY3" fmla="*/ 1106 h 1118"/>
              <a:gd name="connsiteX4" fmla="*/ 0 w 226"/>
              <a:gd name="connsiteY4" fmla="*/ 1118 h 1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 h="1118">
                <a:moveTo>
                  <a:pt x="0" y="1118"/>
                </a:moveTo>
                <a:lnTo>
                  <a:pt x="113" y="0"/>
                </a:lnTo>
                <a:lnTo>
                  <a:pt x="226" y="1118"/>
                </a:lnTo>
                <a:lnTo>
                  <a:pt x="113" y="1106"/>
                </a:lnTo>
                <a:lnTo>
                  <a:pt x="0" y="1118"/>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itchFamily="34" charset="-122"/>
              <a:ea typeface="微软雅黑" pitchFamily="34" charset="-122"/>
              <a:cs typeface="+mn-cs"/>
            </a:endParaRPr>
          </a:p>
        </p:txBody>
      </p:sp>
      <p:sp>
        <p:nvSpPr>
          <p:cNvPr id="20" name="MH_Other_10"/>
          <p:cNvSpPr/>
          <p:nvPr/>
        </p:nvSpPr>
        <p:spPr>
          <a:xfrm rot="5400000">
            <a:off x="5335270" y="4065270"/>
            <a:ext cx="1905" cy="1905"/>
          </a:xfrm>
          <a:custGeom>
            <a:avLst/>
            <a:gdLst>
              <a:gd name="connsiteX0" fmla="*/ 0 w 1117"/>
              <a:gd name="connsiteY0" fmla="*/ 225 h 225"/>
              <a:gd name="connsiteX1" fmla="*/ 11 w 1117"/>
              <a:gd name="connsiteY1" fmla="*/ 112 h 225"/>
              <a:gd name="connsiteX2" fmla="*/ 0 w 1117"/>
              <a:gd name="connsiteY2" fmla="*/ 0 h 225"/>
              <a:gd name="connsiteX3" fmla="*/ 1117 w 1117"/>
              <a:gd name="connsiteY3" fmla="*/ 112 h 225"/>
              <a:gd name="connsiteX4" fmla="*/ 0 w 1117"/>
              <a:gd name="connsiteY4" fmla="*/ 225 h 2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7" h="225">
                <a:moveTo>
                  <a:pt x="0" y="225"/>
                </a:moveTo>
                <a:lnTo>
                  <a:pt x="11" y="112"/>
                </a:lnTo>
                <a:lnTo>
                  <a:pt x="0" y="0"/>
                </a:lnTo>
                <a:lnTo>
                  <a:pt x="1117" y="112"/>
                </a:lnTo>
                <a:lnTo>
                  <a:pt x="0" y="225"/>
                </a:lnTo>
                <a:close/>
              </a:path>
            </a:pathLst>
          </a:custGeom>
          <a:solidFill>
            <a:srgbClr val="76B2FA">
              <a:alpha val="78000"/>
            </a:srgbClr>
          </a:solidFill>
          <a:ln w="31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800" b="0" i="0" u="none" strike="noStrike" kern="1200" cap="none" spc="0" normalizeH="0" baseline="0" noProof="0">
              <a:ln>
                <a:noFill/>
              </a:ln>
              <a:solidFill>
                <a:schemeClr val="bg1"/>
              </a:solidFill>
              <a:effectLst/>
              <a:uLnTx/>
              <a:uFillTx/>
              <a:latin typeface="微软雅黑" pitchFamily="34" charset="-122"/>
              <a:ea typeface="微软雅黑" pitchFamily="34" charset="-122"/>
              <a:cs typeface="+mn-cs"/>
            </a:endParaRPr>
          </a:p>
        </p:txBody>
      </p:sp>
      <p:sp>
        <p:nvSpPr>
          <p:cNvPr id="22" name="MH_SubTitle_1"/>
          <p:cNvSpPr/>
          <p:nvPr/>
        </p:nvSpPr>
        <p:spPr>
          <a:xfrm>
            <a:off x="5360670" y="1986280"/>
            <a:ext cx="1511300" cy="1511300"/>
          </a:xfrm>
          <a:custGeom>
            <a:avLst/>
            <a:gdLst>
              <a:gd name="connsiteX0" fmla="*/ 756191 w 1512408"/>
              <a:gd name="connsiteY0" fmla="*/ 0 h 1512170"/>
              <a:gd name="connsiteX1" fmla="*/ 1497041 w 1512408"/>
              <a:gd name="connsiteY1" fmla="*/ 603811 h 1512170"/>
              <a:gd name="connsiteX2" fmla="*/ 1512380 w 1512408"/>
              <a:gd name="connsiteY2" fmla="*/ 755978 h 1512170"/>
              <a:gd name="connsiteX3" fmla="*/ 1512383 w 1512408"/>
              <a:gd name="connsiteY3" fmla="*/ 755978 h 1512170"/>
              <a:gd name="connsiteX4" fmla="*/ 1512408 w 1512408"/>
              <a:gd name="connsiteY4" fmla="*/ 756215 h 1512170"/>
              <a:gd name="connsiteX5" fmla="*/ 908596 w 1512408"/>
              <a:gd name="connsiteY5" fmla="*/ 1497066 h 1512170"/>
              <a:gd name="connsiteX6" fmla="*/ 758775 w 1512408"/>
              <a:gd name="connsiteY6" fmla="*/ 1512170 h 1512170"/>
              <a:gd name="connsiteX7" fmla="*/ 756426 w 1512408"/>
              <a:gd name="connsiteY7" fmla="*/ 1511933 h 1512170"/>
              <a:gd name="connsiteX8" fmla="*/ 756191 w 1512408"/>
              <a:gd name="connsiteY8" fmla="*/ 1509587 h 1512170"/>
              <a:gd name="connsiteX9" fmla="*/ 741087 w 1512408"/>
              <a:gd name="connsiteY9" fmla="*/ 1359766 h 1512170"/>
              <a:gd name="connsiteX10" fmla="*/ 237 w 1512408"/>
              <a:gd name="connsiteY10" fmla="*/ 755955 h 1512170"/>
              <a:gd name="connsiteX11" fmla="*/ 0 w 1512408"/>
              <a:gd name="connsiteY11" fmla="*/ 755978 h 1512170"/>
              <a:gd name="connsiteX12" fmla="*/ 15341 w 1512408"/>
              <a:gd name="connsiteY12" fmla="*/ 603811 h 1512170"/>
              <a:gd name="connsiteX13" fmla="*/ 756191 w 1512408"/>
              <a:gd name="connsiteY13" fmla="*/ 0 h 1512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2408" h="1512170">
                <a:moveTo>
                  <a:pt x="756191" y="0"/>
                </a:moveTo>
                <a:cubicBezTo>
                  <a:pt x="1121631" y="0"/>
                  <a:pt x="1426528" y="259217"/>
                  <a:pt x="1497041" y="603811"/>
                </a:cubicBezTo>
                <a:lnTo>
                  <a:pt x="1512380" y="755978"/>
                </a:lnTo>
                <a:lnTo>
                  <a:pt x="1512383" y="755978"/>
                </a:lnTo>
                <a:lnTo>
                  <a:pt x="1512408" y="756215"/>
                </a:lnTo>
                <a:cubicBezTo>
                  <a:pt x="1512408" y="1121658"/>
                  <a:pt x="1253189" y="1426553"/>
                  <a:pt x="908596" y="1497066"/>
                </a:cubicBezTo>
                <a:lnTo>
                  <a:pt x="758775" y="1512170"/>
                </a:lnTo>
                <a:lnTo>
                  <a:pt x="756426" y="1511933"/>
                </a:lnTo>
                <a:lnTo>
                  <a:pt x="756191" y="1509587"/>
                </a:lnTo>
                <a:lnTo>
                  <a:pt x="741087" y="1359766"/>
                </a:lnTo>
                <a:cubicBezTo>
                  <a:pt x="670574" y="1015171"/>
                  <a:pt x="365677" y="755955"/>
                  <a:pt x="237" y="755955"/>
                </a:cubicBezTo>
                <a:lnTo>
                  <a:pt x="0" y="755978"/>
                </a:lnTo>
                <a:lnTo>
                  <a:pt x="15341" y="603811"/>
                </a:lnTo>
                <a:cubicBezTo>
                  <a:pt x="85854" y="259217"/>
                  <a:pt x="390749" y="0"/>
                  <a:pt x="756191" y="0"/>
                </a:cubicBezTo>
                <a:close/>
              </a:path>
            </a:pathLst>
          </a:custGeom>
          <a:solidFill>
            <a:srgbClr val="3E8F84"/>
          </a:solidFill>
          <a:ln w="3175">
            <a:noFill/>
          </a:ln>
        </p:spPr>
        <p:style>
          <a:lnRef idx="2">
            <a:schemeClr val="accent1">
              <a:shade val="50000"/>
            </a:schemeClr>
          </a:lnRef>
          <a:fillRef idx="1">
            <a:schemeClr val="accent1"/>
          </a:fillRef>
          <a:effectRef idx="0">
            <a:schemeClr val="accent1"/>
          </a:effectRef>
          <a:fontRef idx="minor">
            <a:schemeClr val="lt1"/>
          </a:fontRef>
        </p:style>
        <p:txBody>
          <a:bodyPr lIns="252000" tIns="540000" rIns="252000" bIns="648000" anchor="ctr">
            <a:normAutofit/>
          </a:bodyPr>
          <a:lstStyle/>
          <a:p>
            <a:pPr marL="0" marR="0" lvl="0" indent="0" algn="ctr" defTabSz="914400" rtl="0" eaLnBrk="1" latinLnBrk="0" hangingPunct="1">
              <a:lnSpc>
                <a:spcPct val="120000"/>
              </a:lnSpc>
              <a:spcBef>
                <a:spcPts val="0"/>
              </a:spcBef>
              <a:spcAft>
                <a:spcPts val="0"/>
              </a:spcAft>
              <a:buClrTx/>
              <a:buSzTx/>
              <a:buFontTx/>
              <a:buNone/>
              <a:defRPr/>
            </a:pPr>
            <a:r>
              <a:rPr kumimoji="0" lang="zh-CN" altLang="en-US" sz="1600" b="1" i="0" u="none" strike="noStrike" kern="1200" cap="none" spc="0" normalizeH="0" baseline="0" noProof="0" dirty="0">
                <a:ln>
                  <a:noFill/>
                </a:ln>
                <a:solidFill>
                  <a:schemeClr val="bg1"/>
                </a:solidFill>
                <a:effectLst/>
                <a:uLnTx/>
                <a:uFillTx/>
                <a:latin typeface="微软雅黑" pitchFamily="34" charset="-122"/>
                <a:ea typeface="微软雅黑" pitchFamily="34" charset="-122"/>
                <a:cs typeface="+mn-cs"/>
              </a:rPr>
              <a:t>关键词</a:t>
            </a:r>
          </a:p>
        </p:txBody>
      </p:sp>
      <p:sp>
        <p:nvSpPr>
          <p:cNvPr id="27" name="MH_SubTitle_2"/>
          <p:cNvSpPr/>
          <p:nvPr/>
        </p:nvSpPr>
        <p:spPr>
          <a:xfrm>
            <a:off x="6130925" y="2728595"/>
            <a:ext cx="1513205" cy="1513205"/>
          </a:xfrm>
          <a:custGeom>
            <a:avLst/>
            <a:gdLst>
              <a:gd name="connsiteX0" fmla="*/ 756189 w 1512169"/>
              <a:gd name="connsiteY0" fmla="*/ 0 h 1512407"/>
              <a:gd name="connsiteX1" fmla="*/ 908359 w 1512169"/>
              <a:gd name="connsiteY1" fmla="*/ 15341 h 1512407"/>
              <a:gd name="connsiteX2" fmla="*/ 1512169 w 1512169"/>
              <a:gd name="connsiteY2" fmla="*/ 756192 h 1512407"/>
              <a:gd name="connsiteX3" fmla="*/ 908359 w 1512169"/>
              <a:gd name="connsiteY3" fmla="*/ 1497043 h 1512407"/>
              <a:gd name="connsiteX4" fmla="*/ 756189 w 1512169"/>
              <a:gd name="connsiteY4" fmla="*/ 1512384 h 1512407"/>
              <a:gd name="connsiteX5" fmla="*/ 755954 w 1512169"/>
              <a:gd name="connsiteY5" fmla="*/ 1512407 h 1512407"/>
              <a:gd name="connsiteX6" fmla="*/ 15104 w 1512169"/>
              <a:gd name="connsiteY6" fmla="*/ 908597 h 1512407"/>
              <a:gd name="connsiteX7" fmla="*/ 0 w 1512169"/>
              <a:gd name="connsiteY7" fmla="*/ 758776 h 1512407"/>
              <a:gd name="connsiteX8" fmla="*/ 235 w 1512169"/>
              <a:gd name="connsiteY8" fmla="*/ 756429 h 1512407"/>
              <a:gd name="connsiteX9" fmla="*/ 2583 w 1512169"/>
              <a:gd name="connsiteY9" fmla="*/ 756192 h 1512407"/>
              <a:gd name="connsiteX10" fmla="*/ 152404 w 1512169"/>
              <a:gd name="connsiteY10" fmla="*/ 741088 h 1512407"/>
              <a:gd name="connsiteX11" fmla="*/ 756215 w 1512169"/>
              <a:gd name="connsiteY11" fmla="*/ 237 h 151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2169" h="1512407">
                <a:moveTo>
                  <a:pt x="756189" y="0"/>
                </a:moveTo>
                <a:lnTo>
                  <a:pt x="908359" y="15341"/>
                </a:lnTo>
                <a:cubicBezTo>
                  <a:pt x="1252952" y="85854"/>
                  <a:pt x="1512169" y="390752"/>
                  <a:pt x="1512169" y="756192"/>
                </a:cubicBezTo>
                <a:cubicBezTo>
                  <a:pt x="1512169" y="1121634"/>
                  <a:pt x="1252952" y="1426530"/>
                  <a:pt x="908359" y="1497043"/>
                </a:cubicBezTo>
                <a:lnTo>
                  <a:pt x="756189" y="1512384"/>
                </a:lnTo>
                <a:lnTo>
                  <a:pt x="755954" y="1512407"/>
                </a:lnTo>
                <a:cubicBezTo>
                  <a:pt x="390512" y="1512407"/>
                  <a:pt x="85617" y="1253191"/>
                  <a:pt x="15104" y="908597"/>
                </a:cubicBezTo>
                <a:lnTo>
                  <a:pt x="0" y="758776"/>
                </a:lnTo>
                <a:lnTo>
                  <a:pt x="235" y="756429"/>
                </a:lnTo>
                <a:lnTo>
                  <a:pt x="2583" y="756192"/>
                </a:lnTo>
                <a:lnTo>
                  <a:pt x="152404" y="741088"/>
                </a:lnTo>
                <a:cubicBezTo>
                  <a:pt x="496998" y="670575"/>
                  <a:pt x="756215" y="365680"/>
                  <a:pt x="756215" y="237"/>
                </a:cubicBezTo>
                <a:close/>
              </a:path>
            </a:pathLst>
          </a:custGeom>
          <a:solidFill>
            <a:srgbClr val="A67346"/>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252000" tIns="540000" rIns="252000" bIns="648000" numCol="1" spcCol="0" rtlCol="0" fromWordArt="0" anchor="ctr" anchorCtr="0" forceAA="0" compatLnSpc="1">
            <a:normAutofit/>
          </a:bodyPr>
          <a:lstStyle/>
          <a:p>
            <a:pPr lvl="0" algn="ctr">
              <a:lnSpc>
                <a:spcPct val="120000"/>
              </a:lnSpc>
              <a:spcBef>
                <a:spcPts val="0"/>
              </a:spcBef>
              <a:spcAft>
                <a:spcPts val="0"/>
              </a:spcAft>
              <a:buClrTx/>
              <a:buSzTx/>
              <a:buFontTx/>
              <a:defRPr/>
            </a:pPr>
            <a:r>
              <a:rPr lang="zh-CN" altLang="en-US" sz="1600" b="1" noProof="0" dirty="0">
                <a:ln>
                  <a:noFill/>
                </a:ln>
                <a:solidFill>
                  <a:schemeClr val="bg1"/>
                </a:solidFill>
                <a:uLnTx/>
                <a:uFillTx/>
                <a:latin typeface="微软雅黑" pitchFamily="34" charset="-122"/>
                <a:ea typeface="微软雅黑" pitchFamily="34" charset="-122"/>
                <a:sym typeface="+mn-ea"/>
              </a:rPr>
              <a:t>关键词</a:t>
            </a:r>
          </a:p>
        </p:txBody>
      </p:sp>
      <p:sp>
        <p:nvSpPr>
          <p:cNvPr id="28" name="MH_SubTitle_3"/>
          <p:cNvSpPr/>
          <p:nvPr/>
        </p:nvSpPr>
        <p:spPr>
          <a:xfrm>
            <a:off x="5360035" y="3498215"/>
            <a:ext cx="1511300" cy="1513205"/>
          </a:xfrm>
          <a:custGeom>
            <a:avLst/>
            <a:gdLst>
              <a:gd name="connsiteX0" fmla="*/ 2802 w 1512404"/>
              <a:gd name="connsiteY0" fmla="*/ 755937 h 1512172"/>
              <a:gd name="connsiteX1" fmla="*/ 260 w 1512404"/>
              <a:gd name="connsiteY1" fmla="*/ 756217 h 1512172"/>
              <a:gd name="connsiteX2" fmla="*/ 2802 w 1512404"/>
              <a:gd name="connsiteY2" fmla="*/ 755993 h 1512172"/>
              <a:gd name="connsiteX3" fmla="*/ 753631 w 1512404"/>
              <a:gd name="connsiteY3" fmla="*/ 0 h 1512172"/>
              <a:gd name="connsiteX4" fmla="*/ 755977 w 1512404"/>
              <a:gd name="connsiteY4" fmla="*/ 237 h 1512172"/>
              <a:gd name="connsiteX5" fmla="*/ 756214 w 1512404"/>
              <a:gd name="connsiteY5" fmla="*/ 2584 h 1512172"/>
              <a:gd name="connsiteX6" fmla="*/ 756214 w 1512404"/>
              <a:gd name="connsiteY6" fmla="*/ 2590 h 1512172"/>
              <a:gd name="connsiteX7" fmla="*/ 771318 w 1512404"/>
              <a:gd name="connsiteY7" fmla="*/ 152407 h 1512172"/>
              <a:gd name="connsiteX8" fmla="*/ 1512169 w 1512404"/>
              <a:gd name="connsiteY8" fmla="*/ 756217 h 1512172"/>
              <a:gd name="connsiteX9" fmla="*/ 1512404 w 1512404"/>
              <a:gd name="connsiteY9" fmla="*/ 756194 h 1512172"/>
              <a:gd name="connsiteX10" fmla="*/ 1497065 w 1512404"/>
              <a:gd name="connsiteY10" fmla="*/ 908362 h 1512172"/>
              <a:gd name="connsiteX11" fmla="*/ 756214 w 1512404"/>
              <a:gd name="connsiteY11" fmla="*/ 1512172 h 1512172"/>
              <a:gd name="connsiteX12" fmla="*/ 15364 w 1512404"/>
              <a:gd name="connsiteY12" fmla="*/ 908362 h 1512172"/>
              <a:gd name="connsiteX13" fmla="*/ 23 w 1512404"/>
              <a:gd name="connsiteY13" fmla="*/ 756194 h 1512172"/>
              <a:gd name="connsiteX14" fmla="*/ 0 w 1512404"/>
              <a:gd name="connsiteY14" fmla="*/ 755957 h 1512172"/>
              <a:gd name="connsiteX15" fmla="*/ 603810 w 1512404"/>
              <a:gd name="connsiteY15" fmla="*/ 15106 h 1512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12404" h="1512172">
                <a:moveTo>
                  <a:pt x="2802" y="755937"/>
                </a:moveTo>
                <a:lnTo>
                  <a:pt x="260" y="756217"/>
                </a:lnTo>
                <a:lnTo>
                  <a:pt x="2802" y="755993"/>
                </a:lnTo>
                <a:close/>
                <a:moveTo>
                  <a:pt x="753631" y="0"/>
                </a:moveTo>
                <a:lnTo>
                  <a:pt x="755977" y="237"/>
                </a:lnTo>
                <a:lnTo>
                  <a:pt x="756214" y="2584"/>
                </a:lnTo>
                <a:lnTo>
                  <a:pt x="756214" y="2590"/>
                </a:lnTo>
                <a:lnTo>
                  <a:pt x="771318" y="152407"/>
                </a:lnTo>
                <a:cubicBezTo>
                  <a:pt x="841831" y="497001"/>
                  <a:pt x="1146726" y="756217"/>
                  <a:pt x="1512169" y="756217"/>
                </a:cubicBezTo>
                <a:lnTo>
                  <a:pt x="1512404" y="756194"/>
                </a:lnTo>
                <a:lnTo>
                  <a:pt x="1497065" y="908362"/>
                </a:lnTo>
                <a:cubicBezTo>
                  <a:pt x="1426551" y="1252956"/>
                  <a:pt x="1121654" y="1512172"/>
                  <a:pt x="756214" y="1512172"/>
                </a:cubicBezTo>
                <a:cubicBezTo>
                  <a:pt x="390772" y="1512172"/>
                  <a:pt x="85877" y="1252956"/>
                  <a:pt x="15364" y="908362"/>
                </a:cubicBezTo>
                <a:lnTo>
                  <a:pt x="23" y="756194"/>
                </a:lnTo>
                <a:lnTo>
                  <a:pt x="0" y="755957"/>
                </a:lnTo>
                <a:cubicBezTo>
                  <a:pt x="0" y="390517"/>
                  <a:pt x="259216" y="85619"/>
                  <a:pt x="603810" y="15106"/>
                </a:cubicBezTo>
                <a:close/>
              </a:path>
            </a:pathLst>
          </a:custGeom>
          <a:solidFill>
            <a:srgbClr val="3E8F84"/>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252000" tIns="540000" rIns="252000" bIns="648000" numCol="1" spcCol="0" rtlCol="0" fromWordArt="0" anchor="ctr" anchorCtr="0" forceAA="0" compatLnSpc="1">
            <a:normAutofit/>
          </a:bodyPr>
          <a:lstStyle/>
          <a:p>
            <a:pPr lvl="0" algn="ctr">
              <a:lnSpc>
                <a:spcPct val="120000"/>
              </a:lnSpc>
              <a:spcBef>
                <a:spcPts val="0"/>
              </a:spcBef>
              <a:spcAft>
                <a:spcPts val="0"/>
              </a:spcAft>
              <a:buClrTx/>
              <a:buSzTx/>
              <a:buFontTx/>
              <a:defRPr/>
            </a:pPr>
            <a:r>
              <a:rPr lang="zh-CN" altLang="en-US" sz="1600" b="1" noProof="0" dirty="0">
                <a:ln>
                  <a:noFill/>
                </a:ln>
                <a:solidFill>
                  <a:schemeClr val="bg1"/>
                </a:solidFill>
                <a:uLnTx/>
                <a:uFillTx/>
                <a:latin typeface="微软雅黑" pitchFamily="34" charset="-122"/>
                <a:ea typeface="微软雅黑" pitchFamily="34" charset="-122"/>
                <a:sym typeface="+mn-ea"/>
              </a:rPr>
              <a:t>关键词</a:t>
            </a:r>
          </a:p>
        </p:txBody>
      </p:sp>
      <p:sp>
        <p:nvSpPr>
          <p:cNvPr id="29" name="MH_SubTitle_4"/>
          <p:cNvSpPr/>
          <p:nvPr/>
        </p:nvSpPr>
        <p:spPr>
          <a:xfrm>
            <a:off x="4587240" y="2741295"/>
            <a:ext cx="1512570" cy="1511300"/>
          </a:xfrm>
          <a:custGeom>
            <a:avLst/>
            <a:gdLst>
              <a:gd name="connsiteX0" fmla="*/ 756215 w 1512169"/>
              <a:gd name="connsiteY0" fmla="*/ 0 h 1512407"/>
              <a:gd name="connsiteX1" fmla="*/ 1497065 w 1512169"/>
              <a:gd name="connsiteY1" fmla="*/ 603810 h 1512407"/>
              <a:gd name="connsiteX2" fmla="*/ 1512169 w 1512169"/>
              <a:gd name="connsiteY2" fmla="*/ 753631 h 1512407"/>
              <a:gd name="connsiteX3" fmla="*/ 1511931 w 1512169"/>
              <a:gd name="connsiteY3" fmla="*/ 755978 h 1512407"/>
              <a:gd name="connsiteX4" fmla="*/ 1509585 w 1512169"/>
              <a:gd name="connsiteY4" fmla="*/ 756215 h 1512407"/>
              <a:gd name="connsiteX5" fmla="*/ 1359764 w 1512169"/>
              <a:gd name="connsiteY5" fmla="*/ 771319 h 1512407"/>
              <a:gd name="connsiteX6" fmla="*/ 755954 w 1512169"/>
              <a:gd name="connsiteY6" fmla="*/ 1512169 h 1512407"/>
              <a:gd name="connsiteX7" fmla="*/ 755977 w 1512169"/>
              <a:gd name="connsiteY7" fmla="*/ 1512407 h 1512407"/>
              <a:gd name="connsiteX8" fmla="*/ 603810 w 1512169"/>
              <a:gd name="connsiteY8" fmla="*/ 1497066 h 1512407"/>
              <a:gd name="connsiteX9" fmla="*/ 0 w 1512169"/>
              <a:gd name="connsiteY9" fmla="*/ 756215 h 1512407"/>
              <a:gd name="connsiteX10" fmla="*/ 603810 w 1512169"/>
              <a:gd name="connsiteY10" fmla="*/ 15364 h 1512407"/>
              <a:gd name="connsiteX11" fmla="*/ 755977 w 1512169"/>
              <a:gd name="connsiteY11" fmla="*/ 23 h 1512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12169" h="1512407">
                <a:moveTo>
                  <a:pt x="756215" y="0"/>
                </a:moveTo>
                <a:cubicBezTo>
                  <a:pt x="1121655" y="0"/>
                  <a:pt x="1426552" y="259216"/>
                  <a:pt x="1497065" y="603810"/>
                </a:cubicBezTo>
                <a:lnTo>
                  <a:pt x="1512169" y="753631"/>
                </a:lnTo>
                <a:lnTo>
                  <a:pt x="1511931" y="755978"/>
                </a:lnTo>
                <a:lnTo>
                  <a:pt x="1509585" y="756215"/>
                </a:lnTo>
                <a:lnTo>
                  <a:pt x="1359764" y="771319"/>
                </a:lnTo>
                <a:cubicBezTo>
                  <a:pt x="1015170" y="841832"/>
                  <a:pt x="755954" y="1146729"/>
                  <a:pt x="755954" y="1512169"/>
                </a:cubicBezTo>
                <a:lnTo>
                  <a:pt x="755977" y="1512407"/>
                </a:lnTo>
                <a:lnTo>
                  <a:pt x="603810" y="1497066"/>
                </a:lnTo>
                <a:cubicBezTo>
                  <a:pt x="259216" y="1426552"/>
                  <a:pt x="0" y="1121657"/>
                  <a:pt x="0" y="756215"/>
                </a:cubicBezTo>
                <a:cubicBezTo>
                  <a:pt x="0" y="390775"/>
                  <a:pt x="259216" y="85877"/>
                  <a:pt x="603810" y="15364"/>
                </a:cubicBezTo>
                <a:lnTo>
                  <a:pt x="755977" y="23"/>
                </a:lnTo>
                <a:close/>
              </a:path>
            </a:pathLst>
          </a:custGeom>
          <a:solidFill>
            <a:srgbClr val="A67346"/>
          </a:solidFill>
          <a:ln w="3175">
            <a:no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252000" tIns="540000" rIns="252000" bIns="648000" numCol="1" spcCol="0" rtlCol="0" fromWordArt="0" anchor="ctr" anchorCtr="0" forceAA="0" compatLnSpc="1">
            <a:normAutofit/>
          </a:bodyPr>
          <a:lstStyle/>
          <a:p>
            <a:pPr lvl="0" algn="ctr">
              <a:lnSpc>
                <a:spcPct val="120000"/>
              </a:lnSpc>
              <a:spcBef>
                <a:spcPts val="0"/>
              </a:spcBef>
              <a:spcAft>
                <a:spcPts val="0"/>
              </a:spcAft>
              <a:buClrTx/>
              <a:buSzTx/>
              <a:buFontTx/>
              <a:defRPr/>
            </a:pPr>
            <a:r>
              <a:rPr lang="zh-CN" altLang="en-US" sz="1600" b="1" noProof="0" dirty="0">
                <a:ln>
                  <a:noFill/>
                </a:ln>
                <a:solidFill>
                  <a:schemeClr val="bg1"/>
                </a:solidFill>
                <a:uLnTx/>
                <a:uFillTx/>
                <a:latin typeface="微软雅黑" pitchFamily="34" charset="-122"/>
                <a:ea typeface="微软雅黑" pitchFamily="34" charset="-122"/>
                <a:sym typeface="+mn-ea"/>
              </a:rPr>
              <a:t>关键词</a:t>
            </a:r>
          </a:p>
        </p:txBody>
      </p:sp>
      <p:sp>
        <p:nvSpPr>
          <p:cNvPr id="3093" name="MH_Other_11"/>
          <p:cNvSpPr txBox="1"/>
          <p:nvPr/>
        </p:nvSpPr>
        <p:spPr>
          <a:xfrm>
            <a:off x="5873750" y="2125345"/>
            <a:ext cx="485775" cy="400050"/>
          </a:xfrm>
          <a:prstGeom prst="rect">
            <a:avLst/>
          </a:prstGeom>
          <a:noFill/>
          <a:ln w="9525">
            <a:noFill/>
            <a:miter/>
          </a:ln>
        </p:spPr>
        <p:txBody>
          <a:bodyPr>
            <a:spAutoFit/>
          </a:bodyPr>
          <a:lstStyle/>
          <a:p>
            <a:pPr lvl="0"/>
            <a:r>
              <a:rPr lang="en-US" altLang="zh-CN" sz="2000" dirty="0">
                <a:solidFill>
                  <a:schemeClr val="bg1"/>
                </a:solidFill>
                <a:latin typeface="Impact" pitchFamily="34" charset="0"/>
                <a:ea typeface="微软雅黑" pitchFamily="34" charset="-122"/>
              </a:rPr>
              <a:t>01</a:t>
            </a:r>
          </a:p>
        </p:txBody>
      </p:sp>
      <p:sp>
        <p:nvSpPr>
          <p:cNvPr id="3094" name="MH_Other_12"/>
          <p:cNvSpPr txBox="1"/>
          <p:nvPr/>
        </p:nvSpPr>
        <p:spPr>
          <a:xfrm>
            <a:off x="6704330" y="3559810"/>
            <a:ext cx="485775" cy="400050"/>
          </a:xfrm>
          <a:prstGeom prst="rect">
            <a:avLst/>
          </a:prstGeom>
          <a:noFill/>
          <a:ln w="9525">
            <a:noFill/>
            <a:miter/>
          </a:ln>
        </p:spPr>
        <p:txBody>
          <a:bodyPr>
            <a:spAutoFit/>
          </a:bodyPr>
          <a:lstStyle/>
          <a:p>
            <a:pPr lvl="0"/>
            <a:r>
              <a:rPr lang="en-US" altLang="zh-CN" sz="2000" dirty="0">
                <a:solidFill>
                  <a:schemeClr val="bg1"/>
                </a:solidFill>
                <a:latin typeface="Impact" pitchFamily="34" charset="0"/>
                <a:ea typeface="微软雅黑" pitchFamily="34" charset="-122"/>
              </a:rPr>
              <a:t>02</a:t>
            </a:r>
          </a:p>
        </p:txBody>
      </p:sp>
      <p:sp>
        <p:nvSpPr>
          <p:cNvPr id="3095" name="MH_Other_13"/>
          <p:cNvSpPr txBox="1"/>
          <p:nvPr/>
        </p:nvSpPr>
        <p:spPr>
          <a:xfrm>
            <a:off x="5859780" y="4353560"/>
            <a:ext cx="485775" cy="400050"/>
          </a:xfrm>
          <a:prstGeom prst="rect">
            <a:avLst/>
          </a:prstGeom>
          <a:noFill/>
          <a:ln w="9525">
            <a:noFill/>
            <a:miter/>
          </a:ln>
        </p:spPr>
        <p:txBody>
          <a:bodyPr>
            <a:spAutoFit/>
          </a:bodyPr>
          <a:lstStyle/>
          <a:p>
            <a:pPr lvl="0"/>
            <a:r>
              <a:rPr lang="en-US" altLang="zh-CN" sz="2000" dirty="0">
                <a:solidFill>
                  <a:schemeClr val="bg1"/>
                </a:solidFill>
                <a:latin typeface="Impact" pitchFamily="34" charset="0"/>
                <a:ea typeface="微软雅黑" pitchFamily="34" charset="-122"/>
              </a:rPr>
              <a:t>03</a:t>
            </a:r>
          </a:p>
        </p:txBody>
      </p:sp>
      <p:sp>
        <p:nvSpPr>
          <p:cNvPr id="3096" name="MH_Other_14"/>
          <p:cNvSpPr txBox="1"/>
          <p:nvPr/>
        </p:nvSpPr>
        <p:spPr>
          <a:xfrm>
            <a:off x="5116195" y="2924175"/>
            <a:ext cx="485775" cy="400050"/>
          </a:xfrm>
          <a:prstGeom prst="rect">
            <a:avLst/>
          </a:prstGeom>
          <a:noFill/>
          <a:ln w="9525">
            <a:noFill/>
            <a:miter/>
          </a:ln>
        </p:spPr>
        <p:txBody>
          <a:bodyPr>
            <a:spAutoFit/>
          </a:bodyPr>
          <a:lstStyle/>
          <a:p>
            <a:pPr lvl="0"/>
            <a:r>
              <a:rPr lang="en-US" altLang="zh-CN" sz="2000" dirty="0">
                <a:solidFill>
                  <a:schemeClr val="bg1"/>
                </a:solidFill>
                <a:latin typeface="Impact" pitchFamily="34" charset="0"/>
                <a:ea typeface="微软雅黑" pitchFamily="34" charset="-122"/>
              </a:rPr>
              <a:t>04</a:t>
            </a:r>
          </a:p>
        </p:txBody>
      </p:sp>
      <p:cxnSp>
        <p:nvCxnSpPr>
          <p:cNvPr id="15" name="直接连接符 14"/>
          <p:cNvCxnSpPr/>
          <p:nvPr/>
        </p:nvCxnSpPr>
        <p:spPr>
          <a:xfrm>
            <a:off x="3997960" y="1852295"/>
            <a:ext cx="0" cy="108839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241030" y="3858895"/>
            <a:ext cx="0" cy="1088390"/>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8241030" y="1852295"/>
            <a:ext cx="0" cy="1088390"/>
          </a:xfrm>
          <a:prstGeom prst="line">
            <a:avLst/>
          </a:prstGeom>
          <a:ln>
            <a:solidFill>
              <a:srgbClr val="A67346"/>
            </a:solidFill>
            <a:prstDash val="sysDash"/>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997960" y="3858895"/>
            <a:ext cx="0" cy="1088390"/>
          </a:xfrm>
          <a:prstGeom prst="line">
            <a:avLst/>
          </a:prstGeom>
          <a:ln>
            <a:solidFill>
              <a:srgbClr val="A67346"/>
            </a:solidFill>
            <a:prstDash val="sysDash"/>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1408430" y="1884680"/>
            <a:ext cx="2471420" cy="835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p>
        </p:txBody>
      </p:sp>
      <p:sp>
        <p:nvSpPr>
          <p:cNvPr id="34" name="文本框 33"/>
          <p:cNvSpPr txBox="1"/>
          <p:nvPr/>
        </p:nvSpPr>
        <p:spPr>
          <a:xfrm>
            <a:off x="1398905" y="3967480"/>
            <a:ext cx="2471420" cy="835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p>
        </p:txBody>
      </p:sp>
      <p:sp>
        <p:nvSpPr>
          <p:cNvPr id="35" name="文本框 34"/>
          <p:cNvSpPr txBox="1"/>
          <p:nvPr/>
        </p:nvSpPr>
        <p:spPr>
          <a:xfrm>
            <a:off x="8380730" y="1917065"/>
            <a:ext cx="2471420" cy="83566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p>
        </p:txBody>
      </p:sp>
      <p:sp>
        <p:nvSpPr>
          <p:cNvPr id="36" name="文本框 35"/>
          <p:cNvSpPr txBox="1"/>
          <p:nvPr/>
        </p:nvSpPr>
        <p:spPr>
          <a:xfrm>
            <a:off x="8389620" y="3931920"/>
            <a:ext cx="2471420" cy="138499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更多模板：亮亮图文旗舰店</a:t>
            </a:r>
            <a:r>
              <a:rPr lang="en-US" altLang="zh-CN" sz="1200" dirty="0">
                <a:solidFill>
                  <a:schemeClr val="tx1">
                    <a:lumMod val="65000"/>
                    <a:lumOff val="35000"/>
                  </a:schemeClr>
                </a:solidFill>
                <a:latin typeface="微软雅黑" pitchFamily="34" charset="-122"/>
                <a:ea typeface="微软雅黑" pitchFamily="34" charset="-122"/>
                <a:sym typeface="+mn-ea"/>
              </a:rPr>
              <a:t>https://liangliangtuwen.tmall.com</a:t>
            </a:r>
            <a:endParaRPr lang="zh-CN" altLang="da-DK" sz="1200" dirty="0">
              <a:solidFill>
                <a:schemeClr val="tx1">
                  <a:lumMod val="65000"/>
                  <a:lumOff val="35000"/>
                </a:schemeClr>
              </a:solidFill>
              <a:latin typeface="微软雅黑" pitchFamily="34" charset="-122"/>
              <a:ea typeface="微软雅黑" pitchFamily="34" charset="-122"/>
              <a:sym typeface="+mn-ea"/>
            </a:endParaRPr>
          </a:p>
        </p:txBody>
      </p:sp>
      <p:pic>
        <p:nvPicPr>
          <p:cNvPr id="37" name="图片 3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11895" y="94649"/>
            <a:ext cx="3380105" cy="75113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p:cNvGrpSpPr/>
          <p:nvPr/>
        </p:nvGrpSpPr>
        <p:grpSpPr>
          <a:xfrm>
            <a:off x="6395085" y="1664970"/>
            <a:ext cx="4527550" cy="3560374"/>
            <a:chOff x="9556" y="2387"/>
            <a:chExt cx="8029" cy="6314"/>
          </a:xfrm>
        </p:grpSpPr>
        <p:sp>
          <p:nvSpPr>
            <p:cNvPr id="35" name="流程图: 联系 34"/>
            <p:cNvSpPr/>
            <p:nvPr/>
          </p:nvSpPr>
          <p:spPr>
            <a:xfrm>
              <a:off x="13331" y="2387"/>
              <a:ext cx="4254" cy="4254"/>
            </a:xfrm>
            <a:prstGeom prst="flowChartConnector">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4" name="流程图: 联系 3"/>
            <p:cNvSpPr/>
            <p:nvPr/>
          </p:nvSpPr>
          <p:spPr>
            <a:xfrm>
              <a:off x="9556" y="2387"/>
              <a:ext cx="4254" cy="4254"/>
            </a:xfrm>
            <a:prstGeom prst="flowChartConnector">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2" name="流程图: 联系 11"/>
            <p:cNvSpPr/>
            <p:nvPr/>
          </p:nvSpPr>
          <p:spPr>
            <a:xfrm>
              <a:off x="12011" y="5316"/>
              <a:ext cx="3388" cy="3385"/>
            </a:xfrm>
            <a:prstGeom prst="flowChartConnector">
              <a:avLst/>
            </a:prstGeom>
            <a:solidFill>
              <a:srgbClr val="51B3A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5" name="流程图: 联系 8"/>
            <p:cNvSpPr/>
            <p:nvPr/>
          </p:nvSpPr>
          <p:spPr>
            <a:xfrm>
              <a:off x="14796" y="3326"/>
              <a:ext cx="1355" cy="1121"/>
            </a:xfrm>
            <a:custGeom>
              <a:avLst/>
              <a:gdLst/>
              <a:ahLst/>
              <a:cxnLst/>
              <a:rect l="l" t="t" r="r" b="b"/>
              <a:pathLst>
                <a:path w="1604817" h="1325970">
                  <a:moveTo>
                    <a:pt x="799956" y="459069"/>
                  </a:moveTo>
                  <a:cubicBezTo>
                    <a:pt x="690362" y="459069"/>
                    <a:pt x="601518" y="547913"/>
                    <a:pt x="601518" y="657507"/>
                  </a:cubicBezTo>
                  <a:cubicBezTo>
                    <a:pt x="601518" y="767101"/>
                    <a:pt x="690362" y="855945"/>
                    <a:pt x="799956" y="855945"/>
                  </a:cubicBezTo>
                  <a:cubicBezTo>
                    <a:pt x="909550" y="855945"/>
                    <a:pt x="998394" y="767101"/>
                    <a:pt x="998394" y="657507"/>
                  </a:cubicBezTo>
                  <a:cubicBezTo>
                    <a:pt x="998394" y="547913"/>
                    <a:pt x="909550" y="459069"/>
                    <a:pt x="799956" y="459069"/>
                  </a:cubicBezTo>
                  <a:close/>
                  <a:moveTo>
                    <a:pt x="547021" y="232900"/>
                  </a:moveTo>
                  <a:cubicBezTo>
                    <a:pt x="404103" y="319399"/>
                    <a:pt x="309418" y="476602"/>
                    <a:pt x="309418" y="655921"/>
                  </a:cubicBezTo>
                  <a:cubicBezTo>
                    <a:pt x="309418" y="836772"/>
                    <a:pt x="405728" y="995128"/>
                    <a:pt x="550778" y="1080981"/>
                  </a:cubicBezTo>
                  <a:cubicBezTo>
                    <a:pt x="493176" y="968882"/>
                    <a:pt x="458643" y="818245"/>
                    <a:pt x="458643" y="652746"/>
                  </a:cubicBezTo>
                  <a:cubicBezTo>
                    <a:pt x="458643" y="491258"/>
                    <a:pt x="491523" y="343920"/>
                    <a:pt x="547021" y="232900"/>
                  </a:cubicBezTo>
                  <a:close/>
                  <a:moveTo>
                    <a:pt x="1051987" y="223793"/>
                  </a:moveTo>
                  <a:cubicBezTo>
                    <a:pt x="1109765" y="335983"/>
                    <a:pt x="1144443" y="486903"/>
                    <a:pt x="1144443" y="652746"/>
                  </a:cubicBezTo>
                  <a:cubicBezTo>
                    <a:pt x="1144443" y="822636"/>
                    <a:pt x="1108053" y="976864"/>
                    <a:pt x="1048230" y="1090088"/>
                  </a:cubicBezTo>
                  <a:cubicBezTo>
                    <a:pt x="1202626" y="1007087"/>
                    <a:pt x="1306368" y="843619"/>
                    <a:pt x="1306368" y="655921"/>
                  </a:cubicBezTo>
                  <a:cubicBezTo>
                    <a:pt x="1306368" y="469756"/>
                    <a:pt x="1204314" y="307427"/>
                    <a:pt x="1051987" y="223793"/>
                  </a:cubicBezTo>
                  <a:close/>
                  <a:moveTo>
                    <a:pt x="379617" y="6350"/>
                  </a:moveTo>
                  <a:cubicBezTo>
                    <a:pt x="151560" y="136519"/>
                    <a:pt x="0" y="382785"/>
                    <a:pt x="0" y="664451"/>
                  </a:cubicBezTo>
                  <a:cubicBezTo>
                    <a:pt x="0" y="948597"/>
                    <a:pt x="154243" y="1196719"/>
                    <a:pt x="385617" y="1325970"/>
                  </a:cubicBezTo>
                  <a:cubicBezTo>
                    <a:pt x="256537" y="1174439"/>
                    <a:pt x="174625" y="933386"/>
                    <a:pt x="174625" y="662270"/>
                  </a:cubicBezTo>
                  <a:cubicBezTo>
                    <a:pt x="174625" y="395617"/>
                    <a:pt x="253862" y="158046"/>
                    <a:pt x="379617" y="6350"/>
                  </a:cubicBezTo>
                  <a:close/>
                  <a:moveTo>
                    <a:pt x="1225200" y="0"/>
                  </a:moveTo>
                  <a:cubicBezTo>
                    <a:pt x="1350955" y="151696"/>
                    <a:pt x="1430192" y="389267"/>
                    <a:pt x="1430192" y="655920"/>
                  </a:cubicBezTo>
                  <a:cubicBezTo>
                    <a:pt x="1430192" y="927036"/>
                    <a:pt x="1348280" y="1168089"/>
                    <a:pt x="1219200" y="1319620"/>
                  </a:cubicBezTo>
                  <a:cubicBezTo>
                    <a:pt x="1450574" y="1190369"/>
                    <a:pt x="1604817" y="942247"/>
                    <a:pt x="1604817" y="658101"/>
                  </a:cubicBezTo>
                  <a:cubicBezTo>
                    <a:pt x="1604817" y="376435"/>
                    <a:pt x="1453257" y="130169"/>
                    <a:pt x="1225200" y="0"/>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29704" name="TextBox 1"/>
            <p:cNvSpPr txBox="1">
              <a:spLocks noChangeArrowheads="1"/>
            </p:cNvSpPr>
            <p:nvPr/>
          </p:nvSpPr>
          <p:spPr bwMode="auto">
            <a:xfrm>
              <a:off x="10496" y="4503"/>
              <a:ext cx="2442" cy="914"/>
            </a:xfrm>
            <a:prstGeom prst="rect">
              <a:avLst/>
            </a:prstGeom>
            <a:noFill/>
            <a:ln w="9525">
              <a:noFill/>
              <a:miter lim="800000"/>
            </a:ln>
          </p:spPr>
          <p:txBody>
            <a:bodyPr>
              <a:spAutoFit/>
            </a:bodyPr>
            <a:lstStyle/>
            <a:p>
              <a:pPr algn="ctr"/>
              <a:r>
                <a:rPr lang="zh-CN" altLang="en-US" sz="2600" b="1">
                  <a:solidFill>
                    <a:srgbClr val="FFFFFF"/>
                  </a:solidFill>
                  <a:ea typeface="微软雅黑" pitchFamily="34" charset="-122"/>
                </a:rPr>
                <a:t>关键词</a:t>
              </a:r>
            </a:p>
          </p:txBody>
        </p:sp>
        <p:sp>
          <p:nvSpPr>
            <p:cNvPr id="29705" name="TextBox 8"/>
            <p:cNvSpPr txBox="1">
              <a:spLocks noChangeArrowheads="1"/>
            </p:cNvSpPr>
            <p:nvPr/>
          </p:nvSpPr>
          <p:spPr bwMode="auto">
            <a:xfrm>
              <a:off x="13922" y="4509"/>
              <a:ext cx="3119" cy="914"/>
            </a:xfrm>
            <a:prstGeom prst="rect">
              <a:avLst/>
            </a:prstGeom>
            <a:noFill/>
            <a:ln w="9525">
              <a:noFill/>
              <a:miter lim="800000"/>
            </a:ln>
          </p:spPr>
          <p:txBody>
            <a:bodyPr>
              <a:spAutoFit/>
            </a:bodyPr>
            <a:lstStyle/>
            <a:p>
              <a:pPr algn="ctr"/>
              <a:r>
                <a:rPr lang="zh-CN" altLang="en-US" sz="2600" b="1">
                  <a:solidFill>
                    <a:srgbClr val="FFFFFF"/>
                  </a:solidFill>
                  <a:ea typeface="微软雅黑" pitchFamily="34" charset="-122"/>
                </a:rPr>
                <a:t>关键词</a:t>
              </a:r>
            </a:p>
          </p:txBody>
        </p:sp>
        <p:sp>
          <p:nvSpPr>
            <p:cNvPr id="29706" name="TextBox 9"/>
            <p:cNvSpPr txBox="1">
              <a:spLocks noChangeArrowheads="1"/>
            </p:cNvSpPr>
            <p:nvPr/>
          </p:nvSpPr>
          <p:spPr bwMode="auto">
            <a:xfrm>
              <a:off x="12163" y="7082"/>
              <a:ext cx="3119" cy="914"/>
            </a:xfrm>
            <a:prstGeom prst="rect">
              <a:avLst/>
            </a:prstGeom>
            <a:noFill/>
            <a:ln w="9525">
              <a:noFill/>
              <a:miter lim="800000"/>
            </a:ln>
          </p:spPr>
          <p:txBody>
            <a:bodyPr>
              <a:spAutoFit/>
            </a:bodyPr>
            <a:lstStyle/>
            <a:p>
              <a:pPr algn="ctr"/>
              <a:r>
                <a:rPr lang="zh-CN" altLang="en-US" sz="2600" b="1">
                  <a:solidFill>
                    <a:srgbClr val="FFFFFF"/>
                  </a:solidFill>
                  <a:ea typeface="微软雅黑" pitchFamily="34" charset="-122"/>
                </a:rPr>
                <a:t>关键词</a:t>
              </a:r>
            </a:p>
          </p:txBody>
        </p:sp>
        <p:sp>
          <p:nvSpPr>
            <p:cNvPr id="13" name="流程图: 联系 12"/>
            <p:cNvSpPr/>
            <p:nvPr/>
          </p:nvSpPr>
          <p:spPr>
            <a:xfrm>
              <a:off x="15396" y="7633"/>
              <a:ext cx="442" cy="442"/>
            </a:xfrm>
            <a:prstGeom prst="flowChartConnector">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8" name="流程图: 联系 7"/>
            <p:cNvSpPr/>
            <p:nvPr/>
          </p:nvSpPr>
          <p:spPr>
            <a:xfrm>
              <a:off x="16378" y="6597"/>
              <a:ext cx="389" cy="389"/>
            </a:xfrm>
            <a:prstGeom prst="flowChartConnector">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5" name="流程图: 联系 14"/>
            <p:cNvSpPr/>
            <p:nvPr/>
          </p:nvSpPr>
          <p:spPr>
            <a:xfrm>
              <a:off x="10861" y="7616"/>
              <a:ext cx="483" cy="483"/>
            </a:xfrm>
            <a:prstGeom prst="flowChartConnector">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9" name="流程图: 联系 8"/>
            <p:cNvSpPr/>
            <p:nvPr/>
          </p:nvSpPr>
          <p:spPr>
            <a:xfrm>
              <a:off x="10001" y="6609"/>
              <a:ext cx="980" cy="980"/>
            </a:xfrm>
            <a:prstGeom prst="flowChartConnector">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7" name="流程图: 联系 16"/>
            <p:cNvSpPr/>
            <p:nvPr/>
          </p:nvSpPr>
          <p:spPr>
            <a:xfrm>
              <a:off x="11177" y="6855"/>
              <a:ext cx="734" cy="734"/>
            </a:xfrm>
            <a:prstGeom prst="flowChartConnector">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sp>
          <p:nvSpPr>
            <p:cNvPr id="10" name="流程图: 联系 9"/>
            <p:cNvSpPr/>
            <p:nvPr/>
          </p:nvSpPr>
          <p:spPr>
            <a:xfrm>
              <a:off x="15614" y="6808"/>
              <a:ext cx="772" cy="769"/>
            </a:xfrm>
            <a:prstGeom prst="flowChartConnector">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920750">
                <a:spcBef>
                  <a:spcPts val="0"/>
                </a:spcBef>
                <a:spcAft>
                  <a:spcPts val="0"/>
                </a:spcAft>
                <a:defRPr/>
              </a:pPr>
              <a:endParaRPr lang="zh-CN" altLang="en-US"/>
            </a:p>
          </p:txBody>
        </p:sp>
        <p:grpSp>
          <p:nvGrpSpPr>
            <p:cNvPr id="52" name="组合 51"/>
            <p:cNvGrpSpPr/>
            <p:nvPr/>
          </p:nvGrpSpPr>
          <p:grpSpPr>
            <a:xfrm>
              <a:off x="10967" y="3630"/>
              <a:ext cx="1490" cy="941"/>
              <a:chOff x="3449638" y="4554538"/>
              <a:chExt cx="1789113" cy="1128713"/>
            </a:xfrm>
            <a:solidFill>
              <a:schemeClr val="bg1"/>
            </a:solidFill>
          </p:grpSpPr>
          <p:sp>
            <p:nvSpPr>
              <p:cNvPr id="32" name="Freeform 13"/>
              <p:cNvSpPr/>
              <p:nvPr/>
            </p:nvSpPr>
            <p:spPr bwMode="auto">
              <a:xfrm>
                <a:off x="3970338" y="4611688"/>
                <a:ext cx="1062038" cy="703263"/>
              </a:xfrm>
              <a:custGeom>
                <a:avLst/>
                <a:gdLst>
                  <a:gd name="T0" fmla="*/ 18 w 669"/>
                  <a:gd name="T1" fmla="*/ 163 h 443"/>
                  <a:gd name="T2" fmla="*/ 6 w 669"/>
                  <a:gd name="T3" fmla="*/ 175 h 443"/>
                  <a:gd name="T4" fmla="*/ 0 w 669"/>
                  <a:gd name="T5" fmla="*/ 191 h 443"/>
                  <a:gd name="T6" fmla="*/ 0 w 669"/>
                  <a:gd name="T7" fmla="*/ 207 h 443"/>
                  <a:gd name="T8" fmla="*/ 4 w 669"/>
                  <a:gd name="T9" fmla="*/ 221 h 443"/>
                  <a:gd name="T10" fmla="*/ 16 w 669"/>
                  <a:gd name="T11" fmla="*/ 233 h 443"/>
                  <a:gd name="T12" fmla="*/ 32 w 669"/>
                  <a:gd name="T13" fmla="*/ 237 h 443"/>
                  <a:gd name="T14" fmla="*/ 54 w 669"/>
                  <a:gd name="T15" fmla="*/ 235 h 443"/>
                  <a:gd name="T16" fmla="*/ 81 w 669"/>
                  <a:gd name="T17" fmla="*/ 223 h 443"/>
                  <a:gd name="T18" fmla="*/ 139 w 669"/>
                  <a:gd name="T19" fmla="*/ 195 h 443"/>
                  <a:gd name="T20" fmla="*/ 242 w 669"/>
                  <a:gd name="T21" fmla="*/ 141 h 443"/>
                  <a:gd name="T22" fmla="*/ 252 w 669"/>
                  <a:gd name="T23" fmla="*/ 139 h 443"/>
                  <a:gd name="T24" fmla="*/ 266 w 669"/>
                  <a:gd name="T25" fmla="*/ 141 h 443"/>
                  <a:gd name="T26" fmla="*/ 274 w 669"/>
                  <a:gd name="T27" fmla="*/ 149 h 443"/>
                  <a:gd name="T28" fmla="*/ 419 w 669"/>
                  <a:gd name="T29" fmla="*/ 300 h 443"/>
                  <a:gd name="T30" fmla="*/ 554 w 669"/>
                  <a:gd name="T31" fmla="*/ 443 h 443"/>
                  <a:gd name="T32" fmla="*/ 600 w 669"/>
                  <a:gd name="T33" fmla="*/ 405 h 443"/>
                  <a:gd name="T34" fmla="*/ 638 w 669"/>
                  <a:gd name="T35" fmla="*/ 366 h 443"/>
                  <a:gd name="T36" fmla="*/ 669 w 669"/>
                  <a:gd name="T37" fmla="*/ 320 h 443"/>
                  <a:gd name="T38" fmla="*/ 624 w 669"/>
                  <a:gd name="T39" fmla="*/ 237 h 443"/>
                  <a:gd name="T40" fmla="*/ 524 w 669"/>
                  <a:gd name="T41" fmla="*/ 54 h 443"/>
                  <a:gd name="T42" fmla="*/ 495 w 669"/>
                  <a:gd name="T43" fmla="*/ 68 h 443"/>
                  <a:gd name="T44" fmla="*/ 471 w 669"/>
                  <a:gd name="T45" fmla="*/ 72 h 443"/>
                  <a:gd name="T46" fmla="*/ 463 w 669"/>
                  <a:gd name="T47" fmla="*/ 70 h 443"/>
                  <a:gd name="T48" fmla="*/ 429 w 669"/>
                  <a:gd name="T49" fmla="*/ 54 h 443"/>
                  <a:gd name="T50" fmla="*/ 397 w 669"/>
                  <a:gd name="T51" fmla="*/ 32 h 443"/>
                  <a:gd name="T52" fmla="*/ 342 w 669"/>
                  <a:gd name="T53" fmla="*/ 6 h 443"/>
                  <a:gd name="T54" fmla="*/ 322 w 669"/>
                  <a:gd name="T55" fmla="*/ 2 h 443"/>
                  <a:gd name="T56" fmla="*/ 292 w 669"/>
                  <a:gd name="T57" fmla="*/ 2 h 443"/>
                  <a:gd name="T58" fmla="*/ 264 w 669"/>
                  <a:gd name="T59" fmla="*/ 8 h 443"/>
                  <a:gd name="T60" fmla="*/ 213 w 669"/>
                  <a:gd name="T61" fmla="*/ 34 h 443"/>
                  <a:gd name="T62" fmla="*/ 153 w 669"/>
                  <a:gd name="T63" fmla="*/ 70 h 443"/>
                  <a:gd name="T64" fmla="*/ 93 w 669"/>
                  <a:gd name="T65" fmla="*/ 107 h 443"/>
                  <a:gd name="T66" fmla="*/ 18 w 669"/>
                  <a:gd name="T67" fmla="*/ 163 h 4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69" h="443">
                    <a:moveTo>
                      <a:pt x="18" y="163"/>
                    </a:moveTo>
                    <a:lnTo>
                      <a:pt x="18" y="163"/>
                    </a:lnTo>
                    <a:lnTo>
                      <a:pt x="12" y="169"/>
                    </a:lnTo>
                    <a:lnTo>
                      <a:pt x="6" y="175"/>
                    </a:lnTo>
                    <a:lnTo>
                      <a:pt x="2" y="183"/>
                    </a:lnTo>
                    <a:lnTo>
                      <a:pt x="0" y="191"/>
                    </a:lnTo>
                    <a:lnTo>
                      <a:pt x="0" y="199"/>
                    </a:lnTo>
                    <a:lnTo>
                      <a:pt x="0" y="207"/>
                    </a:lnTo>
                    <a:lnTo>
                      <a:pt x="2" y="215"/>
                    </a:lnTo>
                    <a:lnTo>
                      <a:pt x="4" y="221"/>
                    </a:lnTo>
                    <a:lnTo>
                      <a:pt x="10" y="227"/>
                    </a:lnTo>
                    <a:lnTo>
                      <a:pt x="16" y="233"/>
                    </a:lnTo>
                    <a:lnTo>
                      <a:pt x="22" y="237"/>
                    </a:lnTo>
                    <a:lnTo>
                      <a:pt x="32" y="237"/>
                    </a:lnTo>
                    <a:lnTo>
                      <a:pt x="42" y="237"/>
                    </a:lnTo>
                    <a:lnTo>
                      <a:pt x="54" y="235"/>
                    </a:lnTo>
                    <a:lnTo>
                      <a:pt x="68" y="231"/>
                    </a:lnTo>
                    <a:lnTo>
                      <a:pt x="81" y="223"/>
                    </a:lnTo>
                    <a:lnTo>
                      <a:pt x="81" y="223"/>
                    </a:lnTo>
                    <a:lnTo>
                      <a:pt x="139" y="195"/>
                    </a:lnTo>
                    <a:lnTo>
                      <a:pt x="193" y="169"/>
                    </a:lnTo>
                    <a:lnTo>
                      <a:pt x="242" y="141"/>
                    </a:lnTo>
                    <a:lnTo>
                      <a:pt x="242" y="141"/>
                    </a:lnTo>
                    <a:lnTo>
                      <a:pt x="252" y="139"/>
                    </a:lnTo>
                    <a:lnTo>
                      <a:pt x="260" y="139"/>
                    </a:lnTo>
                    <a:lnTo>
                      <a:pt x="266" y="141"/>
                    </a:lnTo>
                    <a:lnTo>
                      <a:pt x="274" y="149"/>
                    </a:lnTo>
                    <a:lnTo>
                      <a:pt x="274" y="149"/>
                    </a:lnTo>
                    <a:lnTo>
                      <a:pt x="324" y="199"/>
                    </a:lnTo>
                    <a:lnTo>
                      <a:pt x="419" y="300"/>
                    </a:lnTo>
                    <a:lnTo>
                      <a:pt x="554" y="443"/>
                    </a:lnTo>
                    <a:lnTo>
                      <a:pt x="554" y="443"/>
                    </a:lnTo>
                    <a:lnTo>
                      <a:pt x="568" y="433"/>
                    </a:lnTo>
                    <a:lnTo>
                      <a:pt x="600" y="405"/>
                    </a:lnTo>
                    <a:lnTo>
                      <a:pt x="620" y="387"/>
                    </a:lnTo>
                    <a:lnTo>
                      <a:pt x="638" y="366"/>
                    </a:lnTo>
                    <a:lnTo>
                      <a:pt x="656" y="344"/>
                    </a:lnTo>
                    <a:lnTo>
                      <a:pt x="669" y="320"/>
                    </a:lnTo>
                    <a:lnTo>
                      <a:pt x="669" y="320"/>
                    </a:lnTo>
                    <a:lnTo>
                      <a:pt x="624" y="237"/>
                    </a:lnTo>
                    <a:lnTo>
                      <a:pt x="524" y="54"/>
                    </a:lnTo>
                    <a:lnTo>
                      <a:pt x="524" y="54"/>
                    </a:lnTo>
                    <a:lnTo>
                      <a:pt x="510" y="62"/>
                    </a:lnTo>
                    <a:lnTo>
                      <a:pt x="495" y="68"/>
                    </a:lnTo>
                    <a:lnTo>
                      <a:pt x="481" y="72"/>
                    </a:lnTo>
                    <a:lnTo>
                      <a:pt x="471" y="72"/>
                    </a:lnTo>
                    <a:lnTo>
                      <a:pt x="463" y="70"/>
                    </a:lnTo>
                    <a:lnTo>
                      <a:pt x="463" y="70"/>
                    </a:lnTo>
                    <a:lnTo>
                      <a:pt x="445" y="62"/>
                    </a:lnTo>
                    <a:lnTo>
                      <a:pt x="429" y="54"/>
                    </a:lnTo>
                    <a:lnTo>
                      <a:pt x="397" y="32"/>
                    </a:lnTo>
                    <a:lnTo>
                      <a:pt x="397" y="32"/>
                    </a:lnTo>
                    <a:lnTo>
                      <a:pt x="360" y="14"/>
                    </a:lnTo>
                    <a:lnTo>
                      <a:pt x="342" y="6"/>
                    </a:lnTo>
                    <a:lnTo>
                      <a:pt x="322" y="2"/>
                    </a:lnTo>
                    <a:lnTo>
                      <a:pt x="322" y="2"/>
                    </a:lnTo>
                    <a:lnTo>
                      <a:pt x="306" y="0"/>
                    </a:lnTo>
                    <a:lnTo>
                      <a:pt x="292" y="2"/>
                    </a:lnTo>
                    <a:lnTo>
                      <a:pt x="278" y="4"/>
                    </a:lnTo>
                    <a:lnTo>
                      <a:pt x="264" y="8"/>
                    </a:lnTo>
                    <a:lnTo>
                      <a:pt x="238" y="20"/>
                    </a:lnTo>
                    <a:lnTo>
                      <a:pt x="213" y="34"/>
                    </a:lnTo>
                    <a:lnTo>
                      <a:pt x="213" y="34"/>
                    </a:lnTo>
                    <a:lnTo>
                      <a:pt x="153" y="70"/>
                    </a:lnTo>
                    <a:lnTo>
                      <a:pt x="93" y="107"/>
                    </a:lnTo>
                    <a:lnTo>
                      <a:pt x="93" y="107"/>
                    </a:lnTo>
                    <a:lnTo>
                      <a:pt x="56" y="135"/>
                    </a:lnTo>
                    <a:lnTo>
                      <a:pt x="18" y="163"/>
                    </a:lnTo>
                    <a:lnTo>
                      <a:pt x="18" y="163"/>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3" name="Freeform 14"/>
              <p:cNvSpPr/>
              <p:nvPr/>
            </p:nvSpPr>
            <p:spPr bwMode="auto">
              <a:xfrm>
                <a:off x="4065588" y="5346700"/>
                <a:ext cx="263525" cy="255588"/>
              </a:xfrm>
              <a:custGeom>
                <a:avLst/>
                <a:gdLst>
                  <a:gd name="T0" fmla="*/ 10 w 166"/>
                  <a:gd name="T1" fmla="*/ 145 h 161"/>
                  <a:gd name="T2" fmla="*/ 10 w 166"/>
                  <a:gd name="T3" fmla="*/ 145 h 161"/>
                  <a:gd name="T4" fmla="*/ 6 w 166"/>
                  <a:gd name="T5" fmla="*/ 139 h 161"/>
                  <a:gd name="T6" fmla="*/ 2 w 166"/>
                  <a:gd name="T7" fmla="*/ 131 h 161"/>
                  <a:gd name="T8" fmla="*/ 0 w 166"/>
                  <a:gd name="T9" fmla="*/ 121 h 161"/>
                  <a:gd name="T10" fmla="*/ 0 w 166"/>
                  <a:gd name="T11" fmla="*/ 113 h 161"/>
                  <a:gd name="T12" fmla="*/ 2 w 166"/>
                  <a:gd name="T13" fmla="*/ 105 h 161"/>
                  <a:gd name="T14" fmla="*/ 6 w 166"/>
                  <a:gd name="T15" fmla="*/ 97 h 161"/>
                  <a:gd name="T16" fmla="*/ 10 w 166"/>
                  <a:gd name="T17" fmla="*/ 91 h 161"/>
                  <a:gd name="T18" fmla="*/ 15 w 166"/>
                  <a:gd name="T19" fmla="*/ 83 h 161"/>
                  <a:gd name="T20" fmla="*/ 101 w 166"/>
                  <a:gd name="T21" fmla="*/ 10 h 161"/>
                  <a:gd name="T22" fmla="*/ 101 w 166"/>
                  <a:gd name="T23" fmla="*/ 10 h 161"/>
                  <a:gd name="T24" fmla="*/ 107 w 166"/>
                  <a:gd name="T25" fmla="*/ 6 h 161"/>
                  <a:gd name="T26" fmla="*/ 115 w 166"/>
                  <a:gd name="T27" fmla="*/ 2 h 161"/>
                  <a:gd name="T28" fmla="*/ 123 w 166"/>
                  <a:gd name="T29" fmla="*/ 0 h 161"/>
                  <a:gd name="T30" fmla="*/ 129 w 166"/>
                  <a:gd name="T31" fmla="*/ 0 h 161"/>
                  <a:gd name="T32" fmla="*/ 137 w 166"/>
                  <a:gd name="T33" fmla="*/ 2 h 161"/>
                  <a:gd name="T34" fmla="*/ 145 w 166"/>
                  <a:gd name="T35" fmla="*/ 4 h 161"/>
                  <a:gd name="T36" fmla="*/ 151 w 166"/>
                  <a:gd name="T37" fmla="*/ 10 h 161"/>
                  <a:gd name="T38" fmla="*/ 157 w 166"/>
                  <a:gd name="T39" fmla="*/ 16 h 161"/>
                  <a:gd name="T40" fmla="*/ 157 w 166"/>
                  <a:gd name="T41" fmla="*/ 16 h 161"/>
                  <a:gd name="T42" fmla="*/ 157 w 166"/>
                  <a:gd name="T43" fmla="*/ 16 h 161"/>
                  <a:gd name="T44" fmla="*/ 160 w 166"/>
                  <a:gd name="T45" fmla="*/ 22 h 161"/>
                  <a:gd name="T46" fmla="*/ 164 w 166"/>
                  <a:gd name="T47" fmla="*/ 30 h 161"/>
                  <a:gd name="T48" fmla="*/ 166 w 166"/>
                  <a:gd name="T49" fmla="*/ 40 h 161"/>
                  <a:gd name="T50" fmla="*/ 164 w 166"/>
                  <a:gd name="T51" fmla="*/ 48 h 161"/>
                  <a:gd name="T52" fmla="*/ 164 w 166"/>
                  <a:gd name="T53" fmla="*/ 56 h 161"/>
                  <a:gd name="T54" fmla="*/ 160 w 166"/>
                  <a:gd name="T55" fmla="*/ 64 h 161"/>
                  <a:gd name="T56" fmla="*/ 157 w 166"/>
                  <a:gd name="T57" fmla="*/ 69 h 161"/>
                  <a:gd name="T58" fmla="*/ 151 w 166"/>
                  <a:gd name="T59" fmla="*/ 77 h 161"/>
                  <a:gd name="T60" fmla="*/ 65 w 166"/>
                  <a:gd name="T61" fmla="*/ 151 h 161"/>
                  <a:gd name="T62" fmla="*/ 65 w 166"/>
                  <a:gd name="T63" fmla="*/ 151 h 161"/>
                  <a:gd name="T64" fmla="*/ 59 w 166"/>
                  <a:gd name="T65" fmla="*/ 155 h 161"/>
                  <a:gd name="T66" fmla="*/ 51 w 166"/>
                  <a:gd name="T67" fmla="*/ 159 h 161"/>
                  <a:gd name="T68" fmla="*/ 43 w 166"/>
                  <a:gd name="T69" fmla="*/ 161 h 161"/>
                  <a:gd name="T70" fmla="*/ 35 w 166"/>
                  <a:gd name="T71" fmla="*/ 161 h 161"/>
                  <a:gd name="T72" fmla="*/ 29 w 166"/>
                  <a:gd name="T73" fmla="*/ 159 h 161"/>
                  <a:gd name="T74" fmla="*/ 21 w 166"/>
                  <a:gd name="T75" fmla="*/ 157 h 161"/>
                  <a:gd name="T76" fmla="*/ 15 w 166"/>
                  <a:gd name="T77" fmla="*/ 151 h 161"/>
                  <a:gd name="T78" fmla="*/ 10 w 166"/>
                  <a:gd name="T79" fmla="*/ 145 h 161"/>
                  <a:gd name="T80" fmla="*/ 10 w 166"/>
                  <a:gd name="T81" fmla="*/ 145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66" h="161">
                    <a:moveTo>
                      <a:pt x="10" y="145"/>
                    </a:moveTo>
                    <a:lnTo>
                      <a:pt x="10" y="145"/>
                    </a:lnTo>
                    <a:lnTo>
                      <a:pt x="6" y="139"/>
                    </a:lnTo>
                    <a:lnTo>
                      <a:pt x="2" y="131"/>
                    </a:lnTo>
                    <a:lnTo>
                      <a:pt x="0" y="121"/>
                    </a:lnTo>
                    <a:lnTo>
                      <a:pt x="0" y="113"/>
                    </a:lnTo>
                    <a:lnTo>
                      <a:pt x="2" y="105"/>
                    </a:lnTo>
                    <a:lnTo>
                      <a:pt x="6" y="97"/>
                    </a:lnTo>
                    <a:lnTo>
                      <a:pt x="10" y="91"/>
                    </a:lnTo>
                    <a:lnTo>
                      <a:pt x="15" y="83"/>
                    </a:lnTo>
                    <a:lnTo>
                      <a:pt x="101" y="10"/>
                    </a:lnTo>
                    <a:lnTo>
                      <a:pt x="101" y="10"/>
                    </a:lnTo>
                    <a:lnTo>
                      <a:pt x="107" y="6"/>
                    </a:lnTo>
                    <a:lnTo>
                      <a:pt x="115" y="2"/>
                    </a:lnTo>
                    <a:lnTo>
                      <a:pt x="123" y="0"/>
                    </a:lnTo>
                    <a:lnTo>
                      <a:pt x="129" y="0"/>
                    </a:lnTo>
                    <a:lnTo>
                      <a:pt x="137" y="2"/>
                    </a:lnTo>
                    <a:lnTo>
                      <a:pt x="145" y="4"/>
                    </a:lnTo>
                    <a:lnTo>
                      <a:pt x="151" y="10"/>
                    </a:lnTo>
                    <a:lnTo>
                      <a:pt x="157" y="16"/>
                    </a:lnTo>
                    <a:lnTo>
                      <a:pt x="157" y="16"/>
                    </a:lnTo>
                    <a:lnTo>
                      <a:pt x="157" y="16"/>
                    </a:lnTo>
                    <a:lnTo>
                      <a:pt x="160" y="22"/>
                    </a:lnTo>
                    <a:lnTo>
                      <a:pt x="164" y="30"/>
                    </a:lnTo>
                    <a:lnTo>
                      <a:pt x="166" y="40"/>
                    </a:lnTo>
                    <a:lnTo>
                      <a:pt x="164" y="48"/>
                    </a:lnTo>
                    <a:lnTo>
                      <a:pt x="164" y="56"/>
                    </a:lnTo>
                    <a:lnTo>
                      <a:pt x="160" y="64"/>
                    </a:lnTo>
                    <a:lnTo>
                      <a:pt x="157" y="69"/>
                    </a:lnTo>
                    <a:lnTo>
                      <a:pt x="151" y="77"/>
                    </a:lnTo>
                    <a:lnTo>
                      <a:pt x="65" y="151"/>
                    </a:lnTo>
                    <a:lnTo>
                      <a:pt x="65" y="151"/>
                    </a:lnTo>
                    <a:lnTo>
                      <a:pt x="59" y="155"/>
                    </a:lnTo>
                    <a:lnTo>
                      <a:pt x="51" y="159"/>
                    </a:lnTo>
                    <a:lnTo>
                      <a:pt x="43" y="161"/>
                    </a:lnTo>
                    <a:lnTo>
                      <a:pt x="35" y="161"/>
                    </a:lnTo>
                    <a:lnTo>
                      <a:pt x="29" y="159"/>
                    </a:lnTo>
                    <a:lnTo>
                      <a:pt x="21" y="157"/>
                    </a:lnTo>
                    <a:lnTo>
                      <a:pt x="15" y="151"/>
                    </a:lnTo>
                    <a:lnTo>
                      <a:pt x="10" y="145"/>
                    </a:lnTo>
                    <a:lnTo>
                      <a:pt x="10" y="145"/>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4" name="Freeform 15"/>
              <p:cNvSpPr/>
              <p:nvPr/>
            </p:nvSpPr>
            <p:spPr bwMode="auto">
              <a:xfrm>
                <a:off x="3941763" y="5264150"/>
                <a:ext cx="233363" cy="230188"/>
              </a:xfrm>
              <a:custGeom>
                <a:avLst/>
                <a:gdLst>
                  <a:gd name="T0" fmla="*/ 8 w 147"/>
                  <a:gd name="T1" fmla="*/ 129 h 145"/>
                  <a:gd name="T2" fmla="*/ 8 w 147"/>
                  <a:gd name="T3" fmla="*/ 129 h 145"/>
                  <a:gd name="T4" fmla="*/ 4 w 147"/>
                  <a:gd name="T5" fmla="*/ 121 h 145"/>
                  <a:gd name="T6" fmla="*/ 0 w 147"/>
                  <a:gd name="T7" fmla="*/ 114 h 145"/>
                  <a:gd name="T8" fmla="*/ 0 w 147"/>
                  <a:gd name="T9" fmla="*/ 106 h 145"/>
                  <a:gd name="T10" fmla="*/ 0 w 147"/>
                  <a:gd name="T11" fmla="*/ 98 h 145"/>
                  <a:gd name="T12" fmla="*/ 2 w 147"/>
                  <a:gd name="T13" fmla="*/ 90 h 145"/>
                  <a:gd name="T14" fmla="*/ 4 w 147"/>
                  <a:gd name="T15" fmla="*/ 82 h 145"/>
                  <a:gd name="T16" fmla="*/ 8 w 147"/>
                  <a:gd name="T17" fmla="*/ 74 h 145"/>
                  <a:gd name="T18" fmla="*/ 14 w 147"/>
                  <a:gd name="T19" fmla="*/ 68 h 145"/>
                  <a:gd name="T20" fmla="*/ 82 w 147"/>
                  <a:gd name="T21" fmla="*/ 10 h 145"/>
                  <a:gd name="T22" fmla="*/ 82 w 147"/>
                  <a:gd name="T23" fmla="*/ 10 h 145"/>
                  <a:gd name="T24" fmla="*/ 88 w 147"/>
                  <a:gd name="T25" fmla="*/ 4 h 145"/>
                  <a:gd name="T26" fmla="*/ 95 w 147"/>
                  <a:gd name="T27" fmla="*/ 2 h 145"/>
                  <a:gd name="T28" fmla="*/ 103 w 147"/>
                  <a:gd name="T29" fmla="*/ 0 h 145"/>
                  <a:gd name="T30" fmla="*/ 111 w 147"/>
                  <a:gd name="T31" fmla="*/ 0 h 145"/>
                  <a:gd name="T32" fmla="*/ 119 w 147"/>
                  <a:gd name="T33" fmla="*/ 2 h 145"/>
                  <a:gd name="T34" fmla="*/ 125 w 147"/>
                  <a:gd name="T35" fmla="*/ 4 h 145"/>
                  <a:gd name="T36" fmla="*/ 133 w 147"/>
                  <a:gd name="T37" fmla="*/ 8 h 145"/>
                  <a:gd name="T38" fmla="*/ 137 w 147"/>
                  <a:gd name="T39" fmla="*/ 14 h 145"/>
                  <a:gd name="T40" fmla="*/ 137 w 147"/>
                  <a:gd name="T41" fmla="*/ 14 h 145"/>
                  <a:gd name="T42" fmla="*/ 137 w 147"/>
                  <a:gd name="T43" fmla="*/ 14 h 145"/>
                  <a:gd name="T44" fmla="*/ 143 w 147"/>
                  <a:gd name="T45" fmla="*/ 22 h 145"/>
                  <a:gd name="T46" fmla="*/ 145 w 147"/>
                  <a:gd name="T47" fmla="*/ 30 h 145"/>
                  <a:gd name="T48" fmla="*/ 147 w 147"/>
                  <a:gd name="T49" fmla="*/ 38 h 145"/>
                  <a:gd name="T50" fmla="*/ 147 w 147"/>
                  <a:gd name="T51" fmla="*/ 46 h 145"/>
                  <a:gd name="T52" fmla="*/ 145 w 147"/>
                  <a:gd name="T53" fmla="*/ 54 h 145"/>
                  <a:gd name="T54" fmla="*/ 143 w 147"/>
                  <a:gd name="T55" fmla="*/ 62 h 145"/>
                  <a:gd name="T56" fmla="*/ 137 w 147"/>
                  <a:gd name="T57" fmla="*/ 70 h 145"/>
                  <a:gd name="T58" fmla="*/ 131 w 147"/>
                  <a:gd name="T59" fmla="*/ 76 h 145"/>
                  <a:gd name="T60" fmla="*/ 66 w 147"/>
                  <a:gd name="T61" fmla="*/ 133 h 145"/>
                  <a:gd name="T62" fmla="*/ 66 w 147"/>
                  <a:gd name="T63" fmla="*/ 133 h 145"/>
                  <a:gd name="T64" fmla="*/ 58 w 147"/>
                  <a:gd name="T65" fmla="*/ 139 h 145"/>
                  <a:gd name="T66" fmla="*/ 52 w 147"/>
                  <a:gd name="T67" fmla="*/ 143 h 145"/>
                  <a:gd name="T68" fmla="*/ 44 w 147"/>
                  <a:gd name="T69" fmla="*/ 143 h 145"/>
                  <a:gd name="T70" fmla="*/ 36 w 147"/>
                  <a:gd name="T71" fmla="*/ 145 h 145"/>
                  <a:gd name="T72" fmla="*/ 28 w 147"/>
                  <a:gd name="T73" fmla="*/ 143 h 145"/>
                  <a:gd name="T74" fmla="*/ 20 w 147"/>
                  <a:gd name="T75" fmla="*/ 139 h 145"/>
                  <a:gd name="T76" fmla="*/ 14 w 147"/>
                  <a:gd name="T77" fmla="*/ 135 h 145"/>
                  <a:gd name="T78" fmla="*/ 8 w 147"/>
                  <a:gd name="T79" fmla="*/ 129 h 145"/>
                  <a:gd name="T80" fmla="*/ 8 w 147"/>
                  <a:gd name="T81" fmla="*/ 129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47" h="145">
                    <a:moveTo>
                      <a:pt x="8" y="129"/>
                    </a:moveTo>
                    <a:lnTo>
                      <a:pt x="8" y="129"/>
                    </a:lnTo>
                    <a:lnTo>
                      <a:pt x="4" y="121"/>
                    </a:lnTo>
                    <a:lnTo>
                      <a:pt x="0" y="114"/>
                    </a:lnTo>
                    <a:lnTo>
                      <a:pt x="0" y="106"/>
                    </a:lnTo>
                    <a:lnTo>
                      <a:pt x="0" y="98"/>
                    </a:lnTo>
                    <a:lnTo>
                      <a:pt x="2" y="90"/>
                    </a:lnTo>
                    <a:lnTo>
                      <a:pt x="4" y="82"/>
                    </a:lnTo>
                    <a:lnTo>
                      <a:pt x="8" y="74"/>
                    </a:lnTo>
                    <a:lnTo>
                      <a:pt x="14" y="68"/>
                    </a:lnTo>
                    <a:lnTo>
                      <a:pt x="82" y="10"/>
                    </a:lnTo>
                    <a:lnTo>
                      <a:pt x="82" y="10"/>
                    </a:lnTo>
                    <a:lnTo>
                      <a:pt x="88" y="4"/>
                    </a:lnTo>
                    <a:lnTo>
                      <a:pt x="95" y="2"/>
                    </a:lnTo>
                    <a:lnTo>
                      <a:pt x="103" y="0"/>
                    </a:lnTo>
                    <a:lnTo>
                      <a:pt x="111" y="0"/>
                    </a:lnTo>
                    <a:lnTo>
                      <a:pt x="119" y="2"/>
                    </a:lnTo>
                    <a:lnTo>
                      <a:pt x="125" y="4"/>
                    </a:lnTo>
                    <a:lnTo>
                      <a:pt x="133" y="8"/>
                    </a:lnTo>
                    <a:lnTo>
                      <a:pt x="137" y="14"/>
                    </a:lnTo>
                    <a:lnTo>
                      <a:pt x="137" y="14"/>
                    </a:lnTo>
                    <a:lnTo>
                      <a:pt x="137" y="14"/>
                    </a:lnTo>
                    <a:lnTo>
                      <a:pt x="143" y="22"/>
                    </a:lnTo>
                    <a:lnTo>
                      <a:pt x="145" y="30"/>
                    </a:lnTo>
                    <a:lnTo>
                      <a:pt x="147" y="38"/>
                    </a:lnTo>
                    <a:lnTo>
                      <a:pt x="147" y="46"/>
                    </a:lnTo>
                    <a:lnTo>
                      <a:pt x="145" y="54"/>
                    </a:lnTo>
                    <a:lnTo>
                      <a:pt x="143" y="62"/>
                    </a:lnTo>
                    <a:lnTo>
                      <a:pt x="137" y="70"/>
                    </a:lnTo>
                    <a:lnTo>
                      <a:pt x="131" y="76"/>
                    </a:lnTo>
                    <a:lnTo>
                      <a:pt x="66" y="133"/>
                    </a:lnTo>
                    <a:lnTo>
                      <a:pt x="66" y="133"/>
                    </a:lnTo>
                    <a:lnTo>
                      <a:pt x="58" y="139"/>
                    </a:lnTo>
                    <a:lnTo>
                      <a:pt x="52" y="143"/>
                    </a:lnTo>
                    <a:lnTo>
                      <a:pt x="44" y="143"/>
                    </a:lnTo>
                    <a:lnTo>
                      <a:pt x="36" y="145"/>
                    </a:lnTo>
                    <a:lnTo>
                      <a:pt x="28" y="143"/>
                    </a:lnTo>
                    <a:lnTo>
                      <a:pt x="20" y="139"/>
                    </a:lnTo>
                    <a:lnTo>
                      <a:pt x="14" y="135"/>
                    </a:lnTo>
                    <a:lnTo>
                      <a:pt x="8" y="129"/>
                    </a:lnTo>
                    <a:lnTo>
                      <a:pt x="8" y="12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1" name="Freeform 16"/>
              <p:cNvSpPr/>
              <p:nvPr/>
            </p:nvSpPr>
            <p:spPr bwMode="auto">
              <a:xfrm>
                <a:off x="3794125" y="5251450"/>
                <a:ext cx="150813" cy="158750"/>
              </a:xfrm>
              <a:custGeom>
                <a:avLst/>
                <a:gdLst>
                  <a:gd name="T0" fmla="*/ 6 w 95"/>
                  <a:gd name="T1" fmla="*/ 82 h 100"/>
                  <a:gd name="T2" fmla="*/ 6 w 95"/>
                  <a:gd name="T3" fmla="*/ 82 h 100"/>
                  <a:gd name="T4" fmla="*/ 2 w 95"/>
                  <a:gd name="T5" fmla="*/ 74 h 100"/>
                  <a:gd name="T6" fmla="*/ 0 w 95"/>
                  <a:gd name="T7" fmla="*/ 66 h 100"/>
                  <a:gd name="T8" fmla="*/ 0 w 95"/>
                  <a:gd name="T9" fmla="*/ 58 h 100"/>
                  <a:gd name="T10" fmla="*/ 0 w 95"/>
                  <a:gd name="T11" fmla="*/ 50 h 100"/>
                  <a:gd name="T12" fmla="*/ 2 w 95"/>
                  <a:gd name="T13" fmla="*/ 42 h 100"/>
                  <a:gd name="T14" fmla="*/ 4 w 95"/>
                  <a:gd name="T15" fmla="*/ 34 h 100"/>
                  <a:gd name="T16" fmla="*/ 10 w 95"/>
                  <a:gd name="T17" fmla="*/ 26 h 100"/>
                  <a:gd name="T18" fmla="*/ 16 w 95"/>
                  <a:gd name="T19" fmla="*/ 20 h 100"/>
                  <a:gd name="T20" fmla="*/ 30 w 95"/>
                  <a:gd name="T21" fmla="*/ 10 h 100"/>
                  <a:gd name="T22" fmla="*/ 30 w 95"/>
                  <a:gd name="T23" fmla="*/ 10 h 100"/>
                  <a:gd name="T24" fmla="*/ 38 w 95"/>
                  <a:gd name="T25" fmla="*/ 4 h 100"/>
                  <a:gd name="T26" fmla="*/ 45 w 95"/>
                  <a:gd name="T27" fmla="*/ 2 h 100"/>
                  <a:gd name="T28" fmla="*/ 53 w 95"/>
                  <a:gd name="T29" fmla="*/ 0 h 100"/>
                  <a:gd name="T30" fmla="*/ 61 w 95"/>
                  <a:gd name="T31" fmla="*/ 2 h 100"/>
                  <a:gd name="T32" fmla="*/ 67 w 95"/>
                  <a:gd name="T33" fmla="*/ 4 h 100"/>
                  <a:gd name="T34" fmla="*/ 75 w 95"/>
                  <a:gd name="T35" fmla="*/ 6 h 100"/>
                  <a:gd name="T36" fmla="*/ 81 w 95"/>
                  <a:gd name="T37" fmla="*/ 12 h 100"/>
                  <a:gd name="T38" fmla="*/ 87 w 95"/>
                  <a:gd name="T39" fmla="*/ 18 h 100"/>
                  <a:gd name="T40" fmla="*/ 87 w 95"/>
                  <a:gd name="T41" fmla="*/ 20 h 100"/>
                  <a:gd name="T42" fmla="*/ 87 w 95"/>
                  <a:gd name="T43" fmla="*/ 20 h 100"/>
                  <a:gd name="T44" fmla="*/ 91 w 95"/>
                  <a:gd name="T45" fmla="*/ 26 h 100"/>
                  <a:gd name="T46" fmla="*/ 93 w 95"/>
                  <a:gd name="T47" fmla="*/ 34 h 100"/>
                  <a:gd name="T48" fmla="*/ 95 w 95"/>
                  <a:gd name="T49" fmla="*/ 42 h 100"/>
                  <a:gd name="T50" fmla="*/ 95 w 95"/>
                  <a:gd name="T51" fmla="*/ 50 h 100"/>
                  <a:gd name="T52" fmla="*/ 91 w 95"/>
                  <a:gd name="T53" fmla="*/ 58 h 100"/>
                  <a:gd name="T54" fmla="*/ 89 w 95"/>
                  <a:gd name="T55" fmla="*/ 66 h 100"/>
                  <a:gd name="T56" fmla="*/ 83 w 95"/>
                  <a:gd name="T57" fmla="*/ 74 h 100"/>
                  <a:gd name="T58" fmla="*/ 77 w 95"/>
                  <a:gd name="T59" fmla="*/ 80 h 100"/>
                  <a:gd name="T60" fmla="*/ 63 w 95"/>
                  <a:gd name="T61" fmla="*/ 90 h 100"/>
                  <a:gd name="T62" fmla="*/ 63 w 95"/>
                  <a:gd name="T63" fmla="*/ 90 h 100"/>
                  <a:gd name="T64" fmla="*/ 55 w 95"/>
                  <a:gd name="T65" fmla="*/ 94 h 100"/>
                  <a:gd name="T66" fmla="*/ 47 w 95"/>
                  <a:gd name="T67" fmla="*/ 98 h 100"/>
                  <a:gd name="T68" fmla="*/ 39 w 95"/>
                  <a:gd name="T69" fmla="*/ 100 h 100"/>
                  <a:gd name="T70" fmla="*/ 34 w 95"/>
                  <a:gd name="T71" fmla="*/ 98 h 100"/>
                  <a:gd name="T72" fmla="*/ 26 w 95"/>
                  <a:gd name="T73" fmla="*/ 96 h 100"/>
                  <a:gd name="T74" fmla="*/ 18 w 95"/>
                  <a:gd name="T75" fmla="*/ 94 h 100"/>
                  <a:gd name="T76" fmla="*/ 12 w 95"/>
                  <a:gd name="T77" fmla="*/ 88 h 100"/>
                  <a:gd name="T78" fmla="*/ 6 w 95"/>
                  <a:gd name="T79" fmla="*/ 82 h 100"/>
                  <a:gd name="T80" fmla="*/ 6 w 95"/>
                  <a:gd name="T81" fmla="*/ 8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95" h="100">
                    <a:moveTo>
                      <a:pt x="6" y="82"/>
                    </a:moveTo>
                    <a:lnTo>
                      <a:pt x="6" y="82"/>
                    </a:lnTo>
                    <a:lnTo>
                      <a:pt x="2" y="74"/>
                    </a:lnTo>
                    <a:lnTo>
                      <a:pt x="0" y="66"/>
                    </a:lnTo>
                    <a:lnTo>
                      <a:pt x="0" y="58"/>
                    </a:lnTo>
                    <a:lnTo>
                      <a:pt x="0" y="50"/>
                    </a:lnTo>
                    <a:lnTo>
                      <a:pt x="2" y="42"/>
                    </a:lnTo>
                    <a:lnTo>
                      <a:pt x="4" y="34"/>
                    </a:lnTo>
                    <a:lnTo>
                      <a:pt x="10" y="26"/>
                    </a:lnTo>
                    <a:lnTo>
                      <a:pt x="16" y="20"/>
                    </a:lnTo>
                    <a:lnTo>
                      <a:pt x="30" y="10"/>
                    </a:lnTo>
                    <a:lnTo>
                      <a:pt x="30" y="10"/>
                    </a:lnTo>
                    <a:lnTo>
                      <a:pt x="38" y="4"/>
                    </a:lnTo>
                    <a:lnTo>
                      <a:pt x="45" y="2"/>
                    </a:lnTo>
                    <a:lnTo>
                      <a:pt x="53" y="0"/>
                    </a:lnTo>
                    <a:lnTo>
                      <a:pt x="61" y="2"/>
                    </a:lnTo>
                    <a:lnTo>
                      <a:pt x="67" y="4"/>
                    </a:lnTo>
                    <a:lnTo>
                      <a:pt x="75" y="6"/>
                    </a:lnTo>
                    <a:lnTo>
                      <a:pt x="81" y="12"/>
                    </a:lnTo>
                    <a:lnTo>
                      <a:pt x="87" y="18"/>
                    </a:lnTo>
                    <a:lnTo>
                      <a:pt x="87" y="20"/>
                    </a:lnTo>
                    <a:lnTo>
                      <a:pt x="87" y="20"/>
                    </a:lnTo>
                    <a:lnTo>
                      <a:pt x="91" y="26"/>
                    </a:lnTo>
                    <a:lnTo>
                      <a:pt x="93" y="34"/>
                    </a:lnTo>
                    <a:lnTo>
                      <a:pt x="95" y="42"/>
                    </a:lnTo>
                    <a:lnTo>
                      <a:pt x="95" y="50"/>
                    </a:lnTo>
                    <a:lnTo>
                      <a:pt x="91" y="58"/>
                    </a:lnTo>
                    <a:lnTo>
                      <a:pt x="89" y="66"/>
                    </a:lnTo>
                    <a:lnTo>
                      <a:pt x="83" y="74"/>
                    </a:lnTo>
                    <a:lnTo>
                      <a:pt x="77" y="80"/>
                    </a:lnTo>
                    <a:lnTo>
                      <a:pt x="63" y="90"/>
                    </a:lnTo>
                    <a:lnTo>
                      <a:pt x="63" y="90"/>
                    </a:lnTo>
                    <a:lnTo>
                      <a:pt x="55" y="94"/>
                    </a:lnTo>
                    <a:lnTo>
                      <a:pt x="47" y="98"/>
                    </a:lnTo>
                    <a:lnTo>
                      <a:pt x="39" y="100"/>
                    </a:lnTo>
                    <a:lnTo>
                      <a:pt x="34" y="98"/>
                    </a:lnTo>
                    <a:lnTo>
                      <a:pt x="26" y="96"/>
                    </a:lnTo>
                    <a:lnTo>
                      <a:pt x="18" y="94"/>
                    </a:lnTo>
                    <a:lnTo>
                      <a:pt x="12" y="88"/>
                    </a:lnTo>
                    <a:lnTo>
                      <a:pt x="6" y="82"/>
                    </a:lnTo>
                    <a:lnTo>
                      <a:pt x="6" y="8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17"/>
              <p:cNvSpPr/>
              <p:nvPr/>
            </p:nvSpPr>
            <p:spPr bwMode="auto">
              <a:xfrm>
                <a:off x="4232275" y="5487988"/>
                <a:ext cx="185738" cy="195263"/>
              </a:xfrm>
              <a:custGeom>
                <a:avLst/>
                <a:gdLst>
                  <a:gd name="T0" fmla="*/ 107 w 117"/>
                  <a:gd name="T1" fmla="*/ 14 h 123"/>
                  <a:gd name="T2" fmla="*/ 107 w 117"/>
                  <a:gd name="T3" fmla="*/ 14 h 123"/>
                  <a:gd name="T4" fmla="*/ 101 w 117"/>
                  <a:gd name="T5" fmla="*/ 8 h 123"/>
                  <a:gd name="T6" fmla="*/ 93 w 117"/>
                  <a:gd name="T7" fmla="*/ 4 h 123"/>
                  <a:gd name="T8" fmla="*/ 87 w 117"/>
                  <a:gd name="T9" fmla="*/ 2 h 123"/>
                  <a:gd name="T10" fmla="*/ 79 w 117"/>
                  <a:gd name="T11" fmla="*/ 0 h 123"/>
                  <a:gd name="T12" fmla="*/ 71 w 117"/>
                  <a:gd name="T13" fmla="*/ 2 h 123"/>
                  <a:gd name="T14" fmla="*/ 63 w 117"/>
                  <a:gd name="T15" fmla="*/ 4 h 123"/>
                  <a:gd name="T16" fmla="*/ 57 w 117"/>
                  <a:gd name="T17" fmla="*/ 8 h 123"/>
                  <a:gd name="T18" fmla="*/ 50 w 117"/>
                  <a:gd name="T19" fmla="*/ 12 h 123"/>
                  <a:gd name="T20" fmla="*/ 14 w 117"/>
                  <a:gd name="T21" fmla="*/ 50 h 123"/>
                  <a:gd name="T22" fmla="*/ 14 w 117"/>
                  <a:gd name="T23" fmla="*/ 50 h 123"/>
                  <a:gd name="T24" fmla="*/ 8 w 117"/>
                  <a:gd name="T25" fmla="*/ 56 h 123"/>
                  <a:gd name="T26" fmla="*/ 4 w 117"/>
                  <a:gd name="T27" fmla="*/ 64 h 123"/>
                  <a:gd name="T28" fmla="*/ 2 w 117"/>
                  <a:gd name="T29" fmla="*/ 72 h 123"/>
                  <a:gd name="T30" fmla="*/ 0 w 117"/>
                  <a:gd name="T31" fmla="*/ 80 h 123"/>
                  <a:gd name="T32" fmla="*/ 0 w 117"/>
                  <a:gd name="T33" fmla="*/ 88 h 123"/>
                  <a:gd name="T34" fmla="*/ 2 w 117"/>
                  <a:gd name="T35" fmla="*/ 96 h 123"/>
                  <a:gd name="T36" fmla="*/ 6 w 117"/>
                  <a:gd name="T37" fmla="*/ 104 h 123"/>
                  <a:gd name="T38" fmla="*/ 10 w 117"/>
                  <a:gd name="T39" fmla="*/ 110 h 123"/>
                  <a:gd name="T40" fmla="*/ 10 w 117"/>
                  <a:gd name="T41" fmla="*/ 110 h 123"/>
                  <a:gd name="T42" fmla="*/ 16 w 117"/>
                  <a:gd name="T43" fmla="*/ 116 h 123"/>
                  <a:gd name="T44" fmla="*/ 24 w 117"/>
                  <a:gd name="T45" fmla="*/ 119 h 123"/>
                  <a:gd name="T46" fmla="*/ 30 w 117"/>
                  <a:gd name="T47" fmla="*/ 123 h 123"/>
                  <a:gd name="T48" fmla="*/ 38 w 117"/>
                  <a:gd name="T49" fmla="*/ 123 h 123"/>
                  <a:gd name="T50" fmla="*/ 46 w 117"/>
                  <a:gd name="T51" fmla="*/ 123 h 123"/>
                  <a:gd name="T52" fmla="*/ 54 w 117"/>
                  <a:gd name="T53" fmla="*/ 121 h 123"/>
                  <a:gd name="T54" fmla="*/ 59 w 117"/>
                  <a:gd name="T55" fmla="*/ 118 h 123"/>
                  <a:gd name="T56" fmla="*/ 67 w 117"/>
                  <a:gd name="T57" fmla="*/ 114 h 123"/>
                  <a:gd name="T58" fmla="*/ 103 w 117"/>
                  <a:gd name="T59" fmla="*/ 76 h 123"/>
                  <a:gd name="T60" fmla="*/ 103 w 117"/>
                  <a:gd name="T61" fmla="*/ 76 h 123"/>
                  <a:gd name="T62" fmla="*/ 109 w 117"/>
                  <a:gd name="T63" fmla="*/ 70 h 123"/>
                  <a:gd name="T64" fmla="*/ 113 w 117"/>
                  <a:gd name="T65" fmla="*/ 62 h 123"/>
                  <a:gd name="T66" fmla="*/ 115 w 117"/>
                  <a:gd name="T67" fmla="*/ 54 h 123"/>
                  <a:gd name="T68" fmla="*/ 117 w 117"/>
                  <a:gd name="T69" fmla="*/ 46 h 123"/>
                  <a:gd name="T70" fmla="*/ 117 w 117"/>
                  <a:gd name="T71" fmla="*/ 38 h 123"/>
                  <a:gd name="T72" fmla="*/ 115 w 117"/>
                  <a:gd name="T73" fmla="*/ 30 h 123"/>
                  <a:gd name="T74" fmla="*/ 111 w 117"/>
                  <a:gd name="T75" fmla="*/ 22 h 123"/>
                  <a:gd name="T76" fmla="*/ 107 w 117"/>
                  <a:gd name="T77" fmla="*/ 14 h 123"/>
                  <a:gd name="T78" fmla="*/ 107 w 117"/>
                  <a:gd name="T79" fmla="*/ 14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7" h="123">
                    <a:moveTo>
                      <a:pt x="107" y="14"/>
                    </a:moveTo>
                    <a:lnTo>
                      <a:pt x="107" y="14"/>
                    </a:lnTo>
                    <a:lnTo>
                      <a:pt x="101" y="8"/>
                    </a:lnTo>
                    <a:lnTo>
                      <a:pt x="93" y="4"/>
                    </a:lnTo>
                    <a:lnTo>
                      <a:pt x="87" y="2"/>
                    </a:lnTo>
                    <a:lnTo>
                      <a:pt x="79" y="0"/>
                    </a:lnTo>
                    <a:lnTo>
                      <a:pt x="71" y="2"/>
                    </a:lnTo>
                    <a:lnTo>
                      <a:pt x="63" y="4"/>
                    </a:lnTo>
                    <a:lnTo>
                      <a:pt x="57" y="8"/>
                    </a:lnTo>
                    <a:lnTo>
                      <a:pt x="50" y="12"/>
                    </a:lnTo>
                    <a:lnTo>
                      <a:pt x="14" y="50"/>
                    </a:lnTo>
                    <a:lnTo>
                      <a:pt x="14" y="50"/>
                    </a:lnTo>
                    <a:lnTo>
                      <a:pt x="8" y="56"/>
                    </a:lnTo>
                    <a:lnTo>
                      <a:pt x="4" y="64"/>
                    </a:lnTo>
                    <a:lnTo>
                      <a:pt x="2" y="72"/>
                    </a:lnTo>
                    <a:lnTo>
                      <a:pt x="0" y="80"/>
                    </a:lnTo>
                    <a:lnTo>
                      <a:pt x="0" y="88"/>
                    </a:lnTo>
                    <a:lnTo>
                      <a:pt x="2" y="96"/>
                    </a:lnTo>
                    <a:lnTo>
                      <a:pt x="6" y="104"/>
                    </a:lnTo>
                    <a:lnTo>
                      <a:pt x="10" y="110"/>
                    </a:lnTo>
                    <a:lnTo>
                      <a:pt x="10" y="110"/>
                    </a:lnTo>
                    <a:lnTo>
                      <a:pt x="16" y="116"/>
                    </a:lnTo>
                    <a:lnTo>
                      <a:pt x="24" y="119"/>
                    </a:lnTo>
                    <a:lnTo>
                      <a:pt x="30" y="123"/>
                    </a:lnTo>
                    <a:lnTo>
                      <a:pt x="38" y="123"/>
                    </a:lnTo>
                    <a:lnTo>
                      <a:pt x="46" y="123"/>
                    </a:lnTo>
                    <a:lnTo>
                      <a:pt x="54" y="121"/>
                    </a:lnTo>
                    <a:lnTo>
                      <a:pt x="59" y="118"/>
                    </a:lnTo>
                    <a:lnTo>
                      <a:pt x="67" y="114"/>
                    </a:lnTo>
                    <a:lnTo>
                      <a:pt x="103" y="76"/>
                    </a:lnTo>
                    <a:lnTo>
                      <a:pt x="103" y="76"/>
                    </a:lnTo>
                    <a:lnTo>
                      <a:pt x="109" y="70"/>
                    </a:lnTo>
                    <a:lnTo>
                      <a:pt x="113" y="62"/>
                    </a:lnTo>
                    <a:lnTo>
                      <a:pt x="115" y="54"/>
                    </a:lnTo>
                    <a:lnTo>
                      <a:pt x="117" y="46"/>
                    </a:lnTo>
                    <a:lnTo>
                      <a:pt x="117" y="38"/>
                    </a:lnTo>
                    <a:lnTo>
                      <a:pt x="115" y="30"/>
                    </a:lnTo>
                    <a:lnTo>
                      <a:pt x="111" y="22"/>
                    </a:lnTo>
                    <a:lnTo>
                      <a:pt x="107" y="14"/>
                    </a:lnTo>
                    <a:lnTo>
                      <a:pt x="107" y="14"/>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8" name="Freeform 18"/>
              <p:cNvSpPr/>
              <p:nvPr/>
            </p:nvSpPr>
            <p:spPr bwMode="auto">
              <a:xfrm>
                <a:off x="4827588" y="4564063"/>
                <a:ext cx="411163" cy="555625"/>
              </a:xfrm>
              <a:custGeom>
                <a:avLst/>
                <a:gdLst>
                  <a:gd name="T0" fmla="*/ 257 w 259"/>
                  <a:gd name="T1" fmla="*/ 280 h 350"/>
                  <a:gd name="T2" fmla="*/ 257 w 259"/>
                  <a:gd name="T3" fmla="*/ 280 h 350"/>
                  <a:gd name="T4" fmla="*/ 259 w 259"/>
                  <a:gd name="T5" fmla="*/ 288 h 350"/>
                  <a:gd name="T6" fmla="*/ 259 w 259"/>
                  <a:gd name="T7" fmla="*/ 296 h 350"/>
                  <a:gd name="T8" fmla="*/ 255 w 259"/>
                  <a:gd name="T9" fmla="*/ 304 h 350"/>
                  <a:gd name="T10" fmla="*/ 247 w 259"/>
                  <a:gd name="T11" fmla="*/ 310 h 350"/>
                  <a:gd name="T12" fmla="*/ 179 w 259"/>
                  <a:gd name="T13" fmla="*/ 348 h 350"/>
                  <a:gd name="T14" fmla="*/ 179 w 259"/>
                  <a:gd name="T15" fmla="*/ 348 h 350"/>
                  <a:gd name="T16" fmla="*/ 171 w 259"/>
                  <a:gd name="T17" fmla="*/ 350 h 350"/>
                  <a:gd name="T18" fmla="*/ 163 w 259"/>
                  <a:gd name="T19" fmla="*/ 350 h 350"/>
                  <a:gd name="T20" fmla="*/ 155 w 259"/>
                  <a:gd name="T21" fmla="*/ 346 h 350"/>
                  <a:gd name="T22" fmla="*/ 149 w 259"/>
                  <a:gd name="T23" fmla="*/ 338 h 350"/>
                  <a:gd name="T24" fmla="*/ 2 w 259"/>
                  <a:gd name="T25" fmla="*/ 72 h 350"/>
                  <a:gd name="T26" fmla="*/ 2 w 259"/>
                  <a:gd name="T27" fmla="*/ 72 h 350"/>
                  <a:gd name="T28" fmla="*/ 0 w 259"/>
                  <a:gd name="T29" fmla="*/ 62 h 350"/>
                  <a:gd name="T30" fmla="*/ 0 w 259"/>
                  <a:gd name="T31" fmla="*/ 54 h 350"/>
                  <a:gd name="T32" fmla="*/ 4 w 259"/>
                  <a:gd name="T33" fmla="*/ 46 h 350"/>
                  <a:gd name="T34" fmla="*/ 12 w 259"/>
                  <a:gd name="T35" fmla="*/ 40 h 350"/>
                  <a:gd name="T36" fmla="*/ 80 w 259"/>
                  <a:gd name="T37" fmla="*/ 4 h 350"/>
                  <a:gd name="T38" fmla="*/ 80 w 259"/>
                  <a:gd name="T39" fmla="*/ 4 h 350"/>
                  <a:gd name="T40" fmla="*/ 88 w 259"/>
                  <a:gd name="T41" fmla="*/ 0 h 350"/>
                  <a:gd name="T42" fmla="*/ 96 w 259"/>
                  <a:gd name="T43" fmla="*/ 2 h 350"/>
                  <a:gd name="T44" fmla="*/ 104 w 259"/>
                  <a:gd name="T45" fmla="*/ 6 h 350"/>
                  <a:gd name="T46" fmla="*/ 110 w 259"/>
                  <a:gd name="T47" fmla="*/ 12 h 350"/>
                  <a:gd name="T48" fmla="*/ 257 w 259"/>
                  <a:gd name="T49" fmla="*/ 28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9" h="350">
                    <a:moveTo>
                      <a:pt x="257" y="280"/>
                    </a:moveTo>
                    <a:lnTo>
                      <a:pt x="257" y="280"/>
                    </a:lnTo>
                    <a:lnTo>
                      <a:pt x="259" y="288"/>
                    </a:lnTo>
                    <a:lnTo>
                      <a:pt x="259" y="296"/>
                    </a:lnTo>
                    <a:lnTo>
                      <a:pt x="255" y="304"/>
                    </a:lnTo>
                    <a:lnTo>
                      <a:pt x="247" y="310"/>
                    </a:lnTo>
                    <a:lnTo>
                      <a:pt x="179" y="348"/>
                    </a:lnTo>
                    <a:lnTo>
                      <a:pt x="179" y="348"/>
                    </a:lnTo>
                    <a:lnTo>
                      <a:pt x="171" y="350"/>
                    </a:lnTo>
                    <a:lnTo>
                      <a:pt x="163" y="350"/>
                    </a:lnTo>
                    <a:lnTo>
                      <a:pt x="155" y="346"/>
                    </a:lnTo>
                    <a:lnTo>
                      <a:pt x="149" y="338"/>
                    </a:lnTo>
                    <a:lnTo>
                      <a:pt x="2" y="72"/>
                    </a:lnTo>
                    <a:lnTo>
                      <a:pt x="2" y="72"/>
                    </a:lnTo>
                    <a:lnTo>
                      <a:pt x="0" y="62"/>
                    </a:lnTo>
                    <a:lnTo>
                      <a:pt x="0" y="54"/>
                    </a:lnTo>
                    <a:lnTo>
                      <a:pt x="4" y="46"/>
                    </a:lnTo>
                    <a:lnTo>
                      <a:pt x="12" y="40"/>
                    </a:lnTo>
                    <a:lnTo>
                      <a:pt x="80" y="4"/>
                    </a:lnTo>
                    <a:lnTo>
                      <a:pt x="80" y="4"/>
                    </a:lnTo>
                    <a:lnTo>
                      <a:pt x="88" y="0"/>
                    </a:lnTo>
                    <a:lnTo>
                      <a:pt x="96" y="2"/>
                    </a:lnTo>
                    <a:lnTo>
                      <a:pt x="104" y="6"/>
                    </a:lnTo>
                    <a:lnTo>
                      <a:pt x="110" y="12"/>
                    </a:lnTo>
                    <a:lnTo>
                      <a:pt x="257" y="28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14" name="Freeform 19"/>
              <p:cNvSpPr/>
              <p:nvPr/>
            </p:nvSpPr>
            <p:spPr bwMode="auto">
              <a:xfrm>
                <a:off x="3449638" y="4554538"/>
                <a:ext cx="366713" cy="565150"/>
              </a:xfrm>
              <a:custGeom>
                <a:avLst/>
                <a:gdLst>
                  <a:gd name="T0" fmla="*/ 117 w 231"/>
                  <a:gd name="T1" fmla="*/ 342 h 356"/>
                  <a:gd name="T2" fmla="*/ 117 w 231"/>
                  <a:gd name="T3" fmla="*/ 342 h 356"/>
                  <a:gd name="T4" fmla="*/ 113 w 231"/>
                  <a:gd name="T5" fmla="*/ 350 h 356"/>
                  <a:gd name="T6" fmla="*/ 106 w 231"/>
                  <a:gd name="T7" fmla="*/ 356 h 356"/>
                  <a:gd name="T8" fmla="*/ 98 w 231"/>
                  <a:gd name="T9" fmla="*/ 356 h 356"/>
                  <a:gd name="T10" fmla="*/ 88 w 231"/>
                  <a:gd name="T11" fmla="*/ 356 h 356"/>
                  <a:gd name="T12" fmla="*/ 16 w 231"/>
                  <a:gd name="T13" fmla="*/ 328 h 356"/>
                  <a:gd name="T14" fmla="*/ 16 w 231"/>
                  <a:gd name="T15" fmla="*/ 328 h 356"/>
                  <a:gd name="T16" fmla="*/ 8 w 231"/>
                  <a:gd name="T17" fmla="*/ 324 h 356"/>
                  <a:gd name="T18" fmla="*/ 2 w 231"/>
                  <a:gd name="T19" fmla="*/ 316 h 356"/>
                  <a:gd name="T20" fmla="*/ 0 w 231"/>
                  <a:gd name="T21" fmla="*/ 308 h 356"/>
                  <a:gd name="T22" fmla="*/ 2 w 231"/>
                  <a:gd name="T23" fmla="*/ 298 h 356"/>
                  <a:gd name="T24" fmla="*/ 113 w 231"/>
                  <a:gd name="T25" fmla="*/ 16 h 356"/>
                  <a:gd name="T26" fmla="*/ 113 w 231"/>
                  <a:gd name="T27" fmla="*/ 16 h 356"/>
                  <a:gd name="T28" fmla="*/ 119 w 231"/>
                  <a:gd name="T29" fmla="*/ 8 h 356"/>
                  <a:gd name="T30" fmla="*/ 125 w 231"/>
                  <a:gd name="T31" fmla="*/ 2 h 356"/>
                  <a:gd name="T32" fmla="*/ 133 w 231"/>
                  <a:gd name="T33" fmla="*/ 0 h 356"/>
                  <a:gd name="T34" fmla="*/ 143 w 231"/>
                  <a:gd name="T35" fmla="*/ 2 h 356"/>
                  <a:gd name="T36" fmla="*/ 217 w 231"/>
                  <a:gd name="T37" fmla="*/ 30 h 356"/>
                  <a:gd name="T38" fmla="*/ 217 w 231"/>
                  <a:gd name="T39" fmla="*/ 30 h 356"/>
                  <a:gd name="T40" fmla="*/ 223 w 231"/>
                  <a:gd name="T41" fmla="*/ 34 h 356"/>
                  <a:gd name="T42" fmla="*/ 229 w 231"/>
                  <a:gd name="T43" fmla="*/ 42 h 356"/>
                  <a:gd name="T44" fmla="*/ 231 w 231"/>
                  <a:gd name="T45" fmla="*/ 50 h 356"/>
                  <a:gd name="T46" fmla="*/ 229 w 231"/>
                  <a:gd name="T47" fmla="*/ 60 h 356"/>
                  <a:gd name="T48" fmla="*/ 117 w 231"/>
                  <a:gd name="T49" fmla="*/ 342 h 3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31" h="356">
                    <a:moveTo>
                      <a:pt x="117" y="342"/>
                    </a:moveTo>
                    <a:lnTo>
                      <a:pt x="117" y="342"/>
                    </a:lnTo>
                    <a:lnTo>
                      <a:pt x="113" y="350"/>
                    </a:lnTo>
                    <a:lnTo>
                      <a:pt x="106" y="356"/>
                    </a:lnTo>
                    <a:lnTo>
                      <a:pt x="98" y="356"/>
                    </a:lnTo>
                    <a:lnTo>
                      <a:pt x="88" y="356"/>
                    </a:lnTo>
                    <a:lnTo>
                      <a:pt x="16" y="328"/>
                    </a:lnTo>
                    <a:lnTo>
                      <a:pt x="16" y="328"/>
                    </a:lnTo>
                    <a:lnTo>
                      <a:pt x="8" y="324"/>
                    </a:lnTo>
                    <a:lnTo>
                      <a:pt x="2" y="316"/>
                    </a:lnTo>
                    <a:lnTo>
                      <a:pt x="0" y="308"/>
                    </a:lnTo>
                    <a:lnTo>
                      <a:pt x="2" y="298"/>
                    </a:lnTo>
                    <a:lnTo>
                      <a:pt x="113" y="16"/>
                    </a:lnTo>
                    <a:lnTo>
                      <a:pt x="113" y="16"/>
                    </a:lnTo>
                    <a:lnTo>
                      <a:pt x="119" y="8"/>
                    </a:lnTo>
                    <a:lnTo>
                      <a:pt x="125" y="2"/>
                    </a:lnTo>
                    <a:lnTo>
                      <a:pt x="133" y="0"/>
                    </a:lnTo>
                    <a:lnTo>
                      <a:pt x="143" y="2"/>
                    </a:lnTo>
                    <a:lnTo>
                      <a:pt x="217" y="30"/>
                    </a:lnTo>
                    <a:lnTo>
                      <a:pt x="217" y="30"/>
                    </a:lnTo>
                    <a:lnTo>
                      <a:pt x="223" y="34"/>
                    </a:lnTo>
                    <a:lnTo>
                      <a:pt x="229" y="42"/>
                    </a:lnTo>
                    <a:lnTo>
                      <a:pt x="231" y="50"/>
                    </a:lnTo>
                    <a:lnTo>
                      <a:pt x="229" y="60"/>
                    </a:lnTo>
                    <a:lnTo>
                      <a:pt x="117" y="34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20"/>
              <p:cNvSpPr/>
              <p:nvPr/>
            </p:nvSpPr>
            <p:spPr bwMode="auto">
              <a:xfrm>
                <a:off x="3670300" y="4637088"/>
                <a:ext cx="1176338" cy="968375"/>
              </a:xfrm>
              <a:custGeom>
                <a:avLst/>
                <a:gdLst>
                  <a:gd name="T0" fmla="*/ 443 w 741"/>
                  <a:gd name="T1" fmla="*/ 145 h 610"/>
                  <a:gd name="T2" fmla="*/ 342 w 741"/>
                  <a:gd name="T3" fmla="*/ 197 h 610"/>
                  <a:gd name="T4" fmla="*/ 251 w 741"/>
                  <a:gd name="T5" fmla="*/ 240 h 610"/>
                  <a:gd name="T6" fmla="*/ 215 w 741"/>
                  <a:gd name="T7" fmla="*/ 244 h 610"/>
                  <a:gd name="T8" fmla="*/ 183 w 741"/>
                  <a:gd name="T9" fmla="*/ 228 h 610"/>
                  <a:gd name="T10" fmla="*/ 171 w 741"/>
                  <a:gd name="T11" fmla="*/ 205 h 610"/>
                  <a:gd name="T12" fmla="*/ 171 w 741"/>
                  <a:gd name="T13" fmla="*/ 163 h 610"/>
                  <a:gd name="T14" fmla="*/ 193 w 741"/>
                  <a:gd name="T15" fmla="*/ 129 h 610"/>
                  <a:gd name="T16" fmla="*/ 366 w 741"/>
                  <a:gd name="T17" fmla="*/ 12 h 610"/>
                  <a:gd name="T18" fmla="*/ 318 w 741"/>
                  <a:gd name="T19" fmla="*/ 2 h 610"/>
                  <a:gd name="T20" fmla="*/ 270 w 741"/>
                  <a:gd name="T21" fmla="*/ 22 h 610"/>
                  <a:gd name="T22" fmla="*/ 193 w 741"/>
                  <a:gd name="T23" fmla="*/ 54 h 610"/>
                  <a:gd name="T24" fmla="*/ 151 w 741"/>
                  <a:gd name="T25" fmla="*/ 54 h 610"/>
                  <a:gd name="T26" fmla="*/ 112 w 741"/>
                  <a:gd name="T27" fmla="*/ 32 h 610"/>
                  <a:gd name="T28" fmla="*/ 72 w 741"/>
                  <a:gd name="T29" fmla="*/ 115 h 610"/>
                  <a:gd name="T30" fmla="*/ 50 w 741"/>
                  <a:gd name="T31" fmla="*/ 350 h 610"/>
                  <a:gd name="T32" fmla="*/ 106 w 741"/>
                  <a:gd name="T33" fmla="*/ 373 h 610"/>
                  <a:gd name="T34" fmla="*/ 133 w 741"/>
                  <a:gd name="T35" fmla="*/ 366 h 610"/>
                  <a:gd name="T36" fmla="*/ 171 w 741"/>
                  <a:gd name="T37" fmla="*/ 379 h 610"/>
                  <a:gd name="T38" fmla="*/ 183 w 741"/>
                  <a:gd name="T39" fmla="*/ 393 h 610"/>
                  <a:gd name="T40" fmla="*/ 193 w 741"/>
                  <a:gd name="T41" fmla="*/ 417 h 610"/>
                  <a:gd name="T42" fmla="*/ 249 w 741"/>
                  <a:gd name="T43" fmla="*/ 381 h 610"/>
                  <a:gd name="T44" fmla="*/ 278 w 741"/>
                  <a:gd name="T45" fmla="*/ 371 h 610"/>
                  <a:gd name="T46" fmla="*/ 326 w 741"/>
                  <a:gd name="T47" fmla="*/ 395 h 610"/>
                  <a:gd name="T48" fmla="*/ 338 w 741"/>
                  <a:gd name="T49" fmla="*/ 427 h 610"/>
                  <a:gd name="T50" fmla="*/ 356 w 741"/>
                  <a:gd name="T51" fmla="*/ 427 h 610"/>
                  <a:gd name="T52" fmla="*/ 376 w 741"/>
                  <a:gd name="T53" fmla="*/ 425 h 610"/>
                  <a:gd name="T54" fmla="*/ 421 w 741"/>
                  <a:gd name="T55" fmla="*/ 449 h 610"/>
                  <a:gd name="T56" fmla="*/ 435 w 741"/>
                  <a:gd name="T57" fmla="*/ 481 h 610"/>
                  <a:gd name="T58" fmla="*/ 431 w 741"/>
                  <a:gd name="T59" fmla="*/ 514 h 610"/>
                  <a:gd name="T60" fmla="*/ 467 w 741"/>
                  <a:gd name="T61" fmla="*/ 526 h 610"/>
                  <a:gd name="T62" fmla="*/ 485 w 741"/>
                  <a:gd name="T63" fmla="*/ 550 h 610"/>
                  <a:gd name="T64" fmla="*/ 487 w 741"/>
                  <a:gd name="T65" fmla="*/ 604 h 610"/>
                  <a:gd name="T66" fmla="*/ 529 w 741"/>
                  <a:gd name="T67" fmla="*/ 602 h 610"/>
                  <a:gd name="T68" fmla="*/ 543 w 741"/>
                  <a:gd name="T69" fmla="*/ 584 h 610"/>
                  <a:gd name="T70" fmla="*/ 543 w 741"/>
                  <a:gd name="T71" fmla="*/ 550 h 610"/>
                  <a:gd name="T72" fmla="*/ 457 w 741"/>
                  <a:gd name="T73" fmla="*/ 453 h 610"/>
                  <a:gd name="T74" fmla="*/ 459 w 741"/>
                  <a:gd name="T75" fmla="*/ 431 h 610"/>
                  <a:gd name="T76" fmla="*/ 475 w 741"/>
                  <a:gd name="T77" fmla="*/ 431 h 610"/>
                  <a:gd name="T78" fmla="*/ 588 w 741"/>
                  <a:gd name="T79" fmla="*/ 548 h 610"/>
                  <a:gd name="T80" fmla="*/ 620 w 741"/>
                  <a:gd name="T81" fmla="*/ 550 h 610"/>
                  <a:gd name="T82" fmla="*/ 638 w 741"/>
                  <a:gd name="T83" fmla="*/ 534 h 610"/>
                  <a:gd name="T84" fmla="*/ 644 w 741"/>
                  <a:gd name="T85" fmla="*/ 501 h 610"/>
                  <a:gd name="T86" fmla="*/ 545 w 741"/>
                  <a:gd name="T87" fmla="*/ 385 h 610"/>
                  <a:gd name="T88" fmla="*/ 545 w 741"/>
                  <a:gd name="T89" fmla="*/ 369 h 610"/>
                  <a:gd name="T90" fmla="*/ 560 w 741"/>
                  <a:gd name="T91" fmla="*/ 362 h 610"/>
                  <a:gd name="T92" fmla="*/ 678 w 741"/>
                  <a:gd name="T93" fmla="*/ 485 h 610"/>
                  <a:gd name="T94" fmla="*/ 709 w 741"/>
                  <a:gd name="T95" fmla="*/ 493 h 610"/>
                  <a:gd name="T96" fmla="*/ 731 w 741"/>
                  <a:gd name="T97" fmla="*/ 479 h 610"/>
                  <a:gd name="T98" fmla="*/ 449 w 741"/>
                  <a:gd name="T99" fmla="*/ 149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741" h="610">
                    <a:moveTo>
                      <a:pt x="449" y="149"/>
                    </a:moveTo>
                    <a:lnTo>
                      <a:pt x="449" y="149"/>
                    </a:lnTo>
                    <a:lnTo>
                      <a:pt x="443" y="145"/>
                    </a:lnTo>
                    <a:lnTo>
                      <a:pt x="443" y="145"/>
                    </a:lnTo>
                    <a:lnTo>
                      <a:pt x="443" y="145"/>
                    </a:lnTo>
                    <a:lnTo>
                      <a:pt x="441" y="147"/>
                    </a:lnTo>
                    <a:lnTo>
                      <a:pt x="441" y="147"/>
                    </a:lnTo>
                    <a:lnTo>
                      <a:pt x="342" y="197"/>
                    </a:lnTo>
                    <a:lnTo>
                      <a:pt x="280" y="226"/>
                    </a:lnTo>
                    <a:lnTo>
                      <a:pt x="280" y="226"/>
                    </a:lnTo>
                    <a:lnTo>
                      <a:pt x="264" y="234"/>
                    </a:lnTo>
                    <a:lnTo>
                      <a:pt x="251" y="240"/>
                    </a:lnTo>
                    <a:lnTo>
                      <a:pt x="237" y="242"/>
                    </a:lnTo>
                    <a:lnTo>
                      <a:pt x="225" y="244"/>
                    </a:lnTo>
                    <a:lnTo>
                      <a:pt x="225" y="244"/>
                    </a:lnTo>
                    <a:lnTo>
                      <a:pt x="215" y="244"/>
                    </a:lnTo>
                    <a:lnTo>
                      <a:pt x="207" y="240"/>
                    </a:lnTo>
                    <a:lnTo>
                      <a:pt x="199" y="238"/>
                    </a:lnTo>
                    <a:lnTo>
                      <a:pt x="191" y="232"/>
                    </a:lnTo>
                    <a:lnTo>
                      <a:pt x="183" y="228"/>
                    </a:lnTo>
                    <a:lnTo>
                      <a:pt x="179" y="221"/>
                    </a:lnTo>
                    <a:lnTo>
                      <a:pt x="173" y="213"/>
                    </a:lnTo>
                    <a:lnTo>
                      <a:pt x="171" y="205"/>
                    </a:lnTo>
                    <a:lnTo>
                      <a:pt x="171" y="205"/>
                    </a:lnTo>
                    <a:lnTo>
                      <a:pt x="169" y="193"/>
                    </a:lnTo>
                    <a:lnTo>
                      <a:pt x="167" y="183"/>
                    </a:lnTo>
                    <a:lnTo>
                      <a:pt x="169" y="173"/>
                    </a:lnTo>
                    <a:lnTo>
                      <a:pt x="171" y="163"/>
                    </a:lnTo>
                    <a:lnTo>
                      <a:pt x="175" y="153"/>
                    </a:lnTo>
                    <a:lnTo>
                      <a:pt x="179" y="143"/>
                    </a:lnTo>
                    <a:lnTo>
                      <a:pt x="187" y="135"/>
                    </a:lnTo>
                    <a:lnTo>
                      <a:pt x="193" y="129"/>
                    </a:lnTo>
                    <a:lnTo>
                      <a:pt x="366" y="12"/>
                    </a:lnTo>
                    <a:lnTo>
                      <a:pt x="366" y="12"/>
                    </a:lnTo>
                    <a:lnTo>
                      <a:pt x="366" y="12"/>
                    </a:lnTo>
                    <a:lnTo>
                      <a:pt x="366" y="12"/>
                    </a:lnTo>
                    <a:lnTo>
                      <a:pt x="356" y="6"/>
                    </a:lnTo>
                    <a:lnTo>
                      <a:pt x="344" y="2"/>
                    </a:lnTo>
                    <a:lnTo>
                      <a:pt x="330" y="0"/>
                    </a:lnTo>
                    <a:lnTo>
                      <a:pt x="318" y="2"/>
                    </a:lnTo>
                    <a:lnTo>
                      <a:pt x="306" y="6"/>
                    </a:lnTo>
                    <a:lnTo>
                      <a:pt x="292" y="10"/>
                    </a:lnTo>
                    <a:lnTo>
                      <a:pt x="270" y="22"/>
                    </a:lnTo>
                    <a:lnTo>
                      <a:pt x="270" y="22"/>
                    </a:lnTo>
                    <a:lnTo>
                      <a:pt x="249" y="32"/>
                    </a:lnTo>
                    <a:lnTo>
                      <a:pt x="227" y="44"/>
                    </a:lnTo>
                    <a:lnTo>
                      <a:pt x="205" y="52"/>
                    </a:lnTo>
                    <a:lnTo>
                      <a:pt x="193" y="54"/>
                    </a:lnTo>
                    <a:lnTo>
                      <a:pt x="181" y="56"/>
                    </a:lnTo>
                    <a:lnTo>
                      <a:pt x="181" y="56"/>
                    </a:lnTo>
                    <a:lnTo>
                      <a:pt x="161" y="56"/>
                    </a:lnTo>
                    <a:lnTo>
                      <a:pt x="151" y="54"/>
                    </a:lnTo>
                    <a:lnTo>
                      <a:pt x="141" y="52"/>
                    </a:lnTo>
                    <a:lnTo>
                      <a:pt x="141" y="52"/>
                    </a:lnTo>
                    <a:lnTo>
                      <a:pt x="121" y="40"/>
                    </a:lnTo>
                    <a:lnTo>
                      <a:pt x="112" y="32"/>
                    </a:lnTo>
                    <a:lnTo>
                      <a:pt x="108" y="28"/>
                    </a:lnTo>
                    <a:lnTo>
                      <a:pt x="108" y="26"/>
                    </a:lnTo>
                    <a:lnTo>
                      <a:pt x="108" y="26"/>
                    </a:lnTo>
                    <a:lnTo>
                      <a:pt x="72" y="115"/>
                    </a:lnTo>
                    <a:lnTo>
                      <a:pt x="0" y="294"/>
                    </a:lnTo>
                    <a:lnTo>
                      <a:pt x="0" y="294"/>
                    </a:lnTo>
                    <a:lnTo>
                      <a:pt x="24" y="320"/>
                    </a:lnTo>
                    <a:lnTo>
                      <a:pt x="50" y="350"/>
                    </a:lnTo>
                    <a:lnTo>
                      <a:pt x="88" y="385"/>
                    </a:lnTo>
                    <a:lnTo>
                      <a:pt x="96" y="377"/>
                    </a:lnTo>
                    <a:lnTo>
                      <a:pt x="96" y="377"/>
                    </a:lnTo>
                    <a:lnTo>
                      <a:pt x="106" y="373"/>
                    </a:lnTo>
                    <a:lnTo>
                      <a:pt x="114" y="369"/>
                    </a:lnTo>
                    <a:lnTo>
                      <a:pt x="123" y="366"/>
                    </a:lnTo>
                    <a:lnTo>
                      <a:pt x="133" y="366"/>
                    </a:lnTo>
                    <a:lnTo>
                      <a:pt x="133" y="366"/>
                    </a:lnTo>
                    <a:lnTo>
                      <a:pt x="133" y="366"/>
                    </a:lnTo>
                    <a:lnTo>
                      <a:pt x="147" y="368"/>
                    </a:lnTo>
                    <a:lnTo>
                      <a:pt x="159" y="371"/>
                    </a:lnTo>
                    <a:lnTo>
                      <a:pt x="171" y="379"/>
                    </a:lnTo>
                    <a:lnTo>
                      <a:pt x="181" y="391"/>
                    </a:lnTo>
                    <a:lnTo>
                      <a:pt x="181" y="391"/>
                    </a:lnTo>
                    <a:lnTo>
                      <a:pt x="181" y="391"/>
                    </a:lnTo>
                    <a:lnTo>
                      <a:pt x="183" y="393"/>
                    </a:lnTo>
                    <a:lnTo>
                      <a:pt x="183" y="393"/>
                    </a:lnTo>
                    <a:lnTo>
                      <a:pt x="187" y="401"/>
                    </a:lnTo>
                    <a:lnTo>
                      <a:pt x="191" y="409"/>
                    </a:lnTo>
                    <a:lnTo>
                      <a:pt x="193" y="417"/>
                    </a:lnTo>
                    <a:lnTo>
                      <a:pt x="193" y="427"/>
                    </a:lnTo>
                    <a:lnTo>
                      <a:pt x="239" y="387"/>
                    </a:lnTo>
                    <a:lnTo>
                      <a:pt x="239" y="387"/>
                    </a:lnTo>
                    <a:lnTo>
                      <a:pt x="249" y="381"/>
                    </a:lnTo>
                    <a:lnTo>
                      <a:pt x="259" y="375"/>
                    </a:lnTo>
                    <a:lnTo>
                      <a:pt x="268" y="373"/>
                    </a:lnTo>
                    <a:lnTo>
                      <a:pt x="278" y="371"/>
                    </a:lnTo>
                    <a:lnTo>
                      <a:pt x="278" y="371"/>
                    </a:lnTo>
                    <a:lnTo>
                      <a:pt x="292" y="373"/>
                    </a:lnTo>
                    <a:lnTo>
                      <a:pt x="304" y="377"/>
                    </a:lnTo>
                    <a:lnTo>
                      <a:pt x="316" y="385"/>
                    </a:lnTo>
                    <a:lnTo>
                      <a:pt x="326" y="395"/>
                    </a:lnTo>
                    <a:lnTo>
                      <a:pt x="326" y="395"/>
                    </a:lnTo>
                    <a:lnTo>
                      <a:pt x="332" y="405"/>
                    </a:lnTo>
                    <a:lnTo>
                      <a:pt x="336" y="415"/>
                    </a:lnTo>
                    <a:lnTo>
                      <a:pt x="338" y="427"/>
                    </a:lnTo>
                    <a:lnTo>
                      <a:pt x="338" y="437"/>
                    </a:lnTo>
                    <a:lnTo>
                      <a:pt x="338" y="437"/>
                    </a:lnTo>
                    <a:lnTo>
                      <a:pt x="348" y="431"/>
                    </a:lnTo>
                    <a:lnTo>
                      <a:pt x="356" y="427"/>
                    </a:lnTo>
                    <a:lnTo>
                      <a:pt x="366" y="425"/>
                    </a:lnTo>
                    <a:lnTo>
                      <a:pt x="376" y="425"/>
                    </a:lnTo>
                    <a:lnTo>
                      <a:pt x="376" y="425"/>
                    </a:lnTo>
                    <a:lnTo>
                      <a:pt x="376" y="425"/>
                    </a:lnTo>
                    <a:lnTo>
                      <a:pt x="388" y="425"/>
                    </a:lnTo>
                    <a:lnTo>
                      <a:pt x="402" y="431"/>
                    </a:lnTo>
                    <a:lnTo>
                      <a:pt x="411" y="439"/>
                    </a:lnTo>
                    <a:lnTo>
                      <a:pt x="421" y="449"/>
                    </a:lnTo>
                    <a:lnTo>
                      <a:pt x="421" y="449"/>
                    </a:lnTo>
                    <a:lnTo>
                      <a:pt x="427" y="455"/>
                    </a:lnTo>
                    <a:lnTo>
                      <a:pt x="431" y="463"/>
                    </a:lnTo>
                    <a:lnTo>
                      <a:pt x="435" y="481"/>
                    </a:lnTo>
                    <a:lnTo>
                      <a:pt x="435" y="499"/>
                    </a:lnTo>
                    <a:lnTo>
                      <a:pt x="431" y="514"/>
                    </a:lnTo>
                    <a:lnTo>
                      <a:pt x="431" y="514"/>
                    </a:lnTo>
                    <a:lnTo>
                      <a:pt x="431" y="514"/>
                    </a:lnTo>
                    <a:lnTo>
                      <a:pt x="431" y="514"/>
                    </a:lnTo>
                    <a:lnTo>
                      <a:pt x="443" y="516"/>
                    </a:lnTo>
                    <a:lnTo>
                      <a:pt x="455" y="520"/>
                    </a:lnTo>
                    <a:lnTo>
                      <a:pt x="467" y="526"/>
                    </a:lnTo>
                    <a:lnTo>
                      <a:pt x="477" y="536"/>
                    </a:lnTo>
                    <a:lnTo>
                      <a:pt x="477" y="536"/>
                    </a:lnTo>
                    <a:lnTo>
                      <a:pt x="481" y="542"/>
                    </a:lnTo>
                    <a:lnTo>
                      <a:pt x="485" y="550"/>
                    </a:lnTo>
                    <a:lnTo>
                      <a:pt x="491" y="568"/>
                    </a:lnTo>
                    <a:lnTo>
                      <a:pt x="491" y="586"/>
                    </a:lnTo>
                    <a:lnTo>
                      <a:pt x="487" y="604"/>
                    </a:lnTo>
                    <a:lnTo>
                      <a:pt x="487" y="604"/>
                    </a:lnTo>
                    <a:lnTo>
                      <a:pt x="499" y="608"/>
                    </a:lnTo>
                    <a:lnTo>
                      <a:pt x="511" y="610"/>
                    </a:lnTo>
                    <a:lnTo>
                      <a:pt x="523" y="606"/>
                    </a:lnTo>
                    <a:lnTo>
                      <a:pt x="529" y="602"/>
                    </a:lnTo>
                    <a:lnTo>
                      <a:pt x="533" y="598"/>
                    </a:lnTo>
                    <a:lnTo>
                      <a:pt x="533" y="598"/>
                    </a:lnTo>
                    <a:lnTo>
                      <a:pt x="539" y="592"/>
                    </a:lnTo>
                    <a:lnTo>
                      <a:pt x="543" y="584"/>
                    </a:lnTo>
                    <a:lnTo>
                      <a:pt x="545" y="576"/>
                    </a:lnTo>
                    <a:lnTo>
                      <a:pt x="547" y="568"/>
                    </a:lnTo>
                    <a:lnTo>
                      <a:pt x="547" y="560"/>
                    </a:lnTo>
                    <a:lnTo>
                      <a:pt x="543" y="550"/>
                    </a:lnTo>
                    <a:lnTo>
                      <a:pt x="541" y="544"/>
                    </a:lnTo>
                    <a:lnTo>
                      <a:pt x="535" y="536"/>
                    </a:lnTo>
                    <a:lnTo>
                      <a:pt x="457" y="453"/>
                    </a:lnTo>
                    <a:lnTo>
                      <a:pt x="457" y="453"/>
                    </a:lnTo>
                    <a:lnTo>
                      <a:pt x="455" y="447"/>
                    </a:lnTo>
                    <a:lnTo>
                      <a:pt x="453" y="441"/>
                    </a:lnTo>
                    <a:lnTo>
                      <a:pt x="455" y="437"/>
                    </a:lnTo>
                    <a:lnTo>
                      <a:pt x="459" y="431"/>
                    </a:lnTo>
                    <a:lnTo>
                      <a:pt x="463" y="429"/>
                    </a:lnTo>
                    <a:lnTo>
                      <a:pt x="467" y="427"/>
                    </a:lnTo>
                    <a:lnTo>
                      <a:pt x="471" y="427"/>
                    </a:lnTo>
                    <a:lnTo>
                      <a:pt x="475" y="431"/>
                    </a:lnTo>
                    <a:lnTo>
                      <a:pt x="574" y="538"/>
                    </a:lnTo>
                    <a:lnTo>
                      <a:pt x="574" y="538"/>
                    </a:lnTo>
                    <a:lnTo>
                      <a:pt x="582" y="544"/>
                    </a:lnTo>
                    <a:lnTo>
                      <a:pt x="588" y="548"/>
                    </a:lnTo>
                    <a:lnTo>
                      <a:pt x="596" y="552"/>
                    </a:lnTo>
                    <a:lnTo>
                      <a:pt x="604" y="552"/>
                    </a:lnTo>
                    <a:lnTo>
                      <a:pt x="612" y="552"/>
                    </a:lnTo>
                    <a:lnTo>
                      <a:pt x="620" y="550"/>
                    </a:lnTo>
                    <a:lnTo>
                      <a:pt x="626" y="546"/>
                    </a:lnTo>
                    <a:lnTo>
                      <a:pt x="632" y="540"/>
                    </a:lnTo>
                    <a:lnTo>
                      <a:pt x="632" y="540"/>
                    </a:lnTo>
                    <a:lnTo>
                      <a:pt x="638" y="534"/>
                    </a:lnTo>
                    <a:lnTo>
                      <a:pt x="642" y="526"/>
                    </a:lnTo>
                    <a:lnTo>
                      <a:pt x="644" y="518"/>
                    </a:lnTo>
                    <a:lnTo>
                      <a:pt x="644" y="509"/>
                    </a:lnTo>
                    <a:lnTo>
                      <a:pt x="644" y="501"/>
                    </a:lnTo>
                    <a:lnTo>
                      <a:pt x="642" y="493"/>
                    </a:lnTo>
                    <a:lnTo>
                      <a:pt x="638" y="485"/>
                    </a:lnTo>
                    <a:lnTo>
                      <a:pt x="632" y="477"/>
                    </a:lnTo>
                    <a:lnTo>
                      <a:pt x="545" y="385"/>
                    </a:lnTo>
                    <a:lnTo>
                      <a:pt x="545" y="385"/>
                    </a:lnTo>
                    <a:lnTo>
                      <a:pt x="543" y="381"/>
                    </a:lnTo>
                    <a:lnTo>
                      <a:pt x="543" y="375"/>
                    </a:lnTo>
                    <a:lnTo>
                      <a:pt x="545" y="369"/>
                    </a:lnTo>
                    <a:lnTo>
                      <a:pt x="547" y="366"/>
                    </a:lnTo>
                    <a:lnTo>
                      <a:pt x="551" y="362"/>
                    </a:lnTo>
                    <a:lnTo>
                      <a:pt x="554" y="360"/>
                    </a:lnTo>
                    <a:lnTo>
                      <a:pt x="560" y="362"/>
                    </a:lnTo>
                    <a:lnTo>
                      <a:pt x="564" y="364"/>
                    </a:lnTo>
                    <a:lnTo>
                      <a:pt x="670" y="479"/>
                    </a:lnTo>
                    <a:lnTo>
                      <a:pt x="670" y="479"/>
                    </a:lnTo>
                    <a:lnTo>
                      <a:pt x="678" y="485"/>
                    </a:lnTo>
                    <a:lnTo>
                      <a:pt x="686" y="489"/>
                    </a:lnTo>
                    <a:lnTo>
                      <a:pt x="694" y="491"/>
                    </a:lnTo>
                    <a:lnTo>
                      <a:pt x="701" y="493"/>
                    </a:lnTo>
                    <a:lnTo>
                      <a:pt x="709" y="493"/>
                    </a:lnTo>
                    <a:lnTo>
                      <a:pt x="717" y="489"/>
                    </a:lnTo>
                    <a:lnTo>
                      <a:pt x="725" y="485"/>
                    </a:lnTo>
                    <a:lnTo>
                      <a:pt x="731" y="479"/>
                    </a:lnTo>
                    <a:lnTo>
                      <a:pt x="731" y="479"/>
                    </a:lnTo>
                    <a:lnTo>
                      <a:pt x="735" y="475"/>
                    </a:lnTo>
                    <a:lnTo>
                      <a:pt x="739" y="469"/>
                    </a:lnTo>
                    <a:lnTo>
                      <a:pt x="741" y="457"/>
                    </a:lnTo>
                    <a:lnTo>
                      <a:pt x="449" y="14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18" name="Freeform 12"/>
            <p:cNvSpPr>
              <a:spLocks noEditPoints="1"/>
            </p:cNvSpPr>
            <p:nvPr/>
          </p:nvSpPr>
          <p:spPr bwMode="auto">
            <a:xfrm>
              <a:off x="13195" y="6140"/>
              <a:ext cx="963" cy="963"/>
            </a:xfrm>
            <a:custGeom>
              <a:avLst/>
              <a:gdLst>
                <a:gd name="T0" fmla="*/ 525 w 756"/>
                <a:gd name="T1" fmla="*/ 30 h 756"/>
                <a:gd name="T2" fmla="*/ 668 w 756"/>
                <a:gd name="T3" fmla="*/ 137 h 756"/>
                <a:gd name="T4" fmla="*/ 754 w 756"/>
                <a:gd name="T5" fmla="*/ 339 h 756"/>
                <a:gd name="T6" fmla="*/ 726 w 756"/>
                <a:gd name="T7" fmla="*/ 524 h 756"/>
                <a:gd name="T8" fmla="*/ 619 w 756"/>
                <a:gd name="T9" fmla="*/ 669 h 756"/>
                <a:gd name="T10" fmla="*/ 416 w 756"/>
                <a:gd name="T11" fmla="*/ 754 h 756"/>
                <a:gd name="T12" fmla="*/ 230 w 756"/>
                <a:gd name="T13" fmla="*/ 726 h 756"/>
                <a:gd name="T14" fmla="*/ 85 w 756"/>
                <a:gd name="T15" fmla="*/ 619 h 756"/>
                <a:gd name="T16" fmla="*/ 2 w 756"/>
                <a:gd name="T17" fmla="*/ 417 h 756"/>
                <a:gd name="T18" fmla="*/ 29 w 756"/>
                <a:gd name="T19" fmla="*/ 230 h 756"/>
                <a:gd name="T20" fmla="*/ 136 w 756"/>
                <a:gd name="T21" fmla="*/ 85 h 756"/>
                <a:gd name="T22" fmla="*/ 339 w 756"/>
                <a:gd name="T23" fmla="*/ 2 h 756"/>
                <a:gd name="T24" fmla="*/ 301 w 756"/>
                <a:gd name="T25" fmla="*/ 589 h 756"/>
                <a:gd name="T26" fmla="*/ 305 w 756"/>
                <a:gd name="T27" fmla="*/ 655 h 756"/>
                <a:gd name="T28" fmla="*/ 345 w 756"/>
                <a:gd name="T29" fmla="*/ 411 h 756"/>
                <a:gd name="T30" fmla="*/ 236 w 756"/>
                <a:gd name="T31" fmla="*/ 510 h 756"/>
                <a:gd name="T32" fmla="*/ 345 w 756"/>
                <a:gd name="T33" fmla="*/ 345 h 756"/>
                <a:gd name="T34" fmla="*/ 236 w 756"/>
                <a:gd name="T35" fmla="*/ 244 h 756"/>
                <a:gd name="T36" fmla="*/ 345 w 756"/>
                <a:gd name="T37" fmla="*/ 345 h 756"/>
                <a:gd name="T38" fmla="*/ 305 w 756"/>
                <a:gd name="T39" fmla="*/ 101 h 756"/>
                <a:gd name="T40" fmla="*/ 301 w 756"/>
                <a:gd name="T41" fmla="*/ 167 h 756"/>
                <a:gd name="T42" fmla="*/ 454 w 756"/>
                <a:gd name="T43" fmla="*/ 167 h 756"/>
                <a:gd name="T44" fmla="*/ 450 w 756"/>
                <a:gd name="T45" fmla="*/ 101 h 756"/>
                <a:gd name="T46" fmla="*/ 410 w 756"/>
                <a:gd name="T47" fmla="*/ 345 h 756"/>
                <a:gd name="T48" fmla="*/ 520 w 756"/>
                <a:gd name="T49" fmla="*/ 244 h 756"/>
                <a:gd name="T50" fmla="*/ 410 w 756"/>
                <a:gd name="T51" fmla="*/ 228 h 756"/>
                <a:gd name="T52" fmla="*/ 494 w 756"/>
                <a:gd name="T53" fmla="*/ 516 h 756"/>
                <a:gd name="T54" fmla="*/ 533 w 756"/>
                <a:gd name="T55" fmla="*/ 411 h 756"/>
                <a:gd name="T56" fmla="*/ 420 w 756"/>
                <a:gd name="T57" fmla="*/ 677 h 756"/>
                <a:gd name="T58" fmla="*/ 496 w 756"/>
                <a:gd name="T59" fmla="*/ 583 h 756"/>
                <a:gd name="T60" fmla="*/ 154 w 756"/>
                <a:gd name="T61" fmla="*/ 345 h 756"/>
                <a:gd name="T62" fmla="*/ 148 w 756"/>
                <a:gd name="T63" fmla="*/ 278 h 756"/>
                <a:gd name="T64" fmla="*/ 601 w 756"/>
                <a:gd name="T65" fmla="*/ 345 h 756"/>
                <a:gd name="T66" fmla="*/ 607 w 756"/>
                <a:gd name="T67" fmla="*/ 278 h 756"/>
                <a:gd name="T68" fmla="*/ 601 w 756"/>
                <a:gd name="T69" fmla="*/ 345 h 756"/>
                <a:gd name="T70" fmla="*/ 591 w 756"/>
                <a:gd name="T71" fmla="*/ 486 h 756"/>
                <a:gd name="T72" fmla="*/ 682 w 756"/>
                <a:gd name="T73" fmla="*/ 411 h 756"/>
                <a:gd name="T74" fmla="*/ 103 w 756"/>
                <a:gd name="T75" fmla="*/ 446 h 756"/>
                <a:gd name="T76" fmla="*/ 158 w 756"/>
                <a:gd name="T77" fmla="*/ 448 h 756"/>
                <a:gd name="T78" fmla="*/ 637 w 756"/>
                <a:gd name="T79" fmla="*/ 536 h 756"/>
                <a:gd name="T80" fmla="*/ 541 w 756"/>
                <a:gd name="T81" fmla="*/ 637 h 756"/>
                <a:gd name="T82" fmla="*/ 599 w 756"/>
                <a:gd name="T83" fmla="*/ 599 h 756"/>
                <a:gd name="T84" fmla="*/ 653 w 756"/>
                <a:gd name="T85" fmla="*/ 528 h 756"/>
                <a:gd name="T86" fmla="*/ 103 w 756"/>
                <a:gd name="T87" fmla="*/ 528 h 756"/>
                <a:gd name="T88" fmla="*/ 156 w 756"/>
                <a:gd name="T89" fmla="*/ 599 h 756"/>
                <a:gd name="T90" fmla="*/ 214 w 756"/>
                <a:gd name="T91" fmla="*/ 637 h 756"/>
                <a:gd name="T92" fmla="*/ 103 w 756"/>
                <a:gd name="T93" fmla="*/ 228 h 756"/>
                <a:gd name="T94" fmla="*/ 196 w 756"/>
                <a:gd name="T95" fmla="*/ 153 h 756"/>
                <a:gd name="T96" fmla="*/ 186 w 756"/>
                <a:gd name="T97" fmla="*/ 129 h 756"/>
                <a:gd name="T98" fmla="*/ 115 w 756"/>
                <a:gd name="T99" fmla="*/ 208 h 756"/>
                <a:gd name="T100" fmla="*/ 637 w 756"/>
                <a:gd name="T101" fmla="*/ 220 h 756"/>
                <a:gd name="T102" fmla="*/ 613 w 756"/>
                <a:gd name="T103" fmla="*/ 173 h 756"/>
                <a:gd name="T104" fmla="*/ 535 w 756"/>
                <a:gd name="T105" fmla="*/ 107 h 756"/>
                <a:gd name="T106" fmla="*/ 573 w 756"/>
                <a:gd name="T107" fmla="*/ 192 h 7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56" h="756">
                  <a:moveTo>
                    <a:pt x="377" y="0"/>
                  </a:moveTo>
                  <a:lnTo>
                    <a:pt x="377" y="0"/>
                  </a:lnTo>
                  <a:lnTo>
                    <a:pt x="416" y="2"/>
                  </a:lnTo>
                  <a:lnTo>
                    <a:pt x="454" y="8"/>
                  </a:lnTo>
                  <a:lnTo>
                    <a:pt x="490" y="16"/>
                  </a:lnTo>
                  <a:lnTo>
                    <a:pt x="525" y="30"/>
                  </a:lnTo>
                  <a:lnTo>
                    <a:pt x="557" y="46"/>
                  </a:lnTo>
                  <a:lnTo>
                    <a:pt x="589" y="63"/>
                  </a:lnTo>
                  <a:lnTo>
                    <a:pt x="619" y="85"/>
                  </a:lnTo>
                  <a:lnTo>
                    <a:pt x="645" y="109"/>
                  </a:lnTo>
                  <a:lnTo>
                    <a:pt x="645" y="109"/>
                  </a:lnTo>
                  <a:lnTo>
                    <a:pt x="668" y="137"/>
                  </a:lnTo>
                  <a:lnTo>
                    <a:pt x="690" y="167"/>
                  </a:lnTo>
                  <a:lnTo>
                    <a:pt x="710" y="196"/>
                  </a:lnTo>
                  <a:lnTo>
                    <a:pt x="726" y="230"/>
                  </a:lnTo>
                  <a:lnTo>
                    <a:pt x="738" y="266"/>
                  </a:lnTo>
                  <a:lnTo>
                    <a:pt x="748" y="302"/>
                  </a:lnTo>
                  <a:lnTo>
                    <a:pt x="754" y="339"/>
                  </a:lnTo>
                  <a:lnTo>
                    <a:pt x="756" y="377"/>
                  </a:lnTo>
                  <a:lnTo>
                    <a:pt x="756" y="377"/>
                  </a:lnTo>
                  <a:lnTo>
                    <a:pt x="754" y="417"/>
                  </a:lnTo>
                  <a:lnTo>
                    <a:pt x="748" y="454"/>
                  </a:lnTo>
                  <a:lnTo>
                    <a:pt x="738" y="490"/>
                  </a:lnTo>
                  <a:lnTo>
                    <a:pt x="726" y="524"/>
                  </a:lnTo>
                  <a:lnTo>
                    <a:pt x="710" y="558"/>
                  </a:lnTo>
                  <a:lnTo>
                    <a:pt x="690" y="589"/>
                  </a:lnTo>
                  <a:lnTo>
                    <a:pt x="668" y="619"/>
                  </a:lnTo>
                  <a:lnTo>
                    <a:pt x="645" y="645"/>
                  </a:lnTo>
                  <a:lnTo>
                    <a:pt x="645" y="645"/>
                  </a:lnTo>
                  <a:lnTo>
                    <a:pt x="619" y="669"/>
                  </a:lnTo>
                  <a:lnTo>
                    <a:pt x="589" y="691"/>
                  </a:lnTo>
                  <a:lnTo>
                    <a:pt x="557" y="710"/>
                  </a:lnTo>
                  <a:lnTo>
                    <a:pt x="525" y="726"/>
                  </a:lnTo>
                  <a:lnTo>
                    <a:pt x="490" y="738"/>
                  </a:lnTo>
                  <a:lnTo>
                    <a:pt x="454" y="748"/>
                  </a:lnTo>
                  <a:lnTo>
                    <a:pt x="416" y="754"/>
                  </a:lnTo>
                  <a:lnTo>
                    <a:pt x="377" y="756"/>
                  </a:lnTo>
                  <a:lnTo>
                    <a:pt x="377" y="756"/>
                  </a:lnTo>
                  <a:lnTo>
                    <a:pt x="339" y="754"/>
                  </a:lnTo>
                  <a:lnTo>
                    <a:pt x="301" y="748"/>
                  </a:lnTo>
                  <a:lnTo>
                    <a:pt x="265" y="738"/>
                  </a:lnTo>
                  <a:lnTo>
                    <a:pt x="230" y="726"/>
                  </a:lnTo>
                  <a:lnTo>
                    <a:pt x="198" y="710"/>
                  </a:lnTo>
                  <a:lnTo>
                    <a:pt x="166" y="691"/>
                  </a:lnTo>
                  <a:lnTo>
                    <a:pt x="136" y="669"/>
                  </a:lnTo>
                  <a:lnTo>
                    <a:pt x="111" y="645"/>
                  </a:lnTo>
                  <a:lnTo>
                    <a:pt x="111" y="645"/>
                  </a:lnTo>
                  <a:lnTo>
                    <a:pt x="85" y="619"/>
                  </a:lnTo>
                  <a:lnTo>
                    <a:pt x="63" y="589"/>
                  </a:lnTo>
                  <a:lnTo>
                    <a:pt x="45" y="558"/>
                  </a:lnTo>
                  <a:lnTo>
                    <a:pt x="29" y="524"/>
                  </a:lnTo>
                  <a:lnTo>
                    <a:pt x="15" y="490"/>
                  </a:lnTo>
                  <a:lnTo>
                    <a:pt x="7" y="454"/>
                  </a:lnTo>
                  <a:lnTo>
                    <a:pt x="2" y="417"/>
                  </a:lnTo>
                  <a:lnTo>
                    <a:pt x="0" y="377"/>
                  </a:lnTo>
                  <a:lnTo>
                    <a:pt x="0" y="377"/>
                  </a:lnTo>
                  <a:lnTo>
                    <a:pt x="2" y="339"/>
                  </a:lnTo>
                  <a:lnTo>
                    <a:pt x="7" y="302"/>
                  </a:lnTo>
                  <a:lnTo>
                    <a:pt x="15" y="266"/>
                  </a:lnTo>
                  <a:lnTo>
                    <a:pt x="29" y="230"/>
                  </a:lnTo>
                  <a:lnTo>
                    <a:pt x="45" y="196"/>
                  </a:lnTo>
                  <a:lnTo>
                    <a:pt x="63" y="167"/>
                  </a:lnTo>
                  <a:lnTo>
                    <a:pt x="85" y="137"/>
                  </a:lnTo>
                  <a:lnTo>
                    <a:pt x="111" y="109"/>
                  </a:lnTo>
                  <a:lnTo>
                    <a:pt x="111" y="109"/>
                  </a:lnTo>
                  <a:lnTo>
                    <a:pt x="136" y="85"/>
                  </a:lnTo>
                  <a:lnTo>
                    <a:pt x="166" y="63"/>
                  </a:lnTo>
                  <a:lnTo>
                    <a:pt x="198" y="46"/>
                  </a:lnTo>
                  <a:lnTo>
                    <a:pt x="230" y="30"/>
                  </a:lnTo>
                  <a:lnTo>
                    <a:pt x="265" y="16"/>
                  </a:lnTo>
                  <a:lnTo>
                    <a:pt x="301" y="8"/>
                  </a:lnTo>
                  <a:lnTo>
                    <a:pt x="339" y="2"/>
                  </a:lnTo>
                  <a:lnTo>
                    <a:pt x="377" y="0"/>
                  </a:lnTo>
                  <a:lnTo>
                    <a:pt x="377" y="0"/>
                  </a:lnTo>
                  <a:close/>
                  <a:moveTo>
                    <a:pt x="345" y="683"/>
                  </a:moveTo>
                  <a:lnTo>
                    <a:pt x="345" y="593"/>
                  </a:lnTo>
                  <a:lnTo>
                    <a:pt x="345" y="593"/>
                  </a:lnTo>
                  <a:lnTo>
                    <a:pt x="301" y="589"/>
                  </a:lnTo>
                  <a:lnTo>
                    <a:pt x="260" y="583"/>
                  </a:lnTo>
                  <a:lnTo>
                    <a:pt x="260" y="583"/>
                  </a:lnTo>
                  <a:lnTo>
                    <a:pt x="271" y="605"/>
                  </a:lnTo>
                  <a:lnTo>
                    <a:pt x="271" y="605"/>
                  </a:lnTo>
                  <a:lnTo>
                    <a:pt x="287" y="633"/>
                  </a:lnTo>
                  <a:lnTo>
                    <a:pt x="305" y="655"/>
                  </a:lnTo>
                  <a:lnTo>
                    <a:pt x="325" y="671"/>
                  </a:lnTo>
                  <a:lnTo>
                    <a:pt x="335" y="677"/>
                  </a:lnTo>
                  <a:lnTo>
                    <a:pt x="345" y="683"/>
                  </a:lnTo>
                  <a:lnTo>
                    <a:pt x="345" y="683"/>
                  </a:lnTo>
                  <a:close/>
                  <a:moveTo>
                    <a:pt x="345" y="528"/>
                  </a:moveTo>
                  <a:lnTo>
                    <a:pt x="345" y="411"/>
                  </a:lnTo>
                  <a:lnTo>
                    <a:pt x="220" y="411"/>
                  </a:lnTo>
                  <a:lnTo>
                    <a:pt x="220" y="411"/>
                  </a:lnTo>
                  <a:lnTo>
                    <a:pt x="222" y="436"/>
                  </a:lnTo>
                  <a:lnTo>
                    <a:pt x="226" y="462"/>
                  </a:lnTo>
                  <a:lnTo>
                    <a:pt x="236" y="510"/>
                  </a:lnTo>
                  <a:lnTo>
                    <a:pt x="236" y="510"/>
                  </a:lnTo>
                  <a:lnTo>
                    <a:pt x="262" y="516"/>
                  </a:lnTo>
                  <a:lnTo>
                    <a:pt x="287" y="522"/>
                  </a:lnTo>
                  <a:lnTo>
                    <a:pt x="315" y="524"/>
                  </a:lnTo>
                  <a:lnTo>
                    <a:pt x="345" y="528"/>
                  </a:lnTo>
                  <a:lnTo>
                    <a:pt x="345" y="528"/>
                  </a:lnTo>
                  <a:close/>
                  <a:moveTo>
                    <a:pt x="345" y="345"/>
                  </a:moveTo>
                  <a:lnTo>
                    <a:pt x="345" y="228"/>
                  </a:lnTo>
                  <a:lnTo>
                    <a:pt x="345" y="228"/>
                  </a:lnTo>
                  <a:lnTo>
                    <a:pt x="315" y="230"/>
                  </a:lnTo>
                  <a:lnTo>
                    <a:pt x="287" y="234"/>
                  </a:lnTo>
                  <a:lnTo>
                    <a:pt x="262" y="238"/>
                  </a:lnTo>
                  <a:lnTo>
                    <a:pt x="236" y="244"/>
                  </a:lnTo>
                  <a:lnTo>
                    <a:pt x="236" y="244"/>
                  </a:lnTo>
                  <a:lnTo>
                    <a:pt x="226" y="294"/>
                  </a:lnTo>
                  <a:lnTo>
                    <a:pt x="222" y="317"/>
                  </a:lnTo>
                  <a:lnTo>
                    <a:pt x="220" y="345"/>
                  </a:lnTo>
                  <a:lnTo>
                    <a:pt x="345" y="345"/>
                  </a:lnTo>
                  <a:lnTo>
                    <a:pt x="345" y="345"/>
                  </a:lnTo>
                  <a:close/>
                  <a:moveTo>
                    <a:pt x="345" y="163"/>
                  </a:moveTo>
                  <a:lnTo>
                    <a:pt x="345" y="71"/>
                  </a:lnTo>
                  <a:lnTo>
                    <a:pt x="345" y="71"/>
                  </a:lnTo>
                  <a:lnTo>
                    <a:pt x="335" y="77"/>
                  </a:lnTo>
                  <a:lnTo>
                    <a:pt x="325" y="83"/>
                  </a:lnTo>
                  <a:lnTo>
                    <a:pt x="305" y="101"/>
                  </a:lnTo>
                  <a:lnTo>
                    <a:pt x="287" y="123"/>
                  </a:lnTo>
                  <a:lnTo>
                    <a:pt x="271" y="149"/>
                  </a:lnTo>
                  <a:lnTo>
                    <a:pt x="271" y="149"/>
                  </a:lnTo>
                  <a:lnTo>
                    <a:pt x="260" y="173"/>
                  </a:lnTo>
                  <a:lnTo>
                    <a:pt x="260" y="173"/>
                  </a:lnTo>
                  <a:lnTo>
                    <a:pt x="301" y="167"/>
                  </a:lnTo>
                  <a:lnTo>
                    <a:pt x="345" y="163"/>
                  </a:lnTo>
                  <a:lnTo>
                    <a:pt x="345" y="163"/>
                  </a:lnTo>
                  <a:close/>
                  <a:moveTo>
                    <a:pt x="410" y="71"/>
                  </a:moveTo>
                  <a:lnTo>
                    <a:pt x="410" y="163"/>
                  </a:lnTo>
                  <a:lnTo>
                    <a:pt x="410" y="163"/>
                  </a:lnTo>
                  <a:lnTo>
                    <a:pt x="454" y="167"/>
                  </a:lnTo>
                  <a:lnTo>
                    <a:pt x="496" y="173"/>
                  </a:lnTo>
                  <a:lnTo>
                    <a:pt x="496" y="173"/>
                  </a:lnTo>
                  <a:lnTo>
                    <a:pt x="484" y="149"/>
                  </a:lnTo>
                  <a:lnTo>
                    <a:pt x="484" y="149"/>
                  </a:lnTo>
                  <a:lnTo>
                    <a:pt x="468" y="123"/>
                  </a:lnTo>
                  <a:lnTo>
                    <a:pt x="450" y="101"/>
                  </a:lnTo>
                  <a:lnTo>
                    <a:pt x="430" y="83"/>
                  </a:lnTo>
                  <a:lnTo>
                    <a:pt x="420" y="77"/>
                  </a:lnTo>
                  <a:lnTo>
                    <a:pt x="410" y="71"/>
                  </a:lnTo>
                  <a:lnTo>
                    <a:pt x="410" y="71"/>
                  </a:lnTo>
                  <a:close/>
                  <a:moveTo>
                    <a:pt x="410" y="228"/>
                  </a:moveTo>
                  <a:lnTo>
                    <a:pt x="410" y="345"/>
                  </a:lnTo>
                  <a:lnTo>
                    <a:pt x="533" y="345"/>
                  </a:lnTo>
                  <a:lnTo>
                    <a:pt x="533" y="345"/>
                  </a:lnTo>
                  <a:lnTo>
                    <a:pt x="531" y="317"/>
                  </a:lnTo>
                  <a:lnTo>
                    <a:pt x="529" y="294"/>
                  </a:lnTo>
                  <a:lnTo>
                    <a:pt x="525" y="268"/>
                  </a:lnTo>
                  <a:lnTo>
                    <a:pt x="520" y="244"/>
                  </a:lnTo>
                  <a:lnTo>
                    <a:pt x="520" y="244"/>
                  </a:lnTo>
                  <a:lnTo>
                    <a:pt x="494" y="238"/>
                  </a:lnTo>
                  <a:lnTo>
                    <a:pt x="468" y="234"/>
                  </a:lnTo>
                  <a:lnTo>
                    <a:pt x="438" y="230"/>
                  </a:lnTo>
                  <a:lnTo>
                    <a:pt x="410" y="228"/>
                  </a:lnTo>
                  <a:lnTo>
                    <a:pt x="410" y="228"/>
                  </a:lnTo>
                  <a:close/>
                  <a:moveTo>
                    <a:pt x="410" y="411"/>
                  </a:moveTo>
                  <a:lnTo>
                    <a:pt x="410" y="528"/>
                  </a:lnTo>
                  <a:lnTo>
                    <a:pt x="410" y="528"/>
                  </a:lnTo>
                  <a:lnTo>
                    <a:pt x="438" y="524"/>
                  </a:lnTo>
                  <a:lnTo>
                    <a:pt x="468" y="522"/>
                  </a:lnTo>
                  <a:lnTo>
                    <a:pt x="494" y="516"/>
                  </a:lnTo>
                  <a:lnTo>
                    <a:pt x="520" y="510"/>
                  </a:lnTo>
                  <a:lnTo>
                    <a:pt x="520" y="510"/>
                  </a:lnTo>
                  <a:lnTo>
                    <a:pt x="525" y="486"/>
                  </a:lnTo>
                  <a:lnTo>
                    <a:pt x="529" y="462"/>
                  </a:lnTo>
                  <a:lnTo>
                    <a:pt x="531" y="436"/>
                  </a:lnTo>
                  <a:lnTo>
                    <a:pt x="533" y="411"/>
                  </a:lnTo>
                  <a:lnTo>
                    <a:pt x="410" y="411"/>
                  </a:lnTo>
                  <a:lnTo>
                    <a:pt x="410" y="411"/>
                  </a:lnTo>
                  <a:close/>
                  <a:moveTo>
                    <a:pt x="410" y="593"/>
                  </a:moveTo>
                  <a:lnTo>
                    <a:pt x="410" y="683"/>
                  </a:lnTo>
                  <a:lnTo>
                    <a:pt x="410" y="683"/>
                  </a:lnTo>
                  <a:lnTo>
                    <a:pt x="420" y="677"/>
                  </a:lnTo>
                  <a:lnTo>
                    <a:pt x="430" y="671"/>
                  </a:lnTo>
                  <a:lnTo>
                    <a:pt x="450" y="655"/>
                  </a:lnTo>
                  <a:lnTo>
                    <a:pt x="468" y="633"/>
                  </a:lnTo>
                  <a:lnTo>
                    <a:pt x="484" y="605"/>
                  </a:lnTo>
                  <a:lnTo>
                    <a:pt x="484" y="605"/>
                  </a:lnTo>
                  <a:lnTo>
                    <a:pt x="496" y="583"/>
                  </a:lnTo>
                  <a:lnTo>
                    <a:pt x="496" y="583"/>
                  </a:lnTo>
                  <a:lnTo>
                    <a:pt x="454" y="589"/>
                  </a:lnTo>
                  <a:lnTo>
                    <a:pt x="410" y="593"/>
                  </a:lnTo>
                  <a:lnTo>
                    <a:pt x="410" y="593"/>
                  </a:lnTo>
                  <a:close/>
                  <a:moveTo>
                    <a:pt x="73" y="345"/>
                  </a:moveTo>
                  <a:lnTo>
                    <a:pt x="154" y="345"/>
                  </a:lnTo>
                  <a:lnTo>
                    <a:pt x="154" y="345"/>
                  </a:lnTo>
                  <a:lnTo>
                    <a:pt x="158" y="307"/>
                  </a:lnTo>
                  <a:lnTo>
                    <a:pt x="162" y="270"/>
                  </a:lnTo>
                  <a:lnTo>
                    <a:pt x="162" y="270"/>
                  </a:lnTo>
                  <a:lnTo>
                    <a:pt x="148" y="278"/>
                  </a:lnTo>
                  <a:lnTo>
                    <a:pt x="148" y="278"/>
                  </a:lnTo>
                  <a:lnTo>
                    <a:pt x="123" y="292"/>
                  </a:lnTo>
                  <a:lnTo>
                    <a:pt x="103" y="309"/>
                  </a:lnTo>
                  <a:lnTo>
                    <a:pt x="85" y="325"/>
                  </a:lnTo>
                  <a:lnTo>
                    <a:pt x="73" y="345"/>
                  </a:lnTo>
                  <a:lnTo>
                    <a:pt x="73" y="345"/>
                  </a:lnTo>
                  <a:close/>
                  <a:moveTo>
                    <a:pt x="601" y="345"/>
                  </a:moveTo>
                  <a:lnTo>
                    <a:pt x="682" y="345"/>
                  </a:lnTo>
                  <a:lnTo>
                    <a:pt x="682" y="345"/>
                  </a:lnTo>
                  <a:lnTo>
                    <a:pt x="670" y="325"/>
                  </a:lnTo>
                  <a:lnTo>
                    <a:pt x="653" y="309"/>
                  </a:lnTo>
                  <a:lnTo>
                    <a:pt x="633" y="292"/>
                  </a:lnTo>
                  <a:lnTo>
                    <a:pt x="607" y="278"/>
                  </a:lnTo>
                  <a:lnTo>
                    <a:pt x="607" y="278"/>
                  </a:lnTo>
                  <a:lnTo>
                    <a:pt x="591" y="270"/>
                  </a:lnTo>
                  <a:lnTo>
                    <a:pt x="591" y="270"/>
                  </a:lnTo>
                  <a:lnTo>
                    <a:pt x="597" y="307"/>
                  </a:lnTo>
                  <a:lnTo>
                    <a:pt x="601" y="345"/>
                  </a:lnTo>
                  <a:lnTo>
                    <a:pt x="601" y="345"/>
                  </a:lnTo>
                  <a:close/>
                  <a:moveTo>
                    <a:pt x="682" y="411"/>
                  </a:moveTo>
                  <a:lnTo>
                    <a:pt x="601" y="411"/>
                  </a:lnTo>
                  <a:lnTo>
                    <a:pt x="601" y="411"/>
                  </a:lnTo>
                  <a:lnTo>
                    <a:pt x="597" y="448"/>
                  </a:lnTo>
                  <a:lnTo>
                    <a:pt x="591" y="486"/>
                  </a:lnTo>
                  <a:lnTo>
                    <a:pt x="591" y="486"/>
                  </a:lnTo>
                  <a:lnTo>
                    <a:pt x="607" y="478"/>
                  </a:lnTo>
                  <a:lnTo>
                    <a:pt x="607" y="478"/>
                  </a:lnTo>
                  <a:lnTo>
                    <a:pt x="633" y="462"/>
                  </a:lnTo>
                  <a:lnTo>
                    <a:pt x="653" y="446"/>
                  </a:lnTo>
                  <a:lnTo>
                    <a:pt x="670" y="429"/>
                  </a:lnTo>
                  <a:lnTo>
                    <a:pt x="682" y="411"/>
                  </a:lnTo>
                  <a:lnTo>
                    <a:pt x="682" y="411"/>
                  </a:lnTo>
                  <a:close/>
                  <a:moveTo>
                    <a:pt x="154" y="411"/>
                  </a:moveTo>
                  <a:lnTo>
                    <a:pt x="73" y="411"/>
                  </a:lnTo>
                  <a:lnTo>
                    <a:pt x="73" y="411"/>
                  </a:lnTo>
                  <a:lnTo>
                    <a:pt x="85" y="429"/>
                  </a:lnTo>
                  <a:lnTo>
                    <a:pt x="103" y="446"/>
                  </a:lnTo>
                  <a:lnTo>
                    <a:pt x="123" y="462"/>
                  </a:lnTo>
                  <a:lnTo>
                    <a:pt x="148" y="478"/>
                  </a:lnTo>
                  <a:lnTo>
                    <a:pt x="148" y="478"/>
                  </a:lnTo>
                  <a:lnTo>
                    <a:pt x="162" y="486"/>
                  </a:lnTo>
                  <a:lnTo>
                    <a:pt x="162" y="486"/>
                  </a:lnTo>
                  <a:lnTo>
                    <a:pt x="158" y="448"/>
                  </a:lnTo>
                  <a:lnTo>
                    <a:pt x="154" y="411"/>
                  </a:lnTo>
                  <a:lnTo>
                    <a:pt x="154" y="411"/>
                  </a:lnTo>
                  <a:close/>
                  <a:moveTo>
                    <a:pt x="653" y="528"/>
                  </a:moveTo>
                  <a:lnTo>
                    <a:pt x="653" y="528"/>
                  </a:lnTo>
                  <a:lnTo>
                    <a:pt x="637" y="536"/>
                  </a:lnTo>
                  <a:lnTo>
                    <a:pt x="637" y="536"/>
                  </a:lnTo>
                  <a:lnTo>
                    <a:pt x="607" y="550"/>
                  </a:lnTo>
                  <a:lnTo>
                    <a:pt x="573" y="563"/>
                  </a:lnTo>
                  <a:lnTo>
                    <a:pt x="573" y="563"/>
                  </a:lnTo>
                  <a:lnTo>
                    <a:pt x="557" y="601"/>
                  </a:lnTo>
                  <a:lnTo>
                    <a:pt x="541" y="637"/>
                  </a:lnTo>
                  <a:lnTo>
                    <a:pt x="541" y="637"/>
                  </a:lnTo>
                  <a:lnTo>
                    <a:pt x="535" y="647"/>
                  </a:lnTo>
                  <a:lnTo>
                    <a:pt x="535" y="647"/>
                  </a:lnTo>
                  <a:lnTo>
                    <a:pt x="551" y="637"/>
                  </a:lnTo>
                  <a:lnTo>
                    <a:pt x="569" y="625"/>
                  </a:lnTo>
                  <a:lnTo>
                    <a:pt x="583" y="613"/>
                  </a:lnTo>
                  <a:lnTo>
                    <a:pt x="599" y="599"/>
                  </a:lnTo>
                  <a:lnTo>
                    <a:pt x="599" y="599"/>
                  </a:lnTo>
                  <a:lnTo>
                    <a:pt x="613" y="581"/>
                  </a:lnTo>
                  <a:lnTo>
                    <a:pt x="629" y="565"/>
                  </a:lnTo>
                  <a:lnTo>
                    <a:pt x="641" y="546"/>
                  </a:lnTo>
                  <a:lnTo>
                    <a:pt x="653" y="528"/>
                  </a:lnTo>
                  <a:lnTo>
                    <a:pt x="653" y="528"/>
                  </a:lnTo>
                  <a:close/>
                  <a:moveTo>
                    <a:pt x="182" y="563"/>
                  </a:moveTo>
                  <a:lnTo>
                    <a:pt x="182" y="563"/>
                  </a:lnTo>
                  <a:lnTo>
                    <a:pt x="148" y="550"/>
                  </a:lnTo>
                  <a:lnTo>
                    <a:pt x="119" y="536"/>
                  </a:lnTo>
                  <a:lnTo>
                    <a:pt x="119" y="536"/>
                  </a:lnTo>
                  <a:lnTo>
                    <a:pt x="103" y="528"/>
                  </a:lnTo>
                  <a:lnTo>
                    <a:pt x="103" y="528"/>
                  </a:lnTo>
                  <a:lnTo>
                    <a:pt x="115" y="546"/>
                  </a:lnTo>
                  <a:lnTo>
                    <a:pt x="127" y="565"/>
                  </a:lnTo>
                  <a:lnTo>
                    <a:pt x="140" y="581"/>
                  </a:lnTo>
                  <a:lnTo>
                    <a:pt x="156" y="599"/>
                  </a:lnTo>
                  <a:lnTo>
                    <a:pt x="156" y="599"/>
                  </a:lnTo>
                  <a:lnTo>
                    <a:pt x="170" y="613"/>
                  </a:lnTo>
                  <a:lnTo>
                    <a:pt x="186" y="625"/>
                  </a:lnTo>
                  <a:lnTo>
                    <a:pt x="202" y="637"/>
                  </a:lnTo>
                  <a:lnTo>
                    <a:pt x="220" y="647"/>
                  </a:lnTo>
                  <a:lnTo>
                    <a:pt x="220" y="647"/>
                  </a:lnTo>
                  <a:lnTo>
                    <a:pt x="214" y="637"/>
                  </a:lnTo>
                  <a:lnTo>
                    <a:pt x="214" y="637"/>
                  </a:lnTo>
                  <a:lnTo>
                    <a:pt x="196" y="601"/>
                  </a:lnTo>
                  <a:lnTo>
                    <a:pt x="182" y="563"/>
                  </a:lnTo>
                  <a:lnTo>
                    <a:pt x="182" y="563"/>
                  </a:lnTo>
                  <a:close/>
                  <a:moveTo>
                    <a:pt x="103" y="228"/>
                  </a:moveTo>
                  <a:lnTo>
                    <a:pt x="103" y="228"/>
                  </a:lnTo>
                  <a:lnTo>
                    <a:pt x="119" y="220"/>
                  </a:lnTo>
                  <a:lnTo>
                    <a:pt x="119" y="220"/>
                  </a:lnTo>
                  <a:lnTo>
                    <a:pt x="148" y="204"/>
                  </a:lnTo>
                  <a:lnTo>
                    <a:pt x="182" y="192"/>
                  </a:lnTo>
                  <a:lnTo>
                    <a:pt x="182" y="192"/>
                  </a:lnTo>
                  <a:lnTo>
                    <a:pt x="196" y="153"/>
                  </a:lnTo>
                  <a:lnTo>
                    <a:pt x="214" y="117"/>
                  </a:lnTo>
                  <a:lnTo>
                    <a:pt x="214" y="117"/>
                  </a:lnTo>
                  <a:lnTo>
                    <a:pt x="220" y="107"/>
                  </a:lnTo>
                  <a:lnTo>
                    <a:pt x="220" y="107"/>
                  </a:lnTo>
                  <a:lnTo>
                    <a:pt x="202" y="119"/>
                  </a:lnTo>
                  <a:lnTo>
                    <a:pt x="186" y="129"/>
                  </a:lnTo>
                  <a:lnTo>
                    <a:pt x="170" y="143"/>
                  </a:lnTo>
                  <a:lnTo>
                    <a:pt x="156" y="157"/>
                  </a:lnTo>
                  <a:lnTo>
                    <a:pt x="156" y="157"/>
                  </a:lnTo>
                  <a:lnTo>
                    <a:pt x="140" y="173"/>
                  </a:lnTo>
                  <a:lnTo>
                    <a:pt x="127" y="190"/>
                  </a:lnTo>
                  <a:lnTo>
                    <a:pt x="115" y="208"/>
                  </a:lnTo>
                  <a:lnTo>
                    <a:pt x="103" y="228"/>
                  </a:lnTo>
                  <a:lnTo>
                    <a:pt x="103" y="228"/>
                  </a:lnTo>
                  <a:close/>
                  <a:moveTo>
                    <a:pt x="573" y="192"/>
                  </a:moveTo>
                  <a:lnTo>
                    <a:pt x="573" y="192"/>
                  </a:lnTo>
                  <a:lnTo>
                    <a:pt x="607" y="204"/>
                  </a:lnTo>
                  <a:lnTo>
                    <a:pt x="637" y="220"/>
                  </a:lnTo>
                  <a:lnTo>
                    <a:pt x="637" y="220"/>
                  </a:lnTo>
                  <a:lnTo>
                    <a:pt x="653" y="228"/>
                  </a:lnTo>
                  <a:lnTo>
                    <a:pt x="653" y="228"/>
                  </a:lnTo>
                  <a:lnTo>
                    <a:pt x="641" y="208"/>
                  </a:lnTo>
                  <a:lnTo>
                    <a:pt x="629" y="190"/>
                  </a:lnTo>
                  <a:lnTo>
                    <a:pt x="613" y="173"/>
                  </a:lnTo>
                  <a:lnTo>
                    <a:pt x="599" y="157"/>
                  </a:lnTo>
                  <a:lnTo>
                    <a:pt x="599" y="157"/>
                  </a:lnTo>
                  <a:lnTo>
                    <a:pt x="583" y="143"/>
                  </a:lnTo>
                  <a:lnTo>
                    <a:pt x="569" y="129"/>
                  </a:lnTo>
                  <a:lnTo>
                    <a:pt x="551" y="119"/>
                  </a:lnTo>
                  <a:lnTo>
                    <a:pt x="535" y="107"/>
                  </a:lnTo>
                  <a:lnTo>
                    <a:pt x="535" y="107"/>
                  </a:lnTo>
                  <a:lnTo>
                    <a:pt x="541" y="117"/>
                  </a:lnTo>
                  <a:lnTo>
                    <a:pt x="541" y="117"/>
                  </a:lnTo>
                  <a:lnTo>
                    <a:pt x="557" y="153"/>
                  </a:lnTo>
                  <a:lnTo>
                    <a:pt x="573" y="192"/>
                  </a:lnTo>
                  <a:lnTo>
                    <a:pt x="573" y="19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6" name="MH_Text_1"/>
          <p:cNvSpPr txBox="1"/>
          <p:nvPr/>
        </p:nvSpPr>
        <p:spPr>
          <a:xfrm>
            <a:off x="1351915" y="2668905"/>
            <a:ext cx="3906520" cy="1974215"/>
          </a:xfrm>
          <a:prstGeom prst="rect">
            <a:avLst/>
          </a:prstGeom>
          <a:noFill/>
        </p:spPr>
        <p:txBody>
          <a:bodyPr anchor="ctr"/>
          <a:lstStyle/>
          <a:p>
            <a:pPr marL="0" marR="0" lvl="0" algn="l" defTabSz="914400" rtl="0" eaLnBrk="1" latinLnBrk="0" hangingPunct="1">
              <a:lnSpc>
                <a:spcPct val="130000"/>
              </a:lnSpc>
              <a:spcBef>
                <a:spcPts val="0"/>
              </a:spcBef>
              <a:spcAft>
                <a:spcPts val="0"/>
              </a:spcAft>
              <a:buClrTx/>
              <a:buSzTx/>
              <a:buFontTx/>
              <a:buNone/>
              <a:defRPr/>
            </a:pPr>
            <a:r>
              <a:rPr kumimoji="0" lang="zh-CN" altLang="en-US" sz="1600" b="1" i="0" u="none" strike="noStrike" kern="0" cap="none" spc="0" normalizeH="0" baseline="0" noProof="0" dirty="0">
                <a:ln>
                  <a:noFill/>
                </a:ln>
                <a:solidFill>
                  <a:schemeClr val="tx1">
                    <a:lumMod val="65000"/>
                    <a:lumOff val="35000"/>
                  </a:schemeClr>
                </a:solidFill>
                <a:effectLst/>
                <a:uLnTx/>
                <a:uFillTx/>
                <a:latin typeface="微软雅黑" charset="0"/>
                <a:ea typeface="微软雅黑" charset="0"/>
                <a:cs typeface="Arial" pitchFamily="34" charset="0"/>
              </a:rPr>
              <a:t>关键词</a:t>
            </a:r>
          </a:p>
          <a:p>
            <a:pPr lvl="0">
              <a:lnSpc>
                <a:spcPct val="130000"/>
              </a:lnSpc>
              <a:defRPr/>
            </a:pPr>
            <a:r>
              <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charset="0"/>
                <a:ea typeface="微软雅黑" charset="0"/>
                <a:cs typeface="Arial" pitchFamily="34" charset="0"/>
              </a:rPr>
              <a:t>在</a:t>
            </a:r>
            <a:r>
              <a:rPr kumimoji="0" lang="zh-CN" altLang="en-US" sz="1400" b="0" i="0" u="none" strike="noStrike" kern="0" cap="none" spc="0" normalizeH="0" baseline="0" noProof="0" dirty="0">
                <a:ln>
                  <a:noFill/>
                </a:ln>
                <a:solidFill>
                  <a:schemeClr val="tx1">
                    <a:lumMod val="65000"/>
                    <a:lumOff val="35000"/>
                  </a:schemeClr>
                </a:solidFill>
                <a:uLnTx/>
                <a:uFillTx/>
                <a:latin typeface="微软雅黑" charset="0"/>
                <a:ea typeface="微软雅黑" charset="0"/>
                <a:cs typeface="Arial" pitchFamily="34" charset="0"/>
              </a:rPr>
              <a:t>此处输入您的文本，</a:t>
            </a:r>
            <a:r>
              <a:rPr lang="zh-CN" altLang="en-US" sz="1400" kern="0" noProof="0" dirty="0">
                <a:ln>
                  <a:noFill/>
                </a:ln>
                <a:solidFill>
                  <a:schemeClr val="tx1">
                    <a:lumMod val="65000"/>
                    <a:lumOff val="35000"/>
                  </a:schemeClr>
                </a:solidFill>
                <a:uLnTx/>
                <a:uFillTx/>
                <a:latin typeface="微软雅黑" charset="0"/>
                <a:ea typeface="微软雅黑" charset="0"/>
                <a:cs typeface="Arial" pitchFamily="34" charset="0"/>
                <a:sym typeface="+mn-ea"/>
              </a:rPr>
              <a:t>在此处输入您的文本，在此处输入您的文本在此处输入您的文本，在此处输入您的文本，在此处输入您的文本在此处输入您的文本，在此处输入您的文本，在此处输入您的文本在此处输入您的文本，在此处输入您的文本，在此处输入您的文</a:t>
            </a:r>
            <a:r>
              <a:rPr lang="zh-CN" altLang="en-US" sz="1400" kern="0" dirty="0">
                <a:solidFill>
                  <a:schemeClr val="tx1">
                    <a:lumMod val="65000"/>
                    <a:lumOff val="35000"/>
                  </a:schemeClr>
                </a:solidFill>
                <a:latin typeface="微软雅黑" charset="0"/>
                <a:ea typeface="微软雅黑" charset="0"/>
                <a:cs typeface="Arial" pitchFamily="34" charset="0"/>
                <a:sym typeface="+mn-ea"/>
              </a:rPr>
              <a:t>本更多模板：亮亮图文旗舰店</a:t>
            </a:r>
            <a:r>
              <a:rPr lang="en-US" altLang="zh-CN" sz="1400" kern="0" dirty="0">
                <a:solidFill>
                  <a:schemeClr val="tx1">
                    <a:lumMod val="65000"/>
                    <a:lumOff val="35000"/>
                  </a:schemeClr>
                </a:solidFill>
                <a:latin typeface="微软雅黑" charset="0"/>
                <a:ea typeface="微软雅黑" charset="0"/>
                <a:cs typeface="Arial" pitchFamily="34" charset="0"/>
                <a:sym typeface="+mn-ea"/>
              </a:rPr>
              <a:t>https://liangliangtuwen.tmall.com</a:t>
            </a:r>
            <a:endParaRPr kumimoji="0" lang="zh-CN" altLang="en-US" sz="1400" b="0" i="0" u="none" strike="noStrike" kern="0" cap="none" spc="0" normalizeH="0" baseline="0" noProof="0" dirty="0">
              <a:ln>
                <a:noFill/>
              </a:ln>
              <a:solidFill>
                <a:schemeClr val="tx1">
                  <a:lumMod val="65000"/>
                  <a:lumOff val="35000"/>
                </a:schemeClr>
              </a:solidFill>
              <a:effectLst/>
              <a:uLnTx/>
              <a:uFillTx/>
              <a:latin typeface="微软雅黑" charset="0"/>
              <a:ea typeface="微软雅黑" charset="0"/>
              <a:cs typeface="Arial" pitchFamily="34" charset="0"/>
              <a:sym typeface="+mn-ea"/>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11895" y="94649"/>
            <a:ext cx="3380105" cy="7511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2" name="文本框 7"/>
          <p:cNvSpPr txBox="1"/>
          <p:nvPr/>
        </p:nvSpPr>
        <p:spPr>
          <a:xfrm>
            <a:off x="7863205" y="4840605"/>
            <a:ext cx="1918970" cy="311150"/>
          </a:xfrm>
          <a:prstGeom prst="rect">
            <a:avLst/>
          </a:prstGeom>
          <a:noFill/>
        </p:spPr>
        <p:txBody>
          <a:bodyPr lIns="68576" tIns="34287" rIns="68576" bIns="34287">
            <a:spAutoFit/>
          </a:bodyPr>
          <a:lstStyle/>
          <a:p>
            <a:pPr defTabSz="685165">
              <a:spcBef>
                <a:spcPts val="0"/>
              </a:spcBef>
              <a:spcAft>
                <a:spcPts val="0"/>
              </a:spcAft>
              <a:defRPr/>
            </a:pPr>
            <a:r>
              <a:rPr lang="zh-CN" altLang="en-US" sz="1500" b="1" dirty="0">
                <a:solidFill>
                  <a:schemeClr val="tx1">
                    <a:lumMod val="65000"/>
                    <a:lumOff val="35000"/>
                  </a:schemeClr>
                </a:solidFill>
                <a:latin typeface="Arial" pitchFamily="34" charset="0"/>
                <a:ea typeface="微软雅黑" pitchFamily="34" charset="-122"/>
                <a:cs typeface="Arial" pitchFamily="34" charset="0"/>
              </a:rPr>
              <a:t>添加标题</a:t>
            </a:r>
            <a:endParaRPr lang="zh-CN" altLang="en-US" sz="1500" b="1" baseline="-3000" dirty="0">
              <a:solidFill>
                <a:schemeClr val="tx1">
                  <a:lumMod val="65000"/>
                  <a:lumOff val="35000"/>
                </a:schemeClr>
              </a:solidFill>
              <a:latin typeface="Arial" pitchFamily="34" charset="0"/>
              <a:ea typeface="微软雅黑" pitchFamily="34" charset="-122"/>
              <a:cs typeface="Arial" pitchFamily="34" charset="0"/>
            </a:endParaRPr>
          </a:p>
        </p:txBody>
      </p:sp>
      <p:sp>
        <p:nvSpPr>
          <p:cNvPr id="73" name="文本框 8"/>
          <p:cNvSpPr txBox="1"/>
          <p:nvPr/>
        </p:nvSpPr>
        <p:spPr>
          <a:xfrm>
            <a:off x="7329170" y="5198110"/>
            <a:ext cx="3462655" cy="468630"/>
          </a:xfrm>
          <a:prstGeom prst="rect">
            <a:avLst/>
          </a:prstGeom>
          <a:noFill/>
        </p:spPr>
        <p:txBody>
          <a:bodyPr lIns="68576" tIns="34287" rIns="68576" bIns="34287">
            <a:spAutoFit/>
          </a:bodyPr>
          <a:lstStyle/>
          <a:p>
            <a:pPr algn="l" defTabSz="685165">
              <a:lnSpc>
                <a:spcPct val="120000"/>
              </a:lnSpc>
              <a:spcBef>
                <a:spcPts val="0"/>
              </a:spcBef>
              <a:spcAft>
                <a:spcPts val="0"/>
              </a:spcAft>
              <a:defRPr/>
            </a:pPr>
            <a:r>
              <a:rPr lang="zh-CN" altLang="en-US" sz="1100" dirty="0">
                <a:solidFill>
                  <a:schemeClr val="tx1">
                    <a:lumMod val="65000"/>
                    <a:lumOff val="35000"/>
                  </a:schemeClr>
                </a:solidFill>
                <a:latin typeface="微软雅黑" pitchFamily="34" charset="-122"/>
                <a:ea typeface="微软雅黑" pitchFamily="34" charset="-122"/>
                <a:sym typeface="微软雅黑" pitchFamily="34" charset="-122"/>
              </a:rPr>
              <a:t>在此输入您的描述内容，在此输入您的内容，在此输入您的文本在此输入您的文本</a:t>
            </a:r>
          </a:p>
        </p:txBody>
      </p:sp>
      <p:sp>
        <p:nvSpPr>
          <p:cNvPr id="74" name="文本框 9"/>
          <p:cNvSpPr txBox="1"/>
          <p:nvPr/>
        </p:nvSpPr>
        <p:spPr>
          <a:xfrm>
            <a:off x="7324090" y="4741545"/>
            <a:ext cx="625475" cy="424180"/>
          </a:xfrm>
          <a:prstGeom prst="rect">
            <a:avLst/>
          </a:prstGeom>
          <a:noFill/>
        </p:spPr>
        <p:txBody>
          <a:bodyPr lIns="68576" tIns="34287" rIns="68576" bIns="34287">
            <a:spAutoFit/>
          </a:bodyPr>
          <a:lstStyle/>
          <a:p>
            <a:pPr defTabSz="685165">
              <a:spcBef>
                <a:spcPts val="0"/>
              </a:spcBef>
              <a:spcAft>
                <a:spcPts val="0"/>
              </a:spcAft>
              <a:defRPr/>
            </a:pPr>
            <a:r>
              <a:rPr lang="en-US" altLang="zh-CN" sz="3600" baseline="-3000" dirty="0">
                <a:solidFill>
                  <a:schemeClr val="tx1">
                    <a:lumMod val="65000"/>
                    <a:lumOff val="35000"/>
                  </a:schemeClr>
                </a:solidFill>
                <a:latin typeface="Arial" pitchFamily="34" charset="0"/>
                <a:ea typeface="微软雅黑" pitchFamily="34" charset="-122"/>
                <a:cs typeface="Arial" pitchFamily="34" charset="0"/>
              </a:rPr>
              <a:t>03</a:t>
            </a:r>
          </a:p>
        </p:txBody>
      </p:sp>
      <p:sp>
        <p:nvSpPr>
          <p:cNvPr id="75" name="文本框 12"/>
          <p:cNvSpPr txBox="1"/>
          <p:nvPr/>
        </p:nvSpPr>
        <p:spPr>
          <a:xfrm>
            <a:off x="7913370" y="1684020"/>
            <a:ext cx="2049145" cy="311150"/>
          </a:xfrm>
          <a:prstGeom prst="rect">
            <a:avLst/>
          </a:prstGeom>
          <a:noFill/>
        </p:spPr>
        <p:txBody>
          <a:bodyPr lIns="68576" tIns="34287" rIns="68576" bIns="34287">
            <a:spAutoFit/>
          </a:bodyPr>
          <a:lstStyle/>
          <a:p>
            <a:pPr defTabSz="685165">
              <a:spcBef>
                <a:spcPts val="0"/>
              </a:spcBef>
              <a:spcAft>
                <a:spcPts val="0"/>
              </a:spcAft>
              <a:defRPr/>
            </a:pPr>
            <a:r>
              <a:rPr lang="zh-CN" altLang="en-US" sz="1500" b="1" dirty="0">
                <a:solidFill>
                  <a:schemeClr val="tx1">
                    <a:lumMod val="65000"/>
                    <a:lumOff val="35000"/>
                  </a:schemeClr>
                </a:solidFill>
                <a:latin typeface="Arial" pitchFamily="34" charset="0"/>
                <a:ea typeface="微软雅黑" pitchFamily="34" charset="-122"/>
                <a:cs typeface="Arial" pitchFamily="34" charset="0"/>
              </a:rPr>
              <a:t>添加标题</a:t>
            </a:r>
            <a:endParaRPr lang="zh-CN" altLang="en-US" sz="1500" b="1" baseline="-3000" dirty="0">
              <a:solidFill>
                <a:schemeClr val="tx1">
                  <a:lumMod val="65000"/>
                  <a:lumOff val="35000"/>
                </a:schemeClr>
              </a:solidFill>
              <a:latin typeface="Arial" pitchFamily="34" charset="0"/>
              <a:ea typeface="微软雅黑" pitchFamily="34" charset="-122"/>
              <a:cs typeface="Arial" pitchFamily="34" charset="0"/>
            </a:endParaRPr>
          </a:p>
        </p:txBody>
      </p:sp>
      <p:sp>
        <p:nvSpPr>
          <p:cNvPr id="76" name="文本框 13"/>
          <p:cNvSpPr txBox="1"/>
          <p:nvPr/>
        </p:nvSpPr>
        <p:spPr>
          <a:xfrm>
            <a:off x="7329170" y="2041525"/>
            <a:ext cx="3462655" cy="669290"/>
          </a:xfrm>
          <a:prstGeom prst="rect">
            <a:avLst/>
          </a:prstGeom>
          <a:noFill/>
        </p:spPr>
        <p:txBody>
          <a:bodyPr lIns="68576" tIns="34287" rIns="68576" bIns="34287">
            <a:spAutoFit/>
          </a:bodyPr>
          <a:lstStyle/>
          <a:p>
            <a:pPr defTabSz="685165">
              <a:lnSpc>
                <a:spcPct val="120000"/>
              </a:lnSpc>
              <a:spcAft>
                <a:spcPts val="0"/>
              </a:spcAft>
              <a:defRPr/>
            </a:pPr>
            <a:r>
              <a:rPr lang="zh-CN" altLang="en-US" sz="1100" dirty="0">
                <a:solidFill>
                  <a:schemeClr val="tx1">
                    <a:lumMod val="65000"/>
                    <a:lumOff val="35000"/>
                  </a:schemeClr>
                </a:solidFill>
                <a:latin typeface="微软雅黑" pitchFamily="34" charset="-122"/>
                <a:ea typeface="微软雅黑" pitchFamily="34" charset="-122"/>
                <a:sym typeface="微软雅黑" pitchFamily="34" charset="-122"/>
              </a:rPr>
              <a:t>在此输入您的描述内容，在此输入您的内容，在此输入您的文本在此输入您的文本</a:t>
            </a:r>
          </a:p>
          <a:p>
            <a:pPr defTabSz="685165">
              <a:lnSpc>
                <a:spcPct val="120000"/>
              </a:lnSpc>
              <a:spcAft>
                <a:spcPts val="0"/>
              </a:spcAft>
              <a:defRPr/>
            </a:pPr>
            <a:r>
              <a:rPr lang="zh-CN" altLang="en-US" sz="1100" dirty="0">
                <a:solidFill>
                  <a:schemeClr val="tx1">
                    <a:lumMod val="65000"/>
                    <a:lumOff val="35000"/>
                  </a:schemeClr>
                </a:solidFill>
                <a:latin typeface="微软雅黑" pitchFamily="34" charset="-122"/>
                <a:ea typeface="微软雅黑" pitchFamily="34" charset="-122"/>
                <a:sym typeface="微软雅黑" pitchFamily="34" charset="-122"/>
              </a:rPr>
              <a:t>。</a:t>
            </a:r>
          </a:p>
        </p:txBody>
      </p:sp>
      <p:sp>
        <p:nvSpPr>
          <p:cNvPr id="77" name="文本框 14"/>
          <p:cNvSpPr txBox="1"/>
          <p:nvPr/>
        </p:nvSpPr>
        <p:spPr>
          <a:xfrm>
            <a:off x="7324090" y="1586865"/>
            <a:ext cx="625475" cy="424180"/>
          </a:xfrm>
          <a:prstGeom prst="rect">
            <a:avLst/>
          </a:prstGeom>
          <a:noFill/>
        </p:spPr>
        <p:txBody>
          <a:bodyPr lIns="68576" tIns="34287" rIns="68576" bIns="34287">
            <a:spAutoFit/>
          </a:bodyPr>
          <a:lstStyle/>
          <a:p>
            <a:pPr defTabSz="685165">
              <a:spcBef>
                <a:spcPts val="0"/>
              </a:spcBef>
              <a:spcAft>
                <a:spcPts val="0"/>
              </a:spcAft>
              <a:defRPr/>
            </a:pPr>
            <a:r>
              <a:rPr lang="en-US" altLang="zh-CN" sz="3600" baseline="-3000" dirty="0">
                <a:solidFill>
                  <a:schemeClr val="tx1">
                    <a:lumMod val="65000"/>
                    <a:lumOff val="35000"/>
                  </a:schemeClr>
                </a:solidFill>
                <a:latin typeface="Arial" pitchFamily="34" charset="0"/>
                <a:ea typeface="微软雅黑" pitchFamily="34" charset="-122"/>
                <a:cs typeface="Arial" pitchFamily="34" charset="0"/>
              </a:rPr>
              <a:t>02</a:t>
            </a:r>
          </a:p>
        </p:txBody>
      </p:sp>
      <p:sp>
        <p:nvSpPr>
          <p:cNvPr id="78" name="文本框 16"/>
          <p:cNvSpPr txBox="1"/>
          <p:nvPr/>
        </p:nvSpPr>
        <p:spPr>
          <a:xfrm>
            <a:off x="2205355" y="4840605"/>
            <a:ext cx="2085340" cy="311150"/>
          </a:xfrm>
          <a:prstGeom prst="rect">
            <a:avLst/>
          </a:prstGeom>
          <a:noFill/>
        </p:spPr>
        <p:txBody>
          <a:bodyPr lIns="68576" tIns="34287" rIns="68576" bIns="34287">
            <a:spAutoFit/>
          </a:bodyPr>
          <a:lstStyle/>
          <a:p>
            <a:pPr algn="r" defTabSz="685165">
              <a:spcBef>
                <a:spcPts val="0"/>
              </a:spcBef>
              <a:spcAft>
                <a:spcPts val="0"/>
              </a:spcAft>
              <a:defRPr/>
            </a:pPr>
            <a:r>
              <a:rPr lang="zh-CN" altLang="en-US" sz="1500" b="1" dirty="0">
                <a:solidFill>
                  <a:schemeClr val="tx1">
                    <a:lumMod val="65000"/>
                    <a:lumOff val="35000"/>
                  </a:schemeClr>
                </a:solidFill>
                <a:latin typeface="Arial" pitchFamily="34" charset="0"/>
                <a:ea typeface="微软雅黑" pitchFamily="34" charset="-122"/>
                <a:cs typeface="Arial" pitchFamily="34" charset="0"/>
              </a:rPr>
              <a:t>添加标题</a:t>
            </a:r>
            <a:endParaRPr lang="zh-CN" altLang="en-US" sz="1500" b="1" baseline="-3000" dirty="0">
              <a:solidFill>
                <a:schemeClr val="tx1">
                  <a:lumMod val="65000"/>
                  <a:lumOff val="35000"/>
                </a:schemeClr>
              </a:solidFill>
              <a:latin typeface="Arial" pitchFamily="34" charset="0"/>
              <a:ea typeface="微软雅黑" pitchFamily="34" charset="-122"/>
              <a:cs typeface="Arial" pitchFamily="34" charset="0"/>
            </a:endParaRPr>
          </a:p>
        </p:txBody>
      </p:sp>
      <p:sp>
        <p:nvSpPr>
          <p:cNvPr id="79" name="文本框 17"/>
          <p:cNvSpPr txBox="1"/>
          <p:nvPr/>
        </p:nvSpPr>
        <p:spPr>
          <a:xfrm>
            <a:off x="1392555" y="5193665"/>
            <a:ext cx="3455035" cy="468630"/>
          </a:xfrm>
          <a:prstGeom prst="rect">
            <a:avLst/>
          </a:prstGeom>
          <a:noFill/>
        </p:spPr>
        <p:txBody>
          <a:bodyPr lIns="68576" tIns="34287" rIns="68576" bIns="34287">
            <a:spAutoFit/>
          </a:bodyPr>
          <a:lstStyle/>
          <a:p>
            <a:pPr algn="r" defTabSz="685165">
              <a:lnSpc>
                <a:spcPct val="120000"/>
              </a:lnSpc>
              <a:spcBef>
                <a:spcPts val="0"/>
              </a:spcBef>
              <a:spcAft>
                <a:spcPts val="0"/>
              </a:spcAft>
              <a:defRPr/>
            </a:pPr>
            <a:r>
              <a:rPr lang="zh-CN" altLang="en-US" sz="1100" dirty="0">
                <a:solidFill>
                  <a:schemeClr val="tx1">
                    <a:lumMod val="65000"/>
                    <a:lumOff val="35000"/>
                  </a:schemeClr>
                </a:solidFill>
                <a:latin typeface="微软雅黑" pitchFamily="34" charset="-122"/>
                <a:ea typeface="微软雅黑" pitchFamily="34" charset="-122"/>
                <a:sym typeface="微软雅黑" pitchFamily="34" charset="-122"/>
              </a:rPr>
              <a:t>在此输入您的描述内容，在此输入您的内容，在此输入您的文本在此输入您的文本</a:t>
            </a:r>
          </a:p>
        </p:txBody>
      </p:sp>
      <p:sp>
        <p:nvSpPr>
          <p:cNvPr id="80" name="文本框 18"/>
          <p:cNvSpPr txBox="1"/>
          <p:nvPr/>
        </p:nvSpPr>
        <p:spPr>
          <a:xfrm>
            <a:off x="4245610" y="4737100"/>
            <a:ext cx="625475" cy="424180"/>
          </a:xfrm>
          <a:prstGeom prst="rect">
            <a:avLst/>
          </a:prstGeom>
          <a:noFill/>
        </p:spPr>
        <p:txBody>
          <a:bodyPr lIns="68576" tIns="34287" rIns="68576" bIns="34287">
            <a:spAutoFit/>
          </a:bodyPr>
          <a:lstStyle/>
          <a:p>
            <a:pPr algn="r" defTabSz="685165">
              <a:spcBef>
                <a:spcPts val="0"/>
              </a:spcBef>
              <a:spcAft>
                <a:spcPts val="0"/>
              </a:spcAft>
              <a:defRPr/>
            </a:pPr>
            <a:r>
              <a:rPr lang="en-US" altLang="zh-CN" sz="3600" baseline="-3000" dirty="0">
                <a:solidFill>
                  <a:schemeClr val="tx1">
                    <a:lumMod val="65000"/>
                    <a:lumOff val="35000"/>
                  </a:schemeClr>
                </a:solidFill>
                <a:latin typeface="Arial" pitchFamily="34" charset="0"/>
                <a:ea typeface="微软雅黑" pitchFamily="34" charset="-122"/>
                <a:cs typeface="Arial" pitchFamily="34" charset="0"/>
              </a:rPr>
              <a:t>04</a:t>
            </a:r>
          </a:p>
        </p:txBody>
      </p:sp>
      <p:sp>
        <p:nvSpPr>
          <p:cNvPr id="81" name="文本框 20"/>
          <p:cNvSpPr txBox="1"/>
          <p:nvPr/>
        </p:nvSpPr>
        <p:spPr>
          <a:xfrm>
            <a:off x="2536190" y="1684020"/>
            <a:ext cx="1748790" cy="311150"/>
          </a:xfrm>
          <a:prstGeom prst="rect">
            <a:avLst/>
          </a:prstGeom>
          <a:noFill/>
        </p:spPr>
        <p:txBody>
          <a:bodyPr lIns="68576" tIns="34287" rIns="68576" bIns="34287">
            <a:spAutoFit/>
          </a:bodyPr>
          <a:lstStyle/>
          <a:p>
            <a:pPr algn="r" defTabSz="685165">
              <a:spcBef>
                <a:spcPts val="0"/>
              </a:spcBef>
              <a:spcAft>
                <a:spcPts val="0"/>
              </a:spcAft>
              <a:defRPr/>
            </a:pPr>
            <a:r>
              <a:rPr lang="zh-CN" altLang="en-US" sz="1500" b="1" dirty="0">
                <a:solidFill>
                  <a:schemeClr val="tx1">
                    <a:lumMod val="65000"/>
                    <a:lumOff val="35000"/>
                  </a:schemeClr>
                </a:solidFill>
                <a:latin typeface="Arial" pitchFamily="34" charset="0"/>
                <a:ea typeface="微软雅黑" pitchFamily="34" charset="-122"/>
                <a:cs typeface="Arial" pitchFamily="34" charset="0"/>
              </a:rPr>
              <a:t>添加标题</a:t>
            </a:r>
            <a:endParaRPr lang="zh-CN" altLang="en-US" sz="1500" b="1" baseline="-3000" dirty="0">
              <a:solidFill>
                <a:schemeClr val="tx1">
                  <a:lumMod val="65000"/>
                  <a:lumOff val="35000"/>
                </a:schemeClr>
              </a:solidFill>
              <a:latin typeface="Arial" pitchFamily="34" charset="0"/>
              <a:ea typeface="微软雅黑" pitchFamily="34" charset="-122"/>
              <a:cs typeface="Arial" pitchFamily="34" charset="0"/>
            </a:endParaRPr>
          </a:p>
        </p:txBody>
      </p:sp>
      <p:sp>
        <p:nvSpPr>
          <p:cNvPr id="82" name="文本框 21"/>
          <p:cNvSpPr txBox="1"/>
          <p:nvPr/>
        </p:nvSpPr>
        <p:spPr>
          <a:xfrm>
            <a:off x="1392555" y="2037715"/>
            <a:ext cx="3455035" cy="468630"/>
          </a:xfrm>
          <a:prstGeom prst="rect">
            <a:avLst/>
          </a:prstGeom>
          <a:noFill/>
        </p:spPr>
        <p:txBody>
          <a:bodyPr lIns="68576" tIns="34287" rIns="68576" bIns="34287">
            <a:spAutoFit/>
          </a:bodyPr>
          <a:lstStyle/>
          <a:p>
            <a:pPr algn="r" defTabSz="685165">
              <a:lnSpc>
                <a:spcPct val="120000"/>
              </a:lnSpc>
              <a:spcBef>
                <a:spcPts val="0"/>
              </a:spcBef>
              <a:spcAft>
                <a:spcPts val="0"/>
              </a:spcAft>
              <a:defRPr/>
            </a:pPr>
            <a:r>
              <a:rPr lang="zh-CN" altLang="en-US" sz="1100" dirty="0">
                <a:solidFill>
                  <a:schemeClr val="tx1">
                    <a:lumMod val="65000"/>
                    <a:lumOff val="35000"/>
                  </a:schemeClr>
                </a:solidFill>
                <a:latin typeface="微软雅黑" pitchFamily="34" charset="-122"/>
                <a:ea typeface="微软雅黑" pitchFamily="34" charset="-122"/>
                <a:sym typeface="微软雅黑" pitchFamily="34" charset="-122"/>
              </a:rPr>
              <a:t>在此输入您的描述内容，在此输入您的内容，在此输入您的文本在此输入您的文本</a:t>
            </a:r>
          </a:p>
        </p:txBody>
      </p:sp>
      <p:sp>
        <p:nvSpPr>
          <p:cNvPr id="83" name="文本框 22"/>
          <p:cNvSpPr txBox="1"/>
          <p:nvPr/>
        </p:nvSpPr>
        <p:spPr>
          <a:xfrm>
            <a:off x="4227195" y="1580515"/>
            <a:ext cx="625475" cy="424180"/>
          </a:xfrm>
          <a:prstGeom prst="rect">
            <a:avLst/>
          </a:prstGeom>
          <a:noFill/>
        </p:spPr>
        <p:txBody>
          <a:bodyPr lIns="68576" tIns="34287" rIns="68576" bIns="34287">
            <a:spAutoFit/>
          </a:bodyPr>
          <a:lstStyle/>
          <a:p>
            <a:pPr algn="r" defTabSz="685165">
              <a:spcBef>
                <a:spcPts val="0"/>
              </a:spcBef>
              <a:spcAft>
                <a:spcPts val="0"/>
              </a:spcAft>
              <a:defRPr/>
            </a:pPr>
            <a:r>
              <a:rPr lang="en-US" altLang="zh-CN" sz="3600" baseline="-3000" dirty="0">
                <a:solidFill>
                  <a:schemeClr val="tx1">
                    <a:lumMod val="65000"/>
                    <a:lumOff val="35000"/>
                  </a:schemeClr>
                </a:solidFill>
                <a:latin typeface="Arial" pitchFamily="34" charset="0"/>
                <a:ea typeface="微软雅黑" pitchFamily="34" charset="-122"/>
                <a:cs typeface="Arial" pitchFamily="34" charset="0"/>
              </a:rPr>
              <a:t>01</a:t>
            </a:r>
          </a:p>
        </p:txBody>
      </p:sp>
      <p:grpSp>
        <p:nvGrpSpPr>
          <p:cNvPr id="84" name="组合 83"/>
          <p:cNvGrpSpPr/>
          <p:nvPr/>
        </p:nvGrpSpPr>
        <p:grpSpPr bwMode="auto">
          <a:xfrm>
            <a:off x="5186045" y="1365250"/>
            <a:ext cx="1812290" cy="1812290"/>
            <a:chOff x="4854966" y="1574162"/>
            <a:chExt cx="1897870" cy="1897870"/>
          </a:xfrm>
          <a:solidFill>
            <a:srgbClr val="497C59"/>
          </a:solidFill>
        </p:grpSpPr>
        <p:sp>
          <p:nvSpPr>
            <p:cNvPr id="85" name="泪滴形 84"/>
            <p:cNvSpPr/>
            <p:nvPr/>
          </p:nvSpPr>
          <p:spPr>
            <a:xfrm rot="8100000">
              <a:off x="4854966" y="1574162"/>
              <a:ext cx="1897870" cy="1897870"/>
            </a:xfrm>
            <a:prstGeom prst="teardrop">
              <a:avLst/>
            </a:prstGeom>
            <a:solidFill>
              <a:srgbClr val="419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a:spcBef>
                  <a:spcPts val="0"/>
                </a:spcBef>
                <a:spcAft>
                  <a:spcPts val="0"/>
                </a:spcAft>
                <a:defRPr/>
              </a:pPr>
              <a:endParaRPr lang="zh-CN" altLang="en-US" sz="1900">
                <a:solidFill>
                  <a:srgbClr val="010302"/>
                </a:solidFill>
                <a:latin typeface="Arial" pitchFamily="34" charset="0"/>
                <a:ea typeface="微软雅黑" pitchFamily="34" charset="-122"/>
                <a:cs typeface="Arial" pitchFamily="34" charset="0"/>
              </a:endParaRPr>
            </a:p>
          </p:txBody>
        </p:sp>
        <p:grpSp>
          <p:nvGrpSpPr>
            <p:cNvPr id="86" name="组合 85"/>
            <p:cNvGrpSpPr>
              <a:grpSpLocks noChangeAspect="1"/>
            </p:cNvGrpSpPr>
            <p:nvPr/>
          </p:nvGrpSpPr>
          <p:grpSpPr>
            <a:xfrm>
              <a:off x="5635285" y="1758388"/>
              <a:ext cx="337232" cy="540000"/>
              <a:chOff x="8912226" y="6748292"/>
              <a:chExt cx="250825" cy="401638"/>
            </a:xfrm>
            <a:grpFill/>
          </p:grpSpPr>
          <p:sp>
            <p:nvSpPr>
              <p:cNvPr id="87" name="Freeform 550"/>
              <p:cNvSpPr/>
              <p:nvPr/>
            </p:nvSpPr>
            <p:spPr bwMode="auto">
              <a:xfrm>
                <a:off x="8912226" y="6859417"/>
                <a:ext cx="250825" cy="290513"/>
              </a:xfrm>
              <a:custGeom>
                <a:avLst/>
                <a:gdLst>
                  <a:gd name="T0" fmla="*/ 180 w 180"/>
                  <a:gd name="T1" fmla="*/ 68 h 209"/>
                  <a:gd name="T2" fmla="*/ 180 w 180"/>
                  <a:gd name="T3" fmla="*/ 15 h 209"/>
                  <a:gd name="T4" fmla="*/ 156 w 180"/>
                  <a:gd name="T5" fmla="*/ 15 h 209"/>
                  <a:gd name="T6" fmla="*/ 156 w 180"/>
                  <a:gd name="T7" fmla="*/ 68 h 209"/>
                  <a:gd name="T8" fmla="*/ 92 w 180"/>
                  <a:gd name="T9" fmla="*/ 132 h 209"/>
                  <a:gd name="T10" fmla="*/ 91 w 180"/>
                  <a:gd name="T11" fmla="*/ 132 h 209"/>
                  <a:gd name="T12" fmla="*/ 90 w 180"/>
                  <a:gd name="T13" fmla="*/ 132 h 209"/>
                  <a:gd name="T14" fmla="*/ 90 w 180"/>
                  <a:gd name="T15" fmla="*/ 132 h 209"/>
                  <a:gd name="T16" fmla="*/ 89 w 180"/>
                  <a:gd name="T17" fmla="*/ 132 h 209"/>
                  <a:gd name="T18" fmla="*/ 24 w 180"/>
                  <a:gd name="T19" fmla="*/ 68 h 209"/>
                  <a:gd name="T20" fmla="*/ 24 w 180"/>
                  <a:gd name="T21" fmla="*/ 15 h 209"/>
                  <a:gd name="T22" fmla="*/ 0 w 180"/>
                  <a:gd name="T23" fmla="*/ 15 h 209"/>
                  <a:gd name="T24" fmla="*/ 0 w 180"/>
                  <a:gd name="T25" fmla="*/ 68 h 209"/>
                  <a:gd name="T26" fmla="*/ 76 w 180"/>
                  <a:gd name="T27" fmla="*/ 156 h 209"/>
                  <a:gd name="T28" fmla="*/ 76 w 180"/>
                  <a:gd name="T29" fmla="*/ 194 h 209"/>
                  <a:gd name="T30" fmla="*/ 22 w 180"/>
                  <a:gd name="T31" fmla="*/ 209 h 209"/>
                  <a:gd name="T32" fmla="*/ 159 w 180"/>
                  <a:gd name="T33" fmla="*/ 209 h 209"/>
                  <a:gd name="T34" fmla="*/ 104 w 180"/>
                  <a:gd name="T35" fmla="*/ 193 h 209"/>
                  <a:gd name="T36" fmla="*/ 104 w 180"/>
                  <a:gd name="T37" fmla="*/ 156 h 209"/>
                  <a:gd name="T38" fmla="*/ 180 w 180"/>
                  <a:gd name="T39" fmla="*/ 68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0" h="209">
                    <a:moveTo>
                      <a:pt x="180" y="68"/>
                    </a:moveTo>
                    <a:cubicBezTo>
                      <a:pt x="180" y="68"/>
                      <a:pt x="180" y="38"/>
                      <a:pt x="180" y="15"/>
                    </a:cubicBezTo>
                    <a:cubicBezTo>
                      <a:pt x="180" y="0"/>
                      <a:pt x="156" y="0"/>
                      <a:pt x="156" y="15"/>
                    </a:cubicBezTo>
                    <a:cubicBezTo>
                      <a:pt x="156" y="38"/>
                      <a:pt x="156" y="68"/>
                      <a:pt x="156" y="68"/>
                    </a:cubicBezTo>
                    <a:cubicBezTo>
                      <a:pt x="156" y="104"/>
                      <a:pt x="128" y="132"/>
                      <a:pt x="92" y="132"/>
                    </a:cubicBezTo>
                    <a:cubicBezTo>
                      <a:pt x="92" y="132"/>
                      <a:pt x="91" y="132"/>
                      <a:pt x="91" y="132"/>
                    </a:cubicBezTo>
                    <a:cubicBezTo>
                      <a:pt x="90" y="132"/>
                      <a:pt x="90" y="132"/>
                      <a:pt x="90" y="132"/>
                    </a:cubicBezTo>
                    <a:cubicBezTo>
                      <a:pt x="90" y="132"/>
                      <a:pt x="90" y="132"/>
                      <a:pt x="90" y="132"/>
                    </a:cubicBezTo>
                    <a:cubicBezTo>
                      <a:pt x="90" y="132"/>
                      <a:pt x="89" y="132"/>
                      <a:pt x="89" y="132"/>
                    </a:cubicBezTo>
                    <a:cubicBezTo>
                      <a:pt x="53" y="132"/>
                      <a:pt x="24" y="104"/>
                      <a:pt x="24" y="68"/>
                    </a:cubicBezTo>
                    <a:cubicBezTo>
                      <a:pt x="24" y="68"/>
                      <a:pt x="24" y="38"/>
                      <a:pt x="24" y="15"/>
                    </a:cubicBezTo>
                    <a:cubicBezTo>
                      <a:pt x="24" y="0"/>
                      <a:pt x="0" y="0"/>
                      <a:pt x="0" y="15"/>
                    </a:cubicBezTo>
                    <a:cubicBezTo>
                      <a:pt x="0" y="22"/>
                      <a:pt x="0" y="68"/>
                      <a:pt x="0" y="68"/>
                    </a:cubicBezTo>
                    <a:cubicBezTo>
                      <a:pt x="0" y="113"/>
                      <a:pt x="33" y="149"/>
                      <a:pt x="76" y="156"/>
                    </a:cubicBezTo>
                    <a:cubicBezTo>
                      <a:pt x="76" y="194"/>
                      <a:pt x="76" y="194"/>
                      <a:pt x="76" y="194"/>
                    </a:cubicBezTo>
                    <a:cubicBezTo>
                      <a:pt x="22" y="209"/>
                      <a:pt x="22" y="209"/>
                      <a:pt x="22" y="209"/>
                    </a:cubicBezTo>
                    <a:cubicBezTo>
                      <a:pt x="159" y="209"/>
                      <a:pt x="159" y="209"/>
                      <a:pt x="159" y="209"/>
                    </a:cubicBezTo>
                    <a:cubicBezTo>
                      <a:pt x="104" y="193"/>
                      <a:pt x="104" y="193"/>
                      <a:pt x="104" y="193"/>
                    </a:cubicBezTo>
                    <a:cubicBezTo>
                      <a:pt x="104" y="156"/>
                      <a:pt x="104" y="156"/>
                      <a:pt x="104" y="156"/>
                    </a:cubicBezTo>
                    <a:cubicBezTo>
                      <a:pt x="147" y="150"/>
                      <a:pt x="180" y="113"/>
                      <a:pt x="180" y="68"/>
                    </a:cubicBezTo>
                    <a:close/>
                  </a:path>
                </a:pathLst>
              </a:custGeom>
              <a:solidFill>
                <a:schemeClr val="bg1"/>
              </a:solidFill>
              <a:ln>
                <a:noFill/>
              </a:ln>
            </p:spPr>
            <p:txBody>
              <a:bodyPr lIns="121920" tIns="60960" rIns="121920" bIns="60960"/>
              <a:lstStyle/>
              <a:p>
                <a:pPr defTabSz="685165">
                  <a:spcBef>
                    <a:spcPts val="0"/>
                  </a:spcBef>
                  <a:spcAft>
                    <a:spcPts val="0"/>
                  </a:spcAft>
                  <a:defRPr/>
                </a:pPr>
                <a:endParaRPr lang="zh-CN" altLang="en-US" sz="1900">
                  <a:solidFill>
                    <a:srgbClr val="010302"/>
                  </a:solidFill>
                  <a:latin typeface="Arial" pitchFamily="34" charset="0"/>
                  <a:ea typeface="微软雅黑" pitchFamily="34" charset="-122"/>
                  <a:cs typeface="Arial" pitchFamily="34" charset="0"/>
                </a:endParaRPr>
              </a:p>
            </p:txBody>
          </p:sp>
          <p:sp>
            <p:nvSpPr>
              <p:cNvPr id="88" name="Freeform 551"/>
              <p:cNvSpPr/>
              <p:nvPr/>
            </p:nvSpPr>
            <p:spPr bwMode="auto">
              <a:xfrm>
                <a:off x="8977313" y="6748292"/>
                <a:ext cx="120650" cy="263525"/>
              </a:xfrm>
              <a:custGeom>
                <a:avLst/>
                <a:gdLst>
                  <a:gd name="T0" fmla="*/ 43 w 87"/>
                  <a:gd name="T1" fmla="*/ 190 h 190"/>
                  <a:gd name="T2" fmla="*/ 43 w 87"/>
                  <a:gd name="T3" fmla="*/ 190 h 190"/>
                  <a:gd name="T4" fmla="*/ 44 w 87"/>
                  <a:gd name="T5" fmla="*/ 190 h 190"/>
                  <a:gd name="T6" fmla="*/ 87 w 87"/>
                  <a:gd name="T7" fmla="*/ 147 h 190"/>
                  <a:gd name="T8" fmla="*/ 87 w 87"/>
                  <a:gd name="T9" fmla="*/ 43 h 190"/>
                  <a:gd name="T10" fmla="*/ 44 w 87"/>
                  <a:gd name="T11" fmla="*/ 0 h 190"/>
                  <a:gd name="T12" fmla="*/ 43 w 87"/>
                  <a:gd name="T13" fmla="*/ 0 h 190"/>
                  <a:gd name="T14" fmla="*/ 43 w 87"/>
                  <a:gd name="T15" fmla="*/ 0 h 190"/>
                  <a:gd name="T16" fmla="*/ 0 w 87"/>
                  <a:gd name="T17" fmla="*/ 43 h 190"/>
                  <a:gd name="T18" fmla="*/ 0 w 87"/>
                  <a:gd name="T19" fmla="*/ 147 h 190"/>
                  <a:gd name="T20" fmla="*/ 43 w 87"/>
                  <a:gd name="T21" fmla="*/ 190 h 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190">
                    <a:moveTo>
                      <a:pt x="43" y="190"/>
                    </a:moveTo>
                    <a:cubicBezTo>
                      <a:pt x="43" y="190"/>
                      <a:pt x="43" y="190"/>
                      <a:pt x="43" y="190"/>
                    </a:cubicBezTo>
                    <a:cubicBezTo>
                      <a:pt x="44" y="190"/>
                      <a:pt x="44" y="190"/>
                      <a:pt x="44" y="190"/>
                    </a:cubicBezTo>
                    <a:cubicBezTo>
                      <a:pt x="68" y="190"/>
                      <a:pt x="87" y="171"/>
                      <a:pt x="87" y="147"/>
                    </a:cubicBezTo>
                    <a:cubicBezTo>
                      <a:pt x="87" y="43"/>
                      <a:pt x="87" y="43"/>
                      <a:pt x="87" y="43"/>
                    </a:cubicBezTo>
                    <a:cubicBezTo>
                      <a:pt x="87" y="19"/>
                      <a:pt x="68" y="0"/>
                      <a:pt x="44" y="0"/>
                    </a:cubicBezTo>
                    <a:cubicBezTo>
                      <a:pt x="44" y="0"/>
                      <a:pt x="44" y="0"/>
                      <a:pt x="43" y="0"/>
                    </a:cubicBezTo>
                    <a:cubicBezTo>
                      <a:pt x="43" y="0"/>
                      <a:pt x="43" y="0"/>
                      <a:pt x="43" y="0"/>
                    </a:cubicBezTo>
                    <a:cubicBezTo>
                      <a:pt x="19" y="0"/>
                      <a:pt x="0" y="19"/>
                      <a:pt x="0" y="43"/>
                    </a:cubicBezTo>
                    <a:cubicBezTo>
                      <a:pt x="0" y="147"/>
                      <a:pt x="0" y="147"/>
                      <a:pt x="0" y="147"/>
                    </a:cubicBezTo>
                    <a:cubicBezTo>
                      <a:pt x="0" y="171"/>
                      <a:pt x="19" y="190"/>
                      <a:pt x="43" y="190"/>
                    </a:cubicBezTo>
                    <a:close/>
                  </a:path>
                </a:pathLst>
              </a:custGeom>
              <a:solidFill>
                <a:schemeClr val="bg1"/>
              </a:solidFill>
              <a:ln>
                <a:noFill/>
              </a:ln>
            </p:spPr>
            <p:txBody>
              <a:bodyPr lIns="121920" tIns="60960" rIns="121920" bIns="60960"/>
              <a:lstStyle/>
              <a:p>
                <a:pPr defTabSz="685165">
                  <a:spcBef>
                    <a:spcPts val="0"/>
                  </a:spcBef>
                  <a:spcAft>
                    <a:spcPts val="0"/>
                  </a:spcAft>
                  <a:defRPr/>
                </a:pPr>
                <a:endParaRPr lang="zh-CN" altLang="en-US" sz="1900">
                  <a:solidFill>
                    <a:srgbClr val="010302"/>
                  </a:solidFill>
                  <a:latin typeface="Arial" pitchFamily="34" charset="0"/>
                  <a:ea typeface="微软雅黑" pitchFamily="34" charset="-122"/>
                  <a:cs typeface="Arial" pitchFamily="34" charset="0"/>
                </a:endParaRPr>
              </a:p>
            </p:txBody>
          </p:sp>
        </p:grpSp>
      </p:grpSp>
      <p:grpSp>
        <p:nvGrpSpPr>
          <p:cNvPr id="89" name="组合 88"/>
          <p:cNvGrpSpPr/>
          <p:nvPr/>
        </p:nvGrpSpPr>
        <p:grpSpPr bwMode="auto">
          <a:xfrm>
            <a:off x="5186045" y="4076065"/>
            <a:ext cx="1812290" cy="1882140"/>
            <a:chOff x="4854966" y="4355480"/>
            <a:chExt cx="1897870" cy="1969070"/>
          </a:xfrm>
          <a:solidFill>
            <a:srgbClr val="497C59"/>
          </a:solidFill>
        </p:grpSpPr>
        <p:sp>
          <p:nvSpPr>
            <p:cNvPr id="90" name="泪滴形 89"/>
            <p:cNvSpPr/>
            <p:nvPr/>
          </p:nvSpPr>
          <p:spPr>
            <a:xfrm rot="13500000" flipV="1">
              <a:off x="4854966" y="4426880"/>
              <a:ext cx="1897870" cy="1897670"/>
            </a:xfrm>
            <a:prstGeom prst="teardrop">
              <a:avLst/>
            </a:prstGeom>
            <a:solidFill>
              <a:srgbClr val="41928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a:spcBef>
                  <a:spcPts val="0"/>
                </a:spcBef>
                <a:spcAft>
                  <a:spcPts val="0"/>
                </a:spcAft>
                <a:defRPr/>
              </a:pPr>
              <a:endParaRPr lang="zh-CN" altLang="en-US" sz="1900">
                <a:solidFill>
                  <a:srgbClr val="010302"/>
                </a:solidFill>
                <a:latin typeface="Arial" pitchFamily="34" charset="0"/>
                <a:ea typeface="微软雅黑" pitchFamily="34" charset="-122"/>
                <a:cs typeface="Arial" pitchFamily="34" charset="0"/>
              </a:endParaRPr>
            </a:p>
          </p:txBody>
        </p:sp>
        <p:grpSp>
          <p:nvGrpSpPr>
            <p:cNvPr id="91" name="组合 90"/>
            <p:cNvGrpSpPr>
              <a:grpSpLocks noChangeAspect="1"/>
            </p:cNvGrpSpPr>
            <p:nvPr/>
          </p:nvGrpSpPr>
          <p:grpSpPr>
            <a:xfrm>
              <a:off x="5541401" y="4355480"/>
              <a:ext cx="525001" cy="540000"/>
              <a:chOff x="7240588" y="6794047"/>
              <a:chExt cx="388938" cy="400050"/>
            </a:xfrm>
            <a:grpFill/>
          </p:grpSpPr>
          <p:sp>
            <p:nvSpPr>
              <p:cNvPr id="92" name="Freeform 405"/>
              <p:cNvSpPr/>
              <p:nvPr/>
            </p:nvSpPr>
            <p:spPr bwMode="auto">
              <a:xfrm>
                <a:off x="7339013" y="6794047"/>
                <a:ext cx="127000" cy="125413"/>
              </a:xfrm>
              <a:custGeom>
                <a:avLst/>
                <a:gdLst>
                  <a:gd name="T0" fmla="*/ 45 w 91"/>
                  <a:gd name="T1" fmla="*/ 91 h 91"/>
                  <a:gd name="T2" fmla="*/ 56 w 91"/>
                  <a:gd name="T3" fmla="*/ 90 h 91"/>
                  <a:gd name="T4" fmla="*/ 41 w 91"/>
                  <a:gd name="T5" fmla="*/ 77 h 91"/>
                  <a:gd name="T6" fmla="*/ 31 w 91"/>
                  <a:gd name="T7" fmla="*/ 60 h 91"/>
                  <a:gd name="T8" fmla="*/ 37 w 91"/>
                  <a:gd name="T9" fmla="*/ 40 h 91"/>
                  <a:gd name="T10" fmla="*/ 58 w 91"/>
                  <a:gd name="T11" fmla="*/ 31 h 91"/>
                  <a:gd name="T12" fmla="*/ 74 w 91"/>
                  <a:gd name="T13" fmla="*/ 37 h 91"/>
                  <a:gd name="T14" fmla="*/ 91 w 91"/>
                  <a:gd name="T15" fmla="*/ 50 h 91"/>
                  <a:gd name="T16" fmla="*/ 91 w 91"/>
                  <a:gd name="T17" fmla="*/ 46 h 91"/>
                  <a:gd name="T18" fmla="*/ 45 w 91"/>
                  <a:gd name="T19" fmla="*/ 0 h 91"/>
                  <a:gd name="T20" fmla="*/ 0 w 91"/>
                  <a:gd name="T21" fmla="*/ 46 h 91"/>
                  <a:gd name="T22" fmla="*/ 45 w 91"/>
                  <a:gd name="T23"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1" h="91">
                    <a:moveTo>
                      <a:pt x="45" y="91"/>
                    </a:moveTo>
                    <a:cubicBezTo>
                      <a:pt x="49" y="91"/>
                      <a:pt x="53" y="91"/>
                      <a:pt x="56" y="90"/>
                    </a:cubicBezTo>
                    <a:cubicBezTo>
                      <a:pt x="41" y="77"/>
                      <a:pt x="41" y="77"/>
                      <a:pt x="41" y="77"/>
                    </a:cubicBezTo>
                    <a:cubicBezTo>
                      <a:pt x="35" y="73"/>
                      <a:pt x="32" y="67"/>
                      <a:pt x="31" y="60"/>
                    </a:cubicBezTo>
                    <a:cubicBezTo>
                      <a:pt x="31" y="53"/>
                      <a:pt x="33" y="46"/>
                      <a:pt x="37" y="40"/>
                    </a:cubicBezTo>
                    <a:cubicBezTo>
                      <a:pt x="42" y="34"/>
                      <a:pt x="50" y="31"/>
                      <a:pt x="58" y="31"/>
                    </a:cubicBezTo>
                    <a:cubicBezTo>
                      <a:pt x="64" y="31"/>
                      <a:pt x="70" y="33"/>
                      <a:pt x="74" y="37"/>
                    </a:cubicBezTo>
                    <a:cubicBezTo>
                      <a:pt x="91" y="50"/>
                      <a:pt x="91" y="50"/>
                      <a:pt x="91" y="50"/>
                    </a:cubicBezTo>
                    <a:cubicBezTo>
                      <a:pt x="91" y="49"/>
                      <a:pt x="91" y="47"/>
                      <a:pt x="91" y="46"/>
                    </a:cubicBezTo>
                    <a:cubicBezTo>
                      <a:pt x="91" y="21"/>
                      <a:pt x="71" y="0"/>
                      <a:pt x="45" y="0"/>
                    </a:cubicBezTo>
                    <a:cubicBezTo>
                      <a:pt x="20" y="0"/>
                      <a:pt x="0" y="21"/>
                      <a:pt x="0" y="46"/>
                    </a:cubicBezTo>
                    <a:cubicBezTo>
                      <a:pt x="0" y="71"/>
                      <a:pt x="20" y="91"/>
                      <a:pt x="45" y="91"/>
                    </a:cubicBezTo>
                    <a:close/>
                  </a:path>
                </a:pathLst>
              </a:custGeom>
              <a:solidFill>
                <a:schemeClr val="bg1"/>
              </a:solidFill>
              <a:ln>
                <a:noFill/>
              </a:ln>
            </p:spPr>
            <p:txBody>
              <a:bodyPr lIns="121920" tIns="60960" rIns="121920" bIns="60960"/>
              <a:lstStyle/>
              <a:p>
                <a:pPr defTabSz="685165">
                  <a:spcBef>
                    <a:spcPts val="0"/>
                  </a:spcBef>
                  <a:spcAft>
                    <a:spcPts val="0"/>
                  </a:spcAft>
                  <a:defRPr/>
                </a:pPr>
                <a:endParaRPr lang="zh-CN" altLang="en-US" sz="1900">
                  <a:solidFill>
                    <a:srgbClr val="010302"/>
                  </a:solidFill>
                  <a:latin typeface="Arial" pitchFamily="34" charset="0"/>
                  <a:ea typeface="微软雅黑" pitchFamily="34" charset="-122"/>
                  <a:cs typeface="Arial" pitchFamily="34" charset="0"/>
                </a:endParaRPr>
              </a:p>
            </p:txBody>
          </p:sp>
          <p:sp>
            <p:nvSpPr>
              <p:cNvPr id="93" name="Freeform 407"/>
              <p:cNvSpPr/>
              <p:nvPr/>
            </p:nvSpPr>
            <p:spPr bwMode="auto">
              <a:xfrm>
                <a:off x="7402513" y="6857547"/>
                <a:ext cx="227013" cy="198438"/>
              </a:xfrm>
              <a:custGeom>
                <a:avLst/>
                <a:gdLst>
                  <a:gd name="T0" fmla="*/ 104 w 163"/>
                  <a:gd name="T1" fmla="*/ 26 h 143"/>
                  <a:gd name="T2" fmla="*/ 79 w 163"/>
                  <a:gd name="T3" fmla="*/ 31 h 143"/>
                  <a:gd name="T4" fmla="*/ 66 w 163"/>
                  <a:gd name="T5" fmla="*/ 40 h 143"/>
                  <a:gd name="T6" fmla="*/ 20 w 163"/>
                  <a:gd name="T7" fmla="*/ 2 h 143"/>
                  <a:gd name="T8" fmla="*/ 13 w 163"/>
                  <a:gd name="T9" fmla="*/ 0 h 143"/>
                  <a:gd name="T10" fmla="*/ 4 w 163"/>
                  <a:gd name="T11" fmla="*/ 4 h 143"/>
                  <a:gd name="T12" fmla="*/ 5 w 163"/>
                  <a:gd name="T13" fmla="*/ 20 h 143"/>
                  <a:gd name="T14" fmla="*/ 52 w 163"/>
                  <a:gd name="T15" fmla="*/ 58 h 143"/>
                  <a:gd name="T16" fmla="*/ 46 w 163"/>
                  <a:gd name="T17" fmla="*/ 73 h 143"/>
                  <a:gd name="T18" fmla="*/ 45 w 163"/>
                  <a:gd name="T19" fmla="*/ 81 h 143"/>
                  <a:gd name="T20" fmla="*/ 73 w 163"/>
                  <a:gd name="T21" fmla="*/ 66 h 143"/>
                  <a:gd name="T22" fmla="*/ 89 w 163"/>
                  <a:gd name="T23" fmla="*/ 62 h 143"/>
                  <a:gd name="T24" fmla="*/ 119 w 163"/>
                  <a:gd name="T25" fmla="*/ 79 h 143"/>
                  <a:gd name="T26" fmla="*/ 106 w 163"/>
                  <a:gd name="T27" fmla="*/ 125 h 143"/>
                  <a:gd name="T28" fmla="*/ 82 w 163"/>
                  <a:gd name="T29" fmla="*/ 139 h 143"/>
                  <a:gd name="T30" fmla="*/ 104 w 163"/>
                  <a:gd name="T31" fmla="*/ 143 h 143"/>
                  <a:gd name="T32" fmla="*/ 163 w 163"/>
                  <a:gd name="T33" fmla="*/ 84 h 143"/>
                  <a:gd name="T34" fmla="*/ 104 w 163"/>
                  <a:gd name="T35" fmla="*/ 26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3" h="143">
                    <a:moveTo>
                      <a:pt x="104" y="26"/>
                    </a:moveTo>
                    <a:cubicBezTo>
                      <a:pt x="95" y="26"/>
                      <a:pt x="86" y="28"/>
                      <a:pt x="79" y="31"/>
                    </a:cubicBezTo>
                    <a:cubicBezTo>
                      <a:pt x="74" y="34"/>
                      <a:pt x="70" y="36"/>
                      <a:pt x="66" y="40"/>
                    </a:cubicBezTo>
                    <a:cubicBezTo>
                      <a:pt x="20" y="2"/>
                      <a:pt x="20" y="2"/>
                      <a:pt x="20" y="2"/>
                    </a:cubicBezTo>
                    <a:cubicBezTo>
                      <a:pt x="18" y="0"/>
                      <a:pt x="15" y="0"/>
                      <a:pt x="13" y="0"/>
                    </a:cubicBezTo>
                    <a:cubicBezTo>
                      <a:pt x="9" y="0"/>
                      <a:pt x="6" y="1"/>
                      <a:pt x="4" y="4"/>
                    </a:cubicBezTo>
                    <a:cubicBezTo>
                      <a:pt x="0" y="9"/>
                      <a:pt x="1" y="16"/>
                      <a:pt x="5" y="20"/>
                    </a:cubicBezTo>
                    <a:cubicBezTo>
                      <a:pt x="52" y="58"/>
                      <a:pt x="52" y="58"/>
                      <a:pt x="52" y="58"/>
                    </a:cubicBezTo>
                    <a:cubicBezTo>
                      <a:pt x="49" y="62"/>
                      <a:pt x="47" y="67"/>
                      <a:pt x="46" y="73"/>
                    </a:cubicBezTo>
                    <a:cubicBezTo>
                      <a:pt x="46" y="75"/>
                      <a:pt x="45" y="78"/>
                      <a:pt x="45" y="81"/>
                    </a:cubicBezTo>
                    <a:cubicBezTo>
                      <a:pt x="73" y="66"/>
                      <a:pt x="73" y="66"/>
                      <a:pt x="73" y="66"/>
                    </a:cubicBezTo>
                    <a:cubicBezTo>
                      <a:pt x="78" y="63"/>
                      <a:pt x="84" y="62"/>
                      <a:pt x="89" y="62"/>
                    </a:cubicBezTo>
                    <a:cubicBezTo>
                      <a:pt x="102" y="62"/>
                      <a:pt x="113" y="68"/>
                      <a:pt x="119" y="79"/>
                    </a:cubicBezTo>
                    <a:cubicBezTo>
                      <a:pt x="128" y="95"/>
                      <a:pt x="122" y="116"/>
                      <a:pt x="106" y="125"/>
                    </a:cubicBezTo>
                    <a:cubicBezTo>
                      <a:pt x="82" y="139"/>
                      <a:pt x="82" y="139"/>
                      <a:pt x="82" y="139"/>
                    </a:cubicBezTo>
                    <a:cubicBezTo>
                      <a:pt x="88" y="141"/>
                      <a:pt x="96" y="143"/>
                      <a:pt x="104" y="143"/>
                    </a:cubicBezTo>
                    <a:cubicBezTo>
                      <a:pt x="136" y="143"/>
                      <a:pt x="163" y="117"/>
                      <a:pt x="163" y="84"/>
                    </a:cubicBezTo>
                    <a:cubicBezTo>
                      <a:pt x="163" y="52"/>
                      <a:pt x="136" y="26"/>
                      <a:pt x="104" y="26"/>
                    </a:cubicBezTo>
                    <a:close/>
                  </a:path>
                </a:pathLst>
              </a:custGeom>
              <a:solidFill>
                <a:schemeClr val="bg1"/>
              </a:solidFill>
              <a:ln>
                <a:noFill/>
              </a:ln>
            </p:spPr>
            <p:txBody>
              <a:bodyPr lIns="121920" tIns="60960" rIns="121920" bIns="60960"/>
              <a:lstStyle/>
              <a:p>
                <a:pPr defTabSz="685165">
                  <a:spcBef>
                    <a:spcPts val="0"/>
                  </a:spcBef>
                  <a:spcAft>
                    <a:spcPts val="0"/>
                  </a:spcAft>
                  <a:defRPr/>
                </a:pPr>
                <a:endParaRPr lang="zh-CN" altLang="en-US" sz="1900">
                  <a:solidFill>
                    <a:srgbClr val="010302"/>
                  </a:solidFill>
                  <a:latin typeface="Arial" pitchFamily="34" charset="0"/>
                  <a:ea typeface="微软雅黑" pitchFamily="34" charset="-122"/>
                  <a:cs typeface="Arial" pitchFamily="34" charset="0"/>
                </a:endParaRPr>
              </a:p>
            </p:txBody>
          </p:sp>
          <p:sp>
            <p:nvSpPr>
              <p:cNvPr id="94" name="Freeform 408"/>
              <p:cNvSpPr/>
              <p:nvPr/>
            </p:nvSpPr>
            <p:spPr bwMode="auto">
              <a:xfrm>
                <a:off x="7240588" y="6963909"/>
                <a:ext cx="315913" cy="230188"/>
              </a:xfrm>
              <a:custGeom>
                <a:avLst/>
                <a:gdLst>
                  <a:gd name="T0" fmla="*/ 152 w 227"/>
                  <a:gd name="T1" fmla="*/ 69 h 165"/>
                  <a:gd name="T2" fmla="*/ 215 w 227"/>
                  <a:gd name="T3" fmla="*/ 35 h 165"/>
                  <a:gd name="T4" fmla="*/ 222 w 227"/>
                  <a:gd name="T5" fmla="*/ 9 h 165"/>
                  <a:gd name="T6" fmla="*/ 205 w 227"/>
                  <a:gd name="T7" fmla="*/ 0 h 165"/>
                  <a:gd name="T8" fmla="*/ 196 w 227"/>
                  <a:gd name="T9" fmla="*/ 2 h 165"/>
                  <a:gd name="T10" fmla="*/ 135 w 227"/>
                  <a:gd name="T11" fmla="*/ 36 h 165"/>
                  <a:gd name="T12" fmla="*/ 123 w 227"/>
                  <a:gd name="T13" fmla="*/ 26 h 165"/>
                  <a:gd name="T14" fmla="*/ 77 w 227"/>
                  <a:gd name="T15" fmla="*/ 11 h 165"/>
                  <a:gd name="T16" fmla="*/ 0 w 227"/>
                  <a:gd name="T17" fmla="*/ 88 h 165"/>
                  <a:gd name="T18" fmla="*/ 77 w 227"/>
                  <a:gd name="T19" fmla="*/ 165 h 165"/>
                  <a:gd name="T20" fmla="*/ 155 w 227"/>
                  <a:gd name="T21" fmla="*/ 88 h 165"/>
                  <a:gd name="T22" fmla="*/ 154 w 227"/>
                  <a:gd name="T23" fmla="*/ 85 h 165"/>
                  <a:gd name="T24" fmla="*/ 152 w 227"/>
                  <a:gd name="T25" fmla="*/ 69 h 1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165">
                    <a:moveTo>
                      <a:pt x="152" y="69"/>
                    </a:moveTo>
                    <a:cubicBezTo>
                      <a:pt x="215" y="35"/>
                      <a:pt x="215" y="35"/>
                      <a:pt x="215" y="35"/>
                    </a:cubicBezTo>
                    <a:cubicBezTo>
                      <a:pt x="224" y="30"/>
                      <a:pt x="227" y="18"/>
                      <a:pt x="222" y="9"/>
                    </a:cubicBezTo>
                    <a:cubicBezTo>
                      <a:pt x="219" y="3"/>
                      <a:pt x="212" y="0"/>
                      <a:pt x="205" y="0"/>
                    </a:cubicBezTo>
                    <a:cubicBezTo>
                      <a:pt x="202" y="0"/>
                      <a:pt x="199" y="0"/>
                      <a:pt x="196" y="2"/>
                    </a:cubicBezTo>
                    <a:cubicBezTo>
                      <a:pt x="135" y="36"/>
                      <a:pt x="135" y="36"/>
                      <a:pt x="135" y="36"/>
                    </a:cubicBezTo>
                    <a:cubicBezTo>
                      <a:pt x="131" y="32"/>
                      <a:pt x="127" y="29"/>
                      <a:pt x="123" y="26"/>
                    </a:cubicBezTo>
                    <a:cubicBezTo>
                      <a:pt x="110" y="16"/>
                      <a:pt x="94" y="11"/>
                      <a:pt x="77" y="11"/>
                    </a:cubicBezTo>
                    <a:cubicBezTo>
                      <a:pt x="35" y="11"/>
                      <a:pt x="0" y="45"/>
                      <a:pt x="0" y="88"/>
                    </a:cubicBezTo>
                    <a:cubicBezTo>
                      <a:pt x="0" y="131"/>
                      <a:pt x="35" y="165"/>
                      <a:pt x="77" y="165"/>
                    </a:cubicBezTo>
                    <a:cubicBezTo>
                      <a:pt x="120" y="165"/>
                      <a:pt x="155" y="131"/>
                      <a:pt x="155" y="88"/>
                    </a:cubicBezTo>
                    <a:cubicBezTo>
                      <a:pt x="155" y="87"/>
                      <a:pt x="155" y="86"/>
                      <a:pt x="154" y="85"/>
                    </a:cubicBezTo>
                    <a:cubicBezTo>
                      <a:pt x="154" y="80"/>
                      <a:pt x="154" y="75"/>
                      <a:pt x="152" y="69"/>
                    </a:cubicBezTo>
                    <a:close/>
                  </a:path>
                </a:pathLst>
              </a:custGeom>
              <a:solidFill>
                <a:schemeClr val="bg1"/>
              </a:solidFill>
              <a:ln>
                <a:noFill/>
              </a:ln>
            </p:spPr>
            <p:txBody>
              <a:bodyPr lIns="121920" tIns="60960" rIns="121920" bIns="60960"/>
              <a:lstStyle/>
              <a:p>
                <a:pPr defTabSz="685165">
                  <a:spcBef>
                    <a:spcPts val="0"/>
                  </a:spcBef>
                  <a:spcAft>
                    <a:spcPts val="0"/>
                  </a:spcAft>
                  <a:defRPr/>
                </a:pPr>
                <a:endParaRPr lang="zh-CN" altLang="en-US" sz="1900">
                  <a:solidFill>
                    <a:srgbClr val="010302"/>
                  </a:solidFill>
                  <a:latin typeface="Arial" pitchFamily="34" charset="0"/>
                  <a:ea typeface="微软雅黑" pitchFamily="34" charset="-122"/>
                  <a:cs typeface="Arial" pitchFamily="34" charset="0"/>
                </a:endParaRPr>
              </a:p>
            </p:txBody>
          </p:sp>
        </p:grpSp>
      </p:grpSp>
      <p:grpSp>
        <p:nvGrpSpPr>
          <p:cNvPr id="95" name="组合 94"/>
          <p:cNvGrpSpPr/>
          <p:nvPr/>
        </p:nvGrpSpPr>
        <p:grpSpPr bwMode="auto">
          <a:xfrm>
            <a:off x="6697980" y="2751455"/>
            <a:ext cx="1812290" cy="1812290"/>
            <a:chOff x="6438262" y="3038866"/>
            <a:chExt cx="1897870" cy="1897870"/>
          </a:xfrm>
          <a:solidFill>
            <a:srgbClr val="ADD20A"/>
          </a:solidFill>
        </p:grpSpPr>
        <p:sp>
          <p:nvSpPr>
            <p:cNvPr id="96" name="泪滴形 95"/>
            <p:cNvSpPr/>
            <p:nvPr/>
          </p:nvSpPr>
          <p:spPr>
            <a:xfrm rot="8100000" flipV="1">
              <a:off x="6438262" y="3038866"/>
              <a:ext cx="1897870" cy="1897870"/>
            </a:xfrm>
            <a:prstGeom prst="teardrop">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a:spcBef>
                  <a:spcPts val="0"/>
                </a:spcBef>
                <a:spcAft>
                  <a:spcPts val="0"/>
                </a:spcAft>
                <a:defRPr/>
              </a:pPr>
              <a:endParaRPr lang="zh-CN" altLang="en-US" sz="1900">
                <a:latin typeface="Arial" pitchFamily="34" charset="0"/>
                <a:ea typeface="微软雅黑" pitchFamily="34" charset="-122"/>
                <a:cs typeface="Arial" pitchFamily="34" charset="0"/>
              </a:endParaRPr>
            </a:p>
          </p:txBody>
        </p:sp>
        <p:grpSp>
          <p:nvGrpSpPr>
            <p:cNvPr id="97" name="组合 96"/>
            <p:cNvGrpSpPr>
              <a:grpSpLocks noChangeAspect="1"/>
            </p:cNvGrpSpPr>
            <p:nvPr/>
          </p:nvGrpSpPr>
          <p:grpSpPr>
            <a:xfrm>
              <a:off x="7839999" y="3717801"/>
              <a:ext cx="318025" cy="540000"/>
              <a:chOff x="11322051" y="6770687"/>
              <a:chExt cx="236538" cy="401638"/>
            </a:xfrm>
            <a:grpFill/>
          </p:grpSpPr>
          <p:sp>
            <p:nvSpPr>
              <p:cNvPr id="98" name="Freeform 492"/>
              <p:cNvSpPr>
                <a:spLocks noEditPoints="1"/>
              </p:cNvSpPr>
              <p:nvPr/>
            </p:nvSpPr>
            <p:spPr bwMode="auto">
              <a:xfrm>
                <a:off x="11322051" y="6770687"/>
                <a:ext cx="236538" cy="320675"/>
              </a:xfrm>
              <a:custGeom>
                <a:avLst/>
                <a:gdLst>
                  <a:gd name="T0" fmla="*/ 86 w 170"/>
                  <a:gd name="T1" fmla="*/ 0 h 230"/>
                  <a:gd name="T2" fmla="*/ 85 w 170"/>
                  <a:gd name="T3" fmla="*/ 0 h 230"/>
                  <a:gd name="T4" fmla="*/ 84 w 170"/>
                  <a:gd name="T5" fmla="*/ 0 h 230"/>
                  <a:gd name="T6" fmla="*/ 0 w 170"/>
                  <a:gd name="T7" fmla="*/ 96 h 230"/>
                  <a:gd name="T8" fmla="*/ 50 w 170"/>
                  <a:gd name="T9" fmla="*/ 230 h 230"/>
                  <a:gd name="T10" fmla="*/ 120 w 170"/>
                  <a:gd name="T11" fmla="*/ 230 h 230"/>
                  <a:gd name="T12" fmla="*/ 170 w 170"/>
                  <a:gd name="T13" fmla="*/ 96 h 230"/>
                  <a:gd name="T14" fmla="*/ 86 w 170"/>
                  <a:gd name="T15" fmla="*/ 0 h 230"/>
                  <a:gd name="T16" fmla="*/ 105 w 170"/>
                  <a:gd name="T17" fmla="*/ 210 h 230"/>
                  <a:gd name="T18" fmla="*/ 97 w 170"/>
                  <a:gd name="T19" fmla="*/ 210 h 230"/>
                  <a:gd name="T20" fmla="*/ 97 w 170"/>
                  <a:gd name="T21" fmla="*/ 159 h 230"/>
                  <a:gd name="T22" fmla="*/ 73 w 170"/>
                  <a:gd name="T23" fmla="*/ 159 h 230"/>
                  <a:gd name="T24" fmla="*/ 73 w 170"/>
                  <a:gd name="T25" fmla="*/ 210 h 230"/>
                  <a:gd name="T26" fmla="*/ 65 w 170"/>
                  <a:gd name="T27" fmla="*/ 210 h 230"/>
                  <a:gd name="T28" fmla="*/ 49 w 170"/>
                  <a:gd name="T29" fmla="*/ 176 h 230"/>
                  <a:gd name="T30" fmla="*/ 20 w 170"/>
                  <a:gd name="T31" fmla="*/ 96 h 230"/>
                  <a:gd name="T32" fmla="*/ 49 w 170"/>
                  <a:gd name="T33" fmla="*/ 30 h 230"/>
                  <a:gd name="T34" fmla="*/ 84 w 170"/>
                  <a:gd name="T35" fmla="*/ 20 h 230"/>
                  <a:gd name="T36" fmla="*/ 84 w 170"/>
                  <a:gd name="T37" fmla="*/ 20 h 230"/>
                  <a:gd name="T38" fmla="*/ 85 w 170"/>
                  <a:gd name="T39" fmla="*/ 20 h 230"/>
                  <a:gd name="T40" fmla="*/ 86 w 170"/>
                  <a:gd name="T41" fmla="*/ 20 h 230"/>
                  <a:gd name="T42" fmla="*/ 86 w 170"/>
                  <a:gd name="T43" fmla="*/ 20 h 230"/>
                  <a:gd name="T44" fmla="*/ 121 w 170"/>
                  <a:gd name="T45" fmla="*/ 30 h 230"/>
                  <a:gd name="T46" fmla="*/ 150 w 170"/>
                  <a:gd name="T47" fmla="*/ 96 h 230"/>
                  <a:gd name="T48" fmla="*/ 121 w 170"/>
                  <a:gd name="T49" fmla="*/ 176 h 230"/>
                  <a:gd name="T50" fmla="*/ 105 w 170"/>
                  <a:gd name="T51" fmla="*/ 21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70" h="230">
                    <a:moveTo>
                      <a:pt x="86" y="0"/>
                    </a:moveTo>
                    <a:cubicBezTo>
                      <a:pt x="85" y="0"/>
                      <a:pt x="85" y="0"/>
                      <a:pt x="85" y="0"/>
                    </a:cubicBezTo>
                    <a:cubicBezTo>
                      <a:pt x="85" y="0"/>
                      <a:pt x="84" y="0"/>
                      <a:pt x="84" y="0"/>
                    </a:cubicBezTo>
                    <a:cubicBezTo>
                      <a:pt x="74" y="0"/>
                      <a:pt x="0" y="3"/>
                      <a:pt x="0" y="96"/>
                    </a:cubicBezTo>
                    <a:cubicBezTo>
                      <a:pt x="0" y="136"/>
                      <a:pt x="50" y="210"/>
                      <a:pt x="50" y="230"/>
                    </a:cubicBezTo>
                    <a:cubicBezTo>
                      <a:pt x="120" y="230"/>
                      <a:pt x="120" y="230"/>
                      <a:pt x="120" y="230"/>
                    </a:cubicBezTo>
                    <a:cubicBezTo>
                      <a:pt x="120" y="210"/>
                      <a:pt x="170" y="136"/>
                      <a:pt x="170" y="96"/>
                    </a:cubicBezTo>
                    <a:cubicBezTo>
                      <a:pt x="170" y="3"/>
                      <a:pt x="96" y="0"/>
                      <a:pt x="86" y="0"/>
                    </a:cubicBezTo>
                    <a:close/>
                    <a:moveTo>
                      <a:pt x="105" y="210"/>
                    </a:moveTo>
                    <a:cubicBezTo>
                      <a:pt x="97" y="210"/>
                      <a:pt x="97" y="210"/>
                      <a:pt x="97" y="210"/>
                    </a:cubicBezTo>
                    <a:cubicBezTo>
                      <a:pt x="97" y="159"/>
                      <a:pt x="97" y="159"/>
                      <a:pt x="97" y="159"/>
                    </a:cubicBezTo>
                    <a:cubicBezTo>
                      <a:pt x="73" y="159"/>
                      <a:pt x="73" y="159"/>
                      <a:pt x="73" y="159"/>
                    </a:cubicBezTo>
                    <a:cubicBezTo>
                      <a:pt x="73" y="210"/>
                      <a:pt x="73" y="210"/>
                      <a:pt x="73" y="210"/>
                    </a:cubicBezTo>
                    <a:cubicBezTo>
                      <a:pt x="65" y="210"/>
                      <a:pt x="65" y="210"/>
                      <a:pt x="65" y="210"/>
                    </a:cubicBezTo>
                    <a:cubicBezTo>
                      <a:pt x="62" y="201"/>
                      <a:pt x="56" y="190"/>
                      <a:pt x="49" y="176"/>
                    </a:cubicBezTo>
                    <a:cubicBezTo>
                      <a:pt x="37" y="150"/>
                      <a:pt x="20" y="115"/>
                      <a:pt x="20" y="96"/>
                    </a:cubicBezTo>
                    <a:cubicBezTo>
                      <a:pt x="20" y="64"/>
                      <a:pt x="30" y="42"/>
                      <a:pt x="49" y="30"/>
                    </a:cubicBezTo>
                    <a:cubicBezTo>
                      <a:pt x="65" y="20"/>
                      <a:pt x="82" y="20"/>
                      <a:pt x="84" y="20"/>
                    </a:cubicBezTo>
                    <a:cubicBezTo>
                      <a:pt x="84" y="20"/>
                      <a:pt x="84" y="20"/>
                      <a:pt x="84" y="20"/>
                    </a:cubicBezTo>
                    <a:cubicBezTo>
                      <a:pt x="85" y="20"/>
                      <a:pt x="85" y="20"/>
                      <a:pt x="85" y="20"/>
                    </a:cubicBezTo>
                    <a:cubicBezTo>
                      <a:pt x="86" y="20"/>
                      <a:pt x="86" y="20"/>
                      <a:pt x="86" y="20"/>
                    </a:cubicBezTo>
                    <a:cubicBezTo>
                      <a:pt x="86" y="20"/>
                      <a:pt x="86" y="20"/>
                      <a:pt x="86" y="20"/>
                    </a:cubicBezTo>
                    <a:cubicBezTo>
                      <a:pt x="88" y="20"/>
                      <a:pt x="105" y="20"/>
                      <a:pt x="121" y="30"/>
                    </a:cubicBezTo>
                    <a:cubicBezTo>
                      <a:pt x="140" y="42"/>
                      <a:pt x="150" y="64"/>
                      <a:pt x="150" y="96"/>
                    </a:cubicBezTo>
                    <a:cubicBezTo>
                      <a:pt x="150" y="115"/>
                      <a:pt x="133" y="150"/>
                      <a:pt x="121" y="176"/>
                    </a:cubicBezTo>
                    <a:cubicBezTo>
                      <a:pt x="114" y="190"/>
                      <a:pt x="108" y="201"/>
                      <a:pt x="105" y="210"/>
                    </a:cubicBezTo>
                    <a:close/>
                  </a:path>
                </a:pathLst>
              </a:custGeom>
              <a:solidFill>
                <a:schemeClr val="bg1"/>
              </a:solidFill>
              <a:ln>
                <a:noFill/>
              </a:ln>
            </p:spPr>
            <p:txBody>
              <a:bodyPr lIns="121920" tIns="60960" rIns="121920" bIns="60960"/>
              <a:lstStyle/>
              <a:p>
                <a:pPr defTabSz="685165">
                  <a:spcBef>
                    <a:spcPts val="0"/>
                  </a:spcBef>
                  <a:spcAft>
                    <a:spcPts val="0"/>
                  </a:spcAft>
                  <a:defRPr/>
                </a:pPr>
                <a:endParaRPr lang="zh-CN" altLang="en-US" sz="1900">
                  <a:latin typeface="Arial" pitchFamily="34" charset="0"/>
                  <a:ea typeface="微软雅黑" pitchFamily="34" charset="-122"/>
                  <a:cs typeface="Arial" pitchFamily="34" charset="0"/>
                </a:endParaRPr>
              </a:p>
            </p:txBody>
          </p:sp>
          <p:sp>
            <p:nvSpPr>
              <p:cNvPr id="99" name="Rectangle 493"/>
              <p:cNvSpPr>
                <a:spLocks noChangeArrowheads="1"/>
              </p:cNvSpPr>
              <p:nvPr/>
            </p:nvSpPr>
            <p:spPr bwMode="auto">
              <a:xfrm>
                <a:off x="11391901" y="7105649"/>
                <a:ext cx="98425" cy="26988"/>
              </a:xfrm>
              <a:prstGeom prst="rect">
                <a:avLst/>
              </a:prstGeom>
              <a:solidFill>
                <a:schemeClr val="bg1"/>
              </a:solidFill>
              <a:ln>
                <a:noFill/>
              </a:ln>
            </p:spPr>
            <p:txBody>
              <a:bodyPr lIns="121920" tIns="60960" rIns="121920" bIns="60960"/>
              <a:lstStyle/>
              <a:p>
                <a:pPr defTabSz="685165">
                  <a:spcBef>
                    <a:spcPts val="0"/>
                  </a:spcBef>
                  <a:spcAft>
                    <a:spcPts val="0"/>
                  </a:spcAft>
                  <a:defRPr/>
                </a:pPr>
                <a:endParaRPr lang="zh-CN" altLang="en-US" sz="1900">
                  <a:latin typeface="Arial" pitchFamily="34" charset="0"/>
                  <a:ea typeface="微软雅黑" pitchFamily="34" charset="-122"/>
                  <a:cs typeface="Arial" pitchFamily="34" charset="0"/>
                </a:endParaRPr>
              </a:p>
            </p:txBody>
          </p:sp>
          <p:sp>
            <p:nvSpPr>
              <p:cNvPr id="100" name="Rectangle 494"/>
              <p:cNvSpPr>
                <a:spLocks noChangeArrowheads="1"/>
              </p:cNvSpPr>
              <p:nvPr/>
            </p:nvSpPr>
            <p:spPr bwMode="auto">
              <a:xfrm>
                <a:off x="11417301" y="7145337"/>
                <a:ext cx="49213" cy="26988"/>
              </a:xfrm>
              <a:prstGeom prst="rect">
                <a:avLst/>
              </a:prstGeom>
              <a:solidFill>
                <a:schemeClr val="bg1"/>
              </a:solidFill>
              <a:ln>
                <a:noFill/>
              </a:ln>
            </p:spPr>
            <p:txBody>
              <a:bodyPr lIns="121920" tIns="60960" rIns="121920" bIns="60960"/>
              <a:lstStyle/>
              <a:p>
                <a:pPr defTabSz="685165">
                  <a:spcBef>
                    <a:spcPts val="0"/>
                  </a:spcBef>
                  <a:spcAft>
                    <a:spcPts val="0"/>
                  </a:spcAft>
                  <a:defRPr/>
                </a:pPr>
                <a:endParaRPr lang="zh-CN" altLang="en-US" sz="1900">
                  <a:latin typeface="Arial" pitchFamily="34" charset="0"/>
                  <a:ea typeface="微软雅黑" pitchFamily="34" charset="-122"/>
                  <a:cs typeface="Arial" pitchFamily="34" charset="0"/>
                </a:endParaRPr>
              </a:p>
            </p:txBody>
          </p:sp>
        </p:grpSp>
      </p:grpSp>
      <p:grpSp>
        <p:nvGrpSpPr>
          <p:cNvPr id="101" name="组合 100"/>
          <p:cNvGrpSpPr/>
          <p:nvPr/>
        </p:nvGrpSpPr>
        <p:grpSpPr bwMode="auto">
          <a:xfrm>
            <a:off x="3672205" y="2751455"/>
            <a:ext cx="1814195" cy="1812290"/>
            <a:chOff x="3271670" y="3038866"/>
            <a:chExt cx="1897870" cy="1897870"/>
          </a:xfrm>
          <a:solidFill>
            <a:srgbClr val="ADD20A"/>
          </a:solidFill>
        </p:grpSpPr>
        <p:sp>
          <p:nvSpPr>
            <p:cNvPr id="102" name="泪滴形 101"/>
            <p:cNvSpPr/>
            <p:nvPr/>
          </p:nvSpPr>
          <p:spPr>
            <a:xfrm rot="13500000" flipH="1" flipV="1">
              <a:off x="3271670" y="3038867"/>
              <a:ext cx="1897870" cy="1897870"/>
            </a:xfrm>
            <a:prstGeom prst="teardrop">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165">
                <a:spcBef>
                  <a:spcPts val="0"/>
                </a:spcBef>
                <a:spcAft>
                  <a:spcPts val="0"/>
                </a:spcAft>
                <a:defRPr/>
              </a:pPr>
              <a:endParaRPr lang="zh-CN" altLang="en-US" sz="1900">
                <a:solidFill>
                  <a:srgbClr val="010302"/>
                </a:solidFill>
                <a:latin typeface="Arial" pitchFamily="34" charset="0"/>
                <a:ea typeface="微软雅黑" pitchFamily="34" charset="-122"/>
                <a:cs typeface="Arial" pitchFamily="34" charset="0"/>
              </a:endParaRPr>
            </a:p>
          </p:txBody>
        </p:sp>
        <p:sp>
          <p:nvSpPr>
            <p:cNvPr id="103" name="Freeform 169"/>
            <p:cNvSpPr>
              <a:spLocks noChangeAspect="1"/>
            </p:cNvSpPr>
            <p:nvPr/>
          </p:nvSpPr>
          <p:spPr bwMode="auto">
            <a:xfrm>
              <a:off x="3482720" y="3717017"/>
              <a:ext cx="360215" cy="541567"/>
            </a:xfrm>
            <a:custGeom>
              <a:avLst/>
              <a:gdLst>
                <a:gd name="T0" fmla="*/ 144 w 192"/>
                <a:gd name="T1" fmla="*/ 192 h 288"/>
                <a:gd name="T2" fmla="*/ 130 w 192"/>
                <a:gd name="T3" fmla="*/ 194 h 288"/>
                <a:gd name="T4" fmla="*/ 120 w 192"/>
                <a:gd name="T5" fmla="*/ 192 h 288"/>
                <a:gd name="T6" fmla="*/ 96 w 192"/>
                <a:gd name="T7" fmla="*/ 167 h 288"/>
                <a:gd name="T8" fmla="*/ 94 w 192"/>
                <a:gd name="T9" fmla="*/ 158 h 288"/>
                <a:gd name="T10" fmla="*/ 96 w 192"/>
                <a:gd name="T11" fmla="*/ 144 h 288"/>
                <a:gd name="T12" fmla="*/ 94 w 192"/>
                <a:gd name="T13" fmla="*/ 131 h 288"/>
                <a:gd name="T14" fmla="*/ 96 w 192"/>
                <a:gd name="T15" fmla="*/ 121 h 288"/>
                <a:gd name="T16" fmla="*/ 121 w 192"/>
                <a:gd name="T17" fmla="*/ 96 h 288"/>
                <a:gd name="T18" fmla="*/ 131 w 192"/>
                <a:gd name="T19" fmla="*/ 94 h 288"/>
                <a:gd name="T20" fmla="*/ 144 w 192"/>
                <a:gd name="T21" fmla="*/ 96 h 288"/>
                <a:gd name="T22" fmla="*/ 192 w 192"/>
                <a:gd name="T23" fmla="*/ 48 h 288"/>
                <a:gd name="T24" fmla="*/ 144 w 192"/>
                <a:gd name="T25" fmla="*/ 0 h 288"/>
                <a:gd name="T26" fmla="*/ 96 w 192"/>
                <a:gd name="T27" fmla="*/ 48 h 288"/>
                <a:gd name="T28" fmla="*/ 98 w 192"/>
                <a:gd name="T29" fmla="*/ 62 h 288"/>
                <a:gd name="T30" fmla="*/ 96 w 192"/>
                <a:gd name="T31" fmla="*/ 71 h 288"/>
                <a:gd name="T32" fmla="*/ 71 w 192"/>
                <a:gd name="T33" fmla="*/ 96 h 288"/>
                <a:gd name="T34" fmla="*/ 62 w 192"/>
                <a:gd name="T35" fmla="*/ 98 h 288"/>
                <a:gd name="T36" fmla="*/ 48 w 192"/>
                <a:gd name="T37" fmla="*/ 96 h 288"/>
                <a:gd name="T38" fmla="*/ 0 w 192"/>
                <a:gd name="T39" fmla="*/ 144 h 288"/>
                <a:gd name="T40" fmla="*/ 48 w 192"/>
                <a:gd name="T41" fmla="*/ 192 h 288"/>
                <a:gd name="T42" fmla="*/ 60 w 192"/>
                <a:gd name="T43" fmla="*/ 190 h 288"/>
                <a:gd name="T44" fmla="*/ 70 w 192"/>
                <a:gd name="T45" fmla="*/ 192 h 288"/>
                <a:gd name="T46" fmla="*/ 95 w 192"/>
                <a:gd name="T47" fmla="*/ 218 h 288"/>
                <a:gd name="T48" fmla="*/ 98 w 192"/>
                <a:gd name="T49" fmla="*/ 227 h 288"/>
                <a:gd name="T50" fmla="*/ 96 w 192"/>
                <a:gd name="T51" fmla="*/ 240 h 288"/>
                <a:gd name="T52" fmla="*/ 144 w 192"/>
                <a:gd name="T53" fmla="*/ 288 h 288"/>
                <a:gd name="T54" fmla="*/ 192 w 192"/>
                <a:gd name="T55" fmla="*/ 240 h 288"/>
                <a:gd name="T56" fmla="*/ 144 w 192"/>
                <a:gd name="T57" fmla="*/ 192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92" h="288">
                  <a:moveTo>
                    <a:pt x="144" y="192"/>
                  </a:moveTo>
                  <a:cubicBezTo>
                    <a:pt x="137" y="192"/>
                    <a:pt x="130" y="194"/>
                    <a:pt x="130" y="194"/>
                  </a:cubicBezTo>
                  <a:cubicBezTo>
                    <a:pt x="127" y="195"/>
                    <a:pt x="123" y="194"/>
                    <a:pt x="120" y="192"/>
                  </a:cubicBezTo>
                  <a:cubicBezTo>
                    <a:pt x="96" y="167"/>
                    <a:pt x="96" y="167"/>
                    <a:pt x="96" y="167"/>
                  </a:cubicBezTo>
                  <a:cubicBezTo>
                    <a:pt x="94" y="165"/>
                    <a:pt x="93" y="161"/>
                    <a:pt x="94" y="158"/>
                  </a:cubicBezTo>
                  <a:cubicBezTo>
                    <a:pt x="94" y="158"/>
                    <a:pt x="96" y="151"/>
                    <a:pt x="96" y="144"/>
                  </a:cubicBezTo>
                  <a:cubicBezTo>
                    <a:pt x="96" y="137"/>
                    <a:pt x="94" y="131"/>
                    <a:pt x="94" y="131"/>
                  </a:cubicBezTo>
                  <a:cubicBezTo>
                    <a:pt x="93" y="128"/>
                    <a:pt x="94" y="124"/>
                    <a:pt x="96" y="121"/>
                  </a:cubicBezTo>
                  <a:cubicBezTo>
                    <a:pt x="121" y="96"/>
                    <a:pt x="121" y="96"/>
                    <a:pt x="121" y="96"/>
                  </a:cubicBezTo>
                  <a:cubicBezTo>
                    <a:pt x="123" y="94"/>
                    <a:pt x="128" y="93"/>
                    <a:pt x="131" y="94"/>
                  </a:cubicBezTo>
                  <a:cubicBezTo>
                    <a:pt x="131" y="94"/>
                    <a:pt x="137" y="96"/>
                    <a:pt x="144" y="96"/>
                  </a:cubicBezTo>
                  <a:cubicBezTo>
                    <a:pt x="170" y="96"/>
                    <a:pt x="192" y="75"/>
                    <a:pt x="192" y="48"/>
                  </a:cubicBezTo>
                  <a:cubicBezTo>
                    <a:pt x="192" y="22"/>
                    <a:pt x="170" y="0"/>
                    <a:pt x="144" y="0"/>
                  </a:cubicBezTo>
                  <a:cubicBezTo>
                    <a:pt x="117" y="0"/>
                    <a:pt x="96" y="22"/>
                    <a:pt x="96" y="48"/>
                  </a:cubicBezTo>
                  <a:cubicBezTo>
                    <a:pt x="96" y="55"/>
                    <a:pt x="98" y="62"/>
                    <a:pt x="98" y="62"/>
                  </a:cubicBezTo>
                  <a:cubicBezTo>
                    <a:pt x="99" y="65"/>
                    <a:pt x="98" y="69"/>
                    <a:pt x="96" y="71"/>
                  </a:cubicBezTo>
                  <a:cubicBezTo>
                    <a:pt x="71" y="96"/>
                    <a:pt x="71" y="96"/>
                    <a:pt x="71" y="96"/>
                  </a:cubicBezTo>
                  <a:cubicBezTo>
                    <a:pt x="69" y="98"/>
                    <a:pt x="65" y="99"/>
                    <a:pt x="62" y="98"/>
                  </a:cubicBezTo>
                  <a:cubicBezTo>
                    <a:pt x="62" y="98"/>
                    <a:pt x="55" y="96"/>
                    <a:pt x="48" y="96"/>
                  </a:cubicBezTo>
                  <a:cubicBezTo>
                    <a:pt x="21" y="96"/>
                    <a:pt x="0" y="117"/>
                    <a:pt x="0" y="144"/>
                  </a:cubicBezTo>
                  <a:cubicBezTo>
                    <a:pt x="0" y="170"/>
                    <a:pt x="21" y="192"/>
                    <a:pt x="48" y="192"/>
                  </a:cubicBezTo>
                  <a:cubicBezTo>
                    <a:pt x="54" y="192"/>
                    <a:pt x="60" y="190"/>
                    <a:pt x="60" y="190"/>
                  </a:cubicBezTo>
                  <a:cubicBezTo>
                    <a:pt x="63" y="189"/>
                    <a:pt x="68" y="190"/>
                    <a:pt x="70" y="192"/>
                  </a:cubicBezTo>
                  <a:cubicBezTo>
                    <a:pt x="95" y="218"/>
                    <a:pt x="95" y="218"/>
                    <a:pt x="95" y="218"/>
                  </a:cubicBezTo>
                  <a:cubicBezTo>
                    <a:pt x="97" y="220"/>
                    <a:pt x="98" y="224"/>
                    <a:pt x="98" y="227"/>
                  </a:cubicBezTo>
                  <a:cubicBezTo>
                    <a:pt x="98" y="227"/>
                    <a:pt x="96" y="234"/>
                    <a:pt x="96" y="240"/>
                  </a:cubicBezTo>
                  <a:cubicBezTo>
                    <a:pt x="96" y="266"/>
                    <a:pt x="117" y="288"/>
                    <a:pt x="144" y="288"/>
                  </a:cubicBezTo>
                  <a:cubicBezTo>
                    <a:pt x="170" y="288"/>
                    <a:pt x="192" y="266"/>
                    <a:pt x="192" y="240"/>
                  </a:cubicBezTo>
                  <a:cubicBezTo>
                    <a:pt x="192" y="213"/>
                    <a:pt x="170" y="192"/>
                    <a:pt x="144" y="192"/>
                  </a:cubicBezTo>
                  <a:close/>
                </a:path>
              </a:pathLst>
            </a:custGeom>
            <a:solidFill>
              <a:schemeClr val="bg1"/>
            </a:solidFill>
            <a:ln>
              <a:noFill/>
            </a:ln>
          </p:spPr>
          <p:txBody>
            <a:bodyPr lIns="121920" tIns="60960" rIns="121920" bIns="60960"/>
            <a:lstStyle/>
            <a:p>
              <a:pPr defTabSz="685165">
                <a:spcBef>
                  <a:spcPts val="0"/>
                </a:spcBef>
                <a:spcAft>
                  <a:spcPts val="0"/>
                </a:spcAft>
                <a:defRPr/>
              </a:pPr>
              <a:endParaRPr lang="zh-CN" altLang="en-US" sz="1900">
                <a:solidFill>
                  <a:srgbClr val="010302"/>
                </a:solidFill>
                <a:latin typeface="Arial" pitchFamily="34" charset="0"/>
                <a:ea typeface="微软雅黑" pitchFamily="34" charset="-122"/>
                <a:cs typeface="Arial" pitchFamily="34" charset="0"/>
              </a:endParaRPr>
            </a:p>
          </p:txBody>
        </p:sp>
      </p:grpSp>
      <p:sp>
        <p:nvSpPr>
          <p:cNvPr id="104" name="矩形 103"/>
          <p:cNvSpPr/>
          <p:nvPr/>
        </p:nvSpPr>
        <p:spPr>
          <a:xfrm>
            <a:off x="4216400" y="3145790"/>
            <a:ext cx="1287145" cy="344805"/>
          </a:xfrm>
          <a:prstGeom prst="rect">
            <a:avLst/>
          </a:prstGeom>
        </p:spPr>
        <p:txBody>
          <a:bodyPr wrap="square" lIns="68573" tIns="34287" rIns="68573" bIns="34287">
            <a:spAutoFit/>
          </a:bodyPr>
          <a:lstStyle/>
          <a:p>
            <a:pPr defTabSz="685165">
              <a:spcBef>
                <a:spcPts val="0"/>
              </a:spcBef>
              <a:spcAft>
                <a:spcPts val="0"/>
              </a:spcAft>
              <a:defRPr/>
            </a:pPr>
            <a:r>
              <a:rPr lang="zh-CN" altLang="en-US" sz="1700" dirty="0">
                <a:solidFill>
                  <a:schemeClr val="bg1">
                    <a:lumMod val="95000"/>
                  </a:schemeClr>
                </a:solidFill>
                <a:latin typeface="微软雅黑" pitchFamily="34" charset="-122"/>
                <a:ea typeface="微软雅黑" pitchFamily="34" charset="-122"/>
              </a:rPr>
              <a:t>添加标题</a:t>
            </a:r>
            <a:endParaRPr lang="en-US" altLang="zh-CN" sz="1700" dirty="0">
              <a:solidFill>
                <a:schemeClr val="bg1">
                  <a:lumMod val="95000"/>
                </a:schemeClr>
              </a:solidFill>
              <a:latin typeface="微软雅黑" pitchFamily="34" charset="-122"/>
              <a:ea typeface="微软雅黑" pitchFamily="34" charset="-122"/>
            </a:endParaRPr>
          </a:p>
        </p:txBody>
      </p:sp>
      <p:sp>
        <p:nvSpPr>
          <p:cNvPr id="105" name="矩形 47"/>
          <p:cNvSpPr>
            <a:spLocks noChangeArrowheads="1"/>
          </p:cNvSpPr>
          <p:nvPr/>
        </p:nvSpPr>
        <p:spPr bwMode="auto">
          <a:xfrm>
            <a:off x="4230370" y="3479800"/>
            <a:ext cx="1390650" cy="422910"/>
          </a:xfrm>
          <a:prstGeom prst="rect">
            <a:avLst/>
          </a:prstGeom>
          <a:noFill/>
          <a:ln>
            <a:noFill/>
          </a:ln>
        </p:spPr>
        <p:txBody>
          <a:bodyPr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685165">
              <a:lnSpc>
                <a:spcPct val="130000"/>
              </a:lnSpc>
              <a:spcBef>
                <a:spcPct val="0"/>
              </a:spcBef>
              <a:spcAft>
                <a:spcPts val="0"/>
              </a:spcAft>
              <a:buNone/>
              <a:defRPr/>
            </a:pPr>
            <a:r>
              <a:rPr lang="zh-CN" altLang="en-US" sz="900" dirty="0">
                <a:solidFill>
                  <a:schemeClr val="bg1">
                    <a:lumMod val="95000"/>
                  </a:schemeClr>
                </a:solidFill>
                <a:sym typeface="微软雅黑" pitchFamily="34" charset="-122"/>
              </a:rPr>
              <a:t>单击此处输入您的文本单击此处输入您的文本</a:t>
            </a:r>
          </a:p>
        </p:txBody>
      </p:sp>
      <p:sp>
        <p:nvSpPr>
          <p:cNvPr id="106" name="矩形 105"/>
          <p:cNvSpPr/>
          <p:nvPr/>
        </p:nvSpPr>
        <p:spPr>
          <a:xfrm>
            <a:off x="6720840" y="3145790"/>
            <a:ext cx="1287145" cy="344805"/>
          </a:xfrm>
          <a:prstGeom prst="rect">
            <a:avLst/>
          </a:prstGeom>
        </p:spPr>
        <p:txBody>
          <a:bodyPr wrap="square" lIns="68573" tIns="34287" rIns="68573" bIns="34287">
            <a:spAutoFit/>
          </a:bodyPr>
          <a:lstStyle/>
          <a:p>
            <a:pPr algn="r" defTabSz="685165">
              <a:spcBef>
                <a:spcPts val="0"/>
              </a:spcBef>
              <a:spcAft>
                <a:spcPts val="0"/>
              </a:spcAft>
              <a:defRPr/>
            </a:pPr>
            <a:r>
              <a:rPr lang="zh-CN" altLang="en-US" sz="1700" dirty="0">
                <a:solidFill>
                  <a:schemeClr val="bg1">
                    <a:lumMod val="95000"/>
                  </a:schemeClr>
                </a:solidFill>
                <a:latin typeface="微软雅黑" pitchFamily="34" charset="-122"/>
                <a:ea typeface="微软雅黑" pitchFamily="34" charset="-122"/>
              </a:rPr>
              <a:t>添加标题</a:t>
            </a:r>
            <a:endParaRPr lang="en-US" altLang="zh-CN" sz="1700" dirty="0">
              <a:solidFill>
                <a:schemeClr val="bg1">
                  <a:lumMod val="95000"/>
                </a:schemeClr>
              </a:solidFill>
              <a:latin typeface="微软雅黑" pitchFamily="34" charset="-122"/>
              <a:ea typeface="微软雅黑" pitchFamily="34" charset="-122"/>
            </a:endParaRPr>
          </a:p>
        </p:txBody>
      </p:sp>
      <p:sp>
        <p:nvSpPr>
          <p:cNvPr id="107" name="矩形 47"/>
          <p:cNvSpPr>
            <a:spLocks noChangeArrowheads="1"/>
          </p:cNvSpPr>
          <p:nvPr/>
        </p:nvSpPr>
        <p:spPr bwMode="auto">
          <a:xfrm>
            <a:off x="6617335" y="3479800"/>
            <a:ext cx="1390650" cy="422910"/>
          </a:xfrm>
          <a:prstGeom prst="rect">
            <a:avLst/>
          </a:prstGeom>
          <a:noFill/>
          <a:ln>
            <a:noFill/>
          </a:ln>
        </p:spPr>
        <p:txBody>
          <a:bodyPr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685165">
              <a:lnSpc>
                <a:spcPct val="130000"/>
              </a:lnSpc>
              <a:spcBef>
                <a:spcPct val="0"/>
              </a:spcBef>
              <a:spcAft>
                <a:spcPts val="0"/>
              </a:spcAft>
              <a:buNone/>
              <a:defRPr/>
            </a:pPr>
            <a:r>
              <a:rPr lang="zh-CN" altLang="en-US" sz="900" dirty="0">
                <a:solidFill>
                  <a:schemeClr val="bg1">
                    <a:lumMod val="95000"/>
                  </a:schemeClr>
                </a:solidFill>
                <a:sym typeface="微软雅黑" pitchFamily="34" charset="-122"/>
              </a:rPr>
              <a:t>单击此处输入您的文本单击此处输入您的文本</a:t>
            </a:r>
          </a:p>
        </p:txBody>
      </p:sp>
      <p:sp>
        <p:nvSpPr>
          <p:cNvPr id="108" name="矩形 107"/>
          <p:cNvSpPr/>
          <p:nvPr/>
        </p:nvSpPr>
        <p:spPr>
          <a:xfrm>
            <a:off x="5448300" y="2055495"/>
            <a:ext cx="1287145" cy="344805"/>
          </a:xfrm>
          <a:prstGeom prst="rect">
            <a:avLst/>
          </a:prstGeom>
        </p:spPr>
        <p:txBody>
          <a:bodyPr wrap="square" lIns="68573" tIns="34287" rIns="68573" bIns="34287">
            <a:spAutoFit/>
          </a:bodyPr>
          <a:lstStyle/>
          <a:p>
            <a:pPr algn="ctr" defTabSz="685165">
              <a:spcBef>
                <a:spcPts val="0"/>
              </a:spcBef>
              <a:spcAft>
                <a:spcPts val="0"/>
              </a:spcAft>
              <a:defRPr/>
            </a:pPr>
            <a:r>
              <a:rPr lang="zh-CN" altLang="en-US" sz="1700" dirty="0">
                <a:solidFill>
                  <a:schemeClr val="bg1">
                    <a:lumMod val="95000"/>
                  </a:schemeClr>
                </a:solidFill>
                <a:latin typeface="微软雅黑" pitchFamily="34" charset="-122"/>
                <a:ea typeface="微软雅黑" pitchFamily="34" charset="-122"/>
              </a:rPr>
              <a:t>添加标题</a:t>
            </a:r>
            <a:endParaRPr lang="en-US" altLang="zh-CN" sz="1700" dirty="0">
              <a:solidFill>
                <a:schemeClr val="bg1">
                  <a:lumMod val="95000"/>
                </a:schemeClr>
              </a:solidFill>
              <a:latin typeface="微软雅黑" pitchFamily="34" charset="-122"/>
              <a:ea typeface="微软雅黑" pitchFamily="34" charset="-122"/>
            </a:endParaRPr>
          </a:p>
        </p:txBody>
      </p:sp>
      <p:sp>
        <p:nvSpPr>
          <p:cNvPr id="109" name="矩形 47"/>
          <p:cNvSpPr>
            <a:spLocks noChangeArrowheads="1"/>
          </p:cNvSpPr>
          <p:nvPr/>
        </p:nvSpPr>
        <p:spPr bwMode="auto">
          <a:xfrm>
            <a:off x="5443220" y="2389505"/>
            <a:ext cx="1296670" cy="422910"/>
          </a:xfrm>
          <a:prstGeom prst="rect">
            <a:avLst/>
          </a:prstGeom>
          <a:noFill/>
          <a:ln>
            <a:noFill/>
          </a:ln>
        </p:spPr>
        <p:txBody>
          <a:bodyPr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685165">
              <a:lnSpc>
                <a:spcPct val="130000"/>
              </a:lnSpc>
              <a:spcBef>
                <a:spcPct val="0"/>
              </a:spcBef>
              <a:spcAft>
                <a:spcPts val="0"/>
              </a:spcAft>
              <a:buNone/>
              <a:defRPr/>
            </a:pPr>
            <a:r>
              <a:rPr lang="zh-CN" altLang="en-US" sz="900" dirty="0">
                <a:solidFill>
                  <a:schemeClr val="bg1">
                    <a:lumMod val="95000"/>
                  </a:schemeClr>
                </a:solidFill>
                <a:sym typeface="微软雅黑" pitchFamily="34" charset="-122"/>
              </a:rPr>
              <a:t>单击此处输入您的文本单击此处输入您的文本</a:t>
            </a:r>
          </a:p>
        </p:txBody>
      </p:sp>
      <p:sp>
        <p:nvSpPr>
          <p:cNvPr id="110" name="矩形 109"/>
          <p:cNvSpPr/>
          <p:nvPr/>
        </p:nvSpPr>
        <p:spPr>
          <a:xfrm>
            <a:off x="5455920" y="4644390"/>
            <a:ext cx="1287145" cy="344805"/>
          </a:xfrm>
          <a:prstGeom prst="rect">
            <a:avLst/>
          </a:prstGeom>
        </p:spPr>
        <p:txBody>
          <a:bodyPr wrap="square" lIns="68573" tIns="34287" rIns="68573" bIns="34287">
            <a:spAutoFit/>
          </a:bodyPr>
          <a:lstStyle/>
          <a:p>
            <a:pPr algn="ctr" defTabSz="685165">
              <a:spcBef>
                <a:spcPts val="0"/>
              </a:spcBef>
              <a:spcAft>
                <a:spcPts val="0"/>
              </a:spcAft>
              <a:defRPr/>
            </a:pPr>
            <a:r>
              <a:rPr lang="zh-CN" altLang="en-US" sz="1700" dirty="0">
                <a:solidFill>
                  <a:schemeClr val="bg1">
                    <a:lumMod val="95000"/>
                  </a:schemeClr>
                </a:solidFill>
                <a:latin typeface="微软雅黑" pitchFamily="34" charset="-122"/>
                <a:ea typeface="微软雅黑" pitchFamily="34" charset="-122"/>
              </a:rPr>
              <a:t>添加标题</a:t>
            </a:r>
            <a:endParaRPr lang="en-US" altLang="zh-CN" sz="1700" dirty="0">
              <a:solidFill>
                <a:schemeClr val="bg1">
                  <a:lumMod val="95000"/>
                </a:schemeClr>
              </a:solidFill>
              <a:latin typeface="微软雅黑" pitchFamily="34" charset="-122"/>
              <a:ea typeface="微软雅黑" pitchFamily="34" charset="-122"/>
            </a:endParaRPr>
          </a:p>
        </p:txBody>
      </p:sp>
      <p:sp>
        <p:nvSpPr>
          <p:cNvPr id="111" name="矩形 47"/>
          <p:cNvSpPr>
            <a:spLocks noChangeArrowheads="1"/>
          </p:cNvSpPr>
          <p:nvPr/>
        </p:nvSpPr>
        <p:spPr bwMode="auto">
          <a:xfrm>
            <a:off x="5403850" y="5005705"/>
            <a:ext cx="1390650" cy="422910"/>
          </a:xfrm>
          <a:prstGeom prst="rect">
            <a:avLst/>
          </a:prstGeom>
          <a:noFill/>
          <a:ln>
            <a:noFill/>
          </a:ln>
        </p:spPr>
        <p:txBody>
          <a:bodyPr lIns="68573" tIns="34287" rIns="68573" bIns="34287">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685165">
              <a:lnSpc>
                <a:spcPct val="130000"/>
              </a:lnSpc>
              <a:spcBef>
                <a:spcPct val="0"/>
              </a:spcBef>
              <a:spcAft>
                <a:spcPts val="0"/>
              </a:spcAft>
              <a:buNone/>
              <a:defRPr/>
            </a:pPr>
            <a:r>
              <a:rPr lang="zh-CN" altLang="en-US" sz="900" dirty="0">
                <a:solidFill>
                  <a:schemeClr val="bg1">
                    <a:lumMod val="95000"/>
                  </a:schemeClr>
                </a:solidFill>
                <a:sym typeface="微软雅黑" pitchFamily="34" charset="-122"/>
              </a:rPr>
              <a:t>单击此处输入您的文本单击此处输入您的文本</a:t>
            </a:r>
          </a:p>
        </p:txBody>
      </p:sp>
      <p:pic>
        <p:nvPicPr>
          <p:cNvPr id="45" name="图片 4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11895" y="94649"/>
            <a:ext cx="3380105" cy="75113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2190115" y="1543685"/>
            <a:ext cx="671830" cy="673100"/>
            <a:chOff x="5202" y="5131"/>
            <a:chExt cx="1058" cy="1060"/>
          </a:xfrm>
        </p:grpSpPr>
        <p:sp>
          <p:nvSpPr>
            <p:cNvPr id="175117" name="Freeform 12"/>
            <p:cNvSpPr/>
            <p:nvPr/>
          </p:nvSpPr>
          <p:spPr>
            <a:xfrm>
              <a:off x="5202" y="5131"/>
              <a:ext cx="1058" cy="1061"/>
            </a:xfrm>
            <a:custGeom>
              <a:avLst/>
              <a:gdLst>
                <a:gd name="txL" fmla="*/ 0 w 271"/>
                <a:gd name="txT" fmla="*/ 0 h 271"/>
                <a:gd name="txR" fmla="*/ 271 w 271"/>
                <a:gd name="txB" fmla="*/ 271 h 271"/>
              </a:gdLst>
              <a:ahLst/>
              <a:cxnLst>
                <a:cxn ang="0">
                  <a:pos x="104722" y="74794"/>
                </a:cxn>
                <a:cxn ang="0">
                  <a:pos x="406465" y="103287"/>
                </a:cxn>
                <a:cxn ang="0">
                  <a:pos x="378066" y="406025"/>
                </a:cxn>
                <a:cxn ang="0">
                  <a:pos x="76323" y="377532"/>
                </a:cxn>
                <a:cxn ang="0">
                  <a:pos x="104722" y="74794"/>
                </a:cxn>
              </a:cxnLst>
              <a:rect l="txL" t="txT" r="txR" b="txB"/>
              <a:pathLst>
                <a:path w="271" h="271">
                  <a:moveTo>
                    <a:pt x="59" y="42"/>
                  </a:moveTo>
                  <a:cubicBezTo>
                    <a:pt x="110" y="0"/>
                    <a:pt x="186" y="7"/>
                    <a:pt x="229" y="58"/>
                  </a:cubicBezTo>
                  <a:cubicBezTo>
                    <a:pt x="271" y="110"/>
                    <a:pt x="264" y="186"/>
                    <a:pt x="213" y="228"/>
                  </a:cubicBezTo>
                  <a:cubicBezTo>
                    <a:pt x="161" y="271"/>
                    <a:pt x="85" y="264"/>
                    <a:pt x="43" y="212"/>
                  </a:cubicBezTo>
                  <a:cubicBezTo>
                    <a:pt x="0" y="161"/>
                    <a:pt x="7" y="85"/>
                    <a:pt x="59" y="42"/>
                  </a:cubicBezTo>
                  <a:close/>
                </a:path>
              </a:pathLst>
            </a:custGeom>
            <a:solidFill>
              <a:srgbClr val="3E8F84"/>
            </a:solidFill>
            <a:ln w="9525">
              <a:noFill/>
            </a:ln>
          </p:spPr>
          <p:txBody>
            <a:bodyPr/>
            <a:lstStyle/>
            <a:p>
              <a:endParaRPr lang="zh-CN" altLang="en-US">
                <a:solidFill>
                  <a:schemeClr val="tx1">
                    <a:lumMod val="65000"/>
                    <a:lumOff val="35000"/>
                  </a:schemeClr>
                </a:solidFill>
              </a:endParaRPr>
            </a:p>
          </p:txBody>
        </p:sp>
        <p:sp>
          <p:nvSpPr>
            <p:cNvPr id="175148" name="Freeform 43"/>
            <p:cNvSpPr/>
            <p:nvPr/>
          </p:nvSpPr>
          <p:spPr>
            <a:xfrm>
              <a:off x="5394" y="5396"/>
              <a:ext cx="628" cy="562"/>
            </a:xfrm>
            <a:custGeom>
              <a:avLst/>
              <a:gdLst>
                <a:gd name="txL" fmla="*/ 0 w 161"/>
                <a:gd name="txT" fmla="*/ 0 h 144"/>
                <a:gd name="txR" fmla="*/ 161 w 161"/>
                <a:gd name="txB" fmla="*/ 144 h 144"/>
              </a:gdLst>
              <a:ahLst/>
              <a:cxnLst>
                <a:cxn ang="0">
                  <a:pos x="141988" y="55022"/>
                </a:cxn>
                <a:cxn ang="0">
                  <a:pos x="70994" y="1775"/>
                </a:cxn>
                <a:cxn ang="0">
                  <a:pos x="5325" y="88746"/>
                </a:cxn>
                <a:cxn ang="0">
                  <a:pos x="140213" y="255588"/>
                </a:cxn>
                <a:cxn ang="0">
                  <a:pos x="280425" y="90521"/>
                </a:cxn>
                <a:cxn ang="0">
                  <a:pos x="214756" y="3550"/>
                </a:cxn>
                <a:cxn ang="0">
                  <a:pos x="141988" y="55022"/>
                </a:cxn>
              </a:cxnLst>
              <a:rect l="txL" t="txT" r="txR" b="txB"/>
              <a:pathLst>
                <a:path w="161" h="144">
                  <a:moveTo>
                    <a:pt x="80" y="31"/>
                  </a:moveTo>
                  <a:cubicBezTo>
                    <a:pt x="73" y="11"/>
                    <a:pt x="60" y="0"/>
                    <a:pt x="40" y="1"/>
                  </a:cubicBezTo>
                  <a:cubicBezTo>
                    <a:pt x="11" y="3"/>
                    <a:pt x="0" y="23"/>
                    <a:pt x="3" y="50"/>
                  </a:cubicBezTo>
                  <a:cubicBezTo>
                    <a:pt x="6" y="83"/>
                    <a:pt x="49" y="103"/>
                    <a:pt x="79" y="144"/>
                  </a:cubicBezTo>
                  <a:cubicBezTo>
                    <a:pt x="110" y="103"/>
                    <a:pt x="154" y="84"/>
                    <a:pt x="158" y="51"/>
                  </a:cubicBezTo>
                  <a:cubicBezTo>
                    <a:pt x="161" y="24"/>
                    <a:pt x="150" y="4"/>
                    <a:pt x="121" y="2"/>
                  </a:cubicBezTo>
                  <a:cubicBezTo>
                    <a:pt x="101" y="0"/>
                    <a:pt x="89" y="11"/>
                    <a:pt x="80" y="31"/>
                  </a:cubicBezTo>
                  <a:close/>
                </a:path>
              </a:pathLst>
            </a:custGeom>
            <a:solidFill>
              <a:srgbClr val="FFFFFF">
                <a:alpha val="100000"/>
              </a:srgbClr>
            </a:solidFill>
            <a:ln w="9525">
              <a:noFill/>
            </a:ln>
          </p:spPr>
          <p:txBody>
            <a:bodyPr/>
            <a:lstStyle/>
            <a:p>
              <a:endParaRPr lang="zh-CN" altLang="en-US">
                <a:solidFill>
                  <a:schemeClr val="tx1">
                    <a:lumMod val="65000"/>
                    <a:lumOff val="35000"/>
                  </a:schemeClr>
                </a:solidFill>
              </a:endParaRPr>
            </a:p>
          </p:txBody>
        </p:sp>
      </p:grpSp>
      <p:grpSp>
        <p:nvGrpSpPr>
          <p:cNvPr id="5" name="组合 4"/>
          <p:cNvGrpSpPr/>
          <p:nvPr/>
        </p:nvGrpSpPr>
        <p:grpSpPr>
          <a:xfrm>
            <a:off x="9234170" y="1504315"/>
            <a:ext cx="673100" cy="669290"/>
            <a:chOff x="8470" y="2554"/>
            <a:chExt cx="1060" cy="1054"/>
          </a:xfrm>
        </p:grpSpPr>
        <p:sp>
          <p:nvSpPr>
            <p:cNvPr id="175113" name="Freeform 8"/>
            <p:cNvSpPr/>
            <p:nvPr/>
          </p:nvSpPr>
          <p:spPr>
            <a:xfrm>
              <a:off x="8470" y="2554"/>
              <a:ext cx="1061" cy="1054"/>
            </a:xfrm>
            <a:custGeom>
              <a:avLst/>
              <a:gdLst>
                <a:gd name="txL" fmla="*/ 0 w 271"/>
                <a:gd name="txT" fmla="*/ 0 h 271"/>
                <a:gd name="txR" fmla="*/ 271 w 271"/>
                <a:gd name="txB" fmla="*/ 271 h 271"/>
              </a:gdLst>
              <a:ahLst/>
              <a:cxnLst>
                <a:cxn ang="0">
                  <a:pos x="381094" y="77840"/>
                </a:cxn>
                <a:cxn ang="0">
                  <a:pos x="406025" y="378587"/>
                </a:cxn>
                <a:cxn ang="0">
                  <a:pos x="101506" y="403354"/>
                </a:cxn>
                <a:cxn ang="0">
                  <a:pos x="78356" y="100838"/>
                </a:cxn>
                <a:cxn ang="0">
                  <a:pos x="381094" y="77840"/>
                </a:cxn>
              </a:cxnLst>
              <a:rect l="txL" t="txT" r="txR" b="txB"/>
              <a:pathLst>
                <a:path w="271" h="271">
                  <a:moveTo>
                    <a:pt x="214" y="44"/>
                  </a:moveTo>
                  <a:cubicBezTo>
                    <a:pt x="265" y="87"/>
                    <a:pt x="271" y="163"/>
                    <a:pt x="228" y="214"/>
                  </a:cubicBezTo>
                  <a:cubicBezTo>
                    <a:pt x="184" y="265"/>
                    <a:pt x="108" y="271"/>
                    <a:pt x="57" y="228"/>
                  </a:cubicBezTo>
                  <a:cubicBezTo>
                    <a:pt x="7" y="184"/>
                    <a:pt x="0" y="108"/>
                    <a:pt x="44" y="57"/>
                  </a:cubicBezTo>
                  <a:cubicBezTo>
                    <a:pt x="87" y="7"/>
                    <a:pt x="163" y="0"/>
                    <a:pt x="214" y="44"/>
                  </a:cubicBezTo>
                  <a:close/>
                </a:path>
              </a:pathLst>
            </a:custGeom>
            <a:solidFill>
              <a:srgbClr val="3E8F84"/>
            </a:solidFill>
            <a:ln w="9525">
              <a:noFill/>
            </a:ln>
          </p:spPr>
          <p:txBody>
            <a:bodyPr/>
            <a:lstStyle/>
            <a:p>
              <a:endParaRPr lang="zh-CN" altLang="en-US">
                <a:solidFill>
                  <a:schemeClr val="tx1">
                    <a:lumMod val="65000"/>
                    <a:lumOff val="35000"/>
                  </a:schemeClr>
                </a:solidFill>
              </a:endParaRPr>
            </a:p>
          </p:txBody>
        </p:sp>
        <p:sp>
          <p:nvSpPr>
            <p:cNvPr id="175179" name="Freeform 87"/>
            <p:cNvSpPr>
              <a:spLocks noEditPoints="1"/>
            </p:cNvSpPr>
            <p:nvPr/>
          </p:nvSpPr>
          <p:spPr>
            <a:xfrm>
              <a:off x="8669" y="2847"/>
              <a:ext cx="712" cy="468"/>
            </a:xfrm>
            <a:custGeom>
              <a:avLst/>
              <a:gdLst>
                <a:gd name="txL" fmla="*/ 0 w 162"/>
                <a:gd name="txT" fmla="*/ 0 h 106"/>
                <a:gd name="txR" fmla="*/ 162 w 162"/>
                <a:gd name="txB" fmla="*/ 106 h 106"/>
              </a:gdLst>
              <a:ahLst/>
              <a:cxnLst>
                <a:cxn ang="0">
                  <a:pos x="323850" y="24082"/>
                </a:cxn>
                <a:cxn ang="0">
                  <a:pos x="173919" y="0"/>
                </a:cxn>
                <a:cxn ang="0">
                  <a:pos x="9995" y="24082"/>
                </a:cxn>
                <a:cxn ang="0">
                  <a:pos x="9995" y="110376"/>
                </a:cxn>
                <a:cxn ang="0">
                  <a:pos x="5997" y="120410"/>
                </a:cxn>
                <a:cxn ang="0">
                  <a:pos x="15993" y="132451"/>
                </a:cxn>
                <a:cxn ang="0">
                  <a:pos x="27987" y="120410"/>
                </a:cxn>
                <a:cxn ang="0">
                  <a:pos x="21990" y="110376"/>
                </a:cxn>
                <a:cxn ang="0">
                  <a:pos x="21990" y="56192"/>
                </a:cxn>
                <a:cxn ang="0">
                  <a:pos x="173919" y="78267"/>
                </a:cxn>
                <a:cxn ang="0">
                  <a:pos x="323850" y="54185"/>
                </a:cxn>
                <a:cxn ang="0">
                  <a:pos x="323850" y="24082"/>
                </a:cxn>
                <a:cxn ang="0">
                  <a:pos x="25988" y="136465"/>
                </a:cxn>
                <a:cxn ang="0">
                  <a:pos x="7996" y="136465"/>
                </a:cxn>
                <a:cxn ang="0">
                  <a:pos x="0" y="188643"/>
                </a:cxn>
                <a:cxn ang="0">
                  <a:pos x="5997" y="190650"/>
                </a:cxn>
                <a:cxn ang="0">
                  <a:pos x="7996" y="184629"/>
                </a:cxn>
                <a:cxn ang="0">
                  <a:pos x="7996" y="190650"/>
                </a:cxn>
                <a:cxn ang="0">
                  <a:pos x="17992" y="192657"/>
                </a:cxn>
                <a:cxn ang="0">
                  <a:pos x="19991" y="186636"/>
                </a:cxn>
                <a:cxn ang="0">
                  <a:pos x="21990" y="190650"/>
                </a:cxn>
                <a:cxn ang="0">
                  <a:pos x="23989" y="190650"/>
                </a:cxn>
                <a:cxn ang="0">
                  <a:pos x="25988" y="166568"/>
                </a:cxn>
                <a:cxn ang="0">
                  <a:pos x="27987" y="190650"/>
                </a:cxn>
                <a:cxn ang="0">
                  <a:pos x="33984" y="188643"/>
                </a:cxn>
                <a:cxn ang="0">
                  <a:pos x="25988" y="136465"/>
                </a:cxn>
                <a:cxn ang="0">
                  <a:pos x="59972" y="188643"/>
                </a:cxn>
                <a:cxn ang="0">
                  <a:pos x="59972" y="74253"/>
                </a:cxn>
                <a:cxn ang="0">
                  <a:pos x="173919" y="90308"/>
                </a:cxn>
                <a:cxn ang="0">
                  <a:pos x="281869" y="74253"/>
                </a:cxn>
                <a:cxn ang="0">
                  <a:pos x="281869" y="186636"/>
                </a:cxn>
                <a:cxn ang="0">
                  <a:pos x="171920" y="212725"/>
                </a:cxn>
                <a:cxn ang="0">
                  <a:pos x="59972" y="188643"/>
                </a:cxn>
              </a:cxnLst>
              <a:rect l="txL" t="txT" r="txR" b="txB"/>
              <a:pathLst>
                <a:path w="162" h="106">
                  <a:moveTo>
                    <a:pt x="162" y="12"/>
                  </a:moveTo>
                  <a:cubicBezTo>
                    <a:pt x="87" y="0"/>
                    <a:pt x="87" y="0"/>
                    <a:pt x="87" y="0"/>
                  </a:cubicBezTo>
                  <a:cubicBezTo>
                    <a:pt x="5" y="12"/>
                    <a:pt x="5" y="12"/>
                    <a:pt x="5" y="12"/>
                  </a:cubicBezTo>
                  <a:cubicBezTo>
                    <a:pt x="5" y="27"/>
                    <a:pt x="5" y="41"/>
                    <a:pt x="5" y="55"/>
                  </a:cubicBezTo>
                  <a:cubicBezTo>
                    <a:pt x="4" y="56"/>
                    <a:pt x="3" y="58"/>
                    <a:pt x="3" y="60"/>
                  </a:cubicBezTo>
                  <a:cubicBezTo>
                    <a:pt x="3" y="63"/>
                    <a:pt x="5" y="66"/>
                    <a:pt x="8" y="66"/>
                  </a:cubicBezTo>
                  <a:cubicBezTo>
                    <a:pt x="12" y="66"/>
                    <a:pt x="14" y="63"/>
                    <a:pt x="14" y="60"/>
                  </a:cubicBezTo>
                  <a:cubicBezTo>
                    <a:pt x="14" y="58"/>
                    <a:pt x="13" y="56"/>
                    <a:pt x="11" y="55"/>
                  </a:cubicBezTo>
                  <a:cubicBezTo>
                    <a:pt x="11" y="28"/>
                    <a:pt x="11" y="28"/>
                    <a:pt x="11" y="28"/>
                  </a:cubicBezTo>
                  <a:cubicBezTo>
                    <a:pt x="87" y="39"/>
                    <a:pt x="87" y="39"/>
                    <a:pt x="87" y="39"/>
                  </a:cubicBezTo>
                  <a:cubicBezTo>
                    <a:pt x="162" y="27"/>
                    <a:pt x="162" y="27"/>
                    <a:pt x="162" y="27"/>
                  </a:cubicBezTo>
                  <a:cubicBezTo>
                    <a:pt x="162" y="12"/>
                    <a:pt x="162" y="12"/>
                    <a:pt x="162" y="12"/>
                  </a:cubicBezTo>
                  <a:close/>
                  <a:moveTo>
                    <a:pt x="13" y="68"/>
                  </a:moveTo>
                  <a:cubicBezTo>
                    <a:pt x="10" y="69"/>
                    <a:pt x="7" y="69"/>
                    <a:pt x="4" y="68"/>
                  </a:cubicBezTo>
                  <a:cubicBezTo>
                    <a:pt x="3" y="77"/>
                    <a:pt x="1" y="85"/>
                    <a:pt x="0" y="94"/>
                  </a:cubicBezTo>
                  <a:cubicBezTo>
                    <a:pt x="1" y="94"/>
                    <a:pt x="2" y="94"/>
                    <a:pt x="3" y="95"/>
                  </a:cubicBezTo>
                  <a:cubicBezTo>
                    <a:pt x="4" y="92"/>
                    <a:pt x="4" y="92"/>
                    <a:pt x="4" y="92"/>
                  </a:cubicBezTo>
                  <a:cubicBezTo>
                    <a:pt x="4" y="95"/>
                    <a:pt x="4" y="95"/>
                    <a:pt x="4" y="95"/>
                  </a:cubicBezTo>
                  <a:cubicBezTo>
                    <a:pt x="6" y="95"/>
                    <a:pt x="8" y="96"/>
                    <a:pt x="9" y="96"/>
                  </a:cubicBezTo>
                  <a:cubicBezTo>
                    <a:pt x="10" y="93"/>
                    <a:pt x="10" y="93"/>
                    <a:pt x="10" y="93"/>
                  </a:cubicBezTo>
                  <a:cubicBezTo>
                    <a:pt x="11" y="95"/>
                    <a:pt x="11" y="95"/>
                    <a:pt x="11" y="95"/>
                  </a:cubicBezTo>
                  <a:cubicBezTo>
                    <a:pt x="12" y="95"/>
                    <a:pt x="12" y="95"/>
                    <a:pt x="12" y="95"/>
                  </a:cubicBezTo>
                  <a:cubicBezTo>
                    <a:pt x="13" y="83"/>
                    <a:pt x="13" y="83"/>
                    <a:pt x="13" y="83"/>
                  </a:cubicBezTo>
                  <a:cubicBezTo>
                    <a:pt x="14" y="95"/>
                    <a:pt x="14" y="95"/>
                    <a:pt x="14" y="95"/>
                  </a:cubicBezTo>
                  <a:cubicBezTo>
                    <a:pt x="15" y="94"/>
                    <a:pt x="16" y="94"/>
                    <a:pt x="17" y="94"/>
                  </a:cubicBezTo>
                  <a:cubicBezTo>
                    <a:pt x="16" y="85"/>
                    <a:pt x="14" y="77"/>
                    <a:pt x="13" y="68"/>
                  </a:cubicBezTo>
                  <a:close/>
                  <a:moveTo>
                    <a:pt x="30" y="94"/>
                  </a:moveTo>
                  <a:cubicBezTo>
                    <a:pt x="30" y="37"/>
                    <a:pt x="30" y="37"/>
                    <a:pt x="30" y="37"/>
                  </a:cubicBezTo>
                  <a:cubicBezTo>
                    <a:pt x="87" y="45"/>
                    <a:pt x="87" y="45"/>
                    <a:pt x="87" y="45"/>
                  </a:cubicBezTo>
                  <a:cubicBezTo>
                    <a:pt x="141" y="37"/>
                    <a:pt x="141" y="37"/>
                    <a:pt x="141" y="37"/>
                  </a:cubicBezTo>
                  <a:cubicBezTo>
                    <a:pt x="141" y="93"/>
                    <a:pt x="141" y="93"/>
                    <a:pt x="141" y="93"/>
                  </a:cubicBezTo>
                  <a:cubicBezTo>
                    <a:pt x="122" y="93"/>
                    <a:pt x="104" y="98"/>
                    <a:pt x="86" y="106"/>
                  </a:cubicBezTo>
                  <a:cubicBezTo>
                    <a:pt x="68" y="97"/>
                    <a:pt x="49" y="94"/>
                    <a:pt x="30" y="94"/>
                  </a:cubicBezTo>
                  <a:close/>
                </a:path>
              </a:pathLst>
            </a:custGeom>
            <a:solidFill>
              <a:schemeClr val="bg1">
                <a:alpha val="100000"/>
              </a:schemeClr>
            </a:solidFill>
            <a:ln w="9525">
              <a:noFill/>
            </a:ln>
          </p:spPr>
          <p:txBody>
            <a:bodyPr/>
            <a:lstStyle/>
            <a:p>
              <a:endParaRPr lang="zh-CN" altLang="en-US">
                <a:solidFill>
                  <a:schemeClr val="tx1">
                    <a:lumMod val="65000"/>
                    <a:lumOff val="35000"/>
                  </a:schemeClr>
                </a:solidFill>
              </a:endParaRPr>
            </a:p>
          </p:txBody>
        </p:sp>
      </p:grpSp>
      <p:grpSp>
        <p:nvGrpSpPr>
          <p:cNvPr id="17" name="组合 16"/>
          <p:cNvGrpSpPr/>
          <p:nvPr/>
        </p:nvGrpSpPr>
        <p:grpSpPr>
          <a:xfrm>
            <a:off x="5778500" y="1598295"/>
            <a:ext cx="600710" cy="603250"/>
            <a:chOff x="4704" y="4364"/>
            <a:chExt cx="946" cy="950"/>
          </a:xfrm>
        </p:grpSpPr>
        <p:sp>
          <p:nvSpPr>
            <p:cNvPr id="175115" name="Freeform 10"/>
            <p:cNvSpPr/>
            <p:nvPr/>
          </p:nvSpPr>
          <p:spPr>
            <a:xfrm>
              <a:off x="4704" y="4364"/>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rgbClr val="A67346"/>
            </a:solidFill>
            <a:ln w="9525">
              <a:noFill/>
            </a:ln>
          </p:spPr>
          <p:txBody>
            <a:bodyPr/>
            <a:lstStyle/>
            <a:p>
              <a:endParaRPr lang="zh-CN" altLang="en-US">
                <a:solidFill>
                  <a:schemeClr val="tx1">
                    <a:lumMod val="65000"/>
                    <a:lumOff val="35000"/>
                  </a:schemeClr>
                </a:solidFill>
              </a:endParaRPr>
            </a:p>
          </p:txBody>
        </p:sp>
        <p:sp>
          <p:nvSpPr>
            <p:cNvPr id="175151" name="Freeform 46"/>
            <p:cNvSpPr>
              <a:spLocks noEditPoints="1"/>
            </p:cNvSpPr>
            <p:nvPr/>
          </p:nvSpPr>
          <p:spPr>
            <a:xfrm>
              <a:off x="4994" y="4517"/>
              <a:ext cx="367" cy="642"/>
            </a:xfrm>
            <a:custGeom>
              <a:avLst/>
              <a:gdLst>
                <a:gd name="txL" fmla="*/ 0 w 94"/>
                <a:gd name="txT" fmla="*/ 0 h 165"/>
                <a:gd name="txR" fmla="*/ 94 w 94"/>
                <a:gd name="txB" fmla="*/ 165 h 165"/>
              </a:gdLst>
              <a:ahLst/>
              <a:cxnLst>
                <a:cxn ang="0">
                  <a:pos x="147181" y="0"/>
                </a:cxn>
                <a:cxn ang="0">
                  <a:pos x="17733" y="0"/>
                </a:cxn>
                <a:cxn ang="0">
                  <a:pos x="0" y="19473"/>
                </a:cxn>
                <a:cxn ang="0">
                  <a:pos x="0" y="272627"/>
                </a:cxn>
                <a:cxn ang="0">
                  <a:pos x="17733" y="292100"/>
                </a:cxn>
                <a:cxn ang="0">
                  <a:pos x="147181" y="292100"/>
                </a:cxn>
                <a:cxn ang="0">
                  <a:pos x="166687" y="272627"/>
                </a:cxn>
                <a:cxn ang="0">
                  <a:pos x="166687" y="19473"/>
                </a:cxn>
                <a:cxn ang="0">
                  <a:pos x="147181" y="0"/>
                </a:cxn>
                <a:cxn ang="0">
                  <a:pos x="56745" y="21244"/>
                </a:cxn>
                <a:cxn ang="0">
                  <a:pos x="109942" y="21244"/>
                </a:cxn>
                <a:cxn ang="0">
                  <a:pos x="109942" y="28325"/>
                </a:cxn>
                <a:cxn ang="0">
                  <a:pos x="56745" y="28325"/>
                </a:cxn>
                <a:cxn ang="0">
                  <a:pos x="56745" y="21244"/>
                </a:cxn>
                <a:cxn ang="0">
                  <a:pos x="83344" y="279708"/>
                </a:cxn>
                <a:cxn ang="0">
                  <a:pos x="72704" y="269086"/>
                </a:cxn>
                <a:cxn ang="0">
                  <a:pos x="83344" y="260235"/>
                </a:cxn>
                <a:cxn ang="0">
                  <a:pos x="93983" y="269086"/>
                </a:cxn>
                <a:cxn ang="0">
                  <a:pos x="83344" y="279708"/>
                </a:cxn>
                <a:cxn ang="0">
                  <a:pos x="154274" y="244302"/>
                </a:cxn>
                <a:cxn ang="0">
                  <a:pos x="12413" y="244302"/>
                </a:cxn>
                <a:cxn ang="0">
                  <a:pos x="12413" y="46028"/>
                </a:cxn>
                <a:cxn ang="0">
                  <a:pos x="154274" y="46028"/>
                </a:cxn>
                <a:cxn ang="0">
                  <a:pos x="154274" y="244302"/>
                </a:cxn>
              </a:cxnLst>
              <a:rect l="txL" t="txT" r="txR" b="txB"/>
              <a:pathLst>
                <a:path w="94" h="165">
                  <a:moveTo>
                    <a:pt x="83" y="0"/>
                  </a:moveTo>
                  <a:cubicBezTo>
                    <a:pt x="10" y="0"/>
                    <a:pt x="10" y="0"/>
                    <a:pt x="10" y="0"/>
                  </a:cubicBezTo>
                  <a:cubicBezTo>
                    <a:pt x="5" y="0"/>
                    <a:pt x="0" y="5"/>
                    <a:pt x="0" y="11"/>
                  </a:cubicBezTo>
                  <a:cubicBezTo>
                    <a:pt x="0" y="154"/>
                    <a:pt x="0" y="154"/>
                    <a:pt x="0" y="154"/>
                  </a:cubicBezTo>
                  <a:cubicBezTo>
                    <a:pt x="0" y="160"/>
                    <a:pt x="5" y="165"/>
                    <a:pt x="10" y="165"/>
                  </a:cubicBezTo>
                  <a:cubicBezTo>
                    <a:pt x="83" y="165"/>
                    <a:pt x="83" y="165"/>
                    <a:pt x="83" y="165"/>
                  </a:cubicBezTo>
                  <a:cubicBezTo>
                    <a:pt x="89" y="165"/>
                    <a:pt x="94" y="160"/>
                    <a:pt x="94" y="154"/>
                  </a:cubicBezTo>
                  <a:cubicBezTo>
                    <a:pt x="94" y="11"/>
                    <a:pt x="94" y="11"/>
                    <a:pt x="94" y="11"/>
                  </a:cubicBezTo>
                  <a:cubicBezTo>
                    <a:pt x="94" y="5"/>
                    <a:pt x="89" y="0"/>
                    <a:pt x="83" y="0"/>
                  </a:cubicBezTo>
                  <a:close/>
                  <a:moveTo>
                    <a:pt x="32" y="12"/>
                  </a:moveTo>
                  <a:cubicBezTo>
                    <a:pt x="62" y="12"/>
                    <a:pt x="62" y="12"/>
                    <a:pt x="62" y="12"/>
                  </a:cubicBezTo>
                  <a:cubicBezTo>
                    <a:pt x="62" y="16"/>
                    <a:pt x="62" y="16"/>
                    <a:pt x="62" y="16"/>
                  </a:cubicBezTo>
                  <a:cubicBezTo>
                    <a:pt x="32" y="16"/>
                    <a:pt x="32" y="16"/>
                    <a:pt x="32" y="16"/>
                  </a:cubicBezTo>
                  <a:lnTo>
                    <a:pt x="32" y="12"/>
                  </a:lnTo>
                  <a:close/>
                  <a:moveTo>
                    <a:pt x="47" y="158"/>
                  </a:moveTo>
                  <a:cubicBezTo>
                    <a:pt x="44" y="158"/>
                    <a:pt x="41" y="156"/>
                    <a:pt x="41" y="152"/>
                  </a:cubicBezTo>
                  <a:cubicBezTo>
                    <a:pt x="41" y="149"/>
                    <a:pt x="44" y="147"/>
                    <a:pt x="47" y="147"/>
                  </a:cubicBezTo>
                  <a:cubicBezTo>
                    <a:pt x="50" y="147"/>
                    <a:pt x="53" y="149"/>
                    <a:pt x="53" y="152"/>
                  </a:cubicBezTo>
                  <a:cubicBezTo>
                    <a:pt x="53" y="156"/>
                    <a:pt x="50" y="158"/>
                    <a:pt x="47" y="158"/>
                  </a:cubicBezTo>
                  <a:close/>
                  <a:moveTo>
                    <a:pt x="87" y="138"/>
                  </a:moveTo>
                  <a:cubicBezTo>
                    <a:pt x="7" y="138"/>
                    <a:pt x="7" y="138"/>
                    <a:pt x="7" y="138"/>
                  </a:cubicBezTo>
                  <a:cubicBezTo>
                    <a:pt x="7" y="26"/>
                    <a:pt x="7" y="26"/>
                    <a:pt x="7" y="26"/>
                  </a:cubicBezTo>
                  <a:cubicBezTo>
                    <a:pt x="87" y="26"/>
                    <a:pt x="87" y="26"/>
                    <a:pt x="87" y="26"/>
                  </a:cubicBezTo>
                  <a:lnTo>
                    <a:pt x="87" y="138"/>
                  </a:lnTo>
                  <a:close/>
                </a:path>
              </a:pathLst>
            </a:custGeom>
            <a:solidFill>
              <a:srgbClr val="FFFFFF">
                <a:alpha val="100000"/>
              </a:srgbClr>
            </a:solidFill>
            <a:ln w="9525">
              <a:noFill/>
            </a:ln>
          </p:spPr>
          <p:txBody>
            <a:bodyPr/>
            <a:lstStyle/>
            <a:p>
              <a:endParaRPr lang="zh-CN" altLang="en-US">
                <a:solidFill>
                  <a:schemeClr val="tx1">
                    <a:lumMod val="65000"/>
                    <a:lumOff val="35000"/>
                  </a:schemeClr>
                </a:solidFill>
              </a:endParaRPr>
            </a:p>
          </p:txBody>
        </p:sp>
      </p:grpSp>
      <p:grpSp>
        <p:nvGrpSpPr>
          <p:cNvPr id="18" name="组合 17"/>
          <p:cNvGrpSpPr/>
          <p:nvPr/>
        </p:nvGrpSpPr>
        <p:grpSpPr>
          <a:xfrm>
            <a:off x="2190115" y="3879215"/>
            <a:ext cx="672465" cy="675005"/>
            <a:chOff x="4030" y="4930"/>
            <a:chExt cx="840" cy="843"/>
          </a:xfrm>
        </p:grpSpPr>
        <p:sp>
          <p:nvSpPr>
            <p:cNvPr id="93246" name="Freeform 1819"/>
            <p:cNvSpPr/>
            <p:nvPr/>
          </p:nvSpPr>
          <p:spPr>
            <a:xfrm>
              <a:off x="4030" y="4930"/>
              <a:ext cx="840" cy="843"/>
            </a:xfrm>
            <a:custGeom>
              <a:avLst/>
              <a:gdLst>
                <a:gd name="txL" fmla="*/ 0 w 92"/>
                <a:gd name="txT" fmla="*/ 0 h 92"/>
                <a:gd name="txR" fmla="*/ 92 w 92"/>
                <a:gd name="txB" fmla="*/ 92 h 92"/>
              </a:gdLst>
              <a:ahLst/>
              <a:cxnLst>
                <a:cxn ang="0">
                  <a:pos x="382657" y="63966"/>
                </a:cxn>
                <a:cxn ang="0">
                  <a:pos x="469624" y="383796"/>
                </a:cxn>
                <a:cxn ang="0">
                  <a:pos x="150743" y="471022"/>
                </a:cxn>
                <a:cxn ang="0">
                  <a:pos x="69574" y="151192"/>
                </a:cxn>
                <a:cxn ang="0">
                  <a:pos x="382657" y="63966"/>
                </a:cxn>
              </a:cxnLst>
              <a:rect l="txL" t="txT" r="txR" b="txB"/>
              <a:pathLst>
                <a:path w="92" h="92">
                  <a:moveTo>
                    <a:pt x="66" y="11"/>
                  </a:moveTo>
                  <a:cubicBezTo>
                    <a:pt x="85" y="23"/>
                    <a:pt x="92" y="47"/>
                    <a:pt x="81" y="66"/>
                  </a:cubicBezTo>
                  <a:cubicBezTo>
                    <a:pt x="70" y="85"/>
                    <a:pt x="45" y="92"/>
                    <a:pt x="26" y="81"/>
                  </a:cubicBezTo>
                  <a:cubicBezTo>
                    <a:pt x="7" y="70"/>
                    <a:pt x="0" y="45"/>
                    <a:pt x="12" y="26"/>
                  </a:cubicBezTo>
                  <a:cubicBezTo>
                    <a:pt x="23" y="7"/>
                    <a:pt x="47" y="0"/>
                    <a:pt x="66" y="11"/>
                  </a:cubicBezTo>
                </a:path>
              </a:pathLst>
            </a:custGeom>
            <a:solidFill>
              <a:srgbClr val="A67346"/>
            </a:solidFill>
            <a:ln w="9525">
              <a:noFill/>
            </a:ln>
          </p:spPr>
          <p:txBody>
            <a:bodyPr/>
            <a:lstStyle/>
            <a:p>
              <a:endParaRPr lang="zh-CN" altLang="en-US">
                <a:solidFill>
                  <a:schemeClr val="tx1">
                    <a:lumMod val="65000"/>
                    <a:lumOff val="35000"/>
                  </a:schemeClr>
                </a:solidFill>
              </a:endParaRPr>
            </a:p>
          </p:txBody>
        </p:sp>
        <p:sp>
          <p:nvSpPr>
            <p:cNvPr id="29717" name="稻壳儿小白白(http://dwz.cn/Wu2UP)"/>
            <p:cNvSpPr>
              <a:spLocks noEditPoints="1"/>
            </p:cNvSpPr>
            <p:nvPr/>
          </p:nvSpPr>
          <p:spPr>
            <a:xfrm>
              <a:off x="4214" y="5125"/>
              <a:ext cx="425" cy="425"/>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65000"/>
                    <a:lumOff val="35000"/>
                  </a:schemeClr>
                </a:solidFill>
              </a:endParaRPr>
            </a:p>
          </p:txBody>
        </p:sp>
      </p:grpSp>
      <p:sp>
        <p:nvSpPr>
          <p:cNvPr id="8" name="文本框 7"/>
          <p:cNvSpPr txBox="1"/>
          <p:nvPr/>
        </p:nvSpPr>
        <p:spPr>
          <a:xfrm>
            <a:off x="1282065" y="2583815"/>
            <a:ext cx="2562860" cy="5594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0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在此输入您的描述内容，在此输入您的描述内容在此输入您的描述内容在此输入您的描述内容在此输入您的描述内容</a:t>
            </a:r>
          </a:p>
        </p:txBody>
      </p:sp>
      <p:sp>
        <p:nvSpPr>
          <p:cNvPr id="20" name="TextBox 1210"/>
          <p:cNvSpPr/>
          <p:nvPr/>
        </p:nvSpPr>
        <p:spPr>
          <a:xfrm>
            <a:off x="1283970" y="2273935"/>
            <a:ext cx="2576195" cy="352425"/>
          </a:xfrm>
          <a:prstGeom prst="rect">
            <a:avLst/>
          </a:prstGeom>
          <a:noFill/>
          <a:ln w="9525">
            <a:noFill/>
            <a:miter/>
          </a:ln>
        </p:spPr>
        <p:txBody>
          <a:bodyPr wrap="square">
            <a:spAutoFit/>
          </a:bodyPr>
          <a:lstStyle/>
          <a:p>
            <a:pPr lvl="0" algn="ctr"/>
            <a:r>
              <a:rPr lang="zh-CN" altLang="en-US" sz="1600" b="1" dirty="0">
                <a:solidFill>
                  <a:schemeClr val="tx1">
                    <a:lumMod val="65000"/>
                    <a:lumOff val="35000"/>
                  </a:schemeClr>
                </a:solidFill>
                <a:latin typeface="微软雅黑" pitchFamily="34" charset="-122"/>
                <a:ea typeface="微软雅黑" pitchFamily="34" charset="-122"/>
                <a:sym typeface="Arial" pitchFamily="34" charset="0"/>
              </a:rPr>
              <a:t>此处添加标题</a:t>
            </a:r>
          </a:p>
        </p:txBody>
      </p:sp>
      <p:sp>
        <p:nvSpPr>
          <p:cNvPr id="21" name="文本框 20"/>
          <p:cNvSpPr txBox="1"/>
          <p:nvPr/>
        </p:nvSpPr>
        <p:spPr>
          <a:xfrm>
            <a:off x="4756785" y="2583815"/>
            <a:ext cx="2649855" cy="5594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0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在此输入您的描述内容，在此输入您的描述内容在此输入您的描述内容在此输入您的描述内容在此输入您的描述内容</a:t>
            </a:r>
          </a:p>
        </p:txBody>
      </p:sp>
      <p:sp>
        <p:nvSpPr>
          <p:cNvPr id="22" name="TextBox 1210"/>
          <p:cNvSpPr/>
          <p:nvPr/>
        </p:nvSpPr>
        <p:spPr>
          <a:xfrm>
            <a:off x="4722495" y="2273935"/>
            <a:ext cx="2576195" cy="352425"/>
          </a:xfrm>
          <a:prstGeom prst="rect">
            <a:avLst/>
          </a:prstGeom>
          <a:noFill/>
          <a:ln w="9525">
            <a:noFill/>
            <a:miter/>
          </a:ln>
        </p:spPr>
        <p:txBody>
          <a:bodyPr wrap="square">
            <a:spAutoFit/>
          </a:bodyPr>
          <a:lstStyle/>
          <a:p>
            <a:pPr lvl="0" algn="ctr"/>
            <a:r>
              <a:rPr lang="zh-CN" altLang="en-US" sz="1600" b="1" dirty="0">
                <a:solidFill>
                  <a:schemeClr val="tx1">
                    <a:lumMod val="65000"/>
                    <a:lumOff val="35000"/>
                  </a:schemeClr>
                </a:solidFill>
                <a:latin typeface="微软雅黑" pitchFamily="34" charset="-122"/>
                <a:ea typeface="微软雅黑" pitchFamily="34" charset="-122"/>
                <a:sym typeface="Arial" pitchFamily="34" charset="0"/>
              </a:rPr>
              <a:t>此处添加标题</a:t>
            </a:r>
          </a:p>
        </p:txBody>
      </p:sp>
      <p:sp>
        <p:nvSpPr>
          <p:cNvPr id="23" name="文本框 22"/>
          <p:cNvSpPr txBox="1"/>
          <p:nvPr/>
        </p:nvSpPr>
        <p:spPr>
          <a:xfrm>
            <a:off x="8286750" y="2583815"/>
            <a:ext cx="2665095" cy="5594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0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在此输入您的描述内容，在此输入您的描述内容在此输入您的描述内容在此输入您的描述内容在此输入您的描述内容</a:t>
            </a:r>
          </a:p>
        </p:txBody>
      </p:sp>
      <p:sp>
        <p:nvSpPr>
          <p:cNvPr id="24" name="TextBox 1210"/>
          <p:cNvSpPr/>
          <p:nvPr/>
        </p:nvSpPr>
        <p:spPr>
          <a:xfrm>
            <a:off x="8252460" y="2273935"/>
            <a:ext cx="2576195" cy="352425"/>
          </a:xfrm>
          <a:prstGeom prst="rect">
            <a:avLst/>
          </a:prstGeom>
          <a:noFill/>
          <a:ln w="9525">
            <a:noFill/>
            <a:miter/>
          </a:ln>
        </p:spPr>
        <p:txBody>
          <a:bodyPr wrap="square">
            <a:spAutoFit/>
          </a:bodyPr>
          <a:lstStyle/>
          <a:p>
            <a:pPr lvl="0" algn="ctr"/>
            <a:r>
              <a:rPr lang="zh-CN" altLang="en-US" sz="1600" b="1" dirty="0">
                <a:solidFill>
                  <a:schemeClr val="tx1">
                    <a:lumMod val="65000"/>
                    <a:lumOff val="35000"/>
                  </a:schemeClr>
                </a:solidFill>
                <a:latin typeface="微软雅黑" pitchFamily="34" charset="-122"/>
                <a:ea typeface="微软雅黑" pitchFamily="34" charset="-122"/>
                <a:sym typeface="Arial" pitchFamily="34" charset="0"/>
              </a:rPr>
              <a:t>此处添加标题</a:t>
            </a:r>
          </a:p>
        </p:txBody>
      </p:sp>
      <p:sp>
        <p:nvSpPr>
          <p:cNvPr id="25" name="文本框 24"/>
          <p:cNvSpPr txBox="1"/>
          <p:nvPr/>
        </p:nvSpPr>
        <p:spPr>
          <a:xfrm>
            <a:off x="1282065" y="4965065"/>
            <a:ext cx="2593975" cy="5594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0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在此输入您的描述内容，在此输入您的描述内容在此输入您的描述内容在此输入您的描述内容在此输入您的描述内容</a:t>
            </a:r>
          </a:p>
        </p:txBody>
      </p:sp>
      <p:sp>
        <p:nvSpPr>
          <p:cNvPr id="26" name="TextBox 1210"/>
          <p:cNvSpPr/>
          <p:nvPr/>
        </p:nvSpPr>
        <p:spPr>
          <a:xfrm>
            <a:off x="1228090" y="4628515"/>
            <a:ext cx="2576195" cy="352425"/>
          </a:xfrm>
          <a:prstGeom prst="rect">
            <a:avLst/>
          </a:prstGeom>
          <a:noFill/>
          <a:ln w="9525">
            <a:noFill/>
            <a:miter/>
          </a:ln>
        </p:spPr>
        <p:txBody>
          <a:bodyPr wrap="square">
            <a:spAutoFit/>
          </a:bodyPr>
          <a:lstStyle/>
          <a:p>
            <a:pPr lvl="0" algn="ctr"/>
            <a:r>
              <a:rPr lang="zh-CN" altLang="en-US" sz="1600" b="1" dirty="0">
                <a:solidFill>
                  <a:schemeClr val="tx1">
                    <a:lumMod val="65000"/>
                    <a:lumOff val="35000"/>
                  </a:schemeClr>
                </a:solidFill>
                <a:latin typeface="微软雅黑" pitchFamily="34" charset="-122"/>
                <a:ea typeface="微软雅黑" pitchFamily="34" charset="-122"/>
                <a:sym typeface="Arial" pitchFamily="34" charset="0"/>
              </a:rPr>
              <a:t>此处添加标题</a:t>
            </a:r>
          </a:p>
        </p:txBody>
      </p:sp>
      <p:sp>
        <p:nvSpPr>
          <p:cNvPr id="31" name="文本框 30"/>
          <p:cNvSpPr txBox="1"/>
          <p:nvPr/>
        </p:nvSpPr>
        <p:spPr>
          <a:xfrm>
            <a:off x="4756785" y="4965065"/>
            <a:ext cx="2649855" cy="5594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0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在此输入您的描述内容，在此输入您的描述内容在此输入您的描述内容在此输入您的描述内容在此输入您的描述内容</a:t>
            </a:r>
          </a:p>
        </p:txBody>
      </p:sp>
      <p:sp>
        <p:nvSpPr>
          <p:cNvPr id="32" name="TextBox 1210"/>
          <p:cNvSpPr/>
          <p:nvPr/>
        </p:nvSpPr>
        <p:spPr>
          <a:xfrm>
            <a:off x="4808220" y="4628515"/>
            <a:ext cx="2576195" cy="352425"/>
          </a:xfrm>
          <a:prstGeom prst="rect">
            <a:avLst/>
          </a:prstGeom>
          <a:noFill/>
          <a:ln w="9525">
            <a:noFill/>
            <a:miter/>
          </a:ln>
        </p:spPr>
        <p:txBody>
          <a:bodyPr wrap="square">
            <a:spAutoFit/>
          </a:bodyPr>
          <a:lstStyle/>
          <a:p>
            <a:pPr lvl="0" algn="ctr"/>
            <a:r>
              <a:rPr lang="zh-CN" altLang="en-US" sz="1600" b="1" dirty="0">
                <a:solidFill>
                  <a:schemeClr val="tx1">
                    <a:lumMod val="65000"/>
                    <a:lumOff val="35000"/>
                  </a:schemeClr>
                </a:solidFill>
                <a:latin typeface="微软雅黑" pitchFamily="34" charset="-122"/>
                <a:ea typeface="微软雅黑" pitchFamily="34" charset="-122"/>
                <a:sym typeface="Arial" pitchFamily="34" charset="0"/>
              </a:rPr>
              <a:t>此处添加标题</a:t>
            </a:r>
          </a:p>
        </p:txBody>
      </p:sp>
      <p:grpSp>
        <p:nvGrpSpPr>
          <p:cNvPr id="36" name="组合 35"/>
          <p:cNvGrpSpPr/>
          <p:nvPr/>
        </p:nvGrpSpPr>
        <p:grpSpPr>
          <a:xfrm>
            <a:off x="5778500" y="3950970"/>
            <a:ext cx="600710" cy="603250"/>
            <a:chOff x="7609" y="5766"/>
            <a:chExt cx="946" cy="950"/>
          </a:xfrm>
        </p:grpSpPr>
        <p:sp>
          <p:nvSpPr>
            <p:cNvPr id="28" name="Freeform 10"/>
            <p:cNvSpPr/>
            <p:nvPr/>
          </p:nvSpPr>
          <p:spPr>
            <a:xfrm>
              <a:off x="7609" y="5766"/>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rgbClr val="3E8F84"/>
            </a:solidFill>
            <a:ln w="9525">
              <a:noFill/>
            </a:ln>
          </p:spPr>
          <p:txBody>
            <a:bodyPr/>
            <a:lstStyle/>
            <a:p>
              <a:endParaRPr lang="zh-CN" altLang="en-US">
                <a:solidFill>
                  <a:schemeClr val="tx1">
                    <a:lumMod val="65000"/>
                    <a:lumOff val="35000"/>
                  </a:schemeClr>
                </a:solidFill>
              </a:endParaRPr>
            </a:p>
          </p:txBody>
        </p:sp>
        <p:sp>
          <p:nvSpPr>
            <p:cNvPr id="54" name="稻壳儿小白白(http://dwz.cn/Wu2UP)"/>
            <p:cNvSpPr>
              <a:spLocks noEditPoints="1"/>
            </p:cNvSpPr>
            <p:nvPr/>
          </p:nvSpPr>
          <p:spPr bwMode="auto">
            <a:xfrm>
              <a:off x="7783" y="6048"/>
              <a:ext cx="595" cy="366"/>
            </a:xfrm>
            <a:custGeom>
              <a:avLst/>
              <a:gdLst>
                <a:gd name="T0" fmla="*/ 2 w 44"/>
                <a:gd name="T1" fmla="*/ 2 h 27"/>
                <a:gd name="T2" fmla="*/ 20 w 44"/>
                <a:gd name="T3" fmla="*/ 12 h 27"/>
                <a:gd name="T4" fmla="*/ 22 w 44"/>
                <a:gd name="T5" fmla="*/ 12 h 27"/>
                <a:gd name="T6" fmla="*/ 24 w 44"/>
                <a:gd name="T7" fmla="*/ 12 h 27"/>
                <a:gd name="T8" fmla="*/ 42 w 44"/>
                <a:gd name="T9" fmla="*/ 2 h 27"/>
                <a:gd name="T10" fmla="*/ 42 w 44"/>
                <a:gd name="T11" fmla="*/ 0 h 27"/>
                <a:gd name="T12" fmla="*/ 2 w 44"/>
                <a:gd name="T13" fmla="*/ 0 h 27"/>
                <a:gd name="T14" fmla="*/ 2 w 44"/>
                <a:gd name="T15" fmla="*/ 2 h 27"/>
                <a:gd name="T16" fmla="*/ 42 w 44"/>
                <a:gd name="T17" fmla="*/ 7 h 27"/>
                <a:gd name="T18" fmla="*/ 24 w 44"/>
                <a:gd name="T19" fmla="*/ 16 h 27"/>
                <a:gd name="T20" fmla="*/ 22 w 44"/>
                <a:gd name="T21" fmla="*/ 17 h 27"/>
                <a:gd name="T22" fmla="*/ 20 w 44"/>
                <a:gd name="T23" fmla="*/ 16 h 27"/>
                <a:gd name="T24" fmla="*/ 2 w 44"/>
                <a:gd name="T25" fmla="*/ 7 h 27"/>
                <a:gd name="T26" fmla="*/ 1 w 44"/>
                <a:gd name="T27" fmla="*/ 7 h 27"/>
                <a:gd name="T28" fmla="*/ 1 w 44"/>
                <a:gd name="T29" fmla="*/ 25 h 27"/>
                <a:gd name="T30" fmla="*/ 3 w 44"/>
                <a:gd name="T31" fmla="*/ 27 h 27"/>
                <a:gd name="T32" fmla="*/ 41 w 44"/>
                <a:gd name="T33" fmla="*/ 27 h 27"/>
                <a:gd name="T34" fmla="*/ 43 w 44"/>
                <a:gd name="T35" fmla="*/ 25 h 27"/>
                <a:gd name="T36" fmla="*/ 43 w 44"/>
                <a:gd name="T37" fmla="*/ 7 h 27"/>
                <a:gd name="T38" fmla="*/ 42 w 44"/>
                <a:gd name="T39" fmla="*/ 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 h="27">
                  <a:moveTo>
                    <a:pt x="2" y="2"/>
                  </a:moveTo>
                  <a:cubicBezTo>
                    <a:pt x="3" y="3"/>
                    <a:pt x="19" y="11"/>
                    <a:pt x="20" y="12"/>
                  </a:cubicBezTo>
                  <a:cubicBezTo>
                    <a:pt x="20" y="12"/>
                    <a:pt x="21" y="12"/>
                    <a:pt x="22" y="12"/>
                  </a:cubicBezTo>
                  <a:cubicBezTo>
                    <a:pt x="23" y="12"/>
                    <a:pt x="23" y="12"/>
                    <a:pt x="24" y="12"/>
                  </a:cubicBezTo>
                  <a:cubicBezTo>
                    <a:pt x="25" y="11"/>
                    <a:pt x="40" y="3"/>
                    <a:pt x="42" y="2"/>
                  </a:cubicBezTo>
                  <a:cubicBezTo>
                    <a:pt x="43" y="1"/>
                    <a:pt x="44" y="0"/>
                    <a:pt x="42" y="0"/>
                  </a:cubicBezTo>
                  <a:cubicBezTo>
                    <a:pt x="2" y="0"/>
                    <a:pt x="2" y="0"/>
                    <a:pt x="2" y="0"/>
                  </a:cubicBezTo>
                  <a:cubicBezTo>
                    <a:pt x="0" y="0"/>
                    <a:pt x="1" y="1"/>
                    <a:pt x="2" y="2"/>
                  </a:cubicBezTo>
                  <a:close/>
                  <a:moveTo>
                    <a:pt x="42" y="7"/>
                  </a:moveTo>
                  <a:cubicBezTo>
                    <a:pt x="41" y="7"/>
                    <a:pt x="25" y="16"/>
                    <a:pt x="24" y="16"/>
                  </a:cubicBezTo>
                  <a:cubicBezTo>
                    <a:pt x="23" y="17"/>
                    <a:pt x="23" y="17"/>
                    <a:pt x="22" y="17"/>
                  </a:cubicBezTo>
                  <a:cubicBezTo>
                    <a:pt x="21" y="17"/>
                    <a:pt x="20" y="17"/>
                    <a:pt x="20" y="16"/>
                  </a:cubicBezTo>
                  <a:cubicBezTo>
                    <a:pt x="19" y="16"/>
                    <a:pt x="3" y="7"/>
                    <a:pt x="2" y="7"/>
                  </a:cubicBezTo>
                  <a:cubicBezTo>
                    <a:pt x="1" y="6"/>
                    <a:pt x="1" y="7"/>
                    <a:pt x="1" y="7"/>
                  </a:cubicBezTo>
                  <a:cubicBezTo>
                    <a:pt x="1" y="8"/>
                    <a:pt x="1" y="25"/>
                    <a:pt x="1" y="25"/>
                  </a:cubicBezTo>
                  <a:cubicBezTo>
                    <a:pt x="1" y="26"/>
                    <a:pt x="2" y="27"/>
                    <a:pt x="3" y="27"/>
                  </a:cubicBezTo>
                  <a:cubicBezTo>
                    <a:pt x="41" y="27"/>
                    <a:pt x="41" y="27"/>
                    <a:pt x="41" y="27"/>
                  </a:cubicBezTo>
                  <a:cubicBezTo>
                    <a:pt x="42" y="27"/>
                    <a:pt x="43" y="26"/>
                    <a:pt x="43" y="25"/>
                  </a:cubicBezTo>
                  <a:cubicBezTo>
                    <a:pt x="43" y="25"/>
                    <a:pt x="43" y="8"/>
                    <a:pt x="43" y="7"/>
                  </a:cubicBezTo>
                  <a:cubicBezTo>
                    <a:pt x="43" y="7"/>
                    <a:pt x="43" y="6"/>
                    <a:pt x="42" y="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id-ID" sz="3200" b="0" i="0" u="none" strike="noStrike" kern="1200" cap="none" spc="0" normalizeH="0" baseline="0" noProof="0">
                <a:ln>
                  <a:noFill/>
                </a:ln>
                <a:solidFill>
                  <a:schemeClr val="tx1">
                    <a:lumMod val="65000"/>
                    <a:lumOff val="35000"/>
                  </a:schemeClr>
                </a:solidFill>
                <a:effectLst/>
                <a:uLnTx/>
                <a:uFillTx/>
                <a:latin typeface="Arial"/>
                <a:ea typeface="微软雅黑"/>
                <a:cs typeface="+mn-cs"/>
              </a:endParaRPr>
            </a:p>
          </p:txBody>
        </p:sp>
      </p:grpSp>
      <p:grpSp>
        <p:nvGrpSpPr>
          <p:cNvPr id="35" name="组合 34"/>
          <p:cNvGrpSpPr/>
          <p:nvPr/>
        </p:nvGrpSpPr>
        <p:grpSpPr>
          <a:xfrm>
            <a:off x="9260840" y="3950970"/>
            <a:ext cx="600710" cy="603250"/>
            <a:chOff x="12694" y="5813"/>
            <a:chExt cx="946" cy="950"/>
          </a:xfrm>
        </p:grpSpPr>
        <p:sp>
          <p:nvSpPr>
            <p:cNvPr id="33" name="Freeform 10"/>
            <p:cNvSpPr/>
            <p:nvPr/>
          </p:nvSpPr>
          <p:spPr>
            <a:xfrm>
              <a:off x="12694" y="5813"/>
              <a:ext cx="946" cy="950"/>
            </a:xfrm>
            <a:custGeom>
              <a:avLst/>
              <a:gdLst>
                <a:gd name="txL" fmla="*/ 0 w 242"/>
                <a:gd name="txT" fmla="*/ 0 h 243"/>
                <a:gd name="txR" fmla="*/ 242 w 242"/>
                <a:gd name="txB" fmla="*/ 243 h 243"/>
              </a:gdLst>
              <a:ahLst/>
              <a:cxnLst>
                <a:cxn ang="0">
                  <a:pos x="216884" y="1777"/>
                </a:cxn>
                <a:cxn ang="0">
                  <a:pos x="430213" y="216788"/>
                </a:cxn>
                <a:cxn ang="0">
                  <a:pos x="213329" y="430023"/>
                </a:cxn>
                <a:cxn ang="0">
                  <a:pos x="0" y="215012"/>
                </a:cxn>
                <a:cxn ang="0">
                  <a:pos x="216884" y="1777"/>
                </a:cxn>
              </a:cxnLst>
              <a:rect l="txL" t="txT" r="txR" b="txB"/>
              <a:pathLst>
                <a:path w="242" h="243">
                  <a:moveTo>
                    <a:pt x="122" y="1"/>
                  </a:moveTo>
                  <a:cubicBezTo>
                    <a:pt x="188" y="1"/>
                    <a:pt x="242" y="56"/>
                    <a:pt x="242" y="122"/>
                  </a:cubicBezTo>
                  <a:cubicBezTo>
                    <a:pt x="241" y="189"/>
                    <a:pt x="187" y="243"/>
                    <a:pt x="120" y="242"/>
                  </a:cubicBezTo>
                  <a:cubicBezTo>
                    <a:pt x="53" y="242"/>
                    <a:pt x="0" y="188"/>
                    <a:pt x="0" y="121"/>
                  </a:cubicBezTo>
                  <a:cubicBezTo>
                    <a:pt x="1" y="54"/>
                    <a:pt x="55" y="0"/>
                    <a:pt x="122" y="1"/>
                  </a:cubicBezTo>
                  <a:close/>
                </a:path>
              </a:pathLst>
            </a:custGeom>
            <a:solidFill>
              <a:srgbClr val="A67346"/>
            </a:solidFill>
            <a:ln w="9525">
              <a:noFill/>
            </a:ln>
          </p:spPr>
          <p:txBody>
            <a:bodyPr/>
            <a:lstStyle/>
            <a:p>
              <a:endParaRPr lang="zh-CN" altLang="en-US">
                <a:solidFill>
                  <a:schemeClr val="tx1">
                    <a:lumMod val="65000"/>
                    <a:lumOff val="35000"/>
                  </a:schemeClr>
                </a:solidFill>
              </a:endParaRPr>
            </a:p>
          </p:txBody>
        </p:sp>
        <p:sp>
          <p:nvSpPr>
            <p:cNvPr id="34" name="Freeform 5"/>
            <p:cNvSpPr>
              <a:spLocks noEditPoints="1"/>
            </p:cNvSpPr>
            <p:nvPr/>
          </p:nvSpPr>
          <p:spPr bwMode="auto">
            <a:xfrm>
              <a:off x="12837" y="5978"/>
              <a:ext cx="634" cy="644"/>
            </a:xfrm>
            <a:custGeom>
              <a:avLst/>
              <a:gdLst>
                <a:gd name="T0" fmla="*/ 803 w 901"/>
                <a:gd name="T1" fmla="*/ 514 h 913"/>
                <a:gd name="T2" fmla="*/ 860 w 901"/>
                <a:gd name="T3" fmla="*/ 431 h 913"/>
                <a:gd name="T4" fmla="*/ 484 w 901"/>
                <a:gd name="T5" fmla="*/ 490 h 913"/>
                <a:gd name="T6" fmla="*/ 445 w 901"/>
                <a:gd name="T7" fmla="*/ 441 h 913"/>
                <a:gd name="T8" fmla="*/ 500 w 901"/>
                <a:gd name="T9" fmla="*/ 399 h 913"/>
                <a:gd name="T10" fmla="*/ 476 w 901"/>
                <a:gd name="T11" fmla="*/ 385 h 913"/>
                <a:gd name="T12" fmla="*/ 397 w 901"/>
                <a:gd name="T13" fmla="*/ 462 h 913"/>
                <a:gd name="T14" fmla="*/ 484 w 901"/>
                <a:gd name="T15" fmla="*/ 522 h 913"/>
                <a:gd name="T16" fmla="*/ 585 w 901"/>
                <a:gd name="T17" fmla="*/ 478 h 913"/>
                <a:gd name="T18" fmla="*/ 617 w 901"/>
                <a:gd name="T19" fmla="*/ 375 h 913"/>
                <a:gd name="T20" fmla="*/ 512 w 901"/>
                <a:gd name="T21" fmla="*/ 279 h 913"/>
                <a:gd name="T22" fmla="*/ 370 w 901"/>
                <a:gd name="T23" fmla="*/ 308 h 913"/>
                <a:gd name="T24" fmla="*/ 277 w 901"/>
                <a:gd name="T25" fmla="*/ 470 h 913"/>
                <a:gd name="T26" fmla="*/ 342 w 901"/>
                <a:gd name="T27" fmla="*/ 589 h 913"/>
                <a:gd name="T28" fmla="*/ 492 w 901"/>
                <a:gd name="T29" fmla="*/ 630 h 913"/>
                <a:gd name="T30" fmla="*/ 528 w 901"/>
                <a:gd name="T31" fmla="*/ 686 h 913"/>
                <a:gd name="T32" fmla="*/ 413 w 901"/>
                <a:gd name="T33" fmla="*/ 698 h 913"/>
                <a:gd name="T34" fmla="*/ 212 w 901"/>
                <a:gd name="T35" fmla="*/ 528 h 913"/>
                <a:gd name="T36" fmla="*/ 216 w 901"/>
                <a:gd name="T37" fmla="*/ 377 h 913"/>
                <a:gd name="T38" fmla="*/ 433 w 901"/>
                <a:gd name="T39" fmla="*/ 207 h 913"/>
                <a:gd name="T40" fmla="*/ 567 w 901"/>
                <a:gd name="T41" fmla="*/ 219 h 913"/>
                <a:gd name="T42" fmla="*/ 694 w 901"/>
                <a:gd name="T43" fmla="*/ 381 h 913"/>
                <a:gd name="T44" fmla="*/ 664 w 901"/>
                <a:gd name="T45" fmla="*/ 498 h 913"/>
                <a:gd name="T46" fmla="*/ 490 w 901"/>
                <a:gd name="T47" fmla="*/ 597 h 913"/>
                <a:gd name="T48" fmla="*/ 388 w 901"/>
                <a:gd name="T49" fmla="*/ 573 h 913"/>
                <a:gd name="T50" fmla="*/ 322 w 901"/>
                <a:gd name="T51" fmla="*/ 468 h 913"/>
                <a:gd name="T52" fmla="*/ 362 w 901"/>
                <a:gd name="T53" fmla="*/ 360 h 913"/>
                <a:gd name="T54" fmla="*/ 469 w 901"/>
                <a:gd name="T55" fmla="*/ 310 h 913"/>
                <a:gd name="T56" fmla="*/ 573 w 901"/>
                <a:gd name="T57" fmla="*/ 393 h 913"/>
                <a:gd name="T58" fmla="*/ 534 w 901"/>
                <a:gd name="T59" fmla="*/ 472 h 913"/>
                <a:gd name="T60" fmla="*/ 749 w 901"/>
                <a:gd name="T61" fmla="*/ 354 h 913"/>
                <a:gd name="T62" fmla="*/ 868 w 901"/>
                <a:gd name="T63" fmla="*/ 257 h 913"/>
                <a:gd name="T64" fmla="*/ 712 w 901"/>
                <a:gd name="T65" fmla="*/ 255 h 913"/>
                <a:gd name="T66" fmla="*/ 668 w 901"/>
                <a:gd name="T67" fmla="*/ 209 h 913"/>
                <a:gd name="T68" fmla="*/ 712 w 901"/>
                <a:gd name="T69" fmla="*/ 77 h 913"/>
                <a:gd name="T70" fmla="*/ 573 w 901"/>
                <a:gd name="T71" fmla="*/ 170 h 913"/>
                <a:gd name="T72" fmla="*/ 516 w 901"/>
                <a:gd name="T73" fmla="*/ 122 h 913"/>
                <a:gd name="T74" fmla="*/ 465 w 901"/>
                <a:gd name="T75" fmla="*/ 12 h 913"/>
                <a:gd name="T76" fmla="*/ 419 w 901"/>
                <a:gd name="T77" fmla="*/ 168 h 913"/>
                <a:gd name="T78" fmla="*/ 334 w 901"/>
                <a:gd name="T79" fmla="*/ 126 h 913"/>
                <a:gd name="T80" fmla="*/ 233 w 901"/>
                <a:gd name="T81" fmla="*/ 89 h 913"/>
                <a:gd name="T82" fmla="*/ 279 w 901"/>
                <a:gd name="T83" fmla="*/ 225 h 913"/>
                <a:gd name="T84" fmla="*/ 174 w 901"/>
                <a:gd name="T85" fmla="*/ 227 h 913"/>
                <a:gd name="T86" fmla="*/ 83 w 901"/>
                <a:gd name="T87" fmla="*/ 271 h 913"/>
                <a:gd name="T88" fmla="*/ 166 w 901"/>
                <a:gd name="T89" fmla="*/ 494 h 913"/>
                <a:gd name="T90" fmla="*/ 87 w 901"/>
                <a:gd name="T91" fmla="*/ 403 h 913"/>
                <a:gd name="T92" fmla="*/ 48 w 901"/>
                <a:gd name="T93" fmla="*/ 490 h 913"/>
                <a:gd name="T94" fmla="*/ 225 w 901"/>
                <a:gd name="T95" fmla="*/ 634 h 913"/>
                <a:gd name="T96" fmla="*/ 97 w 901"/>
                <a:gd name="T97" fmla="*/ 609 h 913"/>
                <a:gd name="T98" fmla="*/ 131 w 901"/>
                <a:gd name="T99" fmla="*/ 688 h 913"/>
                <a:gd name="T100" fmla="*/ 324 w 901"/>
                <a:gd name="T101" fmla="*/ 717 h 913"/>
                <a:gd name="T102" fmla="*/ 220 w 901"/>
                <a:gd name="T103" fmla="*/ 785 h 913"/>
                <a:gd name="T104" fmla="*/ 299 w 901"/>
                <a:gd name="T105" fmla="*/ 814 h 913"/>
                <a:gd name="T106" fmla="*/ 447 w 901"/>
                <a:gd name="T107" fmla="*/ 749 h 913"/>
                <a:gd name="T108" fmla="*/ 423 w 901"/>
                <a:gd name="T109" fmla="*/ 875 h 913"/>
                <a:gd name="T110" fmla="*/ 502 w 901"/>
                <a:gd name="T111" fmla="*/ 832 h 913"/>
                <a:gd name="T112" fmla="*/ 573 w 901"/>
                <a:gd name="T113" fmla="*/ 709 h 913"/>
                <a:gd name="T114" fmla="*/ 642 w 901"/>
                <a:gd name="T115" fmla="*/ 826 h 913"/>
                <a:gd name="T116" fmla="*/ 678 w 901"/>
                <a:gd name="T117" fmla="*/ 733 h 913"/>
                <a:gd name="T118" fmla="*/ 670 w 901"/>
                <a:gd name="T119" fmla="*/ 630 h 913"/>
                <a:gd name="T120" fmla="*/ 810 w 901"/>
                <a:gd name="T121" fmla="*/ 684 h 913"/>
                <a:gd name="T122" fmla="*/ 777 w 901"/>
                <a:gd name="T123" fmla="*/ 573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01" h="913">
                  <a:moveTo>
                    <a:pt x="735" y="419"/>
                  </a:moveTo>
                  <a:lnTo>
                    <a:pt x="735" y="419"/>
                  </a:lnTo>
                  <a:lnTo>
                    <a:pt x="737" y="441"/>
                  </a:lnTo>
                  <a:lnTo>
                    <a:pt x="737" y="464"/>
                  </a:lnTo>
                  <a:lnTo>
                    <a:pt x="735" y="488"/>
                  </a:lnTo>
                  <a:lnTo>
                    <a:pt x="733" y="510"/>
                  </a:lnTo>
                  <a:lnTo>
                    <a:pt x="733" y="510"/>
                  </a:lnTo>
                  <a:lnTo>
                    <a:pt x="751" y="514"/>
                  </a:lnTo>
                  <a:lnTo>
                    <a:pt x="765" y="516"/>
                  </a:lnTo>
                  <a:lnTo>
                    <a:pt x="779" y="518"/>
                  </a:lnTo>
                  <a:lnTo>
                    <a:pt x="791" y="516"/>
                  </a:lnTo>
                  <a:lnTo>
                    <a:pt x="803" y="514"/>
                  </a:lnTo>
                  <a:lnTo>
                    <a:pt x="814" y="512"/>
                  </a:lnTo>
                  <a:lnTo>
                    <a:pt x="830" y="504"/>
                  </a:lnTo>
                  <a:lnTo>
                    <a:pt x="846" y="496"/>
                  </a:lnTo>
                  <a:lnTo>
                    <a:pt x="862" y="490"/>
                  </a:lnTo>
                  <a:lnTo>
                    <a:pt x="870" y="488"/>
                  </a:lnTo>
                  <a:lnTo>
                    <a:pt x="878" y="486"/>
                  </a:lnTo>
                  <a:lnTo>
                    <a:pt x="889" y="488"/>
                  </a:lnTo>
                  <a:lnTo>
                    <a:pt x="901" y="490"/>
                  </a:lnTo>
                  <a:lnTo>
                    <a:pt x="901" y="490"/>
                  </a:lnTo>
                  <a:lnTo>
                    <a:pt x="889" y="468"/>
                  </a:lnTo>
                  <a:lnTo>
                    <a:pt x="876" y="447"/>
                  </a:lnTo>
                  <a:lnTo>
                    <a:pt x="860" y="431"/>
                  </a:lnTo>
                  <a:lnTo>
                    <a:pt x="850" y="423"/>
                  </a:lnTo>
                  <a:lnTo>
                    <a:pt x="842" y="419"/>
                  </a:lnTo>
                  <a:lnTo>
                    <a:pt x="832" y="413"/>
                  </a:lnTo>
                  <a:lnTo>
                    <a:pt x="820" y="411"/>
                  </a:lnTo>
                  <a:lnTo>
                    <a:pt x="808" y="409"/>
                  </a:lnTo>
                  <a:lnTo>
                    <a:pt x="795" y="407"/>
                  </a:lnTo>
                  <a:lnTo>
                    <a:pt x="781" y="409"/>
                  </a:lnTo>
                  <a:lnTo>
                    <a:pt x="767" y="411"/>
                  </a:lnTo>
                  <a:lnTo>
                    <a:pt x="751" y="415"/>
                  </a:lnTo>
                  <a:lnTo>
                    <a:pt x="735" y="419"/>
                  </a:lnTo>
                  <a:lnTo>
                    <a:pt x="735" y="419"/>
                  </a:lnTo>
                  <a:close/>
                  <a:moveTo>
                    <a:pt x="484" y="490"/>
                  </a:moveTo>
                  <a:lnTo>
                    <a:pt x="484" y="490"/>
                  </a:lnTo>
                  <a:lnTo>
                    <a:pt x="476" y="490"/>
                  </a:lnTo>
                  <a:lnTo>
                    <a:pt x="467" y="490"/>
                  </a:lnTo>
                  <a:lnTo>
                    <a:pt x="461" y="486"/>
                  </a:lnTo>
                  <a:lnTo>
                    <a:pt x="455" y="482"/>
                  </a:lnTo>
                  <a:lnTo>
                    <a:pt x="451" y="478"/>
                  </a:lnTo>
                  <a:lnTo>
                    <a:pt x="447" y="472"/>
                  </a:lnTo>
                  <a:lnTo>
                    <a:pt x="443" y="464"/>
                  </a:lnTo>
                  <a:lnTo>
                    <a:pt x="443" y="458"/>
                  </a:lnTo>
                  <a:lnTo>
                    <a:pt x="443" y="458"/>
                  </a:lnTo>
                  <a:lnTo>
                    <a:pt x="443" y="449"/>
                  </a:lnTo>
                  <a:lnTo>
                    <a:pt x="445" y="441"/>
                  </a:lnTo>
                  <a:lnTo>
                    <a:pt x="447" y="435"/>
                  </a:lnTo>
                  <a:lnTo>
                    <a:pt x="451" y="429"/>
                  </a:lnTo>
                  <a:lnTo>
                    <a:pt x="457" y="425"/>
                  </a:lnTo>
                  <a:lnTo>
                    <a:pt x="461" y="421"/>
                  </a:lnTo>
                  <a:lnTo>
                    <a:pt x="469" y="417"/>
                  </a:lnTo>
                  <a:lnTo>
                    <a:pt x="478" y="417"/>
                  </a:lnTo>
                  <a:lnTo>
                    <a:pt x="478" y="417"/>
                  </a:lnTo>
                  <a:lnTo>
                    <a:pt x="486" y="413"/>
                  </a:lnTo>
                  <a:lnTo>
                    <a:pt x="494" y="409"/>
                  </a:lnTo>
                  <a:lnTo>
                    <a:pt x="494" y="409"/>
                  </a:lnTo>
                  <a:lnTo>
                    <a:pt x="498" y="403"/>
                  </a:lnTo>
                  <a:lnTo>
                    <a:pt x="500" y="399"/>
                  </a:lnTo>
                  <a:lnTo>
                    <a:pt x="500" y="399"/>
                  </a:lnTo>
                  <a:lnTo>
                    <a:pt x="500" y="399"/>
                  </a:lnTo>
                  <a:lnTo>
                    <a:pt x="498" y="399"/>
                  </a:lnTo>
                  <a:lnTo>
                    <a:pt x="498" y="399"/>
                  </a:lnTo>
                  <a:lnTo>
                    <a:pt x="498" y="393"/>
                  </a:lnTo>
                  <a:lnTo>
                    <a:pt x="494" y="389"/>
                  </a:lnTo>
                  <a:lnTo>
                    <a:pt x="494" y="389"/>
                  </a:lnTo>
                  <a:lnTo>
                    <a:pt x="486" y="385"/>
                  </a:lnTo>
                  <a:lnTo>
                    <a:pt x="476" y="385"/>
                  </a:lnTo>
                  <a:lnTo>
                    <a:pt x="476" y="385"/>
                  </a:lnTo>
                  <a:lnTo>
                    <a:pt x="476" y="385"/>
                  </a:lnTo>
                  <a:lnTo>
                    <a:pt x="476" y="385"/>
                  </a:lnTo>
                  <a:lnTo>
                    <a:pt x="476" y="385"/>
                  </a:lnTo>
                  <a:lnTo>
                    <a:pt x="457" y="387"/>
                  </a:lnTo>
                  <a:lnTo>
                    <a:pt x="441" y="393"/>
                  </a:lnTo>
                  <a:lnTo>
                    <a:pt x="427" y="401"/>
                  </a:lnTo>
                  <a:lnTo>
                    <a:pt x="417" y="411"/>
                  </a:lnTo>
                  <a:lnTo>
                    <a:pt x="417" y="411"/>
                  </a:lnTo>
                  <a:lnTo>
                    <a:pt x="407" y="421"/>
                  </a:lnTo>
                  <a:lnTo>
                    <a:pt x="401" y="433"/>
                  </a:lnTo>
                  <a:lnTo>
                    <a:pt x="397" y="447"/>
                  </a:lnTo>
                  <a:lnTo>
                    <a:pt x="397" y="462"/>
                  </a:lnTo>
                  <a:lnTo>
                    <a:pt x="397" y="462"/>
                  </a:lnTo>
                  <a:lnTo>
                    <a:pt x="397" y="462"/>
                  </a:lnTo>
                  <a:lnTo>
                    <a:pt x="397" y="462"/>
                  </a:lnTo>
                  <a:lnTo>
                    <a:pt x="397" y="462"/>
                  </a:lnTo>
                  <a:lnTo>
                    <a:pt x="399" y="474"/>
                  </a:lnTo>
                  <a:lnTo>
                    <a:pt x="405" y="486"/>
                  </a:lnTo>
                  <a:lnTo>
                    <a:pt x="413" y="498"/>
                  </a:lnTo>
                  <a:lnTo>
                    <a:pt x="423" y="506"/>
                  </a:lnTo>
                  <a:lnTo>
                    <a:pt x="423" y="506"/>
                  </a:lnTo>
                  <a:lnTo>
                    <a:pt x="435" y="514"/>
                  </a:lnTo>
                  <a:lnTo>
                    <a:pt x="449" y="520"/>
                  </a:lnTo>
                  <a:lnTo>
                    <a:pt x="465" y="522"/>
                  </a:lnTo>
                  <a:lnTo>
                    <a:pt x="484" y="522"/>
                  </a:lnTo>
                  <a:lnTo>
                    <a:pt x="484" y="522"/>
                  </a:lnTo>
                  <a:lnTo>
                    <a:pt x="484" y="522"/>
                  </a:lnTo>
                  <a:lnTo>
                    <a:pt x="484" y="522"/>
                  </a:lnTo>
                  <a:lnTo>
                    <a:pt x="484" y="522"/>
                  </a:lnTo>
                  <a:lnTo>
                    <a:pt x="500" y="520"/>
                  </a:lnTo>
                  <a:lnTo>
                    <a:pt x="514" y="518"/>
                  </a:lnTo>
                  <a:lnTo>
                    <a:pt x="528" y="514"/>
                  </a:lnTo>
                  <a:lnTo>
                    <a:pt x="540" y="508"/>
                  </a:lnTo>
                  <a:lnTo>
                    <a:pt x="552" y="502"/>
                  </a:lnTo>
                  <a:lnTo>
                    <a:pt x="565" y="494"/>
                  </a:lnTo>
                  <a:lnTo>
                    <a:pt x="575" y="486"/>
                  </a:lnTo>
                  <a:lnTo>
                    <a:pt x="585" y="478"/>
                  </a:lnTo>
                  <a:lnTo>
                    <a:pt x="585" y="478"/>
                  </a:lnTo>
                  <a:lnTo>
                    <a:pt x="601" y="458"/>
                  </a:lnTo>
                  <a:lnTo>
                    <a:pt x="607" y="447"/>
                  </a:lnTo>
                  <a:lnTo>
                    <a:pt x="611" y="435"/>
                  </a:lnTo>
                  <a:lnTo>
                    <a:pt x="615" y="425"/>
                  </a:lnTo>
                  <a:lnTo>
                    <a:pt x="617" y="413"/>
                  </a:lnTo>
                  <a:lnTo>
                    <a:pt x="619" y="401"/>
                  </a:lnTo>
                  <a:lnTo>
                    <a:pt x="619" y="389"/>
                  </a:lnTo>
                  <a:lnTo>
                    <a:pt x="619" y="389"/>
                  </a:lnTo>
                  <a:lnTo>
                    <a:pt x="619" y="387"/>
                  </a:lnTo>
                  <a:lnTo>
                    <a:pt x="619" y="387"/>
                  </a:lnTo>
                  <a:lnTo>
                    <a:pt x="619" y="387"/>
                  </a:lnTo>
                  <a:lnTo>
                    <a:pt x="617" y="375"/>
                  </a:lnTo>
                  <a:lnTo>
                    <a:pt x="615" y="362"/>
                  </a:lnTo>
                  <a:lnTo>
                    <a:pt x="611" y="352"/>
                  </a:lnTo>
                  <a:lnTo>
                    <a:pt x="605" y="342"/>
                  </a:lnTo>
                  <a:lnTo>
                    <a:pt x="599" y="332"/>
                  </a:lnTo>
                  <a:lnTo>
                    <a:pt x="591" y="322"/>
                  </a:lnTo>
                  <a:lnTo>
                    <a:pt x="573" y="306"/>
                  </a:lnTo>
                  <a:lnTo>
                    <a:pt x="573" y="306"/>
                  </a:lnTo>
                  <a:lnTo>
                    <a:pt x="563" y="300"/>
                  </a:lnTo>
                  <a:lnTo>
                    <a:pt x="550" y="294"/>
                  </a:lnTo>
                  <a:lnTo>
                    <a:pt x="538" y="288"/>
                  </a:lnTo>
                  <a:lnTo>
                    <a:pt x="526" y="283"/>
                  </a:lnTo>
                  <a:lnTo>
                    <a:pt x="512" y="279"/>
                  </a:lnTo>
                  <a:lnTo>
                    <a:pt x="498" y="277"/>
                  </a:lnTo>
                  <a:lnTo>
                    <a:pt x="484" y="277"/>
                  </a:lnTo>
                  <a:lnTo>
                    <a:pt x="469" y="277"/>
                  </a:lnTo>
                  <a:lnTo>
                    <a:pt x="469" y="277"/>
                  </a:lnTo>
                  <a:lnTo>
                    <a:pt x="467" y="277"/>
                  </a:lnTo>
                  <a:lnTo>
                    <a:pt x="467" y="277"/>
                  </a:lnTo>
                  <a:lnTo>
                    <a:pt x="467" y="277"/>
                  </a:lnTo>
                  <a:lnTo>
                    <a:pt x="447" y="279"/>
                  </a:lnTo>
                  <a:lnTo>
                    <a:pt x="427" y="285"/>
                  </a:lnTo>
                  <a:lnTo>
                    <a:pt x="407" y="292"/>
                  </a:lnTo>
                  <a:lnTo>
                    <a:pt x="388" y="298"/>
                  </a:lnTo>
                  <a:lnTo>
                    <a:pt x="370" y="308"/>
                  </a:lnTo>
                  <a:lnTo>
                    <a:pt x="354" y="318"/>
                  </a:lnTo>
                  <a:lnTo>
                    <a:pt x="340" y="330"/>
                  </a:lnTo>
                  <a:lnTo>
                    <a:pt x="326" y="342"/>
                  </a:lnTo>
                  <a:lnTo>
                    <a:pt x="326" y="342"/>
                  </a:lnTo>
                  <a:lnTo>
                    <a:pt x="314" y="356"/>
                  </a:lnTo>
                  <a:lnTo>
                    <a:pt x="303" y="371"/>
                  </a:lnTo>
                  <a:lnTo>
                    <a:pt x="293" y="387"/>
                  </a:lnTo>
                  <a:lnTo>
                    <a:pt x="287" y="401"/>
                  </a:lnTo>
                  <a:lnTo>
                    <a:pt x="281" y="419"/>
                  </a:lnTo>
                  <a:lnTo>
                    <a:pt x="277" y="435"/>
                  </a:lnTo>
                  <a:lnTo>
                    <a:pt x="275" y="454"/>
                  </a:lnTo>
                  <a:lnTo>
                    <a:pt x="277" y="470"/>
                  </a:lnTo>
                  <a:lnTo>
                    <a:pt x="277" y="470"/>
                  </a:lnTo>
                  <a:lnTo>
                    <a:pt x="277" y="472"/>
                  </a:lnTo>
                  <a:lnTo>
                    <a:pt x="277" y="472"/>
                  </a:lnTo>
                  <a:lnTo>
                    <a:pt x="277" y="472"/>
                  </a:lnTo>
                  <a:lnTo>
                    <a:pt x="279" y="490"/>
                  </a:lnTo>
                  <a:lnTo>
                    <a:pt x="283" y="506"/>
                  </a:lnTo>
                  <a:lnTo>
                    <a:pt x="289" y="522"/>
                  </a:lnTo>
                  <a:lnTo>
                    <a:pt x="297" y="537"/>
                  </a:lnTo>
                  <a:lnTo>
                    <a:pt x="305" y="553"/>
                  </a:lnTo>
                  <a:lnTo>
                    <a:pt x="318" y="565"/>
                  </a:lnTo>
                  <a:lnTo>
                    <a:pt x="330" y="577"/>
                  </a:lnTo>
                  <a:lnTo>
                    <a:pt x="342" y="589"/>
                  </a:lnTo>
                  <a:lnTo>
                    <a:pt x="342" y="589"/>
                  </a:lnTo>
                  <a:lnTo>
                    <a:pt x="358" y="599"/>
                  </a:lnTo>
                  <a:lnTo>
                    <a:pt x="374" y="607"/>
                  </a:lnTo>
                  <a:lnTo>
                    <a:pt x="391" y="615"/>
                  </a:lnTo>
                  <a:lnTo>
                    <a:pt x="409" y="622"/>
                  </a:lnTo>
                  <a:lnTo>
                    <a:pt x="429" y="626"/>
                  </a:lnTo>
                  <a:lnTo>
                    <a:pt x="447" y="630"/>
                  </a:lnTo>
                  <a:lnTo>
                    <a:pt x="467" y="630"/>
                  </a:lnTo>
                  <a:lnTo>
                    <a:pt x="490" y="630"/>
                  </a:lnTo>
                  <a:lnTo>
                    <a:pt x="490" y="630"/>
                  </a:lnTo>
                  <a:lnTo>
                    <a:pt x="492" y="630"/>
                  </a:lnTo>
                  <a:lnTo>
                    <a:pt x="492" y="630"/>
                  </a:lnTo>
                  <a:lnTo>
                    <a:pt x="500" y="630"/>
                  </a:lnTo>
                  <a:lnTo>
                    <a:pt x="506" y="632"/>
                  </a:lnTo>
                  <a:lnTo>
                    <a:pt x="514" y="634"/>
                  </a:lnTo>
                  <a:lnTo>
                    <a:pt x="520" y="638"/>
                  </a:lnTo>
                  <a:lnTo>
                    <a:pt x="524" y="644"/>
                  </a:lnTo>
                  <a:lnTo>
                    <a:pt x="528" y="650"/>
                  </a:lnTo>
                  <a:lnTo>
                    <a:pt x="530" y="656"/>
                  </a:lnTo>
                  <a:lnTo>
                    <a:pt x="532" y="664"/>
                  </a:lnTo>
                  <a:lnTo>
                    <a:pt x="532" y="664"/>
                  </a:lnTo>
                  <a:lnTo>
                    <a:pt x="532" y="672"/>
                  </a:lnTo>
                  <a:lnTo>
                    <a:pt x="530" y="678"/>
                  </a:lnTo>
                  <a:lnTo>
                    <a:pt x="528" y="686"/>
                  </a:lnTo>
                  <a:lnTo>
                    <a:pt x="522" y="690"/>
                  </a:lnTo>
                  <a:lnTo>
                    <a:pt x="518" y="696"/>
                  </a:lnTo>
                  <a:lnTo>
                    <a:pt x="512" y="700"/>
                  </a:lnTo>
                  <a:lnTo>
                    <a:pt x="506" y="702"/>
                  </a:lnTo>
                  <a:lnTo>
                    <a:pt x="498" y="705"/>
                  </a:lnTo>
                  <a:lnTo>
                    <a:pt x="494" y="705"/>
                  </a:lnTo>
                  <a:lnTo>
                    <a:pt x="494" y="705"/>
                  </a:lnTo>
                  <a:lnTo>
                    <a:pt x="494" y="705"/>
                  </a:lnTo>
                  <a:lnTo>
                    <a:pt x="494" y="705"/>
                  </a:lnTo>
                  <a:lnTo>
                    <a:pt x="467" y="705"/>
                  </a:lnTo>
                  <a:lnTo>
                    <a:pt x="439" y="702"/>
                  </a:lnTo>
                  <a:lnTo>
                    <a:pt x="413" y="698"/>
                  </a:lnTo>
                  <a:lnTo>
                    <a:pt x="388" y="692"/>
                  </a:lnTo>
                  <a:lnTo>
                    <a:pt x="364" y="684"/>
                  </a:lnTo>
                  <a:lnTo>
                    <a:pt x="340" y="674"/>
                  </a:lnTo>
                  <a:lnTo>
                    <a:pt x="318" y="662"/>
                  </a:lnTo>
                  <a:lnTo>
                    <a:pt x="297" y="648"/>
                  </a:lnTo>
                  <a:lnTo>
                    <a:pt x="297" y="648"/>
                  </a:lnTo>
                  <a:lnTo>
                    <a:pt x="279" y="632"/>
                  </a:lnTo>
                  <a:lnTo>
                    <a:pt x="261" y="613"/>
                  </a:lnTo>
                  <a:lnTo>
                    <a:pt x="245" y="595"/>
                  </a:lnTo>
                  <a:lnTo>
                    <a:pt x="233" y="573"/>
                  </a:lnTo>
                  <a:lnTo>
                    <a:pt x="220" y="553"/>
                  </a:lnTo>
                  <a:lnTo>
                    <a:pt x="212" y="528"/>
                  </a:lnTo>
                  <a:lnTo>
                    <a:pt x="206" y="504"/>
                  </a:lnTo>
                  <a:lnTo>
                    <a:pt x="202" y="478"/>
                  </a:lnTo>
                  <a:lnTo>
                    <a:pt x="202" y="478"/>
                  </a:lnTo>
                  <a:lnTo>
                    <a:pt x="202" y="478"/>
                  </a:lnTo>
                  <a:lnTo>
                    <a:pt x="202" y="476"/>
                  </a:lnTo>
                  <a:lnTo>
                    <a:pt x="202" y="476"/>
                  </a:lnTo>
                  <a:lnTo>
                    <a:pt x="202" y="476"/>
                  </a:lnTo>
                  <a:lnTo>
                    <a:pt x="202" y="476"/>
                  </a:lnTo>
                  <a:lnTo>
                    <a:pt x="202" y="449"/>
                  </a:lnTo>
                  <a:lnTo>
                    <a:pt x="204" y="425"/>
                  </a:lnTo>
                  <a:lnTo>
                    <a:pt x="208" y="401"/>
                  </a:lnTo>
                  <a:lnTo>
                    <a:pt x="216" y="377"/>
                  </a:lnTo>
                  <a:lnTo>
                    <a:pt x="227" y="352"/>
                  </a:lnTo>
                  <a:lnTo>
                    <a:pt x="241" y="332"/>
                  </a:lnTo>
                  <a:lnTo>
                    <a:pt x="255" y="310"/>
                  </a:lnTo>
                  <a:lnTo>
                    <a:pt x="271" y="292"/>
                  </a:lnTo>
                  <a:lnTo>
                    <a:pt x="271" y="292"/>
                  </a:lnTo>
                  <a:lnTo>
                    <a:pt x="291" y="273"/>
                  </a:lnTo>
                  <a:lnTo>
                    <a:pt x="312" y="257"/>
                  </a:lnTo>
                  <a:lnTo>
                    <a:pt x="332" y="243"/>
                  </a:lnTo>
                  <a:lnTo>
                    <a:pt x="356" y="231"/>
                  </a:lnTo>
                  <a:lnTo>
                    <a:pt x="380" y="221"/>
                  </a:lnTo>
                  <a:lnTo>
                    <a:pt x="407" y="213"/>
                  </a:lnTo>
                  <a:lnTo>
                    <a:pt x="433" y="207"/>
                  </a:lnTo>
                  <a:lnTo>
                    <a:pt x="461" y="203"/>
                  </a:lnTo>
                  <a:lnTo>
                    <a:pt x="461" y="203"/>
                  </a:lnTo>
                  <a:lnTo>
                    <a:pt x="461" y="203"/>
                  </a:lnTo>
                  <a:lnTo>
                    <a:pt x="463" y="203"/>
                  </a:lnTo>
                  <a:lnTo>
                    <a:pt x="463" y="203"/>
                  </a:lnTo>
                  <a:lnTo>
                    <a:pt x="463" y="203"/>
                  </a:lnTo>
                  <a:lnTo>
                    <a:pt x="463" y="203"/>
                  </a:lnTo>
                  <a:lnTo>
                    <a:pt x="486" y="203"/>
                  </a:lnTo>
                  <a:lnTo>
                    <a:pt x="506" y="205"/>
                  </a:lnTo>
                  <a:lnTo>
                    <a:pt x="528" y="207"/>
                  </a:lnTo>
                  <a:lnTo>
                    <a:pt x="548" y="213"/>
                  </a:lnTo>
                  <a:lnTo>
                    <a:pt x="567" y="219"/>
                  </a:lnTo>
                  <a:lnTo>
                    <a:pt x="585" y="227"/>
                  </a:lnTo>
                  <a:lnTo>
                    <a:pt x="601" y="237"/>
                  </a:lnTo>
                  <a:lnTo>
                    <a:pt x="617" y="247"/>
                  </a:lnTo>
                  <a:lnTo>
                    <a:pt x="617" y="247"/>
                  </a:lnTo>
                  <a:lnTo>
                    <a:pt x="633" y="259"/>
                  </a:lnTo>
                  <a:lnTo>
                    <a:pt x="648" y="273"/>
                  </a:lnTo>
                  <a:lnTo>
                    <a:pt x="660" y="290"/>
                  </a:lnTo>
                  <a:lnTo>
                    <a:pt x="670" y="306"/>
                  </a:lnTo>
                  <a:lnTo>
                    <a:pt x="678" y="324"/>
                  </a:lnTo>
                  <a:lnTo>
                    <a:pt x="686" y="342"/>
                  </a:lnTo>
                  <a:lnTo>
                    <a:pt x="690" y="360"/>
                  </a:lnTo>
                  <a:lnTo>
                    <a:pt x="694" y="381"/>
                  </a:lnTo>
                  <a:lnTo>
                    <a:pt x="694" y="381"/>
                  </a:lnTo>
                  <a:lnTo>
                    <a:pt x="694" y="381"/>
                  </a:lnTo>
                  <a:lnTo>
                    <a:pt x="694" y="383"/>
                  </a:lnTo>
                  <a:lnTo>
                    <a:pt x="694" y="383"/>
                  </a:lnTo>
                  <a:lnTo>
                    <a:pt x="694" y="383"/>
                  </a:lnTo>
                  <a:lnTo>
                    <a:pt x="694" y="383"/>
                  </a:lnTo>
                  <a:lnTo>
                    <a:pt x="694" y="403"/>
                  </a:lnTo>
                  <a:lnTo>
                    <a:pt x="692" y="423"/>
                  </a:lnTo>
                  <a:lnTo>
                    <a:pt x="688" y="443"/>
                  </a:lnTo>
                  <a:lnTo>
                    <a:pt x="682" y="462"/>
                  </a:lnTo>
                  <a:lnTo>
                    <a:pt x="674" y="480"/>
                  </a:lnTo>
                  <a:lnTo>
                    <a:pt x="664" y="498"/>
                  </a:lnTo>
                  <a:lnTo>
                    <a:pt x="652" y="514"/>
                  </a:lnTo>
                  <a:lnTo>
                    <a:pt x="637" y="528"/>
                  </a:lnTo>
                  <a:lnTo>
                    <a:pt x="637" y="528"/>
                  </a:lnTo>
                  <a:lnTo>
                    <a:pt x="623" y="543"/>
                  </a:lnTo>
                  <a:lnTo>
                    <a:pt x="607" y="555"/>
                  </a:lnTo>
                  <a:lnTo>
                    <a:pt x="591" y="565"/>
                  </a:lnTo>
                  <a:lnTo>
                    <a:pt x="573" y="575"/>
                  </a:lnTo>
                  <a:lnTo>
                    <a:pt x="552" y="583"/>
                  </a:lnTo>
                  <a:lnTo>
                    <a:pt x="532" y="589"/>
                  </a:lnTo>
                  <a:lnTo>
                    <a:pt x="512" y="595"/>
                  </a:lnTo>
                  <a:lnTo>
                    <a:pt x="490" y="597"/>
                  </a:lnTo>
                  <a:lnTo>
                    <a:pt x="490" y="597"/>
                  </a:lnTo>
                  <a:lnTo>
                    <a:pt x="490" y="597"/>
                  </a:lnTo>
                  <a:lnTo>
                    <a:pt x="488" y="597"/>
                  </a:lnTo>
                  <a:lnTo>
                    <a:pt x="488" y="597"/>
                  </a:lnTo>
                  <a:lnTo>
                    <a:pt x="488" y="597"/>
                  </a:lnTo>
                  <a:lnTo>
                    <a:pt x="488" y="597"/>
                  </a:lnTo>
                  <a:lnTo>
                    <a:pt x="474" y="597"/>
                  </a:lnTo>
                  <a:lnTo>
                    <a:pt x="457" y="597"/>
                  </a:lnTo>
                  <a:lnTo>
                    <a:pt x="443" y="595"/>
                  </a:lnTo>
                  <a:lnTo>
                    <a:pt x="429" y="591"/>
                  </a:lnTo>
                  <a:lnTo>
                    <a:pt x="415" y="587"/>
                  </a:lnTo>
                  <a:lnTo>
                    <a:pt x="401" y="581"/>
                  </a:lnTo>
                  <a:lnTo>
                    <a:pt x="388" y="573"/>
                  </a:lnTo>
                  <a:lnTo>
                    <a:pt x="378" y="565"/>
                  </a:lnTo>
                  <a:lnTo>
                    <a:pt x="378" y="565"/>
                  </a:lnTo>
                  <a:lnTo>
                    <a:pt x="366" y="557"/>
                  </a:lnTo>
                  <a:lnTo>
                    <a:pt x="356" y="547"/>
                  </a:lnTo>
                  <a:lnTo>
                    <a:pt x="348" y="534"/>
                  </a:lnTo>
                  <a:lnTo>
                    <a:pt x="340" y="522"/>
                  </a:lnTo>
                  <a:lnTo>
                    <a:pt x="334" y="510"/>
                  </a:lnTo>
                  <a:lnTo>
                    <a:pt x="328" y="496"/>
                  </a:lnTo>
                  <a:lnTo>
                    <a:pt x="324" y="482"/>
                  </a:lnTo>
                  <a:lnTo>
                    <a:pt x="322" y="468"/>
                  </a:lnTo>
                  <a:lnTo>
                    <a:pt x="322" y="468"/>
                  </a:lnTo>
                  <a:lnTo>
                    <a:pt x="322" y="468"/>
                  </a:lnTo>
                  <a:lnTo>
                    <a:pt x="322" y="466"/>
                  </a:lnTo>
                  <a:lnTo>
                    <a:pt x="322" y="466"/>
                  </a:lnTo>
                  <a:lnTo>
                    <a:pt x="322" y="466"/>
                  </a:lnTo>
                  <a:lnTo>
                    <a:pt x="322" y="466"/>
                  </a:lnTo>
                  <a:lnTo>
                    <a:pt x="322" y="451"/>
                  </a:lnTo>
                  <a:lnTo>
                    <a:pt x="324" y="437"/>
                  </a:lnTo>
                  <a:lnTo>
                    <a:pt x="326" y="421"/>
                  </a:lnTo>
                  <a:lnTo>
                    <a:pt x="332" y="409"/>
                  </a:lnTo>
                  <a:lnTo>
                    <a:pt x="336" y="395"/>
                  </a:lnTo>
                  <a:lnTo>
                    <a:pt x="344" y="383"/>
                  </a:lnTo>
                  <a:lnTo>
                    <a:pt x="352" y="371"/>
                  </a:lnTo>
                  <a:lnTo>
                    <a:pt x="362" y="360"/>
                  </a:lnTo>
                  <a:lnTo>
                    <a:pt x="362" y="360"/>
                  </a:lnTo>
                  <a:lnTo>
                    <a:pt x="372" y="350"/>
                  </a:lnTo>
                  <a:lnTo>
                    <a:pt x="384" y="340"/>
                  </a:lnTo>
                  <a:lnTo>
                    <a:pt x="397" y="332"/>
                  </a:lnTo>
                  <a:lnTo>
                    <a:pt x="409" y="326"/>
                  </a:lnTo>
                  <a:lnTo>
                    <a:pt x="423" y="320"/>
                  </a:lnTo>
                  <a:lnTo>
                    <a:pt x="439" y="316"/>
                  </a:lnTo>
                  <a:lnTo>
                    <a:pt x="453" y="312"/>
                  </a:lnTo>
                  <a:lnTo>
                    <a:pt x="469" y="310"/>
                  </a:lnTo>
                  <a:lnTo>
                    <a:pt x="469" y="310"/>
                  </a:lnTo>
                  <a:lnTo>
                    <a:pt x="469" y="310"/>
                  </a:lnTo>
                  <a:lnTo>
                    <a:pt x="469" y="310"/>
                  </a:lnTo>
                  <a:lnTo>
                    <a:pt x="469" y="310"/>
                  </a:lnTo>
                  <a:lnTo>
                    <a:pt x="469" y="310"/>
                  </a:lnTo>
                  <a:lnTo>
                    <a:pt x="469" y="310"/>
                  </a:lnTo>
                  <a:lnTo>
                    <a:pt x="490" y="310"/>
                  </a:lnTo>
                  <a:lnTo>
                    <a:pt x="506" y="314"/>
                  </a:lnTo>
                  <a:lnTo>
                    <a:pt x="524" y="320"/>
                  </a:lnTo>
                  <a:lnTo>
                    <a:pt x="538" y="330"/>
                  </a:lnTo>
                  <a:lnTo>
                    <a:pt x="538" y="330"/>
                  </a:lnTo>
                  <a:lnTo>
                    <a:pt x="552" y="342"/>
                  </a:lnTo>
                  <a:lnTo>
                    <a:pt x="563" y="356"/>
                  </a:lnTo>
                  <a:lnTo>
                    <a:pt x="569" y="373"/>
                  </a:lnTo>
                  <a:lnTo>
                    <a:pt x="573" y="393"/>
                  </a:lnTo>
                  <a:lnTo>
                    <a:pt x="573" y="393"/>
                  </a:lnTo>
                  <a:lnTo>
                    <a:pt x="573" y="393"/>
                  </a:lnTo>
                  <a:lnTo>
                    <a:pt x="573" y="393"/>
                  </a:lnTo>
                  <a:lnTo>
                    <a:pt x="573" y="393"/>
                  </a:lnTo>
                  <a:lnTo>
                    <a:pt x="573" y="393"/>
                  </a:lnTo>
                  <a:lnTo>
                    <a:pt x="573" y="393"/>
                  </a:lnTo>
                  <a:lnTo>
                    <a:pt x="573" y="411"/>
                  </a:lnTo>
                  <a:lnTo>
                    <a:pt x="567" y="429"/>
                  </a:lnTo>
                  <a:lnTo>
                    <a:pt x="559" y="445"/>
                  </a:lnTo>
                  <a:lnTo>
                    <a:pt x="548" y="460"/>
                  </a:lnTo>
                  <a:lnTo>
                    <a:pt x="548" y="460"/>
                  </a:lnTo>
                  <a:lnTo>
                    <a:pt x="534" y="472"/>
                  </a:lnTo>
                  <a:lnTo>
                    <a:pt x="518" y="482"/>
                  </a:lnTo>
                  <a:lnTo>
                    <a:pt x="502" y="488"/>
                  </a:lnTo>
                  <a:lnTo>
                    <a:pt x="484" y="490"/>
                  </a:lnTo>
                  <a:lnTo>
                    <a:pt x="484" y="490"/>
                  </a:lnTo>
                  <a:close/>
                  <a:moveTo>
                    <a:pt x="688" y="279"/>
                  </a:moveTo>
                  <a:lnTo>
                    <a:pt x="688" y="279"/>
                  </a:lnTo>
                  <a:lnTo>
                    <a:pt x="700" y="298"/>
                  </a:lnTo>
                  <a:lnTo>
                    <a:pt x="712" y="318"/>
                  </a:lnTo>
                  <a:lnTo>
                    <a:pt x="723" y="338"/>
                  </a:lnTo>
                  <a:lnTo>
                    <a:pt x="731" y="358"/>
                  </a:lnTo>
                  <a:lnTo>
                    <a:pt x="731" y="358"/>
                  </a:lnTo>
                  <a:lnTo>
                    <a:pt x="749" y="354"/>
                  </a:lnTo>
                  <a:lnTo>
                    <a:pt x="765" y="348"/>
                  </a:lnTo>
                  <a:lnTo>
                    <a:pt x="777" y="342"/>
                  </a:lnTo>
                  <a:lnTo>
                    <a:pt x="787" y="334"/>
                  </a:lnTo>
                  <a:lnTo>
                    <a:pt x="795" y="328"/>
                  </a:lnTo>
                  <a:lnTo>
                    <a:pt x="803" y="320"/>
                  </a:lnTo>
                  <a:lnTo>
                    <a:pt x="814" y="304"/>
                  </a:lnTo>
                  <a:lnTo>
                    <a:pt x="824" y="290"/>
                  </a:lnTo>
                  <a:lnTo>
                    <a:pt x="834" y="277"/>
                  </a:lnTo>
                  <a:lnTo>
                    <a:pt x="840" y="271"/>
                  </a:lnTo>
                  <a:lnTo>
                    <a:pt x="846" y="265"/>
                  </a:lnTo>
                  <a:lnTo>
                    <a:pt x="856" y="261"/>
                  </a:lnTo>
                  <a:lnTo>
                    <a:pt x="868" y="257"/>
                  </a:lnTo>
                  <a:lnTo>
                    <a:pt x="868" y="257"/>
                  </a:lnTo>
                  <a:lnTo>
                    <a:pt x="846" y="243"/>
                  </a:lnTo>
                  <a:lnTo>
                    <a:pt x="824" y="233"/>
                  </a:lnTo>
                  <a:lnTo>
                    <a:pt x="801" y="227"/>
                  </a:lnTo>
                  <a:lnTo>
                    <a:pt x="791" y="225"/>
                  </a:lnTo>
                  <a:lnTo>
                    <a:pt x="781" y="225"/>
                  </a:lnTo>
                  <a:lnTo>
                    <a:pt x="769" y="227"/>
                  </a:lnTo>
                  <a:lnTo>
                    <a:pt x="757" y="229"/>
                  </a:lnTo>
                  <a:lnTo>
                    <a:pt x="747" y="233"/>
                  </a:lnTo>
                  <a:lnTo>
                    <a:pt x="735" y="239"/>
                  </a:lnTo>
                  <a:lnTo>
                    <a:pt x="723" y="247"/>
                  </a:lnTo>
                  <a:lnTo>
                    <a:pt x="712" y="255"/>
                  </a:lnTo>
                  <a:lnTo>
                    <a:pt x="700" y="267"/>
                  </a:lnTo>
                  <a:lnTo>
                    <a:pt x="688" y="279"/>
                  </a:lnTo>
                  <a:lnTo>
                    <a:pt x="688" y="279"/>
                  </a:lnTo>
                  <a:close/>
                  <a:moveTo>
                    <a:pt x="569" y="188"/>
                  </a:moveTo>
                  <a:lnTo>
                    <a:pt x="569" y="188"/>
                  </a:lnTo>
                  <a:lnTo>
                    <a:pt x="589" y="196"/>
                  </a:lnTo>
                  <a:lnTo>
                    <a:pt x="607" y="209"/>
                  </a:lnTo>
                  <a:lnTo>
                    <a:pt x="627" y="221"/>
                  </a:lnTo>
                  <a:lnTo>
                    <a:pt x="646" y="235"/>
                  </a:lnTo>
                  <a:lnTo>
                    <a:pt x="646" y="235"/>
                  </a:lnTo>
                  <a:lnTo>
                    <a:pt x="658" y="221"/>
                  </a:lnTo>
                  <a:lnTo>
                    <a:pt x="668" y="209"/>
                  </a:lnTo>
                  <a:lnTo>
                    <a:pt x="676" y="196"/>
                  </a:lnTo>
                  <a:lnTo>
                    <a:pt x="682" y="186"/>
                  </a:lnTo>
                  <a:lnTo>
                    <a:pt x="686" y="174"/>
                  </a:lnTo>
                  <a:lnTo>
                    <a:pt x="688" y="164"/>
                  </a:lnTo>
                  <a:lnTo>
                    <a:pt x="690" y="146"/>
                  </a:lnTo>
                  <a:lnTo>
                    <a:pt x="690" y="130"/>
                  </a:lnTo>
                  <a:lnTo>
                    <a:pt x="692" y="111"/>
                  </a:lnTo>
                  <a:lnTo>
                    <a:pt x="694" y="103"/>
                  </a:lnTo>
                  <a:lnTo>
                    <a:pt x="698" y="95"/>
                  </a:lnTo>
                  <a:lnTo>
                    <a:pt x="704" y="87"/>
                  </a:lnTo>
                  <a:lnTo>
                    <a:pt x="712" y="77"/>
                  </a:lnTo>
                  <a:lnTo>
                    <a:pt x="712" y="77"/>
                  </a:lnTo>
                  <a:lnTo>
                    <a:pt x="686" y="77"/>
                  </a:lnTo>
                  <a:lnTo>
                    <a:pt x="664" y="79"/>
                  </a:lnTo>
                  <a:lnTo>
                    <a:pt x="642" y="85"/>
                  </a:lnTo>
                  <a:lnTo>
                    <a:pt x="631" y="89"/>
                  </a:lnTo>
                  <a:lnTo>
                    <a:pt x="621" y="93"/>
                  </a:lnTo>
                  <a:lnTo>
                    <a:pt x="611" y="101"/>
                  </a:lnTo>
                  <a:lnTo>
                    <a:pt x="603" y="107"/>
                  </a:lnTo>
                  <a:lnTo>
                    <a:pt x="595" y="117"/>
                  </a:lnTo>
                  <a:lnTo>
                    <a:pt x="589" y="128"/>
                  </a:lnTo>
                  <a:lnTo>
                    <a:pt x="583" y="140"/>
                  </a:lnTo>
                  <a:lnTo>
                    <a:pt x="577" y="154"/>
                  </a:lnTo>
                  <a:lnTo>
                    <a:pt x="573" y="170"/>
                  </a:lnTo>
                  <a:lnTo>
                    <a:pt x="569" y="188"/>
                  </a:lnTo>
                  <a:lnTo>
                    <a:pt x="569" y="188"/>
                  </a:lnTo>
                  <a:close/>
                  <a:moveTo>
                    <a:pt x="419" y="168"/>
                  </a:moveTo>
                  <a:lnTo>
                    <a:pt x="419" y="168"/>
                  </a:lnTo>
                  <a:lnTo>
                    <a:pt x="441" y="166"/>
                  </a:lnTo>
                  <a:lnTo>
                    <a:pt x="463" y="166"/>
                  </a:lnTo>
                  <a:lnTo>
                    <a:pt x="486" y="166"/>
                  </a:lnTo>
                  <a:lnTo>
                    <a:pt x="508" y="170"/>
                  </a:lnTo>
                  <a:lnTo>
                    <a:pt x="508" y="170"/>
                  </a:lnTo>
                  <a:lnTo>
                    <a:pt x="512" y="152"/>
                  </a:lnTo>
                  <a:lnTo>
                    <a:pt x="516" y="136"/>
                  </a:lnTo>
                  <a:lnTo>
                    <a:pt x="516" y="122"/>
                  </a:lnTo>
                  <a:lnTo>
                    <a:pt x="516" y="109"/>
                  </a:lnTo>
                  <a:lnTo>
                    <a:pt x="514" y="97"/>
                  </a:lnTo>
                  <a:lnTo>
                    <a:pt x="510" y="87"/>
                  </a:lnTo>
                  <a:lnTo>
                    <a:pt x="502" y="71"/>
                  </a:lnTo>
                  <a:lnTo>
                    <a:pt x="494" y="55"/>
                  </a:lnTo>
                  <a:lnTo>
                    <a:pt x="488" y="41"/>
                  </a:lnTo>
                  <a:lnTo>
                    <a:pt x="486" y="30"/>
                  </a:lnTo>
                  <a:lnTo>
                    <a:pt x="486" y="22"/>
                  </a:lnTo>
                  <a:lnTo>
                    <a:pt x="486" y="12"/>
                  </a:lnTo>
                  <a:lnTo>
                    <a:pt x="488" y="0"/>
                  </a:lnTo>
                  <a:lnTo>
                    <a:pt x="488" y="0"/>
                  </a:lnTo>
                  <a:lnTo>
                    <a:pt x="465" y="12"/>
                  </a:lnTo>
                  <a:lnTo>
                    <a:pt x="445" y="26"/>
                  </a:lnTo>
                  <a:lnTo>
                    <a:pt x="429" y="41"/>
                  </a:lnTo>
                  <a:lnTo>
                    <a:pt x="423" y="51"/>
                  </a:lnTo>
                  <a:lnTo>
                    <a:pt x="417" y="61"/>
                  </a:lnTo>
                  <a:lnTo>
                    <a:pt x="413" y="71"/>
                  </a:lnTo>
                  <a:lnTo>
                    <a:pt x="409" y="81"/>
                  </a:lnTo>
                  <a:lnTo>
                    <a:pt x="407" y="93"/>
                  </a:lnTo>
                  <a:lnTo>
                    <a:pt x="407" y="105"/>
                  </a:lnTo>
                  <a:lnTo>
                    <a:pt x="407" y="120"/>
                  </a:lnTo>
                  <a:lnTo>
                    <a:pt x="409" y="134"/>
                  </a:lnTo>
                  <a:lnTo>
                    <a:pt x="413" y="150"/>
                  </a:lnTo>
                  <a:lnTo>
                    <a:pt x="419" y="168"/>
                  </a:lnTo>
                  <a:lnTo>
                    <a:pt x="419" y="168"/>
                  </a:lnTo>
                  <a:close/>
                  <a:moveTo>
                    <a:pt x="279" y="225"/>
                  </a:moveTo>
                  <a:lnTo>
                    <a:pt x="279" y="225"/>
                  </a:lnTo>
                  <a:lnTo>
                    <a:pt x="297" y="213"/>
                  </a:lnTo>
                  <a:lnTo>
                    <a:pt x="316" y="200"/>
                  </a:lnTo>
                  <a:lnTo>
                    <a:pt x="336" y="190"/>
                  </a:lnTo>
                  <a:lnTo>
                    <a:pt x="358" y="182"/>
                  </a:lnTo>
                  <a:lnTo>
                    <a:pt x="358" y="182"/>
                  </a:lnTo>
                  <a:lnTo>
                    <a:pt x="352" y="164"/>
                  </a:lnTo>
                  <a:lnTo>
                    <a:pt x="346" y="148"/>
                  </a:lnTo>
                  <a:lnTo>
                    <a:pt x="340" y="136"/>
                  </a:lnTo>
                  <a:lnTo>
                    <a:pt x="334" y="126"/>
                  </a:lnTo>
                  <a:lnTo>
                    <a:pt x="326" y="117"/>
                  </a:lnTo>
                  <a:lnTo>
                    <a:pt x="318" y="109"/>
                  </a:lnTo>
                  <a:lnTo>
                    <a:pt x="303" y="99"/>
                  </a:lnTo>
                  <a:lnTo>
                    <a:pt x="289" y="89"/>
                  </a:lnTo>
                  <a:lnTo>
                    <a:pt x="275" y="79"/>
                  </a:lnTo>
                  <a:lnTo>
                    <a:pt x="269" y="73"/>
                  </a:lnTo>
                  <a:lnTo>
                    <a:pt x="263" y="65"/>
                  </a:lnTo>
                  <a:lnTo>
                    <a:pt x="259" y="57"/>
                  </a:lnTo>
                  <a:lnTo>
                    <a:pt x="255" y="45"/>
                  </a:lnTo>
                  <a:lnTo>
                    <a:pt x="255" y="45"/>
                  </a:lnTo>
                  <a:lnTo>
                    <a:pt x="243" y="67"/>
                  </a:lnTo>
                  <a:lnTo>
                    <a:pt x="233" y="89"/>
                  </a:lnTo>
                  <a:lnTo>
                    <a:pt x="225" y="109"/>
                  </a:lnTo>
                  <a:lnTo>
                    <a:pt x="225" y="122"/>
                  </a:lnTo>
                  <a:lnTo>
                    <a:pt x="225" y="132"/>
                  </a:lnTo>
                  <a:lnTo>
                    <a:pt x="225" y="144"/>
                  </a:lnTo>
                  <a:lnTo>
                    <a:pt x="227" y="154"/>
                  </a:lnTo>
                  <a:lnTo>
                    <a:pt x="231" y="166"/>
                  </a:lnTo>
                  <a:lnTo>
                    <a:pt x="237" y="178"/>
                  </a:lnTo>
                  <a:lnTo>
                    <a:pt x="245" y="190"/>
                  </a:lnTo>
                  <a:lnTo>
                    <a:pt x="255" y="200"/>
                  </a:lnTo>
                  <a:lnTo>
                    <a:pt x="265" y="213"/>
                  </a:lnTo>
                  <a:lnTo>
                    <a:pt x="279" y="225"/>
                  </a:lnTo>
                  <a:lnTo>
                    <a:pt x="279" y="225"/>
                  </a:lnTo>
                  <a:close/>
                  <a:moveTo>
                    <a:pt x="186" y="344"/>
                  </a:moveTo>
                  <a:lnTo>
                    <a:pt x="186" y="344"/>
                  </a:lnTo>
                  <a:lnTo>
                    <a:pt x="196" y="324"/>
                  </a:lnTo>
                  <a:lnTo>
                    <a:pt x="206" y="304"/>
                  </a:lnTo>
                  <a:lnTo>
                    <a:pt x="218" y="285"/>
                  </a:lnTo>
                  <a:lnTo>
                    <a:pt x="233" y="267"/>
                  </a:lnTo>
                  <a:lnTo>
                    <a:pt x="233" y="267"/>
                  </a:lnTo>
                  <a:lnTo>
                    <a:pt x="218" y="255"/>
                  </a:lnTo>
                  <a:lnTo>
                    <a:pt x="206" y="245"/>
                  </a:lnTo>
                  <a:lnTo>
                    <a:pt x="194" y="237"/>
                  </a:lnTo>
                  <a:lnTo>
                    <a:pt x="184" y="231"/>
                  </a:lnTo>
                  <a:lnTo>
                    <a:pt x="174" y="227"/>
                  </a:lnTo>
                  <a:lnTo>
                    <a:pt x="164" y="225"/>
                  </a:lnTo>
                  <a:lnTo>
                    <a:pt x="146" y="223"/>
                  </a:lnTo>
                  <a:lnTo>
                    <a:pt x="127" y="223"/>
                  </a:lnTo>
                  <a:lnTo>
                    <a:pt x="111" y="221"/>
                  </a:lnTo>
                  <a:lnTo>
                    <a:pt x="103" y="219"/>
                  </a:lnTo>
                  <a:lnTo>
                    <a:pt x="93" y="215"/>
                  </a:lnTo>
                  <a:lnTo>
                    <a:pt x="85" y="209"/>
                  </a:lnTo>
                  <a:lnTo>
                    <a:pt x="77" y="200"/>
                  </a:lnTo>
                  <a:lnTo>
                    <a:pt x="77" y="200"/>
                  </a:lnTo>
                  <a:lnTo>
                    <a:pt x="75" y="227"/>
                  </a:lnTo>
                  <a:lnTo>
                    <a:pt x="77" y="249"/>
                  </a:lnTo>
                  <a:lnTo>
                    <a:pt x="83" y="271"/>
                  </a:lnTo>
                  <a:lnTo>
                    <a:pt x="87" y="281"/>
                  </a:lnTo>
                  <a:lnTo>
                    <a:pt x="93" y="292"/>
                  </a:lnTo>
                  <a:lnTo>
                    <a:pt x="99" y="302"/>
                  </a:lnTo>
                  <a:lnTo>
                    <a:pt x="107" y="310"/>
                  </a:lnTo>
                  <a:lnTo>
                    <a:pt x="115" y="318"/>
                  </a:lnTo>
                  <a:lnTo>
                    <a:pt x="127" y="324"/>
                  </a:lnTo>
                  <a:lnTo>
                    <a:pt x="140" y="330"/>
                  </a:lnTo>
                  <a:lnTo>
                    <a:pt x="154" y="336"/>
                  </a:lnTo>
                  <a:lnTo>
                    <a:pt x="168" y="340"/>
                  </a:lnTo>
                  <a:lnTo>
                    <a:pt x="186" y="344"/>
                  </a:lnTo>
                  <a:lnTo>
                    <a:pt x="186" y="344"/>
                  </a:lnTo>
                  <a:close/>
                  <a:moveTo>
                    <a:pt x="166" y="494"/>
                  </a:moveTo>
                  <a:lnTo>
                    <a:pt x="166" y="494"/>
                  </a:lnTo>
                  <a:lnTo>
                    <a:pt x="164" y="472"/>
                  </a:lnTo>
                  <a:lnTo>
                    <a:pt x="164" y="449"/>
                  </a:lnTo>
                  <a:lnTo>
                    <a:pt x="166" y="427"/>
                  </a:lnTo>
                  <a:lnTo>
                    <a:pt x="168" y="405"/>
                  </a:lnTo>
                  <a:lnTo>
                    <a:pt x="168" y="405"/>
                  </a:lnTo>
                  <a:lnTo>
                    <a:pt x="150" y="399"/>
                  </a:lnTo>
                  <a:lnTo>
                    <a:pt x="133" y="397"/>
                  </a:lnTo>
                  <a:lnTo>
                    <a:pt x="119" y="397"/>
                  </a:lnTo>
                  <a:lnTo>
                    <a:pt x="107" y="397"/>
                  </a:lnTo>
                  <a:lnTo>
                    <a:pt x="97" y="399"/>
                  </a:lnTo>
                  <a:lnTo>
                    <a:pt x="87" y="403"/>
                  </a:lnTo>
                  <a:lnTo>
                    <a:pt x="69" y="409"/>
                  </a:lnTo>
                  <a:lnTo>
                    <a:pt x="54" y="419"/>
                  </a:lnTo>
                  <a:lnTo>
                    <a:pt x="38" y="425"/>
                  </a:lnTo>
                  <a:lnTo>
                    <a:pt x="30" y="427"/>
                  </a:lnTo>
                  <a:lnTo>
                    <a:pt x="20" y="427"/>
                  </a:lnTo>
                  <a:lnTo>
                    <a:pt x="10" y="427"/>
                  </a:lnTo>
                  <a:lnTo>
                    <a:pt x="0" y="425"/>
                  </a:lnTo>
                  <a:lnTo>
                    <a:pt x="0" y="425"/>
                  </a:lnTo>
                  <a:lnTo>
                    <a:pt x="10" y="447"/>
                  </a:lnTo>
                  <a:lnTo>
                    <a:pt x="24" y="466"/>
                  </a:lnTo>
                  <a:lnTo>
                    <a:pt x="40" y="484"/>
                  </a:lnTo>
                  <a:lnTo>
                    <a:pt x="48" y="490"/>
                  </a:lnTo>
                  <a:lnTo>
                    <a:pt x="59" y="496"/>
                  </a:lnTo>
                  <a:lnTo>
                    <a:pt x="69" y="500"/>
                  </a:lnTo>
                  <a:lnTo>
                    <a:pt x="79" y="504"/>
                  </a:lnTo>
                  <a:lnTo>
                    <a:pt x="91" y="506"/>
                  </a:lnTo>
                  <a:lnTo>
                    <a:pt x="105" y="506"/>
                  </a:lnTo>
                  <a:lnTo>
                    <a:pt x="119" y="506"/>
                  </a:lnTo>
                  <a:lnTo>
                    <a:pt x="133" y="504"/>
                  </a:lnTo>
                  <a:lnTo>
                    <a:pt x="150" y="500"/>
                  </a:lnTo>
                  <a:lnTo>
                    <a:pt x="166" y="494"/>
                  </a:lnTo>
                  <a:lnTo>
                    <a:pt x="166" y="494"/>
                  </a:lnTo>
                  <a:close/>
                  <a:moveTo>
                    <a:pt x="225" y="634"/>
                  </a:moveTo>
                  <a:lnTo>
                    <a:pt x="225" y="634"/>
                  </a:lnTo>
                  <a:lnTo>
                    <a:pt x="210" y="615"/>
                  </a:lnTo>
                  <a:lnTo>
                    <a:pt x="198" y="597"/>
                  </a:lnTo>
                  <a:lnTo>
                    <a:pt x="188" y="577"/>
                  </a:lnTo>
                  <a:lnTo>
                    <a:pt x="180" y="555"/>
                  </a:lnTo>
                  <a:lnTo>
                    <a:pt x="180" y="555"/>
                  </a:lnTo>
                  <a:lnTo>
                    <a:pt x="162" y="561"/>
                  </a:lnTo>
                  <a:lnTo>
                    <a:pt x="148" y="567"/>
                  </a:lnTo>
                  <a:lnTo>
                    <a:pt x="135" y="573"/>
                  </a:lnTo>
                  <a:lnTo>
                    <a:pt x="125" y="579"/>
                  </a:lnTo>
                  <a:lnTo>
                    <a:pt x="115" y="587"/>
                  </a:lnTo>
                  <a:lnTo>
                    <a:pt x="109" y="593"/>
                  </a:lnTo>
                  <a:lnTo>
                    <a:pt x="97" y="609"/>
                  </a:lnTo>
                  <a:lnTo>
                    <a:pt x="89" y="624"/>
                  </a:lnTo>
                  <a:lnTo>
                    <a:pt x="79" y="638"/>
                  </a:lnTo>
                  <a:lnTo>
                    <a:pt x="73" y="644"/>
                  </a:lnTo>
                  <a:lnTo>
                    <a:pt x="65" y="650"/>
                  </a:lnTo>
                  <a:lnTo>
                    <a:pt x="54" y="654"/>
                  </a:lnTo>
                  <a:lnTo>
                    <a:pt x="44" y="658"/>
                  </a:lnTo>
                  <a:lnTo>
                    <a:pt x="44" y="658"/>
                  </a:lnTo>
                  <a:lnTo>
                    <a:pt x="65" y="670"/>
                  </a:lnTo>
                  <a:lnTo>
                    <a:pt x="87" y="680"/>
                  </a:lnTo>
                  <a:lnTo>
                    <a:pt x="109" y="688"/>
                  </a:lnTo>
                  <a:lnTo>
                    <a:pt x="119" y="688"/>
                  </a:lnTo>
                  <a:lnTo>
                    <a:pt x="131" y="688"/>
                  </a:lnTo>
                  <a:lnTo>
                    <a:pt x="142" y="688"/>
                  </a:lnTo>
                  <a:lnTo>
                    <a:pt x="154" y="686"/>
                  </a:lnTo>
                  <a:lnTo>
                    <a:pt x="166" y="682"/>
                  </a:lnTo>
                  <a:lnTo>
                    <a:pt x="176" y="676"/>
                  </a:lnTo>
                  <a:lnTo>
                    <a:pt x="188" y="668"/>
                  </a:lnTo>
                  <a:lnTo>
                    <a:pt x="200" y="658"/>
                  </a:lnTo>
                  <a:lnTo>
                    <a:pt x="212" y="648"/>
                  </a:lnTo>
                  <a:lnTo>
                    <a:pt x="225" y="634"/>
                  </a:lnTo>
                  <a:lnTo>
                    <a:pt x="225" y="634"/>
                  </a:lnTo>
                  <a:close/>
                  <a:moveTo>
                    <a:pt x="344" y="727"/>
                  </a:moveTo>
                  <a:lnTo>
                    <a:pt x="344" y="727"/>
                  </a:lnTo>
                  <a:lnTo>
                    <a:pt x="324" y="717"/>
                  </a:lnTo>
                  <a:lnTo>
                    <a:pt x="303" y="707"/>
                  </a:lnTo>
                  <a:lnTo>
                    <a:pt x="285" y="694"/>
                  </a:lnTo>
                  <a:lnTo>
                    <a:pt x="267" y="680"/>
                  </a:lnTo>
                  <a:lnTo>
                    <a:pt x="267" y="680"/>
                  </a:lnTo>
                  <a:lnTo>
                    <a:pt x="253" y="692"/>
                  </a:lnTo>
                  <a:lnTo>
                    <a:pt x="243" y="707"/>
                  </a:lnTo>
                  <a:lnTo>
                    <a:pt x="235" y="717"/>
                  </a:lnTo>
                  <a:lnTo>
                    <a:pt x="231" y="729"/>
                  </a:lnTo>
                  <a:lnTo>
                    <a:pt x="227" y="739"/>
                  </a:lnTo>
                  <a:lnTo>
                    <a:pt x="225" y="749"/>
                  </a:lnTo>
                  <a:lnTo>
                    <a:pt x="223" y="767"/>
                  </a:lnTo>
                  <a:lnTo>
                    <a:pt x="220" y="785"/>
                  </a:lnTo>
                  <a:lnTo>
                    <a:pt x="218" y="802"/>
                  </a:lnTo>
                  <a:lnTo>
                    <a:pt x="216" y="810"/>
                  </a:lnTo>
                  <a:lnTo>
                    <a:pt x="212" y="818"/>
                  </a:lnTo>
                  <a:lnTo>
                    <a:pt x="206" y="828"/>
                  </a:lnTo>
                  <a:lnTo>
                    <a:pt x="198" y="836"/>
                  </a:lnTo>
                  <a:lnTo>
                    <a:pt x="198" y="836"/>
                  </a:lnTo>
                  <a:lnTo>
                    <a:pt x="225" y="836"/>
                  </a:lnTo>
                  <a:lnTo>
                    <a:pt x="249" y="836"/>
                  </a:lnTo>
                  <a:lnTo>
                    <a:pt x="271" y="830"/>
                  </a:lnTo>
                  <a:lnTo>
                    <a:pt x="281" y="826"/>
                  </a:lnTo>
                  <a:lnTo>
                    <a:pt x="291" y="820"/>
                  </a:lnTo>
                  <a:lnTo>
                    <a:pt x="299" y="814"/>
                  </a:lnTo>
                  <a:lnTo>
                    <a:pt x="308" y="806"/>
                  </a:lnTo>
                  <a:lnTo>
                    <a:pt x="316" y="796"/>
                  </a:lnTo>
                  <a:lnTo>
                    <a:pt x="324" y="785"/>
                  </a:lnTo>
                  <a:lnTo>
                    <a:pt x="330" y="773"/>
                  </a:lnTo>
                  <a:lnTo>
                    <a:pt x="334" y="759"/>
                  </a:lnTo>
                  <a:lnTo>
                    <a:pt x="340" y="745"/>
                  </a:lnTo>
                  <a:lnTo>
                    <a:pt x="344" y="727"/>
                  </a:lnTo>
                  <a:lnTo>
                    <a:pt x="344" y="727"/>
                  </a:lnTo>
                  <a:close/>
                  <a:moveTo>
                    <a:pt x="494" y="747"/>
                  </a:moveTo>
                  <a:lnTo>
                    <a:pt x="494" y="747"/>
                  </a:lnTo>
                  <a:lnTo>
                    <a:pt x="471" y="749"/>
                  </a:lnTo>
                  <a:lnTo>
                    <a:pt x="447" y="749"/>
                  </a:lnTo>
                  <a:lnTo>
                    <a:pt x="425" y="747"/>
                  </a:lnTo>
                  <a:lnTo>
                    <a:pt x="403" y="745"/>
                  </a:lnTo>
                  <a:lnTo>
                    <a:pt x="403" y="745"/>
                  </a:lnTo>
                  <a:lnTo>
                    <a:pt x="399" y="763"/>
                  </a:lnTo>
                  <a:lnTo>
                    <a:pt x="397" y="779"/>
                  </a:lnTo>
                  <a:lnTo>
                    <a:pt x="395" y="794"/>
                  </a:lnTo>
                  <a:lnTo>
                    <a:pt x="397" y="806"/>
                  </a:lnTo>
                  <a:lnTo>
                    <a:pt x="399" y="816"/>
                  </a:lnTo>
                  <a:lnTo>
                    <a:pt x="401" y="826"/>
                  </a:lnTo>
                  <a:lnTo>
                    <a:pt x="409" y="842"/>
                  </a:lnTo>
                  <a:lnTo>
                    <a:pt x="417" y="858"/>
                  </a:lnTo>
                  <a:lnTo>
                    <a:pt x="423" y="875"/>
                  </a:lnTo>
                  <a:lnTo>
                    <a:pt x="425" y="883"/>
                  </a:lnTo>
                  <a:lnTo>
                    <a:pt x="427" y="893"/>
                  </a:lnTo>
                  <a:lnTo>
                    <a:pt x="425" y="903"/>
                  </a:lnTo>
                  <a:lnTo>
                    <a:pt x="423" y="913"/>
                  </a:lnTo>
                  <a:lnTo>
                    <a:pt x="423" y="913"/>
                  </a:lnTo>
                  <a:lnTo>
                    <a:pt x="445" y="901"/>
                  </a:lnTo>
                  <a:lnTo>
                    <a:pt x="465" y="889"/>
                  </a:lnTo>
                  <a:lnTo>
                    <a:pt x="482" y="873"/>
                  </a:lnTo>
                  <a:lnTo>
                    <a:pt x="488" y="864"/>
                  </a:lnTo>
                  <a:lnTo>
                    <a:pt x="494" y="854"/>
                  </a:lnTo>
                  <a:lnTo>
                    <a:pt x="500" y="844"/>
                  </a:lnTo>
                  <a:lnTo>
                    <a:pt x="502" y="832"/>
                  </a:lnTo>
                  <a:lnTo>
                    <a:pt x="504" y="822"/>
                  </a:lnTo>
                  <a:lnTo>
                    <a:pt x="506" y="808"/>
                  </a:lnTo>
                  <a:lnTo>
                    <a:pt x="504" y="794"/>
                  </a:lnTo>
                  <a:lnTo>
                    <a:pt x="502" y="779"/>
                  </a:lnTo>
                  <a:lnTo>
                    <a:pt x="498" y="763"/>
                  </a:lnTo>
                  <a:lnTo>
                    <a:pt x="494" y="747"/>
                  </a:lnTo>
                  <a:lnTo>
                    <a:pt x="494" y="747"/>
                  </a:lnTo>
                  <a:close/>
                  <a:moveTo>
                    <a:pt x="631" y="674"/>
                  </a:moveTo>
                  <a:lnTo>
                    <a:pt x="631" y="674"/>
                  </a:lnTo>
                  <a:lnTo>
                    <a:pt x="613" y="686"/>
                  </a:lnTo>
                  <a:lnTo>
                    <a:pt x="593" y="698"/>
                  </a:lnTo>
                  <a:lnTo>
                    <a:pt x="573" y="709"/>
                  </a:lnTo>
                  <a:lnTo>
                    <a:pt x="552" y="719"/>
                  </a:lnTo>
                  <a:lnTo>
                    <a:pt x="552" y="719"/>
                  </a:lnTo>
                  <a:lnTo>
                    <a:pt x="557" y="735"/>
                  </a:lnTo>
                  <a:lnTo>
                    <a:pt x="563" y="751"/>
                  </a:lnTo>
                  <a:lnTo>
                    <a:pt x="569" y="763"/>
                  </a:lnTo>
                  <a:lnTo>
                    <a:pt x="577" y="773"/>
                  </a:lnTo>
                  <a:lnTo>
                    <a:pt x="583" y="781"/>
                  </a:lnTo>
                  <a:lnTo>
                    <a:pt x="591" y="790"/>
                  </a:lnTo>
                  <a:lnTo>
                    <a:pt x="607" y="800"/>
                  </a:lnTo>
                  <a:lnTo>
                    <a:pt x="621" y="810"/>
                  </a:lnTo>
                  <a:lnTo>
                    <a:pt x="635" y="820"/>
                  </a:lnTo>
                  <a:lnTo>
                    <a:pt x="642" y="826"/>
                  </a:lnTo>
                  <a:lnTo>
                    <a:pt x="646" y="834"/>
                  </a:lnTo>
                  <a:lnTo>
                    <a:pt x="650" y="842"/>
                  </a:lnTo>
                  <a:lnTo>
                    <a:pt x="654" y="854"/>
                  </a:lnTo>
                  <a:lnTo>
                    <a:pt x="654" y="854"/>
                  </a:lnTo>
                  <a:lnTo>
                    <a:pt x="668" y="832"/>
                  </a:lnTo>
                  <a:lnTo>
                    <a:pt x="678" y="812"/>
                  </a:lnTo>
                  <a:lnTo>
                    <a:pt x="684" y="790"/>
                  </a:lnTo>
                  <a:lnTo>
                    <a:pt x="686" y="777"/>
                  </a:lnTo>
                  <a:lnTo>
                    <a:pt x="686" y="767"/>
                  </a:lnTo>
                  <a:lnTo>
                    <a:pt x="684" y="755"/>
                  </a:lnTo>
                  <a:lnTo>
                    <a:pt x="682" y="745"/>
                  </a:lnTo>
                  <a:lnTo>
                    <a:pt x="678" y="733"/>
                  </a:lnTo>
                  <a:lnTo>
                    <a:pt x="672" y="721"/>
                  </a:lnTo>
                  <a:lnTo>
                    <a:pt x="666" y="711"/>
                  </a:lnTo>
                  <a:lnTo>
                    <a:pt x="656" y="698"/>
                  </a:lnTo>
                  <a:lnTo>
                    <a:pt x="644" y="686"/>
                  </a:lnTo>
                  <a:lnTo>
                    <a:pt x="631" y="674"/>
                  </a:lnTo>
                  <a:lnTo>
                    <a:pt x="631" y="674"/>
                  </a:lnTo>
                  <a:close/>
                  <a:moveTo>
                    <a:pt x="716" y="553"/>
                  </a:moveTo>
                  <a:lnTo>
                    <a:pt x="716" y="553"/>
                  </a:lnTo>
                  <a:lnTo>
                    <a:pt x="708" y="573"/>
                  </a:lnTo>
                  <a:lnTo>
                    <a:pt x="696" y="593"/>
                  </a:lnTo>
                  <a:lnTo>
                    <a:pt x="684" y="611"/>
                  </a:lnTo>
                  <a:lnTo>
                    <a:pt x="670" y="630"/>
                  </a:lnTo>
                  <a:lnTo>
                    <a:pt x="670" y="630"/>
                  </a:lnTo>
                  <a:lnTo>
                    <a:pt x="684" y="644"/>
                  </a:lnTo>
                  <a:lnTo>
                    <a:pt x="696" y="654"/>
                  </a:lnTo>
                  <a:lnTo>
                    <a:pt x="708" y="660"/>
                  </a:lnTo>
                  <a:lnTo>
                    <a:pt x="718" y="666"/>
                  </a:lnTo>
                  <a:lnTo>
                    <a:pt x="729" y="670"/>
                  </a:lnTo>
                  <a:lnTo>
                    <a:pt x="739" y="672"/>
                  </a:lnTo>
                  <a:lnTo>
                    <a:pt x="759" y="674"/>
                  </a:lnTo>
                  <a:lnTo>
                    <a:pt x="775" y="674"/>
                  </a:lnTo>
                  <a:lnTo>
                    <a:pt x="793" y="676"/>
                  </a:lnTo>
                  <a:lnTo>
                    <a:pt x="801" y="680"/>
                  </a:lnTo>
                  <a:lnTo>
                    <a:pt x="810" y="684"/>
                  </a:lnTo>
                  <a:lnTo>
                    <a:pt x="818" y="688"/>
                  </a:lnTo>
                  <a:lnTo>
                    <a:pt x="826" y="696"/>
                  </a:lnTo>
                  <a:lnTo>
                    <a:pt x="826" y="696"/>
                  </a:lnTo>
                  <a:lnTo>
                    <a:pt x="828" y="672"/>
                  </a:lnTo>
                  <a:lnTo>
                    <a:pt x="826" y="648"/>
                  </a:lnTo>
                  <a:lnTo>
                    <a:pt x="820" y="626"/>
                  </a:lnTo>
                  <a:lnTo>
                    <a:pt x="816" y="615"/>
                  </a:lnTo>
                  <a:lnTo>
                    <a:pt x="812" y="605"/>
                  </a:lnTo>
                  <a:lnTo>
                    <a:pt x="803" y="597"/>
                  </a:lnTo>
                  <a:lnTo>
                    <a:pt x="795" y="587"/>
                  </a:lnTo>
                  <a:lnTo>
                    <a:pt x="787" y="581"/>
                  </a:lnTo>
                  <a:lnTo>
                    <a:pt x="777" y="573"/>
                  </a:lnTo>
                  <a:lnTo>
                    <a:pt x="765" y="567"/>
                  </a:lnTo>
                  <a:lnTo>
                    <a:pt x="751" y="561"/>
                  </a:lnTo>
                  <a:lnTo>
                    <a:pt x="735" y="557"/>
                  </a:lnTo>
                  <a:lnTo>
                    <a:pt x="716" y="553"/>
                  </a:lnTo>
                  <a:lnTo>
                    <a:pt x="716" y="55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65000"/>
                    <a:lumOff val="35000"/>
                  </a:schemeClr>
                </a:solidFill>
              </a:endParaRPr>
            </a:p>
          </p:txBody>
        </p:sp>
      </p:grpSp>
      <p:sp>
        <p:nvSpPr>
          <p:cNvPr id="37" name="文本框 36"/>
          <p:cNvSpPr txBox="1"/>
          <p:nvPr/>
        </p:nvSpPr>
        <p:spPr>
          <a:xfrm>
            <a:off x="8286750" y="4965065"/>
            <a:ext cx="2649855" cy="55943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0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在此输入您的描述内容，在此输入您的描述内容在此输入您的描述内容在此输入您的描述内容在此输入您的描述内容</a:t>
            </a:r>
          </a:p>
        </p:txBody>
      </p:sp>
      <p:sp>
        <p:nvSpPr>
          <p:cNvPr id="38" name="TextBox 1210"/>
          <p:cNvSpPr/>
          <p:nvPr/>
        </p:nvSpPr>
        <p:spPr>
          <a:xfrm>
            <a:off x="8338185" y="4628515"/>
            <a:ext cx="2576195" cy="352425"/>
          </a:xfrm>
          <a:prstGeom prst="rect">
            <a:avLst/>
          </a:prstGeom>
          <a:noFill/>
          <a:ln w="9525">
            <a:noFill/>
            <a:miter/>
          </a:ln>
        </p:spPr>
        <p:txBody>
          <a:bodyPr wrap="square">
            <a:spAutoFit/>
          </a:bodyPr>
          <a:lstStyle/>
          <a:p>
            <a:pPr lvl="0" algn="ctr"/>
            <a:r>
              <a:rPr lang="zh-CN" altLang="en-US" sz="1600" b="1" dirty="0">
                <a:solidFill>
                  <a:schemeClr val="tx1">
                    <a:lumMod val="65000"/>
                    <a:lumOff val="35000"/>
                  </a:schemeClr>
                </a:solidFill>
                <a:latin typeface="微软雅黑" pitchFamily="34" charset="-122"/>
                <a:ea typeface="微软雅黑" pitchFamily="34" charset="-122"/>
                <a:sym typeface="Arial" pitchFamily="34" charset="0"/>
              </a:rPr>
              <a:t>此处添加标题</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 name="组合 42"/>
          <p:cNvGrpSpPr/>
          <p:nvPr/>
        </p:nvGrpSpPr>
        <p:grpSpPr>
          <a:xfrm>
            <a:off x="-405765" y="-515620"/>
            <a:ext cx="3069590" cy="3069590"/>
            <a:chOff x="5274" y="1265"/>
            <a:chExt cx="8608" cy="8608"/>
          </a:xfrm>
        </p:grpSpPr>
        <p:sp>
          <p:nvSpPr>
            <p:cNvPr id="44" name="椭圆 43"/>
            <p:cNvSpPr/>
            <p:nvPr/>
          </p:nvSpPr>
          <p:spPr>
            <a:xfrm>
              <a:off x="5274" y="1265"/>
              <a:ext cx="8609" cy="8609"/>
            </a:xfrm>
            <a:prstGeom prst="ellipse">
              <a:avLst/>
            </a:prstGeom>
            <a:solidFill>
              <a:schemeClr val="bg1"/>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5480" y="1489"/>
              <a:ext cx="8210" cy="8210"/>
            </a:xfrm>
            <a:prstGeom prst="ellipse">
              <a:avLst/>
            </a:prstGeom>
            <a:noFill/>
            <a:ln w="9525">
              <a:solidFill>
                <a:srgbClr val="A67346"/>
              </a:solidFill>
              <a:prstDash val="sysDot"/>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3695065" y="-172720"/>
            <a:ext cx="7593965" cy="7593965"/>
            <a:chOff x="5274" y="1265"/>
            <a:chExt cx="8608" cy="8608"/>
          </a:xfrm>
        </p:grpSpPr>
        <p:sp>
          <p:nvSpPr>
            <p:cNvPr id="23" name="椭圆 22"/>
            <p:cNvSpPr/>
            <p:nvPr/>
          </p:nvSpPr>
          <p:spPr>
            <a:xfrm>
              <a:off x="5274" y="1265"/>
              <a:ext cx="8609" cy="8609"/>
            </a:xfrm>
            <a:prstGeom prst="ellipse">
              <a:avLst/>
            </a:prstGeom>
            <a:solidFill>
              <a:schemeClr val="bg1"/>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5480" y="1489"/>
              <a:ext cx="8210" cy="8210"/>
            </a:xfrm>
            <a:prstGeom prst="ellipse">
              <a:avLst/>
            </a:prstGeom>
            <a:noFill/>
            <a:ln w="9525">
              <a:solidFill>
                <a:srgbClr val="A67346"/>
              </a:solidFill>
              <a:prstDash val="sysDot"/>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0" name="文本框 19"/>
          <p:cNvSpPr txBox="1"/>
          <p:nvPr/>
        </p:nvSpPr>
        <p:spPr>
          <a:xfrm>
            <a:off x="283210" y="1347470"/>
            <a:ext cx="1659255" cy="417830"/>
          </a:xfrm>
          <a:prstGeom prst="rect">
            <a:avLst/>
          </a:prstGeom>
          <a:noFill/>
        </p:spPr>
        <p:txBody>
          <a:bodyPr wrap="square" rtlCol="0">
            <a:spAutoFit/>
          </a:bodyPr>
          <a:lstStyle/>
          <a:p>
            <a:pPr algn="l"/>
            <a:r>
              <a:rPr lang="en-US" altLang="zh-CN" sz="2000" b="1">
                <a:solidFill>
                  <a:srgbClr val="A67346"/>
                </a:solidFill>
                <a:latin typeface="微软雅黑" charset="0"/>
                <a:ea typeface="微软雅黑" charset="0"/>
                <a:sym typeface="+mn-ea"/>
              </a:rPr>
              <a:t>CONTENTS</a:t>
            </a:r>
          </a:p>
        </p:txBody>
      </p:sp>
      <p:sp>
        <p:nvSpPr>
          <p:cNvPr id="33" name="文本框 32"/>
          <p:cNvSpPr txBox="1"/>
          <p:nvPr/>
        </p:nvSpPr>
        <p:spPr>
          <a:xfrm>
            <a:off x="207645" y="478790"/>
            <a:ext cx="1798955" cy="972820"/>
          </a:xfrm>
          <a:prstGeom prst="rect">
            <a:avLst/>
          </a:prstGeom>
          <a:noFill/>
        </p:spPr>
        <p:txBody>
          <a:bodyPr wrap="square" rtlCol="0">
            <a:spAutoFit/>
          </a:bodyPr>
          <a:lstStyle/>
          <a:p>
            <a:pPr algn="ctr"/>
            <a:r>
              <a:rPr lang="zh-CN" altLang="en-US" sz="5400" b="1">
                <a:solidFill>
                  <a:srgbClr val="A67346"/>
                </a:solidFill>
                <a:latin typeface="微软雅黑" charset="0"/>
                <a:ea typeface="微软雅黑" charset="0"/>
                <a:sym typeface="+mn-ea"/>
              </a:rPr>
              <a:t>目 录</a:t>
            </a:r>
          </a:p>
        </p:txBody>
      </p:sp>
      <p:sp>
        <p:nvSpPr>
          <p:cNvPr id="4" name="文本框 3"/>
          <p:cNvSpPr txBox="1"/>
          <p:nvPr/>
        </p:nvSpPr>
        <p:spPr>
          <a:xfrm>
            <a:off x="6725285" y="2020570"/>
            <a:ext cx="3369945" cy="483235"/>
          </a:xfrm>
          <a:prstGeom prst="rect">
            <a:avLst/>
          </a:prstGeom>
          <a:noFill/>
        </p:spPr>
        <p:txBody>
          <a:bodyPr wrap="square" rtlCol="0">
            <a:spAutoFit/>
          </a:bodyPr>
          <a:lstStyle/>
          <a:p>
            <a:r>
              <a:rPr lang="zh-CN" altLang="en-US" sz="2400">
                <a:solidFill>
                  <a:srgbClr val="A67346"/>
                </a:solidFill>
                <a:latin typeface="微软雅黑" charset="0"/>
                <a:ea typeface="微软雅黑" charset="0"/>
              </a:rPr>
              <a:t>选题背景与意义</a:t>
            </a:r>
          </a:p>
        </p:txBody>
      </p:sp>
      <p:sp>
        <p:nvSpPr>
          <p:cNvPr id="5" name="文本框 4"/>
          <p:cNvSpPr txBox="1"/>
          <p:nvPr/>
        </p:nvSpPr>
        <p:spPr>
          <a:xfrm>
            <a:off x="6725285" y="2964180"/>
            <a:ext cx="3320415" cy="483235"/>
          </a:xfrm>
          <a:prstGeom prst="rect">
            <a:avLst/>
          </a:prstGeom>
          <a:noFill/>
        </p:spPr>
        <p:txBody>
          <a:bodyPr wrap="square" rtlCol="0">
            <a:spAutoFit/>
          </a:bodyPr>
          <a:lstStyle/>
          <a:p>
            <a:r>
              <a:rPr lang="zh-CN" altLang="en-US" sz="2400">
                <a:solidFill>
                  <a:srgbClr val="A67346"/>
                </a:solidFill>
                <a:latin typeface="微软雅黑" charset="0"/>
                <a:ea typeface="微软雅黑" charset="0"/>
                <a:sym typeface="+mn-ea"/>
              </a:rPr>
              <a:t>研究方法与思路</a:t>
            </a:r>
          </a:p>
        </p:txBody>
      </p:sp>
      <p:sp>
        <p:nvSpPr>
          <p:cNvPr id="35" name="文本框 34"/>
          <p:cNvSpPr txBox="1"/>
          <p:nvPr/>
        </p:nvSpPr>
        <p:spPr>
          <a:xfrm>
            <a:off x="5895975" y="1974850"/>
            <a:ext cx="553085" cy="52197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2800" noProof="0" dirty="0">
                <a:ln>
                  <a:noFill/>
                </a:ln>
                <a:solidFill>
                  <a:srgbClr val="A67346"/>
                </a:solidFill>
                <a:uLnTx/>
                <a:uFillTx/>
                <a:latin typeface="Impact" pitchFamily="34" charset="0"/>
                <a:ea typeface="方正舒体" pitchFamily="2" charset="-122"/>
                <a:sym typeface="+mn-ea"/>
              </a:rPr>
              <a:t>01</a:t>
            </a:r>
            <a:endParaRPr lang="en-US" altLang="zh-CN" sz="2800" b="1" noProof="0" dirty="0">
              <a:ln>
                <a:noFill/>
              </a:ln>
              <a:solidFill>
                <a:srgbClr val="A67346"/>
              </a:solidFill>
              <a:uLnTx/>
              <a:uFillTx/>
              <a:latin typeface="Impact" pitchFamily="34" charset="0"/>
              <a:ea typeface="方正舒体" pitchFamily="2" charset="-122"/>
              <a:sym typeface="+mn-ea"/>
            </a:endParaRPr>
          </a:p>
        </p:txBody>
      </p:sp>
      <p:sp>
        <p:nvSpPr>
          <p:cNvPr id="36" name="文本框 35"/>
          <p:cNvSpPr txBox="1"/>
          <p:nvPr/>
        </p:nvSpPr>
        <p:spPr>
          <a:xfrm>
            <a:off x="5845175" y="2936240"/>
            <a:ext cx="629920" cy="52197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2800" noProof="0" dirty="0">
                <a:ln>
                  <a:noFill/>
                </a:ln>
                <a:solidFill>
                  <a:srgbClr val="A67346"/>
                </a:solidFill>
                <a:uLnTx/>
                <a:uFillTx/>
                <a:latin typeface="Impact" pitchFamily="34" charset="0"/>
                <a:ea typeface="方正舒体" pitchFamily="2" charset="-122"/>
                <a:sym typeface="+mn-ea"/>
              </a:rPr>
              <a:t>02</a:t>
            </a:r>
            <a:endParaRPr lang="en-US" altLang="zh-CN" sz="2800" b="1" noProof="0" dirty="0">
              <a:ln>
                <a:noFill/>
              </a:ln>
              <a:solidFill>
                <a:srgbClr val="A67346"/>
              </a:solidFill>
              <a:uLnTx/>
              <a:uFillTx/>
              <a:latin typeface="Impact" pitchFamily="34" charset="0"/>
              <a:ea typeface="方正舒体" pitchFamily="2" charset="-122"/>
              <a:sym typeface="+mn-ea"/>
            </a:endParaRPr>
          </a:p>
        </p:txBody>
      </p:sp>
      <p:sp>
        <p:nvSpPr>
          <p:cNvPr id="9" name="文本框 8"/>
          <p:cNvSpPr txBox="1"/>
          <p:nvPr/>
        </p:nvSpPr>
        <p:spPr>
          <a:xfrm>
            <a:off x="6725285" y="3856355"/>
            <a:ext cx="3369945" cy="483235"/>
          </a:xfrm>
          <a:prstGeom prst="rect">
            <a:avLst/>
          </a:prstGeom>
          <a:noFill/>
        </p:spPr>
        <p:txBody>
          <a:bodyPr wrap="square" rtlCol="0">
            <a:spAutoFit/>
          </a:bodyPr>
          <a:lstStyle/>
          <a:p>
            <a:r>
              <a:rPr lang="zh-CN" altLang="en-US" sz="2400">
                <a:solidFill>
                  <a:srgbClr val="A67346"/>
                </a:solidFill>
                <a:latin typeface="微软雅黑" charset="0"/>
                <a:ea typeface="微软雅黑" charset="0"/>
                <a:sym typeface="+mn-ea"/>
              </a:rPr>
              <a:t>研究成果与应用</a:t>
            </a:r>
          </a:p>
        </p:txBody>
      </p:sp>
      <p:sp>
        <p:nvSpPr>
          <p:cNvPr id="10" name="文本框 9"/>
          <p:cNvSpPr txBox="1"/>
          <p:nvPr/>
        </p:nvSpPr>
        <p:spPr>
          <a:xfrm>
            <a:off x="6725285" y="4814570"/>
            <a:ext cx="3320415" cy="483235"/>
          </a:xfrm>
          <a:prstGeom prst="rect">
            <a:avLst/>
          </a:prstGeom>
          <a:noFill/>
        </p:spPr>
        <p:txBody>
          <a:bodyPr wrap="square" rtlCol="0">
            <a:spAutoFit/>
          </a:bodyPr>
          <a:lstStyle/>
          <a:p>
            <a:r>
              <a:rPr lang="zh-CN" altLang="en-US" sz="2400">
                <a:solidFill>
                  <a:srgbClr val="A67346"/>
                </a:solidFill>
                <a:latin typeface="微软雅黑" charset="0"/>
                <a:ea typeface="微软雅黑" charset="0"/>
                <a:sym typeface="+mn-ea"/>
              </a:rPr>
              <a:t>相关建议与总结</a:t>
            </a:r>
          </a:p>
        </p:txBody>
      </p:sp>
      <p:sp>
        <p:nvSpPr>
          <p:cNvPr id="15" name="文本框 14"/>
          <p:cNvSpPr txBox="1"/>
          <p:nvPr/>
        </p:nvSpPr>
        <p:spPr>
          <a:xfrm>
            <a:off x="5843905" y="3810635"/>
            <a:ext cx="600710" cy="52197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2800" noProof="0" dirty="0">
                <a:ln>
                  <a:noFill/>
                </a:ln>
                <a:solidFill>
                  <a:srgbClr val="A67346"/>
                </a:solidFill>
                <a:uLnTx/>
                <a:uFillTx/>
                <a:latin typeface="Impact" pitchFamily="34" charset="0"/>
                <a:ea typeface="方正舒体" pitchFamily="2" charset="-122"/>
                <a:sym typeface="+mn-ea"/>
              </a:rPr>
              <a:t>03</a:t>
            </a:r>
            <a:endParaRPr lang="en-US" altLang="zh-CN" sz="2800" b="1" noProof="0" dirty="0">
              <a:ln>
                <a:noFill/>
              </a:ln>
              <a:solidFill>
                <a:srgbClr val="A67346"/>
              </a:solidFill>
              <a:uLnTx/>
              <a:uFillTx/>
              <a:latin typeface="Impact" pitchFamily="34" charset="0"/>
              <a:ea typeface="方正舒体" pitchFamily="2" charset="-122"/>
              <a:sym typeface="+mn-ea"/>
            </a:endParaRPr>
          </a:p>
        </p:txBody>
      </p:sp>
      <p:sp>
        <p:nvSpPr>
          <p:cNvPr id="16" name="文本框 15"/>
          <p:cNvSpPr txBox="1"/>
          <p:nvPr/>
        </p:nvSpPr>
        <p:spPr>
          <a:xfrm>
            <a:off x="5836920" y="4787900"/>
            <a:ext cx="629920" cy="52197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2800" noProof="0" dirty="0">
                <a:ln>
                  <a:noFill/>
                </a:ln>
                <a:solidFill>
                  <a:srgbClr val="A67346"/>
                </a:solidFill>
                <a:uLnTx/>
                <a:uFillTx/>
                <a:latin typeface="Impact" pitchFamily="34" charset="0"/>
                <a:ea typeface="方正舒体" pitchFamily="2" charset="-122"/>
                <a:sym typeface="+mn-ea"/>
              </a:rPr>
              <a:t>04</a:t>
            </a:r>
            <a:endParaRPr lang="en-US" altLang="zh-CN" sz="2800" b="1" noProof="0" dirty="0">
              <a:ln>
                <a:noFill/>
              </a:ln>
              <a:solidFill>
                <a:srgbClr val="A67346"/>
              </a:solidFill>
              <a:uLnTx/>
              <a:uFillTx/>
              <a:latin typeface="Impact" pitchFamily="34" charset="0"/>
              <a:ea typeface="方正舒体" pitchFamily="2" charset="-122"/>
              <a:sym typeface="+mn-ea"/>
            </a:endParaRPr>
          </a:p>
        </p:txBody>
      </p:sp>
      <p:grpSp>
        <p:nvGrpSpPr>
          <p:cNvPr id="30" name="组合 29"/>
          <p:cNvGrpSpPr/>
          <p:nvPr/>
        </p:nvGrpSpPr>
        <p:grpSpPr>
          <a:xfrm>
            <a:off x="5847715" y="1894205"/>
            <a:ext cx="671830" cy="566420"/>
            <a:chOff x="9202" y="2983"/>
            <a:chExt cx="1058" cy="892"/>
          </a:xfrm>
        </p:grpSpPr>
        <p:pic>
          <p:nvPicPr>
            <p:cNvPr id="25" name="图片 24" descr="VI方案666]"/>
            <p:cNvPicPr>
              <a:picLocks noChangeAspect="1"/>
            </p:cNvPicPr>
            <p:nvPr/>
          </p:nvPicPr>
          <p:blipFill>
            <a:blip r:embed="rId2" cstate="print"/>
            <a:stretch>
              <a:fillRect/>
            </a:stretch>
          </p:blipFill>
          <p:spPr>
            <a:xfrm>
              <a:off x="9202" y="2983"/>
              <a:ext cx="1059" cy="889"/>
            </a:xfrm>
            <a:prstGeom prst="rect">
              <a:avLst/>
            </a:prstGeom>
          </p:spPr>
        </p:pic>
        <p:cxnSp>
          <p:nvCxnSpPr>
            <p:cNvPr id="29" name="直接连接符 28"/>
            <p:cNvCxnSpPr/>
            <p:nvPr/>
          </p:nvCxnSpPr>
          <p:spPr>
            <a:xfrm>
              <a:off x="9296" y="3875"/>
              <a:ext cx="831" cy="0"/>
            </a:xfrm>
            <a:prstGeom prst="line">
              <a:avLst/>
            </a:prstGeom>
            <a:ln>
              <a:solidFill>
                <a:srgbClr val="3E8F84"/>
              </a:solidFill>
            </a:ln>
          </p:spPr>
          <p:style>
            <a:lnRef idx="1">
              <a:schemeClr val="accent1"/>
            </a:lnRef>
            <a:fillRef idx="0">
              <a:schemeClr val="accent1"/>
            </a:fillRef>
            <a:effectRef idx="0">
              <a:schemeClr val="accent1"/>
            </a:effectRef>
            <a:fontRef idx="minor">
              <a:schemeClr val="tx1"/>
            </a:fontRef>
          </p:style>
        </p:cxnSp>
      </p:grpSp>
      <p:grpSp>
        <p:nvGrpSpPr>
          <p:cNvPr id="31" name="组合 30"/>
          <p:cNvGrpSpPr/>
          <p:nvPr/>
        </p:nvGrpSpPr>
        <p:grpSpPr>
          <a:xfrm>
            <a:off x="5834380" y="2850515"/>
            <a:ext cx="671830" cy="566420"/>
            <a:chOff x="9202" y="2983"/>
            <a:chExt cx="1058" cy="892"/>
          </a:xfrm>
        </p:grpSpPr>
        <p:pic>
          <p:nvPicPr>
            <p:cNvPr id="32" name="图片 31" descr="VI方案666]"/>
            <p:cNvPicPr>
              <a:picLocks noChangeAspect="1"/>
            </p:cNvPicPr>
            <p:nvPr/>
          </p:nvPicPr>
          <p:blipFill>
            <a:blip r:embed="rId2" cstate="print"/>
            <a:stretch>
              <a:fillRect/>
            </a:stretch>
          </p:blipFill>
          <p:spPr>
            <a:xfrm>
              <a:off x="9202" y="2983"/>
              <a:ext cx="1059" cy="889"/>
            </a:xfrm>
            <a:prstGeom prst="rect">
              <a:avLst/>
            </a:prstGeom>
          </p:spPr>
        </p:pic>
        <p:cxnSp>
          <p:nvCxnSpPr>
            <p:cNvPr id="34" name="直接连接符 33"/>
            <p:cNvCxnSpPr/>
            <p:nvPr/>
          </p:nvCxnSpPr>
          <p:spPr>
            <a:xfrm>
              <a:off x="9296" y="3875"/>
              <a:ext cx="831" cy="0"/>
            </a:xfrm>
            <a:prstGeom prst="line">
              <a:avLst/>
            </a:prstGeom>
            <a:ln>
              <a:solidFill>
                <a:srgbClr val="3E8F84"/>
              </a:solidFill>
            </a:ln>
          </p:spPr>
          <p:style>
            <a:lnRef idx="1">
              <a:schemeClr val="accent1"/>
            </a:lnRef>
            <a:fillRef idx="0">
              <a:schemeClr val="accent1"/>
            </a:fillRef>
            <a:effectRef idx="0">
              <a:schemeClr val="accent1"/>
            </a:effectRef>
            <a:fontRef idx="minor">
              <a:schemeClr val="tx1"/>
            </a:fontRef>
          </p:style>
        </p:cxnSp>
      </p:grpSp>
      <p:grpSp>
        <p:nvGrpSpPr>
          <p:cNvPr id="37" name="组合 36"/>
          <p:cNvGrpSpPr/>
          <p:nvPr/>
        </p:nvGrpSpPr>
        <p:grpSpPr>
          <a:xfrm>
            <a:off x="5821045" y="3726180"/>
            <a:ext cx="671830" cy="566420"/>
            <a:chOff x="9202" y="2983"/>
            <a:chExt cx="1058" cy="892"/>
          </a:xfrm>
        </p:grpSpPr>
        <p:pic>
          <p:nvPicPr>
            <p:cNvPr id="38" name="图片 37" descr="VI方案666]"/>
            <p:cNvPicPr>
              <a:picLocks noChangeAspect="1"/>
            </p:cNvPicPr>
            <p:nvPr/>
          </p:nvPicPr>
          <p:blipFill>
            <a:blip r:embed="rId2" cstate="print"/>
            <a:stretch>
              <a:fillRect/>
            </a:stretch>
          </p:blipFill>
          <p:spPr>
            <a:xfrm>
              <a:off x="9202" y="2983"/>
              <a:ext cx="1059" cy="889"/>
            </a:xfrm>
            <a:prstGeom prst="rect">
              <a:avLst/>
            </a:prstGeom>
          </p:spPr>
        </p:pic>
        <p:cxnSp>
          <p:nvCxnSpPr>
            <p:cNvPr id="39" name="直接连接符 38"/>
            <p:cNvCxnSpPr/>
            <p:nvPr/>
          </p:nvCxnSpPr>
          <p:spPr>
            <a:xfrm>
              <a:off x="9296" y="3875"/>
              <a:ext cx="831" cy="0"/>
            </a:xfrm>
            <a:prstGeom prst="line">
              <a:avLst/>
            </a:prstGeom>
            <a:ln>
              <a:solidFill>
                <a:srgbClr val="3E8F84"/>
              </a:solidFill>
            </a:ln>
          </p:spPr>
          <p:style>
            <a:lnRef idx="1">
              <a:schemeClr val="accent1"/>
            </a:lnRef>
            <a:fillRef idx="0">
              <a:schemeClr val="accent1"/>
            </a:fillRef>
            <a:effectRef idx="0">
              <a:schemeClr val="accent1"/>
            </a:effectRef>
            <a:fontRef idx="minor">
              <a:schemeClr val="tx1"/>
            </a:fontRef>
          </p:style>
        </p:cxnSp>
      </p:grpSp>
      <p:grpSp>
        <p:nvGrpSpPr>
          <p:cNvPr id="40" name="组合 39"/>
          <p:cNvGrpSpPr/>
          <p:nvPr/>
        </p:nvGrpSpPr>
        <p:grpSpPr>
          <a:xfrm>
            <a:off x="5834380" y="4711700"/>
            <a:ext cx="671830" cy="566420"/>
            <a:chOff x="9202" y="2983"/>
            <a:chExt cx="1058" cy="892"/>
          </a:xfrm>
        </p:grpSpPr>
        <p:pic>
          <p:nvPicPr>
            <p:cNvPr id="41" name="图片 40" descr="VI方案666]"/>
            <p:cNvPicPr>
              <a:picLocks noChangeAspect="1"/>
            </p:cNvPicPr>
            <p:nvPr/>
          </p:nvPicPr>
          <p:blipFill>
            <a:blip r:embed="rId2" cstate="print"/>
            <a:stretch>
              <a:fillRect/>
            </a:stretch>
          </p:blipFill>
          <p:spPr>
            <a:xfrm>
              <a:off x="9202" y="2983"/>
              <a:ext cx="1059" cy="889"/>
            </a:xfrm>
            <a:prstGeom prst="rect">
              <a:avLst/>
            </a:prstGeom>
          </p:spPr>
        </p:pic>
        <p:cxnSp>
          <p:nvCxnSpPr>
            <p:cNvPr id="42" name="直接连接符 41"/>
            <p:cNvCxnSpPr/>
            <p:nvPr/>
          </p:nvCxnSpPr>
          <p:spPr>
            <a:xfrm>
              <a:off x="9296" y="3875"/>
              <a:ext cx="831" cy="0"/>
            </a:xfrm>
            <a:prstGeom prst="line">
              <a:avLst/>
            </a:prstGeom>
            <a:ln>
              <a:solidFill>
                <a:srgbClr val="3E8F84"/>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Text Placeholder 2"/>
          <p:cNvSpPr txBox="1"/>
          <p:nvPr/>
        </p:nvSpPr>
        <p:spPr>
          <a:xfrm>
            <a:off x="937260" y="1401445"/>
            <a:ext cx="2660650" cy="376555"/>
          </a:xfrm>
          <a:prstGeom prst="rect">
            <a:avLst/>
          </a:prstGeom>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l">
              <a:lnSpc>
                <a:spcPct val="140000"/>
              </a:lnSpc>
            </a:pPr>
            <a:r>
              <a:rPr lang="zh-CN" altLang="en-US" sz="2000" b="1" dirty="0">
                <a:solidFill>
                  <a:schemeClr val="tx1">
                    <a:lumMod val="65000"/>
                    <a:lumOff val="35000"/>
                  </a:schemeClr>
                </a:solidFill>
                <a:latin typeface="微软雅黑" pitchFamily="34" charset="-122"/>
                <a:ea typeface="微软雅黑" pitchFamily="34" charset="-122"/>
                <a:sym typeface="+mn-ea"/>
              </a:rPr>
              <a:t>关键词</a:t>
            </a:r>
          </a:p>
        </p:txBody>
      </p:sp>
      <p:sp>
        <p:nvSpPr>
          <p:cNvPr id="83" name="Text Placeholder 8"/>
          <p:cNvSpPr txBox="1"/>
          <p:nvPr/>
        </p:nvSpPr>
        <p:spPr>
          <a:xfrm>
            <a:off x="937260" y="1898650"/>
            <a:ext cx="2660650" cy="1100455"/>
          </a:xfrm>
          <a:prstGeom prst="rect">
            <a:avLst/>
          </a:prstGeom>
        </p:spPr>
        <p:txBody>
          <a:bodyPr vert="horz"/>
          <a:lstStyle>
            <a:lvl1pPr marL="0" indent="0" algn="l" defTabSz="457200" rtl="0" eaLnBrk="1" latinLnBrk="0" hangingPunct="1">
              <a:lnSpc>
                <a:spcPct val="120000"/>
              </a:lnSpc>
              <a:spcBef>
                <a:spcPct val="20000"/>
              </a:spcBef>
              <a:buFont typeface="Arial"/>
              <a:buNone/>
              <a:defRPr sz="800" kern="1200" baseline="0">
                <a:solidFill>
                  <a:schemeClr val="bg1">
                    <a:lumMod val="50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1050" dirty="0">
                <a:solidFill>
                  <a:schemeClr val="tx1">
                    <a:lumMod val="65000"/>
                    <a:lumOff val="35000"/>
                  </a:schemeClr>
                </a:solidFill>
                <a:latin typeface="微软雅黑" pitchFamily="34" charset="-122"/>
                <a:ea typeface="微软雅黑" pitchFamily="34" charset="-122"/>
              </a:rPr>
              <a:t>点击添加文字内容点击添加文字内容点击添加文字内容点击添加文字内容点击添加文字内容</a:t>
            </a:r>
          </a:p>
        </p:txBody>
      </p:sp>
      <p:sp>
        <p:nvSpPr>
          <p:cNvPr id="88" name="Text Placeholder 2"/>
          <p:cNvSpPr txBox="1"/>
          <p:nvPr/>
        </p:nvSpPr>
        <p:spPr>
          <a:xfrm>
            <a:off x="8799195" y="1401445"/>
            <a:ext cx="2660650" cy="376555"/>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2000" b="1" dirty="0">
                <a:solidFill>
                  <a:schemeClr val="tx1">
                    <a:lumMod val="65000"/>
                    <a:lumOff val="35000"/>
                  </a:schemeClr>
                </a:solidFill>
              </a:rPr>
              <a:t>关键词</a:t>
            </a:r>
          </a:p>
        </p:txBody>
      </p:sp>
      <p:sp>
        <p:nvSpPr>
          <p:cNvPr id="89" name="Text Placeholder 8"/>
          <p:cNvSpPr txBox="1"/>
          <p:nvPr/>
        </p:nvSpPr>
        <p:spPr>
          <a:xfrm>
            <a:off x="8799195" y="1918970"/>
            <a:ext cx="2660650" cy="1209040"/>
          </a:xfrm>
          <a:prstGeom prst="rect">
            <a:avLst/>
          </a:prstGeom>
        </p:spPr>
        <p:txBody>
          <a:bodyPr vert="horz"/>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050" dirty="0">
                <a:solidFill>
                  <a:schemeClr val="tx1">
                    <a:lumMod val="65000"/>
                    <a:lumOff val="35000"/>
                  </a:schemeClr>
                </a:solidFill>
              </a:rPr>
              <a:t>点击添加文字内容点击添加文字内容点击添加文字内容点击添加文字内容点击添加文字内容</a:t>
            </a:r>
          </a:p>
        </p:txBody>
      </p:sp>
      <p:cxnSp>
        <p:nvCxnSpPr>
          <p:cNvPr id="90" name="直接连接符 89"/>
          <p:cNvCxnSpPr/>
          <p:nvPr/>
        </p:nvCxnSpPr>
        <p:spPr>
          <a:xfrm flipV="1">
            <a:off x="3956685" y="2042160"/>
            <a:ext cx="0" cy="524510"/>
          </a:xfrm>
          <a:prstGeom prst="line">
            <a:avLst/>
          </a:prstGeom>
          <a:ln>
            <a:solidFill>
              <a:srgbClr val="3E8F84">
                <a:alpha val="50000"/>
              </a:srgbClr>
            </a:solidFill>
          </a:ln>
        </p:spPr>
        <p:style>
          <a:lnRef idx="1">
            <a:schemeClr val="accent1"/>
          </a:lnRef>
          <a:fillRef idx="0">
            <a:schemeClr val="accent1"/>
          </a:fillRef>
          <a:effectRef idx="0">
            <a:schemeClr val="accent1"/>
          </a:effectRef>
          <a:fontRef idx="minor">
            <a:schemeClr val="tx1"/>
          </a:fontRef>
        </p:style>
      </p:cxnSp>
      <p:cxnSp>
        <p:nvCxnSpPr>
          <p:cNvPr id="91" name="直接连接符 90"/>
          <p:cNvCxnSpPr/>
          <p:nvPr/>
        </p:nvCxnSpPr>
        <p:spPr>
          <a:xfrm flipH="1">
            <a:off x="3597910" y="2042160"/>
            <a:ext cx="358775" cy="0"/>
          </a:xfrm>
          <a:prstGeom prst="line">
            <a:avLst/>
          </a:prstGeom>
          <a:ln>
            <a:solidFill>
              <a:srgbClr val="3E8F84">
                <a:alpha val="50000"/>
              </a:srgbClr>
            </a:solidFill>
          </a:ln>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flipV="1">
            <a:off x="5462905" y="2058035"/>
            <a:ext cx="0" cy="524510"/>
          </a:xfrm>
          <a:prstGeom prst="line">
            <a:avLst/>
          </a:prstGeom>
          <a:ln>
            <a:solidFill>
              <a:srgbClr val="A67346">
                <a:alpha val="50000"/>
              </a:srgbClr>
            </a:solidFill>
          </a:ln>
        </p:spPr>
        <p:style>
          <a:lnRef idx="1">
            <a:schemeClr val="accent1"/>
          </a:lnRef>
          <a:fillRef idx="0">
            <a:schemeClr val="accent1"/>
          </a:fillRef>
          <a:effectRef idx="0">
            <a:schemeClr val="accent1"/>
          </a:effectRef>
          <a:fontRef idx="minor">
            <a:schemeClr val="tx1"/>
          </a:fontRef>
        </p:style>
      </p:cxnSp>
      <p:cxnSp>
        <p:nvCxnSpPr>
          <p:cNvPr id="93" name="直接连接符 92"/>
          <p:cNvCxnSpPr/>
          <p:nvPr/>
        </p:nvCxnSpPr>
        <p:spPr>
          <a:xfrm>
            <a:off x="5462905" y="2058035"/>
            <a:ext cx="3241675" cy="0"/>
          </a:xfrm>
          <a:prstGeom prst="line">
            <a:avLst/>
          </a:prstGeom>
          <a:ln>
            <a:solidFill>
              <a:srgbClr val="A67346">
                <a:alpha val="50000"/>
              </a:srgbClr>
            </a:solidFill>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6969125" y="4390390"/>
            <a:ext cx="6350" cy="604520"/>
          </a:xfrm>
          <a:prstGeom prst="line">
            <a:avLst/>
          </a:prstGeom>
          <a:ln>
            <a:solidFill>
              <a:srgbClr val="3E8F84">
                <a:alpha val="50000"/>
              </a:srgbClr>
            </a:solidFill>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flipH="1">
            <a:off x="3597910" y="4994910"/>
            <a:ext cx="3377565" cy="0"/>
          </a:xfrm>
          <a:prstGeom prst="line">
            <a:avLst/>
          </a:prstGeom>
          <a:ln>
            <a:solidFill>
              <a:srgbClr val="3E8F84">
                <a:alpha val="50000"/>
              </a:srgb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8549005" y="4390390"/>
            <a:ext cx="0" cy="890905"/>
          </a:xfrm>
          <a:prstGeom prst="line">
            <a:avLst/>
          </a:prstGeom>
          <a:ln>
            <a:solidFill>
              <a:srgbClr val="A67346">
                <a:alpha val="50000"/>
              </a:srgbClr>
            </a:solidFill>
          </a:ln>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8549005" y="5280660"/>
            <a:ext cx="381000" cy="0"/>
          </a:xfrm>
          <a:prstGeom prst="line">
            <a:avLst/>
          </a:prstGeom>
          <a:ln>
            <a:solidFill>
              <a:srgbClr val="A67346">
                <a:alpha val="50000"/>
              </a:srgbClr>
            </a:solidFill>
          </a:ln>
        </p:spPr>
        <p:style>
          <a:lnRef idx="1">
            <a:schemeClr val="accent1"/>
          </a:lnRef>
          <a:fillRef idx="0">
            <a:schemeClr val="accent1"/>
          </a:fillRef>
          <a:effectRef idx="0">
            <a:schemeClr val="accent1"/>
          </a:effectRef>
          <a:fontRef idx="minor">
            <a:schemeClr val="tx1"/>
          </a:fontRef>
        </p:style>
      </p:cxnSp>
      <p:grpSp>
        <p:nvGrpSpPr>
          <p:cNvPr id="98" name="组合 97"/>
          <p:cNvGrpSpPr/>
          <p:nvPr/>
        </p:nvGrpSpPr>
        <p:grpSpPr>
          <a:xfrm>
            <a:off x="3053080" y="2582545"/>
            <a:ext cx="1807210" cy="1807845"/>
            <a:chOff x="2714799" y="2648622"/>
            <a:chExt cx="1891378" cy="1891378"/>
          </a:xfrm>
          <a:solidFill>
            <a:srgbClr val="3E8F84"/>
          </a:solidFill>
        </p:grpSpPr>
        <p:sp>
          <p:nvSpPr>
            <p:cNvPr id="99" name="Oval 8"/>
            <p:cNvSpPr/>
            <p:nvPr/>
          </p:nvSpPr>
          <p:spPr>
            <a:xfrm>
              <a:off x="2714799" y="2648622"/>
              <a:ext cx="1891378" cy="1891378"/>
            </a:xfrm>
            <a:prstGeom prst="ellipse">
              <a:avLst/>
            </a:prstGeom>
            <a:grpFill/>
            <a:ln w="666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200" dirty="0">
                <a:solidFill>
                  <a:schemeClr val="lt1"/>
                </a:solidFill>
                <a:latin typeface="微软雅黑" pitchFamily="34" charset="-122"/>
                <a:ea typeface="微软雅黑" pitchFamily="34" charset="-122"/>
              </a:endParaRPr>
            </a:p>
          </p:txBody>
        </p:sp>
        <p:sp>
          <p:nvSpPr>
            <p:cNvPr id="100" name="Text Placeholder 2"/>
            <p:cNvSpPr txBox="1"/>
            <p:nvPr/>
          </p:nvSpPr>
          <p:spPr>
            <a:xfrm>
              <a:off x="3146847" y="3357786"/>
              <a:ext cx="1224135" cy="567411"/>
            </a:xfrm>
            <a:prstGeom prst="rect">
              <a:avLst/>
            </a:prstGeom>
            <a:grp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1600" b="1" dirty="0">
                  <a:solidFill>
                    <a:schemeClr val="bg1"/>
                  </a:solidFill>
                  <a:latin typeface="微软雅黑" pitchFamily="34" charset="-122"/>
                  <a:ea typeface="微软雅黑" pitchFamily="34" charset="-122"/>
                </a:rPr>
                <a:t>关键词</a:t>
              </a:r>
            </a:p>
          </p:txBody>
        </p:sp>
      </p:grpSp>
      <p:grpSp>
        <p:nvGrpSpPr>
          <p:cNvPr id="101" name="组合 100"/>
          <p:cNvGrpSpPr/>
          <p:nvPr/>
        </p:nvGrpSpPr>
        <p:grpSpPr>
          <a:xfrm>
            <a:off x="4559300" y="2582545"/>
            <a:ext cx="1807210" cy="1807845"/>
            <a:chOff x="4290947" y="2648622"/>
            <a:chExt cx="1891378" cy="1891378"/>
          </a:xfrm>
          <a:solidFill>
            <a:srgbClr val="A67346"/>
          </a:solidFill>
        </p:grpSpPr>
        <p:sp>
          <p:nvSpPr>
            <p:cNvPr id="102" name="Oval 9"/>
            <p:cNvSpPr/>
            <p:nvPr/>
          </p:nvSpPr>
          <p:spPr>
            <a:xfrm>
              <a:off x="4290947" y="2648622"/>
              <a:ext cx="1891378" cy="1891378"/>
            </a:xfrm>
            <a:prstGeom prst="ellipse">
              <a:avLst/>
            </a:prstGeom>
            <a:grpFill/>
            <a:ln w="666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200" dirty="0">
                <a:solidFill>
                  <a:schemeClr val="lt1"/>
                </a:solidFill>
                <a:latin typeface="微软雅黑" pitchFamily="34" charset="-122"/>
                <a:ea typeface="微软雅黑" pitchFamily="34" charset="-122"/>
              </a:endParaRPr>
            </a:p>
          </p:txBody>
        </p:sp>
        <p:sp>
          <p:nvSpPr>
            <p:cNvPr id="103" name="Text Placeholder 2"/>
            <p:cNvSpPr txBox="1"/>
            <p:nvPr/>
          </p:nvSpPr>
          <p:spPr>
            <a:xfrm>
              <a:off x="4739406" y="3357786"/>
              <a:ext cx="1224135" cy="567411"/>
            </a:xfrm>
            <a:prstGeom prst="rect">
              <a:avLst/>
            </a:prstGeom>
            <a:grp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1600" b="1" dirty="0">
                  <a:solidFill>
                    <a:schemeClr val="bg1"/>
                  </a:solidFill>
                  <a:latin typeface="微软雅黑" pitchFamily="34" charset="-122"/>
                  <a:ea typeface="微软雅黑" pitchFamily="34" charset="-122"/>
                </a:rPr>
                <a:t>关键词</a:t>
              </a:r>
            </a:p>
          </p:txBody>
        </p:sp>
      </p:grpSp>
      <p:grpSp>
        <p:nvGrpSpPr>
          <p:cNvPr id="104" name="组合 103"/>
          <p:cNvGrpSpPr/>
          <p:nvPr/>
        </p:nvGrpSpPr>
        <p:grpSpPr>
          <a:xfrm>
            <a:off x="6065520" y="2582545"/>
            <a:ext cx="1807210" cy="1807845"/>
            <a:chOff x="5867096" y="2648622"/>
            <a:chExt cx="1891378" cy="1891378"/>
          </a:xfrm>
          <a:solidFill>
            <a:srgbClr val="3E8F84"/>
          </a:solidFill>
        </p:grpSpPr>
        <p:sp>
          <p:nvSpPr>
            <p:cNvPr id="105" name="Oval 10"/>
            <p:cNvSpPr/>
            <p:nvPr/>
          </p:nvSpPr>
          <p:spPr>
            <a:xfrm>
              <a:off x="5867096" y="2648622"/>
              <a:ext cx="1891378" cy="1891378"/>
            </a:xfrm>
            <a:prstGeom prst="ellipse">
              <a:avLst/>
            </a:prstGeom>
            <a:grpFill/>
            <a:ln w="666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200" dirty="0">
                <a:solidFill>
                  <a:schemeClr val="lt1"/>
                </a:solidFill>
                <a:latin typeface="微软雅黑" pitchFamily="34" charset="-122"/>
                <a:ea typeface="微软雅黑" pitchFamily="34" charset="-122"/>
              </a:endParaRPr>
            </a:p>
          </p:txBody>
        </p:sp>
        <p:sp>
          <p:nvSpPr>
            <p:cNvPr id="106" name="Text Placeholder 2"/>
            <p:cNvSpPr txBox="1"/>
            <p:nvPr/>
          </p:nvSpPr>
          <p:spPr>
            <a:xfrm>
              <a:off x="6315199" y="3357786"/>
              <a:ext cx="1224135" cy="567411"/>
            </a:xfrm>
            <a:prstGeom prst="rect">
              <a:avLst/>
            </a:prstGeom>
            <a:grp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1600" b="1" dirty="0">
                  <a:solidFill>
                    <a:schemeClr val="bg1"/>
                  </a:solidFill>
                  <a:latin typeface="微软雅黑" pitchFamily="34" charset="-122"/>
                  <a:ea typeface="微软雅黑" pitchFamily="34" charset="-122"/>
                </a:rPr>
                <a:t>关键词</a:t>
              </a:r>
            </a:p>
          </p:txBody>
        </p:sp>
      </p:grpSp>
      <p:grpSp>
        <p:nvGrpSpPr>
          <p:cNvPr id="107" name="组合 106"/>
          <p:cNvGrpSpPr/>
          <p:nvPr/>
        </p:nvGrpSpPr>
        <p:grpSpPr>
          <a:xfrm>
            <a:off x="7659370" y="2582545"/>
            <a:ext cx="1807210" cy="1807845"/>
            <a:chOff x="7520165" y="2648622"/>
            <a:chExt cx="1891378" cy="1891378"/>
          </a:xfrm>
          <a:solidFill>
            <a:srgbClr val="A67346"/>
          </a:solidFill>
        </p:grpSpPr>
        <p:sp>
          <p:nvSpPr>
            <p:cNvPr id="108" name="Oval 11"/>
            <p:cNvSpPr/>
            <p:nvPr/>
          </p:nvSpPr>
          <p:spPr>
            <a:xfrm>
              <a:off x="7520165" y="2648622"/>
              <a:ext cx="1891378" cy="1891378"/>
            </a:xfrm>
            <a:prstGeom prst="ellipse">
              <a:avLst/>
            </a:prstGeom>
            <a:grpFill/>
            <a:ln w="666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sz="1200" dirty="0">
                <a:solidFill>
                  <a:schemeClr val="lt1"/>
                </a:solidFill>
                <a:latin typeface="微软雅黑" pitchFamily="34" charset="-122"/>
                <a:ea typeface="微软雅黑" pitchFamily="34" charset="-122"/>
              </a:endParaRPr>
            </a:p>
          </p:txBody>
        </p:sp>
        <p:sp>
          <p:nvSpPr>
            <p:cNvPr id="109" name="Text Placeholder 2"/>
            <p:cNvSpPr txBox="1"/>
            <p:nvPr/>
          </p:nvSpPr>
          <p:spPr>
            <a:xfrm>
              <a:off x="7899375" y="3357786"/>
              <a:ext cx="1224135" cy="567411"/>
            </a:xfrm>
            <a:prstGeom prst="rect">
              <a:avLst/>
            </a:prstGeom>
            <a:grpFill/>
            <a:ln w="66675">
              <a:noFill/>
            </a:ln>
          </p:spPr>
          <p:txBody>
            <a:bodyPr vert="horz"/>
            <a:lstStyle>
              <a:lvl1pPr marL="0" indent="0" algn="l" defTabSz="457200" rtl="0" eaLnBrk="1" latinLnBrk="0" hangingPunct="1">
                <a:spcBef>
                  <a:spcPct val="20000"/>
                </a:spcBef>
                <a:buFont typeface="Arial"/>
                <a:buNone/>
                <a:defRPr sz="1200" kern="1200" baseline="0">
                  <a:solidFill>
                    <a:schemeClr val="tx1">
                      <a:lumMod val="65000"/>
                      <a:lumOff val="35000"/>
                    </a:schemeClr>
                  </a:solidFill>
                  <a:latin typeface="Roboto condensed"/>
                  <a:ea typeface="+mn-ea"/>
                  <a:cs typeface="Roboto condensed"/>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zh-CN" altLang="en-US" sz="1600" b="1" dirty="0">
                  <a:solidFill>
                    <a:schemeClr val="bg1"/>
                  </a:solidFill>
                  <a:latin typeface="微软雅黑" pitchFamily="34" charset="-122"/>
                  <a:ea typeface="微软雅黑" pitchFamily="34" charset="-122"/>
                </a:rPr>
                <a:t>关键词</a:t>
              </a:r>
            </a:p>
          </p:txBody>
        </p:sp>
      </p:grpSp>
      <p:sp>
        <p:nvSpPr>
          <p:cNvPr id="111" name="Text Placeholder 2"/>
          <p:cNvSpPr txBox="1"/>
          <p:nvPr/>
        </p:nvSpPr>
        <p:spPr>
          <a:xfrm>
            <a:off x="8830310" y="4247515"/>
            <a:ext cx="2661285" cy="376555"/>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2000" b="1" dirty="0">
                <a:solidFill>
                  <a:schemeClr val="tx1">
                    <a:lumMod val="65000"/>
                    <a:lumOff val="35000"/>
                  </a:schemeClr>
                </a:solidFill>
                <a:sym typeface="+mn-ea"/>
              </a:rPr>
              <a:t>关键词</a:t>
            </a:r>
          </a:p>
        </p:txBody>
      </p:sp>
      <p:sp>
        <p:nvSpPr>
          <p:cNvPr id="112" name="Text Placeholder 8"/>
          <p:cNvSpPr txBox="1"/>
          <p:nvPr/>
        </p:nvSpPr>
        <p:spPr>
          <a:xfrm>
            <a:off x="8842375" y="4794885"/>
            <a:ext cx="2661285" cy="1209040"/>
          </a:xfrm>
          <a:prstGeom prst="rect">
            <a:avLst/>
          </a:prstGeom>
        </p:spPr>
        <p:txBody>
          <a:bodyPr vert="horz"/>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050" dirty="0">
                <a:solidFill>
                  <a:schemeClr val="tx1">
                    <a:lumMod val="65000"/>
                    <a:lumOff val="35000"/>
                  </a:schemeClr>
                </a:solidFill>
              </a:rPr>
              <a:t>点击添加文字内容点击添加文字内容点击添加文字内容点击添加文字内容点击添加文字内容</a:t>
            </a:r>
          </a:p>
        </p:txBody>
      </p:sp>
      <p:sp>
        <p:nvSpPr>
          <p:cNvPr id="85" name="Text Placeholder 2"/>
          <p:cNvSpPr txBox="1"/>
          <p:nvPr/>
        </p:nvSpPr>
        <p:spPr>
          <a:xfrm>
            <a:off x="937260" y="3904615"/>
            <a:ext cx="2660650" cy="376555"/>
          </a:xfrm>
          <a:prstGeom prst="rect">
            <a:avLst/>
          </a:prstGeom>
        </p:spPr>
        <p:txBody>
          <a:bodyPr vert="horz"/>
          <a:lstStyle>
            <a:defPPr>
              <a:defRPr lang="zh-CN"/>
            </a:defPPr>
            <a:lvl1pPr indent="0" defTabSz="457200">
              <a:lnSpc>
                <a:spcPct val="140000"/>
              </a:lnSpc>
              <a:spcBef>
                <a:spcPct val="20000"/>
              </a:spcBef>
              <a:buFont typeface="Arial"/>
              <a:buNone/>
              <a:defRPr sz="2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2000" b="1" dirty="0">
                <a:solidFill>
                  <a:schemeClr val="tx1">
                    <a:lumMod val="65000"/>
                    <a:lumOff val="35000"/>
                  </a:schemeClr>
                </a:solidFill>
                <a:sym typeface="+mn-ea"/>
              </a:rPr>
              <a:t>关键词</a:t>
            </a:r>
          </a:p>
        </p:txBody>
      </p:sp>
      <p:sp>
        <p:nvSpPr>
          <p:cNvPr id="86" name="Text Placeholder 8"/>
          <p:cNvSpPr txBox="1"/>
          <p:nvPr/>
        </p:nvSpPr>
        <p:spPr>
          <a:xfrm>
            <a:off x="937260" y="4464050"/>
            <a:ext cx="2660650" cy="1209040"/>
          </a:xfrm>
          <a:prstGeom prst="rect">
            <a:avLst/>
          </a:prstGeom>
        </p:spPr>
        <p:txBody>
          <a:bodyPr vert="horz"/>
          <a:lstStyle>
            <a:defPPr>
              <a:defRPr lang="zh-CN"/>
            </a:defPPr>
            <a:lvl1pPr indent="0" defTabSz="457200">
              <a:spcBef>
                <a:spcPct val="20000"/>
              </a:spcBef>
              <a:buFont typeface="Arial"/>
              <a:buNone/>
              <a:defRPr sz="1400" baseline="0">
                <a:gradFill>
                  <a:gsLst>
                    <a:gs pos="0">
                      <a:schemeClr val="bg1">
                        <a:shade val="30000"/>
                        <a:satMod val="115000"/>
                      </a:schemeClr>
                    </a:gs>
                    <a:gs pos="50000">
                      <a:schemeClr val="bg1">
                        <a:shade val="67500"/>
                        <a:satMod val="115000"/>
                      </a:schemeClr>
                    </a:gs>
                    <a:gs pos="100000">
                      <a:schemeClr val="bg1">
                        <a:shade val="100000"/>
                        <a:satMod val="115000"/>
                      </a:schemeClr>
                    </a:gs>
                  </a:gsLst>
                  <a:lin ang="16200000" scaled="1"/>
                </a:gradFill>
                <a:latin typeface="微软雅黑" pitchFamily="34" charset="-122"/>
                <a:ea typeface="微软雅黑" pitchFamily="34" charset="-122"/>
                <a:cs typeface="Roboto condensed"/>
              </a:defRPr>
            </a:lvl1pPr>
            <a:lvl2pPr marL="742950" indent="-285750" defTabSz="457200">
              <a:spcBef>
                <a:spcPct val="20000"/>
              </a:spcBef>
              <a:buFont typeface="Arial"/>
              <a:buChar char="–"/>
              <a:defRPr sz="2800"/>
            </a:lvl2pPr>
            <a:lvl3pPr marL="1143000" indent="-228600" defTabSz="457200">
              <a:spcBef>
                <a:spcPct val="20000"/>
              </a:spcBef>
              <a:buFont typeface="Arial"/>
              <a:buChar char="•"/>
              <a:defRPr sz="2400"/>
            </a:lvl3pPr>
            <a:lvl4pPr marL="1600200" indent="-228600" defTabSz="457200">
              <a:spcBef>
                <a:spcPct val="20000"/>
              </a:spcBef>
              <a:buFont typeface="Arial"/>
              <a:buChar char="–"/>
              <a:defRPr sz="2000"/>
            </a:lvl4pPr>
            <a:lvl5pPr marL="2057400" indent="-228600" defTabSz="457200">
              <a:spcBef>
                <a:spcPct val="20000"/>
              </a:spcBef>
              <a:buFont typeface="Arial"/>
              <a:buChar char="»"/>
              <a:defRPr sz="2000"/>
            </a:lvl5pPr>
            <a:lvl6pPr marL="2514600" indent="-228600" defTabSz="457200">
              <a:spcBef>
                <a:spcPct val="20000"/>
              </a:spcBef>
              <a:buFont typeface="Arial"/>
              <a:buChar char="•"/>
              <a:defRPr sz="2000"/>
            </a:lvl6pPr>
            <a:lvl7pPr marL="2971800" indent="-228600" defTabSz="457200">
              <a:spcBef>
                <a:spcPct val="20000"/>
              </a:spcBef>
              <a:buFont typeface="Arial"/>
              <a:buChar char="•"/>
              <a:defRPr sz="2000"/>
            </a:lvl7pPr>
            <a:lvl8pPr marL="3429000" indent="-228600" defTabSz="457200">
              <a:spcBef>
                <a:spcPct val="20000"/>
              </a:spcBef>
              <a:buFont typeface="Arial"/>
              <a:buChar char="•"/>
              <a:defRPr sz="2000"/>
            </a:lvl8pPr>
            <a:lvl9pPr marL="3886200" indent="-228600" defTabSz="457200">
              <a:spcBef>
                <a:spcPct val="20000"/>
              </a:spcBef>
              <a:buFont typeface="Arial"/>
              <a:buChar char="•"/>
              <a:defRPr sz="2000"/>
            </a:lvl9pPr>
          </a:lstStyle>
          <a:p>
            <a:r>
              <a:rPr lang="zh-CN" altLang="en-US" sz="1050" dirty="0">
                <a:solidFill>
                  <a:schemeClr val="tx1">
                    <a:lumMod val="65000"/>
                    <a:lumOff val="35000"/>
                  </a:schemeClr>
                </a:solidFill>
              </a:rPr>
              <a:t>点击添加文字内容点击添加文字内容点击添加文字内容点击添加文字内容点击添加文字内容</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82165" y="818515"/>
            <a:ext cx="8138160" cy="5494020"/>
            <a:chOff x="3279" y="1289"/>
            <a:chExt cx="12816" cy="8652"/>
          </a:xfrm>
        </p:grpSpPr>
        <p:sp>
          <p:nvSpPr>
            <p:cNvPr id="8" name="菱形 7"/>
            <p:cNvSpPr/>
            <p:nvPr/>
          </p:nvSpPr>
          <p:spPr>
            <a:xfrm>
              <a:off x="3279" y="1289"/>
              <a:ext cx="12816" cy="8653"/>
            </a:xfrm>
            <a:prstGeom prst="diamond">
              <a:avLst/>
            </a:prstGeom>
            <a:solidFill>
              <a:schemeClr val="bg1">
                <a:alpha val="99000"/>
              </a:schemeClr>
            </a:solidFill>
            <a:ln w="12700">
              <a:solidFill>
                <a:srgbClr val="A6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菱形 1"/>
            <p:cNvSpPr/>
            <p:nvPr/>
          </p:nvSpPr>
          <p:spPr>
            <a:xfrm>
              <a:off x="3631" y="1508"/>
              <a:ext cx="12137" cy="8195"/>
            </a:xfrm>
            <a:prstGeom prst="diamond">
              <a:avLst/>
            </a:prstGeom>
            <a:solidFill>
              <a:schemeClr val="bg1">
                <a:alpha val="99000"/>
              </a:schemeClr>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4977765" y="1671955"/>
            <a:ext cx="2362835" cy="184404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11500" noProof="0" dirty="0">
                <a:ln>
                  <a:noFill/>
                </a:ln>
                <a:solidFill>
                  <a:srgbClr val="A67346"/>
                </a:solidFill>
                <a:uLnTx/>
                <a:uFillTx/>
                <a:latin typeface="Iskoola Pota" charset="0"/>
                <a:ea typeface="方正舒体" pitchFamily="2" charset="-122"/>
                <a:sym typeface="+mn-ea"/>
              </a:rPr>
              <a:t>04</a:t>
            </a:r>
          </a:p>
        </p:txBody>
      </p:sp>
      <p:sp>
        <p:nvSpPr>
          <p:cNvPr id="4" name="文本框 3"/>
          <p:cNvSpPr txBox="1"/>
          <p:nvPr/>
        </p:nvSpPr>
        <p:spPr>
          <a:xfrm>
            <a:off x="2646045" y="3241040"/>
            <a:ext cx="6924040" cy="874395"/>
          </a:xfrm>
          <a:prstGeom prst="rect">
            <a:avLst/>
          </a:prstGeom>
          <a:noFill/>
        </p:spPr>
        <p:txBody>
          <a:bodyPr wrap="square" rtlCol="0">
            <a:spAutoFit/>
          </a:bodyPr>
          <a:lstStyle/>
          <a:p>
            <a:pPr algn="ctr"/>
            <a:r>
              <a:rPr lang="zh-CN" altLang="en-US" sz="4800" b="1">
                <a:solidFill>
                  <a:srgbClr val="A67346"/>
                </a:solidFill>
                <a:latin typeface="微软雅黑" charset="0"/>
                <a:ea typeface="微软雅黑" charset="0"/>
                <a:sym typeface="+mn-ea"/>
              </a:rPr>
              <a:t>相关建议与总结</a:t>
            </a:r>
          </a:p>
        </p:txBody>
      </p:sp>
      <p:sp>
        <p:nvSpPr>
          <p:cNvPr id="16" name="文本框 36"/>
          <p:cNvSpPr txBox="1"/>
          <p:nvPr/>
        </p:nvSpPr>
        <p:spPr>
          <a:xfrm>
            <a:off x="3692525" y="4064635"/>
            <a:ext cx="480568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rgbClr val="A67346"/>
                </a:solidFill>
                <a:latin typeface="微软雅黑" charset="0"/>
                <a:ea typeface="微软雅黑" charset="0"/>
                <a:sym typeface="+mn-ea"/>
              </a:rPr>
              <a:t>单击此处输入您的文本，单击此处输入您的文，本单击此处输入您的文本，本单击此处输入您的文本更多模板：亮亮图文旗舰店</a:t>
            </a:r>
            <a:r>
              <a:rPr lang="en-US" altLang="zh-CN" sz="1200" dirty="0">
                <a:solidFill>
                  <a:srgbClr val="A67346"/>
                </a:solidFill>
                <a:latin typeface="微软雅黑" charset="0"/>
                <a:ea typeface="微软雅黑" charset="0"/>
                <a:sym typeface="+mn-ea"/>
              </a:rPr>
              <a:t>https://liangliangtuwen.tmall.com</a:t>
            </a:r>
            <a:endParaRPr lang="zh-CN" altLang="en-US" sz="1200" dirty="0">
              <a:solidFill>
                <a:srgbClr val="A67346"/>
              </a:solidFill>
              <a:latin typeface="微软雅黑" charset="0"/>
              <a:ea typeface="微软雅黑" charset="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MH_SubTitle_1"/>
          <p:cNvSpPr/>
          <p:nvPr/>
        </p:nvSpPr>
        <p:spPr>
          <a:xfrm>
            <a:off x="2868295" y="2597142"/>
            <a:ext cx="1791362" cy="1556444"/>
          </a:xfrm>
          <a:prstGeom prst="hexagon">
            <a:avLst/>
          </a:prstGeom>
          <a:solidFill>
            <a:srgbClr val="3E8F84"/>
          </a:solidFill>
          <a:ln w="12700" cap="flat" cmpd="sng" algn="ctr">
            <a:noFill/>
            <a:prstDash val="solid"/>
            <a:miter lim="800000"/>
          </a:ln>
          <a:effectLst/>
        </p:spPr>
        <p:txBody>
          <a:bodyPr anchor="ctr">
            <a:normAutofit/>
          </a:bodyPr>
          <a:lstStyle/>
          <a:p>
            <a:pPr marL="0" marR="0" lvl="0" indent="0" algn="ctr" defTabSz="914400" rtl="0" eaLnBrk="1" latinLnBrk="0" hangingPunct="1">
              <a:lnSpc>
                <a:spcPct val="120000"/>
              </a:lnSpc>
              <a:spcBef>
                <a:spcPts val="0"/>
              </a:spcBef>
              <a:spcAft>
                <a:spcPts val="0"/>
              </a:spcAft>
              <a:buClrTx/>
              <a:buSzTx/>
              <a:buFontTx/>
              <a:buNone/>
              <a:defRPr/>
            </a:pPr>
            <a:r>
              <a:rPr kumimoji="0" lang="zh-CN" altLang="en-US" sz="1800" b="0" i="0" u="none" strike="noStrike" kern="0" cap="none" spc="0" normalizeH="0" baseline="0" noProof="0" dirty="0">
                <a:ln>
                  <a:noFill/>
                </a:ln>
                <a:solidFill>
                  <a:srgbClr val="FFFFFF"/>
                </a:solidFill>
                <a:effectLst/>
                <a:uLnTx/>
                <a:uFillTx/>
                <a:latin typeface="Calibri" pitchFamily="34" charset="0"/>
                <a:ea typeface="微软雅黑" pitchFamily="34" charset="-122"/>
                <a:cs typeface="Arial" pitchFamily="34" charset="0"/>
              </a:rPr>
              <a:t>关键词</a:t>
            </a:r>
          </a:p>
        </p:txBody>
      </p:sp>
      <p:sp>
        <p:nvSpPr>
          <p:cNvPr id="48" name="MH_SubTitle_2"/>
          <p:cNvSpPr/>
          <p:nvPr/>
        </p:nvSpPr>
        <p:spPr>
          <a:xfrm>
            <a:off x="4436732" y="1653999"/>
            <a:ext cx="1792499" cy="1555871"/>
          </a:xfrm>
          <a:prstGeom prst="hexagon">
            <a:avLst/>
          </a:prstGeom>
          <a:solidFill>
            <a:srgbClr val="A67346"/>
          </a:solidFill>
          <a:ln w="12700" cap="flat" cmpd="sng" algn="ctr">
            <a:noFill/>
            <a:prstDash val="solid"/>
            <a:miter lim="800000"/>
          </a:ln>
          <a:effectLst/>
        </p:spPr>
        <p:txBody>
          <a:bodyPr anchor="ctr">
            <a:normAutofit/>
          </a:bodyPr>
          <a:lstStyle/>
          <a:p>
            <a:pPr marL="0" marR="0" lvl="0" indent="0" algn="ctr" defTabSz="914400" rtl="0" eaLnBrk="1" latinLnBrk="0" hangingPunct="1">
              <a:lnSpc>
                <a:spcPct val="120000"/>
              </a:lnSpc>
              <a:spcBef>
                <a:spcPts val="0"/>
              </a:spcBef>
              <a:spcAft>
                <a:spcPts val="0"/>
              </a:spcAft>
              <a:buClrTx/>
              <a:buSzTx/>
              <a:buFontTx/>
              <a:buNone/>
              <a:defRPr/>
            </a:pPr>
            <a:r>
              <a:rPr lang="zh-CN" altLang="en-US" kern="0" noProof="0" dirty="0">
                <a:ln>
                  <a:noFill/>
                </a:ln>
                <a:solidFill>
                  <a:srgbClr val="FFFFFF"/>
                </a:solidFill>
                <a:uLnTx/>
                <a:uFillTx/>
                <a:latin typeface="Calibri" pitchFamily="34" charset="0"/>
                <a:ea typeface="微软雅黑" pitchFamily="34" charset="-122"/>
                <a:cs typeface="Arial" pitchFamily="34" charset="0"/>
                <a:sym typeface="+mn-ea"/>
              </a:rPr>
              <a:t>关键词</a:t>
            </a:r>
            <a:endParaRPr kumimoji="0" lang="zh-CN" altLang="en-US" sz="1800" b="0" i="0" u="none" strike="noStrike" kern="0" cap="none" spc="0" normalizeH="0" baseline="0" noProof="0" dirty="0">
              <a:ln>
                <a:noFill/>
              </a:ln>
              <a:solidFill>
                <a:srgbClr val="FFFFFF"/>
              </a:solidFill>
              <a:effectLst/>
              <a:uLnTx/>
              <a:uFillTx/>
              <a:latin typeface="Calibri" pitchFamily="34" charset="0"/>
              <a:ea typeface="微软雅黑" pitchFamily="34" charset="-122"/>
              <a:cs typeface="Arial" pitchFamily="34" charset="0"/>
            </a:endParaRPr>
          </a:p>
        </p:txBody>
      </p:sp>
      <p:sp>
        <p:nvSpPr>
          <p:cNvPr id="49" name="MH_SubTitle_3"/>
          <p:cNvSpPr/>
          <p:nvPr/>
        </p:nvSpPr>
        <p:spPr>
          <a:xfrm>
            <a:off x="6046114" y="2604587"/>
            <a:ext cx="1792499" cy="1555871"/>
          </a:xfrm>
          <a:prstGeom prst="hexagon">
            <a:avLst/>
          </a:prstGeom>
          <a:solidFill>
            <a:srgbClr val="3E8F84"/>
          </a:solidFill>
          <a:ln w="12700" cap="flat" cmpd="sng" algn="ctr">
            <a:noFill/>
            <a:prstDash val="solid"/>
            <a:miter lim="800000"/>
          </a:ln>
          <a:effectLst/>
        </p:spPr>
        <p:txBody>
          <a:bodyPr anchor="ctr">
            <a:normAutofit/>
          </a:bodyPr>
          <a:lstStyle/>
          <a:p>
            <a:pPr marL="0" marR="0" lvl="0" indent="0" algn="ctr" defTabSz="914400" rtl="0" eaLnBrk="1" latinLnBrk="0" hangingPunct="1">
              <a:lnSpc>
                <a:spcPct val="120000"/>
              </a:lnSpc>
              <a:spcBef>
                <a:spcPts val="0"/>
              </a:spcBef>
              <a:spcAft>
                <a:spcPts val="0"/>
              </a:spcAft>
              <a:buClrTx/>
              <a:buSzTx/>
              <a:buFontTx/>
              <a:buNone/>
              <a:defRPr/>
            </a:pPr>
            <a:r>
              <a:rPr lang="zh-CN" altLang="en-US" kern="0" noProof="0" dirty="0">
                <a:ln>
                  <a:noFill/>
                </a:ln>
                <a:solidFill>
                  <a:srgbClr val="FFFFFF"/>
                </a:solidFill>
                <a:uLnTx/>
                <a:uFillTx/>
                <a:latin typeface="Calibri" pitchFamily="34" charset="0"/>
                <a:ea typeface="微软雅黑" pitchFamily="34" charset="-122"/>
                <a:cs typeface="Arial" pitchFamily="34" charset="0"/>
                <a:sym typeface="+mn-ea"/>
              </a:rPr>
              <a:t>关键词</a:t>
            </a:r>
            <a:endParaRPr kumimoji="0" lang="zh-CN" altLang="en-US" sz="1800" b="0" i="0" u="none" strike="noStrike" kern="0" cap="none" spc="0" normalizeH="0" baseline="0" noProof="0" dirty="0">
              <a:ln>
                <a:noFill/>
              </a:ln>
              <a:solidFill>
                <a:srgbClr val="FFFFFF"/>
              </a:solidFill>
              <a:effectLst/>
              <a:uLnTx/>
              <a:uFillTx/>
              <a:latin typeface="Calibri" pitchFamily="34" charset="0"/>
              <a:ea typeface="微软雅黑" pitchFamily="34" charset="-122"/>
              <a:cs typeface="Arial" pitchFamily="34" charset="0"/>
            </a:endParaRPr>
          </a:p>
        </p:txBody>
      </p:sp>
      <p:sp>
        <p:nvSpPr>
          <p:cNvPr id="50" name="MH_SubTitle_4"/>
          <p:cNvSpPr/>
          <p:nvPr/>
        </p:nvSpPr>
        <p:spPr>
          <a:xfrm>
            <a:off x="7622513" y="1646555"/>
            <a:ext cx="1791362" cy="1556444"/>
          </a:xfrm>
          <a:prstGeom prst="hexagon">
            <a:avLst/>
          </a:prstGeom>
          <a:solidFill>
            <a:srgbClr val="A67346"/>
          </a:solidFill>
          <a:ln w="12700" cap="flat" cmpd="sng" algn="ctr">
            <a:noFill/>
            <a:prstDash val="solid"/>
            <a:miter lim="800000"/>
          </a:ln>
          <a:effectLst/>
        </p:spPr>
        <p:txBody>
          <a:bodyPr anchor="ctr">
            <a:normAutofit/>
          </a:bodyPr>
          <a:lstStyle/>
          <a:p>
            <a:pPr marL="0" marR="0" lvl="0" indent="0" algn="ctr" defTabSz="914400" rtl="0" eaLnBrk="1" latinLnBrk="0" hangingPunct="1">
              <a:lnSpc>
                <a:spcPct val="120000"/>
              </a:lnSpc>
              <a:spcBef>
                <a:spcPts val="0"/>
              </a:spcBef>
              <a:spcAft>
                <a:spcPts val="0"/>
              </a:spcAft>
              <a:buClrTx/>
              <a:buSzTx/>
              <a:buFontTx/>
              <a:buNone/>
              <a:defRPr/>
            </a:pPr>
            <a:r>
              <a:rPr lang="zh-CN" altLang="en-US" kern="0" noProof="0" dirty="0">
                <a:ln>
                  <a:noFill/>
                </a:ln>
                <a:solidFill>
                  <a:srgbClr val="FFFFFF"/>
                </a:solidFill>
                <a:uLnTx/>
                <a:uFillTx/>
                <a:latin typeface="Calibri" pitchFamily="34" charset="0"/>
                <a:ea typeface="微软雅黑" pitchFamily="34" charset="-122"/>
                <a:cs typeface="Arial" pitchFamily="34" charset="0"/>
                <a:sym typeface="+mn-ea"/>
              </a:rPr>
              <a:t>关键词</a:t>
            </a:r>
            <a:endParaRPr kumimoji="0" lang="zh-CN" altLang="en-US" sz="1800" b="0" i="0" u="none" strike="noStrike" kern="0" cap="none" spc="0" normalizeH="0" baseline="0" noProof="0" dirty="0">
              <a:ln>
                <a:noFill/>
              </a:ln>
              <a:solidFill>
                <a:srgbClr val="FFFFFF"/>
              </a:solidFill>
              <a:effectLst/>
              <a:uLnTx/>
              <a:uFillTx/>
              <a:latin typeface="Calibri" pitchFamily="34" charset="0"/>
              <a:ea typeface="微软雅黑" pitchFamily="34" charset="-122"/>
              <a:cs typeface="Arial" pitchFamily="34" charset="0"/>
            </a:endParaRPr>
          </a:p>
        </p:txBody>
      </p:sp>
      <p:sp>
        <p:nvSpPr>
          <p:cNvPr id="51" name="MH_Other_1"/>
          <p:cNvSpPr/>
          <p:nvPr/>
        </p:nvSpPr>
        <p:spPr>
          <a:xfrm>
            <a:off x="3455748" y="2136165"/>
            <a:ext cx="415141" cy="360765"/>
          </a:xfrm>
          <a:prstGeom prst="hexagon">
            <a:avLst/>
          </a:prstGeom>
          <a:solidFill>
            <a:srgbClr val="3E8F84"/>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790" b="0" i="0" u="none" strike="noStrike" kern="0" cap="none" spc="0" normalizeH="0" baseline="0" noProof="0">
              <a:ln>
                <a:noFill/>
              </a:ln>
              <a:solidFill>
                <a:prstClr val="white"/>
              </a:solidFill>
              <a:effectLst/>
              <a:uLnTx/>
              <a:uFillTx/>
              <a:latin typeface="Calibri" pitchFamily="34" charset="0"/>
              <a:ea typeface="微软雅黑" pitchFamily="34" charset="-122"/>
              <a:cs typeface="+mn-cs"/>
            </a:endParaRPr>
          </a:p>
        </p:txBody>
      </p:sp>
      <p:sp>
        <p:nvSpPr>
          <p:cNvPr id="52" name="MH_Other_2"/>
          <p:cNvSpPr/>
          <p:nvPr/>
        </p:nvSpPr>
        <p:spPr>
          <a:xfrm>
            <a:off x="4716526" y="3350168"/>
            <a:ext cx="416847" cy="359620"/>
          </a:xfrm>
          <a:prstGeom prst="hexagon">
            <a:avLst/>
          </a:prstGeom>
          <a:solidFill>
            <a:srgbClr val="3E8F84"/>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790" b="0" i="0" u="none" strike="noStrike" kern="0" cap="none" spc="0" normalizeH="0" baseline="0" noProof="0">
              <a:ln>
                <a:noFill/>
              </a:ln>
              <a:solidFill>
                <a:prstClr val="white"/>
              </a:solidFill>
              <a:effectLst/>
              <a:uLnTx/>
              <a:uFillTx/>
              <a:latin typeface="Calibri" pitchFamily="34" charset="0"/>
              <a:ea typeface="微软雅黑" pitchFamily="34" charset="-122"/>
              <a:cs typeface="+mn-cs"/>
            </a:endParaRPr>
          </a:p>
        </p:txBody>
      </p:sp>
      <p:sp>
        <p:nvSpPr>
          <p:cNvPr id="53" name="MH_Other_3"/>
          <p:cNvSpPr/>
          <p:nvPr/>
        </p:nvSpPr>
        <p:spPr>
          <a:xfrm>
            <a:off x="5616065" y="3423466"/>
            <a:ext cx="415141" cy="360765"/>
          </a:xfrm>
          <a:prstGeom prst="hexagon">
            <a:avLst/>
          </a:prstGeom>
          <a:solidFill>
            <a:srgbClr val="3E8F84"/>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790" b="0" i="0" u="none" strike="noStrike" kern="0" cap="none" spc="0" normalizeH="0" baseline="0" noProof="0">
              <a:ln>
                <a:noFill/>
              </a:ln>
              <a:solidFill>
                <a:prstClr val="white"/>
              </a:solidFill>
              <a:effectLst/>
              <a:uLnTx/>
              <a:uFillTx/>
              <a:latin typeface="Calibri" pitchFamily="34" charset="0"/>
              <a:ea typeface="微软雅黑" pitchFamily="34" charset="-122"/>
              <a:cs typeface="+mn-cs"/>
            </a:endParaRPr>
          </a:p>
        </p:txBody>
      </p:sp>
      <p:sp>
        <p:nvSpPr>
          <p:cNvPr id="54" name="MH_Other_4"/>
          <p:cNvSpPr/>
          <p:nvPr/>
        </p:nvSpPr>
        <p:spPr>
          <a:xfrm>
            <a:off x="6840569" y="2172241"/>
            <a:ext cx="267283" cy="231920"/>
          </a:xfrm>
          <a:prstGeom prst="hexagon">
            <a:avLst/>
          </a:prstGeom>
          <a:solidFill>
            <a:srgbClr val="A67346"/>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790" b="0" i="0" u="none" strike="noStrike" kern="0" cap="none" spc="0" normalizeH="0" baseline="0" noProof="0">
              <a:ln>
                <a:noFill/>
              </a:ln>
              <a:solidFill>
                <a:prstClr val="white"/>
              </a:solidFill>
              <a:effectLst/>
              <a:uLnTx/>
              <a:uFillTx/>
              <a:latin typeface="Calibri" pitchFamily="34" charset="0"/>
              <a:ea typeface="微软雅黑" pitchFamily="34" charset="-122"/>
              <a:cs typeface="+mn-cs"/>
            </a:endParaRPr>
          </a:p>
        </p:txBody>
      </p:sp>
      <p:sp>
        <p:nvSpPr>
          <p:cNvPr id="55" name="MH_Other_5"/>
          <p:cNvSpPr/>
          <p:nvPr/>
        </p:nvSpPr>
        <p:spPr>
          <a:xfrm>
            <a:off x="6239468" y="2033089"/>
            <a:ext cx="395237" cy="343586"/>
          </a:xfrm>
          <a:prstGeom prst="hexagon">
            <a:avLst/>
          </a:prstGeom>
          <a:solidFill>
            <a:srgbClr val="A67346"/>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790" b="0" i="0" u="none" strike="noStrike" kern="0" cap="none" spc="0" normalizeH="0" baseline="0" noProof="0">
              <a:ln>
                <a:noFill/>
              </a:ln>
              <a:solidFill>
                <a:prstClr val="white"/>
              </a:solidFill>
              <a:effectLst/>
              <a:uLnTx/>
              <a:uFillTx/>
              <a:latin typeface="Calibri" pitchFamily="34" charset="0"/>
              <a:ea typeface="微软雅黑" pitchFamily="34" charset="-122"/>
              <a:cs typeface="+mn-cs"/>
            </a:endParaRPr>
          </a:p>
        </p:txBody>
      </p:sp>
      <p:sp>
        <p:nvSpPr>
          <p:cNvPr id="56" name="MH_Other_6"/>
          <p:cNvSpPr/>
          <p:nvPr/>
        </p:nvSpPr>
        <p:spPr>
          <a:xfrm>
            <a:off x="4485070" y="1777118"/>
            <a:ext cx="162076" cy="140298"/>
          </a:xfrm>
          <a:prstGeom prst="hexagon">
            <a:avLst/>
          </a:prstGeom>
          <a:solidFill>
            <a:srgbClr val="3E8F84"/>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790" b="0" i="0" u="none" strike="noStrike" kern="0" cap="none" spc="0" normalizeH="0" baseline="0" noProof="0">
              <a:ln>
                <a:noFill/>
              </a:ln>
              <a:solidFill>
                <a:prstClr val="white"/>
              </a:solidFill>
              <a:effectLst/>
              <a:uLnTx/>
              <a:uFillTx/>
              <a:latin typeface="Calibri" pitchFamily="34" charset="0"/>
              <a:ea typeface="微软雅黑" pitchFamily="34" charset="-122"/>
              <a:cs typeface="+mn-cs"/>
            </a:endParaRPr>
          </a:p>
        </p:txBody>
      </p:sp>
      <p:sp>
        <p:nvSpPr>
          <p:cNvPr id="57" name="MH_Other_7"/>
          <p:cNvSpPr/>
          <p:nvPr/>
        </p:nvSpPr>
        <p:spPr>
          <a:xfrm>
            <a:off x="5458661" y="3347305"/>
            <a:ext cx="183686" cy="159195"/>
          </a:xfrm>
          <a:prstGeom prst="hexagon">
            <a:avLst/>
          </a:prstGeom>
          <a:solidFill>
            <a:srgbClr val="3E8F84"/>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790" b="0" i="0" u="none" strike="noStrike" kern="0" cap="none" spc="0" normalizeH="0" baseline="0" noProof="0">
              <a:ln>
                <a:noFill/>
              </a:ln>
              <a:solidFill>
                <a:prstClr val="white"/>
              </a:solidFill>
              <a:effectLst/>
              <a:uLnTx/>
              <a:uFillTx/>
              <a:latin typeface="Calibri" pitchFamily="34" charset="0"/>
              <a:ea typeface="微软雅黑" pitchFamily="34" charset="-122"/>
              <a:cs typeface="+mn-cs"/>
            </a:endParaRPr>
          </a:p>
        </p:txBody>
      </p:sp>
      <p:sp>
        <p:nvSpPr>
          <p:cNvPr id="58" name="MH_Other_8"/>
          <p:cNvSpPr/>
          <p:nvPr/>
        </p:nvSpPr>
        <p:spPr>
          <a:xfrm>
            <a:off x="6621625" y="2375530"/>
            <a:ext cx="192216" cy="166066"/>
          </a:xfrm>
          <a:prstGeom prst="hexagon">
            <a:avLst/>
          </a:prstGeom>
          <a:solidFill>
            <a:srgbClr val="A67346"/>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790" b="0" i="0" u="none" strike="noStrike" kern="0" cap="none" spc="0" normalizeH="0" baseline="0" noProof="0">
              <a:ln>
                <a:noFill/>
              </a:ln>
              <a:solidFill>
                <a:prstClr val="white"/>
              </a:solidFill>
              <a:effectLst/>
              <a:uLnTx/>
              <a:uFillTx/>
              <a:latin typeface="Calibri" pitchFamily="34" charset="0"/>
              <a:ea typeface="微软雅黑" pitchFamily="34" charset="-122"/>
              <a:cs typeface="+mn-cs"/>
            </a:endParaRPr>
          </a:p>
        </p:txBody>
      </p:sp>
      <p:sp>
        <p:nvSpPr>
          <p:cNvPr id="59" name="MH_Other_9"/>
          <p:cNvSpPr/>
          <p:nvPr/>
        </p:nvSpPr>
        <p:spPr>
          <a:xfrm>
            <a:off x="4206414" y="1941466"/>
            <a:ext cx="319602" cy="277732"/>
          </a:xfrm>
          <a:prstGeom prst="hexagon">
            <a:avLst/>
          </a:prstGeom>
          <a:solidFill>
            <a:srgbClr val="3E8F84"/>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790" b="0" i="0" u="none" strike="noStrike" kern="0" cap="none" spc="0" normalizeH="0" baseline="0" noProof="0">
              <a:ln>
                <a:noFill/>
              </a:ln>
              <a:solidFill>
                <a:prstClr val="white"/>
              </a:solidFill>
              <a:effectLst/>
              <a:uLnTx/>
              <a:uFillTx/>
              <a:latin typeface="Calibri" pitchFamily="34" charset="0"/>
              <a:ea typeface="微软雅黑" pitchFamily="34" charset="-122"/>
              <a:cs typeface="+mn-cs"/>
            </a:endParaRPr>
          </a:p>
        </p:txBody>
      </p:sp>
      <p:sp>
        <p:nvSpPr>
          <p:cNvPr id="60" name="MH_Other_10"/>
          <p:cNvSpPr/>
          <p:nvPr/>
        </p:nvSpPr>
        <p:spPr>
          <a:xfrm>
            <a:off x="7882971" y="3298630"/>
            <a:ext cx="395237" cy="343586"/>
          </a:xfrm>
          <a:prstGeom prst="hexagon">
            <a:avLst/>
          </a:prstGeom>
          <a:solidFill>
            <a:srgbClr val="A67346"/>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790" b="0" i="0" u="none" strike="noStrike" kern="0" cap="none" spc="0" normalizeH="0" baseline="0" noProof="0">
              <a:ln>
                <a:noFill/>
              </a:ln>
              <a:solidFill>
                <a:prstClr val="white"/>
              </a:solidFill>
              <a:effectLst/>
              <a:uLnTx/>
              <a:uFillTx/>
              <a:latin typeface="Calibri" pitchFamily="34" charset="0"/>
              <a:ea typeface="微软雅黑" pitchFamily="34" charset="-122"/>
              <a:cs typeface="+mn-cs"/>
            </a:endParaRPr>
          </a:p>
        </p:txBody>
      </p:sp>
      <p:sp>
        <p:nvSpPr>
          <p:cNvPr id="61" name="MH_Other_11"/>
          <p:cNvSpPr/>
          <p:nvPr/>
        </p:nvSpPr>
        <p:spPr>
          <a:xfrm>
            <a:off x="8369198" y="3260263"/>
            <a:ext cx="284343" cy="247382"/>
          </a:xfrm>
          <a:prstGeom prst="hexagon">
            <a:avLst/>
          </a:prstGeom>
          <a:solidFill>
            <a:srgbClr val="A67346"/>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790" b="0" i="0" u="none" strike="noStrike" kern="0" cap="none" spc="0" normalizeH="0" baseline="0" noProof="0">
              <a:ln>
                <a:noFill/>
              </a:ln>
              <a:solidFill>
                <a:prstClr val="white"/>
              </a:solidFill>
              <a:effectLst/>
              <a:uLnTx/>
              <a:uFillTx/>
              <a:latin typeface="Calibri" pitchFamily="34" charset="0"/>
              <a:ea typeface="微软雅黑" pitchFamily="34" charset="-122"/>
              <a:cs typeface="+mn-cs"/>
            </a:endParaRPr>
          </a:p>
        </p:txBody>
      </p:sp>
      <p:sp>
        <p:nvSpPr>
          <p:cNvPr id="62" name="MH_Other_12"/>
          <p:cNvSpPr/>
          <p:nvPr/>
        </p:nvSpPr>
        <p:spPr>
          <a:xfrm>
            <a:off x="8283895" y="3559183"/>
            <a:ext cx="190510" cy="166066"/>
          </a:xfrm>
          <a:prstGeom prst="hexagon">
            <a:avLst/>
          </a:prstGeom>
          <a:solidFill>
            <a:srgbClr val="A67346"/>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790" b="0" i="0" u="none" strike="noStrike" kern="0" cap="none" spc="0" normalizeH="0" baseline="0" noProof="0">
              <a:ln>
                <a:noFill/>
              </a:ln>
              <a:solidFill>
                <a:prstClr val="white"/>
              </a:solidFill>
              <a:effectLst/>
              <a:uLnTx/>
              <a:uFillTx/>
              <a:latin typeface="Calibri" pitchFamily="34" charset="0"/>
              <a:ea typeface="微软雅黑" pitchFamily="34" charset="-122"/>
              <a:cs typeface="+mn-cs"/>
            </a:endParaRPr>
          </a:p>
        </p:txBody>
      </p:sp>
      <p:sp>
        <p:nvSpPr>
          <p:cNvPr id="63" name="MH_Other_13"/>
          <p:cNvSpPr/>
          <p:nvPr/>
        </p:nvSpPr>
        <p:spPr>
          <a:xfrm>
            <a:off x="3931738" y="2183694"/>
            <a:ext cx="267283" cy="231920"/>
          </a:xfrm>
          <a:prstGeom prst="hexagon">
            <a:avLst/>
          </a:prstGeom>
          <a:solidFill>
            <a:srgbClr val="3E8F84"/>
          </a:solidFill>
          <a:ln w="12700" cap="flat" cmpd="sng" algn="ctr">
            <a:noFill/>
            <a:prstDash val="solid"/>
            <a:miter lim="800000"/>
          </a:ln>
          <a:effectLst/>
        </p:spPr>
        <p:txBody>
          <a:bodyPr anchor="ctr"/>
          <a:lstStyle/>
          <a:p>
            <a:pPr marL="0" marR="0" lvl="0" indent="0" algn="ctr" defTabSz="914400" rtl="0" eaLnBrk="1" latinLnBrk="0" hangingPunct="1">
              <a:spcBef>
                <a:spcPts val="0"/>
              </a:spcBef>
              <a:spcAft>
                <a:spcPts val="0"/>
              </a:spcAft>
              <a:buClrTx/>
              <a:buSzTx/>
              <a:buFontTx/>
              <a:buNone/>
              <a:defRPr/>
            </a:pPr>
            <a:endParaRPr kumimoji="0" lang="zh-CN" altLang="en-US" sz="1790" b="0" i="0" u="none" strike="noStrike" kern="0" cap="none" spc="0" normalizeH="0" baseline="0" noProof="0">
              <a:ln>
                <a:noFill/>
              </a:ln>
              <a:solidFill>
                <a:prstClr val="white"/>
              </a:solidFill>
              <a:effectLst/>
              <a:uLnTx/>
              <a:uFillTx/>
              <a:latin typeface="Calibri" pitchFamily="34" charset="0"/>
              <a:ea typeface="微软雅黑" pitchFamily="34" charset="-122"/>
              <a:cs typeface="+mn-cs"/>
            </a:endParaRPr>
          </a:p>
        </p:txBody>
      </p:sp>
      <p:sp>
        <p:nvSpPr>
          <p:cNvPr id="11" name="矩形 10"/>
          <p:cNvSpPr/>
          <p:nvPr/>
        </p:nvSpPr>
        <p:spPr>
          <a:xfrm>
            <a:off x="-17780" y="4900295"/>
            <a:ext cx="12283440" cy="1178560"/>
          </a:xfrm>
          <a:prstGeom prst="rect">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2" name="文本框 11"/>
          <p:cNvSpPr txBox="1"/>
          <p:nvPr/>
        </p:nvSpPr>
        <p:spPr>
          <a:xfrm>
            <a:off x="1158875" y="5076190"/>
            <a:ext cx="10637520" cy="844550"/>
          </a:xfrm>
          <a:prstGeom prst="rect">
            <a:avLst/>
          </a:prstGeom>
          <a:noFill/>
          <a:extLst>
            <a:ext uri="{909E8E84-426E-40DD-AFC4-6F175D3DCCD1}">
              <a14:hiddenFill xmlns:a14="http://schemas.microsoft.com/office/drawing/2010/main">
                <a:solidFill>
                  <a:srgbClr val="3B3479"/>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r>
              <a:rPr lang="zh-CN" altLang="da-DK" sz="2000" b="1" dirty="0">
                <a:solidFill>
                  <a:schemeClr val="bg1"/>
                </a:solidFill>
                <a:latin typeface="微软雅黑" pitchFamily="34" charset="-122"/>
                <a:ea typeface="微软雅黑" pitchFamily="34" charset="-122"/>
                <a:sym typeface="+mn-ea"/>
              </a:rPr>
              <a:t>输入标题</a:t>
            </a:r>
          </a:p>
          <a:p>
            <a:pPr indent="0"/>
            <a:r>
              <a:rPr lang="zh-CN" altLang="da-DK" sz="1400" dirty="0">
                <a:solidFill>
                  <a:schemeClr val="bg1"/>
                </a:solidFill>
                <a:latin typeface="微软雅黑" pitchFamily="34" charset="-122"/>
                <a:ea typeface="微软雅黑" pitchFamily="34" charset="-122"/>
                <a:sym typeface="+mn-ea"/>
              </a:rPr>
              <a:t>单击此处输入文本</a:t>
            </a:r>
            <a:r>
              <a:rPr lang="zh-CN" altLang="en-US" sz="1400" dirty="0">
                <a:solidFill>
                  <a:schemeClr val="bg1"/>
                </a:solidFill>
                <a:latin typeface="微软雅黑" pitchFamily="34" charset="-122"/>
                <a:ea typeface="微软雅黑" pitchFamily="34" charset="-122"/>
                <a:sym typeface="+mn-ea"/>
              </a:rPr>
              <a:t>，</a:t>
            </a:r>
            <a:r>
              <a:rPr lang="zh-CN" altLang="da-DK" sz="1400" dirty="0">
                <a:solidFill>
                  <a:schemeClr val="bg1"/>
                </a:solidFill>
                <a:latin typeface="微软雅黑" pitchFamily="34" charset="-122"/>
                <a:ea typeface="微软雅黑" pitchFamily="34" charset="-122"/>
                <a:sym typeface="+mn-ea"/>
              </a:rPr>
              <a:t>单击此处输入文本</a:t>
            </a:r>
            <a:r>
              <a:rPr lang="zh-CN" altLang="en-US" sz="1400" dirty="0">
                <a:solidFill>
                  <a:schemeClr val="bg1"/>
                </a:solidFill>
                <a:latin typeface="微软雅黑" pitchFamily="34" charset="-122"/>
                <a:ea typeface="微软雅黑" pitchFamily="34" charset="-122"/>
                <a:sym typeface="+mn-ea"/>
              </a:rPr>
              <a:t>，</a:t>
            </a:r>
            <a:r>
              <a:rPr lang="zh-CN" altLang="da-DK" sz="1400" dirty="0">
                <a:solidFill>
                  <a:schemeClr val="bg1"/>
                </a:solidFill>
                <a:latin typeface="微软雅黑" pitchFamily="34" charset="-122"/>
                <a:ea typeface="微软雅黑" pitchFamily="34" charset="-122"/>
                <a:sym typeface="+mn-ea"/>
              </a:rPr>
              <a:t>单击此处输入文本</a:t>
            </a:r>
            <a:r>
              <a:rPr lang="zh-CN" altLang="en-US" sz="1400" dirty="0">
                <a:solidFill>
                  <a:schemeClr val="bg1"/>
                </a:solidFill>
                <a:latin typeface="微软雅黑" pitchFamily="34" charset="-122"/>
                <a:ea typeface="微软雅黑" pitchFamily="34" charset="-122"/>
                <a:sym typeface="+mn-ea"/>
              </a:rPr>
              <a:t>，</a:t>
            </a:r>
            <a:r>
              <a:rPr lang="zh-CN" altLang="da-DK" sz="1400" dirty="0">
                <a:solidFill>
                  <a:schemeClr val="bg1"/>
                </a:solidFill>
                <a:latin typeface="微软雅黑" pitchFamily="34" charset="-122"/>
                <a:ea typeface="微软雅黑" pitchFamily="34" charset="-122"/>
                <a:sym typeface="+mn-ea"/>
              </a:rPr>
              <a:t>单击此处输入文本</a:t>
            </a:r>
            <a:r>
              <a:rPr lang="zh-CN" altLang="en-US" sz="1400" dirty="0">
                <a:solidFill>
                  <a:schemeClr val="bg1"/>
                </a:solidFill>
                <a:latin typeface="微软雅黑" pitchFamily="34" charset="-122"/>
                <a:ea typeface="微软雅黑" pitchFamily="34" charset="-122"/>
                <a:sym typeface="+mn-ea"/>
              </a:rPr>
              <a:t>，</a:t>
            </a:r>
            <a:r>
              <a:rPr lang="zh-CN" altLang="da-DK" sz="1400" dirty="0">
                <a:solidFill>
                  <a:schemeClr val="bg1"/>
                </a:solidFill>
                <a:latin typeface="微软雅黑" pitchFamily="34" charset="-122"/>
                <a:ea typeface="微软雅黑" pitchFamily="34" charset="-122"/>
                <a:sym typeface="+mn-ea"/>
              </a:rPr>
              <a:t>单击此处输入文本</a:t>
            </a:r>
            <a:r>
              <a:rPr lang="zh-CN" altLang="en-US" sz="1400" dirty="0">
                <a:solidFill>
                  <a:schemeClr val="bg1"/>
                </a:solidFill>
                <a:latin typeface="微软雅黑" pitchFamily="34" charset="-122"/>
                <a:ea typeface="微软雅黑" pitchFamily="34" charset="-122"/>
                <a:sym typeface="+mn-ea"/>
              </a:rPr>
              <a:t>，</a:t>
            </a:r>
            <a:r>
              <a:rPr lang="zh-CN" altLang="da-DK" sz="1400" dirty="0">
                <a:solidFill>
                  <a:schemeClr val="bg1"/>
                </a:solidFill>
                <a:latin typeface="微软雅黑" pitchFamily="34" charset="-122"/>
                <a:ea typeface="微软雅黑" pitchFamily="34" charset="-122"/>
                <a:sym typeface="+mn-ea"/>
              </a:rPr>
              <a:t>单击此处输入文本</a:t>
            </a:r>
            <a:r>
              <a:rPr lang="zh-CN" altLang="en-US" sz="1400" dirty="0">
                <a:solidFill>
                  <a:schemeClr val="bg1"/>
                </a:solidFill>
                <a:latin typeface="微软雅黑" pitchFamily="34" charset="-122"/>
                <a:ea typeface="微软雅黑" pitchFamily="34" charset="-122"/>
                <a:sym typeface="+mn-ea"/>
              </a:rPr>
              <a:t>，</a:t>
            </a:r>
            <a:r>
              <a:rPr lang="zh-CN" altLang="da-DK" sz="1400" dirty="0">
                <a:solidFill>
                  <a:schemeClr val="bg1"/>
                </a:solidFill>
                <a:latin typeface="微软雅黑" pitchFamily="34" charset="-122"/>
                <a:ea typeface="微软雅黑" pitchFamily="34" charset="-122"/>
                <a:sym typeface="+mn-ea"/>
              </a:rPr>
              <a:t>单击此处输入文本</a:t>
            </a:r>
            <a:r>
              <a:rPr lang="zh-CN" altLang="en-US" sz="1400" dirty="0">
                <a:solidFill>
                  <a:schemeClr val="bg1"/>
                </a:solidFill>
                <a:latin typeface="微软雅黑" pitchFamily="34" charset="-122"/>
                <a:ea typeface="微软雅黑" pitchFamily="34" charset="-122"/>
                <a:sym typeface="+mn-ea"/>
              </a:rPr>
              <a:t>，</a:t>
            </a:r>
            <a:r>
              <a:rPr lang="zh-CN" altLang="da-DK" sz="1400" dirty="0">
                <a:solidFill>
                  <a:schemeClr val="bg1"/>
                </a:solidFill>
                <a:latin typeface="微软雅黑" pitchFamily="34" charset="-122"/>
                <a:ea typeface="微软雅黑" pitchFamily="34" charset="-122"/>
                <a:sym typeface="+mn-ea"/>
              </a:rPr>
              <a:t>单击此处输入文本</a:t>
            </a:r>
            <a:r>
              <a:rPr lang="zh-CN" altLang="en-US" sz="1400" dirty="0">
                <a:solidFill>
                  <a:schemeClr val="bg1"/>
                </a:solidFill>
                <a:latin typeface="微软雅黑" pitchFamily="34" charset="-122"/>
                <a:ea typeface="微软雅黑" pitchFamily="34" charset="-122"/>
                <a:sym typeface="+mn-ea"/>
              </a:rPr>
              <a:t>，</a:t>
            </a:r>
            <a:r>
              <a:rPr lang="zh-CN" altLang="da-DK" sz="1400" dirty="0">
                <a:solidFill>
                  <a:schemeClr val="bg1"/>
                </a:solidFill>
                <a:latin typeface="微软雅黑" pitchFamily="34" charset="-122"/>
                <a:ea typeface="微软雅黑" pitchFamily="34" charset="-122"/>
                <a:sym typeface="+mn-ea"/>
              </a:rPr>
              <a:t>单击此处输入文本</a:t>
            </a:r>
            <a:r>
              <a:rPr lang="zh-CN" altLang="en-US" sz="1400" dirty="0">
                <a:solidFill>
                  <a:schemeClr val="bg1"/>
                </a:solidFill>
                <a:latin typeface="微软雅黑" pitchFamily="34" charset="-122"/>
                <a:ea typeface="微软雅黑" pitchFamily="34" charset="-122"/>
                <a:sym typeface="+mn-ea"/>
              </a:rPr>
              <a:t>更多模板：亮亮图文旗舰店</a:t>
            </a:r>
            <a:r>
              <a:rPr lang="en-US" altLang="zh-CN" sz="1400" dirty="0">
                <a:solidFill>
                  <a:schemeClr val="bg1"/>
                </a:solidFill>
                <a:latin typeface="微软雅黑" pitchFamily="34" charset="-122"/>
                <a:ea typeface="微软雅黑" pitchFamily="34" charset="-122"/>
                <a:sym typeface="+mn-ea"/>
              </a:rPr>
              <a:t>https://liangliangtuwen.tmall.com</a:t>
            </a:r>
            <a:endParaRPr lang="zh-CN" altLang="da-DK" sz="1400" dirty="0">
              <a:solidFill>
                <a:schemeClr val="bg1"/>
              </a:solidFill>
              <a:latin typeface="微软雅黑" pitchFamily="34" charset="-122"/>
              <a:ea typeface="微软雅黑" pitchFamily="34"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Freeform 6"/>
          <p:cNvSpPr/>
          <p:nvPr/>
        </p:nvSpPr>
        <p:spPr bwMode="auto">
          <a:xfrm>
            <a:off x="7800340" y="1893570"/>
            <a:ext cx="2499995" cy="1522095"/>
          </a:xfrm>
          <a:custGeom>
            <a:avLst/>
            <a:gdLst>
              <a:gd name="T0" fmla="*/ 675 w 675"/>
              <a:gd name="T1" fmla="*/ 90 h 411"/>
              <a:gd name="T2" fmla="*/ 505 w 675"/>
              <a:gd name="T3" fmla="*/ 45 h 411"/>
              <a:gd name="T4" fmla="*/ 338 w 675"/>
              <a:gd name="T5" fmla="*/ 0 h 411"/>
              <a:gd name="T6" fmla="*/ 170 w 675"/>
              <a:gd name="T7" fmla="*/ 45 h 411"/>
              <a:gd name="T8" fmla="*/ 0 w 675"/>
              <a:gd name="T9" fmla="*/ 90 h 411"/>
              <a:gd name="T10" fmla="*/ 0 w 675"/>
              <a:gd name="T11" fmla="*/ 90 h 411"/>
              <a:gd name="T12" fmla="*/ 0 w 675"/>
              <a:gd name="T13" fmla="*/ 411 h 411"/>
              <a:gd name="T14" fmla="*/ 675 w 675"/>
              <a:gd name="T15" fmla="*/ 411 h 411"/>
              <a:gd name="T16" fmla="*/ 675 w 675"/>
              <a:gd name="T17" fmla="*/ 90 h 411"/>
              <a:gd name="T18" fmla="*/ 675 w 675"/>
              <a:gd name="T19" fmla="*/ 90 h 4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411">
                <a:moveTo>
                  <a:pt x="675" y="90"/>
                </a:moveTo>
                <a:lnTo>
                  <a:pt x="505" y="45"/>
                </a:lnTo>
                <a:lnTo>
                  <a:pt x="338" y="0"/>
                </a:lnTo>
                <a:lnTo>
                  <a:pt x="170" y="45"/>
                </a:lnTo>
                <a:lnTo>
                  <a:pt x="0" y="90"/>
                </a:lnTo>
                <a:lnTo>
                  <a:pt x="0" y="90"/>
                </a:lnTo>
                <a:lnTo>
                  <a:pt x="0" y="411"/>
                </a:lnTo>
                <a:lnTo>
                  <a:pt x="675" y="411"/>
                </a:lnTo>
                <a:lnTo>
                  <a:pt x="675" y="90"/>
                </a:lnTo>
                <a:lnTo>
                  <a:pt x="675" y="90"/>
                </a:lnTo>
                <a:close/>
              </a:path>
            </a:pathLst>
          </a:custGeom>
          <a:solidFill>
            <a:srgbClr val="A67346"/>
          </a:solidFill>
          <a:ln>
            <a:noFill/>
          </a:ln>
          <a:effectLst/>
        </p:spPr>
        <p:txBody>
          <a:bodyPr vert="horz" wrap="square" lIns="68580" tIns="567000" rIns="68580" bIns="34290" numCol="1" anchor="t" anchorCtr="0" compatLnSpc="1"/>
          <a:lstStyle/>
          <a:p>
            <a:pPr algn="ctr" defTabSz="685165">
              <a:lnSpc>
                <a:spcPts val="1125"/>
              </a:lnSpc>
              <a:defRPr/>
            </a:pPr>
            <a:r>
              <a:rPr lang="en-US" altLang="zh-CN" sz="4100" kern="0" dirty="0">
                <a:solidFill>
                  <a:schemeClr val="bg1"/>
                </a:solidFill>
                <a:latin typeface="微软雅黑" pitchFamily="34" charset="-122"/>
                <a:cs typeface="UKIJ Qolyazma" pitchFamily="18" charset="0"/>
              </a:rPr>
              <a:t>72</a:t>
            </a:r>
            <a:r>
              <a:rPr lang="en-US" altLang="zh-CN" sz="1800" kern="0" dirty="0">
                <a:solidFill>
                  <a:schemeClr val="bg1"/>
                </a:solidFill>
                <a:latin typeface="微软雅黑" pitchFamily="34" charset="-122"/>
                <a:cs typeface="UKIJ Qolyazma" pitchFamily="18" charset="0"/>
              </a:rPr>
              <a:t>%</a:t>
            </a:r>
          </a:p>
          <a:p>
            <a:pPr algn="ctr" defTabSz="685165">
              <a:lnSpc>
                <a:spcPts val="1125"/>
              </a:lnSpc>
              <a:defRPr/>
            </a:pPr>
            <a:r>
              <a:rPr lang="zh-CN" altLang="da-DK" sz="900" dirty="0">
                <a:solidFill>
                  <a:schemeClr val="bg1"/>
                </a:solidFill>
                <a:latin typeface="微软雅黑" pitchFamily="34" charset="-122"/>
                <a:ea typeface="微软雅黑" pitchFamily="34" charset="-122"/>
                <a:sym typeface="+mn-ea"/>
              </a:rPr>
              <a:t>单击此处输入文本，单击此处输入文本，单击此处输入文本</a:t>
            </a:r>
          </a:p>
          <a:p>
            <a:pPr algn="ctr" defTabSz="685165">
              <a:lnSpc>
                <a:spcPts val="1125"/>
              </a:lnSpc>
              <a:defRPr/>
            </a:pPr>
            <a:r>
              <a:rPr lang="zh-CN" altLang="en-US" sz="900" kern="0" dirty="0">
                <a:solidFill>
                  <a:schemeClr val="bg1"/>
                </a:solidFill>
                <a:latin typeface="微软雅黑" pitchFamily="34" charset="-122"/>
              </a:rPr>
              <a:t>。</a:t>
            </a:r>
          </a:p>
        </p:txBody>
      </p:sp>
      <p:sp>
        <p:nvSpPr>
          <p:cNvPr id="30" name="Freeform 7"/>
          <p:cNvSpPr/>
          <p:nvPr/>
        </p:nvSpPr>
        <p:spPr bwMode="auto">
          <a:xfrm>
            <a:off x="7800340" y="3627120"/>
            <a:ext cx="2499995" cy="937260"/>
          </a:xfrm>
          <a:custGeom>
            <a:avLst/>
            <a:gdLst>
              <a:gd name="T0" fmla="*/ 0 w 675"/>
              <a:gd name="T1" fmla="*/ 0 h 253"/>
              <a:gd name="T2" fmla="*/ 0 w 675"/>
              <a:gd name="T3" fmla="*/ 163 h 253"/>
              <a:gd name="T4" fmla="*/ 0 w 675"/>
              <a:gd name="T5" fmla="*/ 163 h 253"/>
              <a:gd name="T6" fmla="*/ 170 w 675"/>
              <a:gd name="T7" fmla="*/ 208 h 253"/>
              <a:gd name="T8" fmla="*/ 338 w 675"/>
              <a:gd name="T9" fmla="*/ 253 h 253"/>
              <a:gd name="T10" fmla="*/ 505 w 675"/>
              <a:gd name="T11" fmla="*/ 208 h 253"/>
              <a:gd name="T12" fmla="*/ 675 w 675"/>
              <a:gd name="T13" fmla="*/ 163 h 253"/>
              <a:gd name="T14" fmla="*/ 675 w 675"/>
              <a:gd name="T15" fmla="*/ 163 h 253"/>
              <a:gd name="T16" fmla="*/ 675 w 675"/>
              <a:gd name="T17" fmla="*/ 0 h 253"/>
              <a:gd name="T18" fmla="*/ 0 w 675"/>
              <a:gd name="T19" fmla="*/ 0 h 2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75" h="253">
                <a:moveTo>
                  <a:pt x="0" y="0"/>
                </a:moveTo>
                <a:lnTo>
                  <a:pt x="0" y="163"/>
                </a:lnTo>
                <a:lnTo>
                  <a:pt x="0" y="163"/>
                </a:lnTo>
                <a:lnTo>
                  <a:pt x="170" y="208"/>
                </a:lnTo>
                <a:lnTo>
                  <a:pt x="338" y="253"/>
                </a:lnTo>
                <a:lnTo>
                  <a:pt x="505" y="208"/>
                </a:lnTo>
                <a:lnTo>
                  <a:pt x="675" y="163"/>
                </a:lnTo>
                <a:lnTo>
                  <a:pt x="675" y="163"/>
                </a:lnTo>
                <a:lnTo>
                  <a:pt x="675" y="0"/>
                </a:lnTo>
                <a:lnTo>
                  <a:pt x="0" y="0"/>
                </a:lnTo>
                <a:close/>
              </a:path>
            </a:pathLst>
          </a:custGeom>
          <a:solidFill>
            <a:srgbClr val="3E8F84"/>
          </a:solidFill>
          <a:ln>
            <a:noFill/>
          </a:ln>
          <a:effectLst/>
        </p:spPr>
        <p:txBody>
          <a:bodyPr vert="horz" wrap="square" lIns="68580" tIns="459000" rIns="68580" bIns="34290" numCol="1" anchor="t" anchorCtr="0" compatLnSpc="1"/>
          <a:lstStyle/>
          <a:p>
            <a:pPr algn="ctr" defTabSz="685165">
              <a:lnSpc>
                <a:spcPts val="1125"/>
              </a:lnSpc>
              <a:defRPr/>
            </a:pPr>
            <a:r>
              <a:rPr lang="en-US" altLang="zh-CN" sz="4100" kern="0">
                <a:solidFill>
                  <a:schemeClr val="bg1"/>
                </a:solidFill>
                <a:latin typeface="微软雅黑" pitchFamily="34" charset="-122"/>
                <a:cs typeface="UKIJ Qolyazma" pitchFamily="18" charset="0"/>
              </a:rPr>
              <a:t>28</a:t>
            </a:r>
            <a:r>
              <a:rPr lang="en-US" altLang="zh-CN" sz="1800" kern="0">
                <a:solidFill>
                  <a:schemeClr val="bg1"/>
                </a:solidFill>
                <a:latin typeface="微软雅黑" pitchFamily="34" charset="-122"/>
                <a:cs typeface="UKIJ Qolyazma" pitchFamily="18" charset="0"/>
              </a:rPr>
              <a:t>%</a:t>
            </a:r>
          </a:p>
          <a:p>
            <a:pPr defTabSz="685165">
              <a:defRPr/>
            </a:pPr>
            <a:endParaRPr lang="en-US" altLang="zh-CN" sz="1800" kern="0">
              <a:solidFill>
                <a:schemeClr val="bg1"/>
              </a:solidFill>
              <a:latin typeface="微软雅黑" pitchFamily="34" charset="-122"/>
              <a:cs typeface="UKIJ Qolyazma" pitchFamily="18" charset="0"/>
            </a:endParaRPr>
          </a:p>
        </p:txBody>
      </p:sp>
      <p:cxnSp>
        <p:nvCxnSpPr>
          <p:cNvPr id="31" name="直接连接符 30"/>
          <p:cNvCxnSpPr/>
          <p:nvPr/>
        </p:nvCxnSpPr>
        <p:spPr>
          <a:xfrm flipH="1">
            <a:off x="1535430" y="3402965"/>
            <a:ext cx="6264910" cy="0"/>
          </a:xfrm>
          <a:prstGeom prst="line">
            <a:avLst/>
          </a:prstGeom>
          <a:noFill/>
          <a:ln w="6350" cap="flat" cmpd="sng" algn="ctr">
            <a:solidFill>
              <a:srgbClr val="A67346">
                <a:alpha val="25000"/>
              </a:srgbClr>
            </a:solidFill>
            <a:prstDash val="solid"/>
            <a:miter lim="800000"/>
          </a:ln>
          <a:effectLst/>
        </p:spPr>
      </p:cxnSp>
      <p:cxnSp>
        <p:nvCxnSpPr>
          <p:cNvPr id="32" name="直接连接符 31"/>
          <p:cNvCxnSpPr>
            <a:stCxn id="30" idx="0"/>
          </p:cNvCxnSpPr>
          <p:nvPr/>
        </p:nvCxnSpPr>
        <p:spPr>
          <a:xfrm flipH="1">
            <a:off x="1535430" y="3641725"/>
            <a:ext cx="6264910" cy="0"/>
          </a:xfrm>
          <a:prstGeom prst="line">
            <a:avLst/>
          </a:prstGeom>
          <a:noFill/>
          <a:ln w="19050" cap="flat" cmpd="sng" algn="ctr">
            <a:solidFill>
              <a:srgbClr val="3E8F84">
                <a:alpha val="25000"/>
              </a:srgbClr>
            </a:solidFill>
            <a:prstDash val="solid"/>
            <a:miter lim="800000"/>
          </a:ln>
          <a:effectLst/>
        </p:spPr>
      </p:cxnSp>
      <p:sp>
        <p:nvSpPr>
          <p:cNvPr id="33" name="TextBox 13"/>
          <p:cNvSpPr txBox="1"/>
          <p:nvPr/>
        </p:nvSpPr>
        <p:spPr>
          <a:xfrm flipH="1">
            <a:off x="1535430" y="2276475"/>
            <a:ext cx="2802890" cy="344805"/>
          </a:xfrm>
          <a:prstGeom prst="rect">
            <a:avLst/>
          </a:prstGeom>
          <a:noFill/>
          <a:ln>
            <a:noFill/>
          </a:ln>
        </p:spPr>
        <p:txBody>
          <a:bodyPr wrap="square" lIns="68576" tIns="34288" rIns="68576" bIns="34288">
            <a:spAutoFit/>
          </a:bodyPr>
          <a:lstStyle>
            <a:defPPr>
              <a:defRPr lang="zh-CN"/>
            </a:defPPr>
            <a:lvl1pPr algn="ctr" eaLnBrk="0" hangingPunct="0">
              <a:defRPr sz="2200" b="1">
                <a:solidFill>
                  <a:srgbClr val="333333"/>
                </a:solidFill>
                <a:latin typeface="微软雅黑" pitchFamily="34" charset="-122"/>
                <a:ea typeface="微软雅黑" pitchFamily="34" charset="-122"/>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pPr algn="l" defTabSz="685165">
              <a:defRPr/>
            </a:pPr>
            <a:r>
              <a:rPr lang="zh-CN" altLang="en-US" sz="1700" kern="0" dirty="0">
                <a:solidFill>
                  <a:schemeClr val="tx1">
                    <a:lumMod val="65000"/>
                    <a:lumOff val="35000"/>
                  </a:schemeClr>
                </a:solidFill>
              </a:rPr>
              <a:t>点击添加关键字</a:t>
            </a:r>
          </a:p>
        </p:txBody>
      </p:sp>
      <p:sp>
        <p:nvSpPr>
          <p:cNvPr id="34" name="TextBox 14"/>
          <p:cNvSpPr txBox="1"/>
          <p:nvPr/>
        </p:nvSpPr>
        <p:spPr>
          <a:xfrm>
            <a:off x="1535430" y="2564765"/>
            <a:ext cx="5280660" cy="571500"/>
          </a:xfrm>
          <a:prstGeom prst="rect">
            <a:avLst/>
          </a:prstGeom>
          <a:noFill/>
        </p:spPr>
        <p:txBody>
          <a:bodyPr wrap="square" lIns="68580" tIns="34290" rIns="68580" bIns="34290" rtlCol="0">
            <a:spAutoFit/>
          </a:bodyPr>
          <a:lstStyle/>
          <a:p>
            <a:pPr indent="0" algn="l">
              <a:lnSpc>
                <a:spcPct val="150000"/>
              </a:lnSpc>
            </a:pPr>
            <a:r>
              <a:rPr lang="zh-CN" altLang="da-DK" sz="1100" dirty="0">
                <a:solidFill>
                  <a:schemeClr val="tx1">
                    <a:lumMod val="65000"/>
                    <a:lumOff val="35000"/>
                  </a:schemeClr>
                </a:solidFill>
                <a:latin typeface="微软雅黑" pitchFamily="34" charset="-122"/>
                <a:ea typeface="微软雅黑" pitchFamily="34" charset="-122"/>
                <a:sym typeface="+mn-ea"/>
              </a:rPr>
              <a:t>单击此处输入文本，单击此处输入文本，单击此处输入文本单击此处输入文本，单击此处输入文本，单击此处输入文本</a:t>
            </a:r>
          </a:p>
        </p:txBody>
      </p:sp>
      <p:sp>
        <p:nvSpPr>
          <p:cNvPr id="35" name="TextBox 15"/>
          <p:cNvSpPr txBox="1"/>
          <p:nvPr/>
        </p:nvSpPr>
        <p:spPr>
          <a:xfrm flipH="1">
            <a:off x="1535430" y="3842385"/>
            <a:ext cx="2802890" cy="344805"/>
          </a:xfrm>
          <a:prstGeom prst="rect">
            <a:avLst/>
          </a:prstGeom>
          <a:noFill/>
          <a:ln>
            <a:noFill/>
          </a:ln>
        </p:spPr>
        <p:txBody>
          <a:bodyPr wrap="square" lIns="68576" tIns="34288" rIns="68576" bIns="34288">
            <a:spAutoFit/>
          </a:bodyPr>
          <a:lstStyle>
            <a:defPPr>
              <a:defRPr lang="zh-CN"/>
            </a:defPPr>
            <a:lvl1pPr eaLnBrk="0" hangingPunct="0">
              <a:defRPr sz="2200" b="1">
                <a:solidFill>
                  <a:srgbClr val="333333"/>
                </a:solidFill>
                <a:latin typeface="微软雅黑" pitchFamily="34" charset="-122"/>
                <a:ea typeface="微软雅黑" pitchFamily="34" charset="-122"/>
              </a:defRPr>
            </a:lvl1pPr>
            <a:lvl2pPr marL="742950" indent="-285750" eaLnBrk="0" hangingPunct="0">
              <a:defRPr>
                <a:latin typeface="Arial" charset="0"/>
                <a:ea typeface="宋体" charset="-122"/>
              </a:defRPr>
            </a:lvl2pPr>
            <a:lvl3pPr marL="1143000" indent="-228600" eaLnBrk="0" hangingPunct="0">
              <a:defRPr>
                <a:latin typeface="Arial" charset="0"/>
                <a:ea typeface="宋体" charset="-122"/>
              </a:defRPr>
            </a:lvl3pPr>
            <a:lvl4pPr marL="1600200" indent="-228600" eaLnBrk="0" hangingPunct="0">
              <a:defRPr>
                <a:latin typeface="Arial" charset="0"/>
                <a:ea typeface="宋体" charset="-122"/>
              </a:defRPr>
            </a:lvl4pPr>
            <a:lvl5pPr marL="2057400" indent="-228600" eaLnBrk="0" hangingPunct="0">
              <a:defRPr>
                <a:latin typeface="Arial" charset="0"/>
                <a:ea typeface="宋体" charset="-122"/>
              </a:defRPr>
            </a:lvl5pPr>
            <a:lvl6pPr marL="2514600" indent="-228600" eaLnBrk="0" fontAlgn="base" hangingPunct="0">
              <a:spcBef>
                <a:spcPct val="0"/>
              </a:spcBef>
              <a:spcAft>
                <a:spcPct val="0"/>
              </a:spcAft>
              <a:defRPr>
                <a:latin typeface="Arial" charset="0"/>
                <a:ea typeface="宋体" charset="-122"/>
              </a:defRPr>
            </a:lvl6pPr>
            <a:lvl7pPr marL="2971800" indent="-228600" eaLnBrk="0" fontAlgn="base" hangingPunct="0">
              <a:spcBef>
                <a:spcPct val="0"/>
              </a:spcBef>
              <a:spcAft>
                <a:spcPct val="0"/>
              </a:spcAft>
              <a:defRPr>
                <a:latin typeface="Arial" charset="0"/>
                <a:ea typeface="宋体" charset="-122"/>
              </a:defRPr>
            </a:lvl7pPr>
            <a:lvl8pPr marL="3429000" indent="-228600" eaLnBrk="0" fontAlgn="base" hangingPunct="0">
              <a:spcBef>
                <a:spcPct val="0"/>
              </a:spcBef>
              <a:spcAft>
                <a:spcPct val="0"/>
              </a:spcAft>
              <a:defRPr>
                <a:latin typeface="Arial" charset="0"/>
                <a:ea typeface="宋体" charset="-122"/>
              </a:defRPr>
            </a:lvl8pPr>
            <a:lvl9pPr marL="3886200" indent="-228600" eaLnBrk="0" fontAlgn="base" hangingPunct="0">
              <a:spcBef>
                <a:spcPct val="0"/>
              </a:spcBef>
              <a:spcAft>
                <a:spcPct val="0"/>
              </a:spcAft>
              <a:defRPr>
                <a:latin typeface="Arial" charset="0"/>
                <a:ea typeface="宋体" charset="-122"/>
              </a:defRPr>
            </a:lvl9pPr>
          </a:lstStyle>
          <a:p>
            <a:pPr defTabSz="685165">
              <a:defRPr/>
            </a:pPr>
            <a:r>
              <a:rPr lang="zh-CN" altLang="en-US" sz="1700" kern="0" dirty="0">
                <a:solidFill>
                  <a:schemeClr val="tx1">
                    <a:lumMod val="65000"/>
                    <a:lumOff val="35000"/>
                  </a:schemeClr>
                </a:solidFill>
              </a:rPr>
              <a:t>点击添加关键字</a:t>
            </a:r>
          </a:p>
        </p:txBody>
      </p:sp>
      <p:sp>
        <p:nvSpPr>
          <p:cNvPr id="36" name="TextBox 16"/>
          <p:cNvSpPr txBox="1"/>
          <p:nvPr/>
        </p:nvSpPr>
        <p:spPr>
          <a:xfrm>
            <a:off x="1535430" y="4147820"/>
            <a:ext cx="5280660" cy="823595"/>
          </a:xfrm>
          <a:prstGeom prst="rect">
            <a:avLst/>
          </a:prstGeom>
          <a:noFill/>
        </p:spPr>
        <p:txBody>
          <a:bodyPr wrap="square" lIns="68580" tIns="34290" rIns="68580" bIns="34290" rtlCol="0">
            <a:spAutoFit/>
          </a:bodyPr>
          <a:lstStyle/>
          <a:p>
            <a:pPr indent="0" algn="l">
              <a:lnSpc>
                <a:spcPct val="150000"/>
              </a:lnSpc>
            </a:pPr>
            <a:r>
              <a:rPr lang="zh-CN" altLang="da-DK" sz="1100" dirty="0">
                <a:solidFill>
                  <a:schemeClr val="tx1">
                    <a:lumMod val="65000"/>
                    <a:lumOff val="35000"/>
                  </a:schemeClr>
                </a:solidFill>
                <a:latin typeface="微软雅黑" pitchFamily="34" charset="-122"/>
                <a:ea typeface="微软雅黑" pitchFamily="34" charset="-122"/>
                <a:sym typeface="+mn-ea"/>
              </a:rPr>
              <a:t>单击此处输入文本，单击此处输入文本，单击此处输入文本单击此处输入文本，单击此处输入文本，单击此处输入文本</a:t>
            </a:r>
          </a:p>
          <a:p>
            <a:pPr indent="0" algn="l">
              <a:lnSpc>
                <a:spcPct val="150000"/>
              </a:lnSpc>
            </a:pPr>
            <a:endParaRPr lang="zh-CN" altLang="da-DK" sz="1100" dirty="0">
              <a:solidFill>
                <a:schemeClr val="tx1">
                  <a:lumMod val="65000"/>
                  <a:lumOff val="35000"/>
                </a:schemeClr>
              </a:solidFill>
              <a:latin typeface="微软雅黑" pitchFamily="34" charset="-122"/>
              <a:ea typeface="微软雅黑" pitchFamily="34"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Freeform 19"/>
          <p:cNvSpPr/>
          <p:nvPr/>
        </p:nvSpPr>
        <p:spPr bwMode="auto">
          <a:xfrm>
            <a:off x="3987165" y="5346700"/>
            <a:ext cx="2320290" cy="1486535"/>
          </a:xfrm>
          <a:custGeom>
            <a:avLst/>
            <a:gdLst>
              <a:gd name="T0" fmla="*/ 476 w 542"/>
              <a:gd name="T1" fmla="*/ 410 h 410"/>
              <a:gd name="T2" fmla="*/ 476 w 542"/>
              <a:gd name="T3" fmla="*/ 121 h 410"/>
              <a:gd name="T4" fmla="*/ 422 w 542"/>
              <a:gd name="T5" fmla="*/ 67 h 410"/>
              <a:gd name="T6" fmla="*/ 0 w 542"/>
              <a:gd name="T7" fmla="*/ 67 h 410"/>
              <a:gd name="T8" fmla="*/ 0 w 542"/>
              <a:gd name="T9" fmla="*/ 0 h 410"/>
              <a:gd name="T10" fmla="*/ 422 w 542"/>
              <a:gd name="T11" fmla="*/ 0 h 410"/>
              <a:gd name="T12" fmla="*/ 542 w 542"/>
              <a:gd name="T13" fmla="*/ 121 h 410"/>
              <a:gd name="T14" fmla="*/ 542 w 542"/>
              <a:gd name="T15" fmla="*/ 410 h 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2" h="410">
                <a:moveTo>
                  <a:pt x="476" y="410"/>
                </a:moveTo>
                <a:cubicBezTo>
                  <a:pt x="476" y="121"/>
                  <a:pt x="476" y="121"/>
                  <a:pt x="476" y="121"/>
                </a:cubicBezTo>
                <a:cubicBezTo>
                  <a:pt x="476" y="91"/>
                  <a:pt x="451" y="67"/>
                  <a:pt x="422" y="67"/>
                </a:cubicBezTo>
                <a:cubicBezTo>
                  <a:pt x="0" y="67"/>
                  <a:pt x="0" y="67"/>
                  <a:pt x="0" y="67"/>
                </a:cubicBezTo>
                <a:cubicBezTo>
                  <a:pt x="0" y="0"/>
                  <a:pt x="0" y="0"/>
                  <a:pt x="0" y="0"/>
                </a:cubicBezTo>
                <a:cubicBezTo>
                  <a:pt x="422" y="0"/>
                  <a:pt x="422" y="0"/>
                  <a:pt x="422" y="0"/>
                </a:cubicBezTo>
                <a:cubicBezTo>
                  <a:pt x="488" y="0"/>
                  <a:pt x="542" y="54"/>
                  <a:pt x="542" y="121"/>
                </a:cubicBezTo>
                <a:cubicBezTo>
                  <a:pt x="542" y="410"/>
                  <a:pt x="542" y="410"/>
                  <a:pt x="542" y="410"/>
                </a:cubicBezTo>
              </a:path>
            </a:pathLst>
          </a:custGeom>
          <a:solidFill>
            <a:srgbClr val="3E8F84"/>
          </a:solidFill>
          <a:ln>
            <a:noFill/>
          </a:ln>
        </p:spPr>
        <p:txBody>
          <a:bodyPr vert="horz" wrap="square" lIns="68580" tIns="34290" rIns="68580" bIns="34290" numCol="1" anchor="t" anchorCtr="0" compatLnSpc="1"/>
          <a:lstStyle/>
          <a:p>
            <a:pPr defTabSz="456565">
              <a:defRPr/>
            </a:pPr>
            <a:endParaRPr lang="zh-CN" altLang="en-US" kern="0">
              <a:solidFill>
                <a:srgbClr val="103154"/>
              </a:solidFill>
              <a:latin typeface="Century Gothic"/>
            </a:endParaRPr>
          </a:p>
        </p:txBody>
      </p:sp>
      <p:sp>
        <p:nvSpPr>
          <p:cNvPr id="51" name="Freeform 20"/>
          <p:cNvSpPr/>
          <p:nvPr/>
        </p:nvSpPr>
        <p:spPr bwMode="auto">
          <a:xfrm>
            <a:off x="6165850" y="5402580"/>
            <a:ext cx="1687830" cy="663575"/>
          </a:xfrm>
          <a:custGeom>
            <a:avLst/>
            <a:gdLst>
              <a:gd name="T0" fmla="*/ 275 w 394"/>
              <a:gd name="T1" fmla="*/ 155 h 155"/>
              <a:gd name="T2" fmla="*/ 0 w 394"/>
              <a:gd name="T3" fmla="*/ 155 h 155"/>
              <a:gd name="T4" fmla="*/ 0 w 394"/>
              <a:gd name="T5" fmla="*/ 94 h 155"/>
              <a:gd name="T6" fmla="*/ 275 w 394"/>
              <a:gd name="T7" fmla="*/ 94 h 155"/>
              <a:gd name="T8" fmla="*/ 332 w 394"/>
              <a:gd name="T9" fmla="*/ 37 h 155"/>
              <a:gd name="T10" fmla="*/ 332 w 394"/>
              <a:gd name="T11" fmla="*/ 0 h 155"/>
              <a:gd name="T12" fmla="*/ 394 w 394"/>
              <a:gd name="T13" fmla="*/ 0 h 155"/>
              <a:gd name="T14" fmla="*/ 394 w 394"/>
              <a:gd name="T15" fmla="*/ 37 h 155"/>
              <a:gd name="T16" fmla="*/ 275 w 394"/>
              <a:gd name="T17" fmla="*/ 155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4" h="155">
                <a:moveTo>
                  <a:pt x="275" y="155"/>
                </a:moveTo>
                <a:cubicBezTo>
                  <a:pt x="0" y="155"/>
                  <a:pt x="0" y="155"/>
                  <a:pt x="0" y="155"/>
                </a:cubicBezTo>
                <a:cubicBezTo>
                  <a:pt x="0" y="94"/>
                  <a:pt x="0" y="94"/>
                  <a:pt x="0" y="94"/>
                </a:cubicBezTo>
                <a:cubicBezTo>
                  <a:pt x="275" y="94"/>
                  <a:pt x="275" y="94"/>
                  <a:pt x="275" y="94"/>
                </a:cubicBezTo>
                <a:cubicBezTo>
                  <a:pt x="307" y="94"/>
                  <a:pt x="332" y="68"/>
                  <a:pt x="332" y="37"/>
                </a:cubicBezTo>
                <a:cubicBezTo>
                  <a:pt x="332" y="0"/>
                  <a:pt x="332" y="0"/>
                  <a:pt x="332" y="0"/>
                </a:cubicBezTo>
                <a:cubicBezTo>
                  <a:pt x="394" y="0"/>
                  <a:pt x="394" y="0"/>
                  <a:pt x="394" y="0"/>
                </a:cubicBezTo>
                <a:cubicBezTo>
                  <a:pt x="394" y="37"/>
                  <a:pt x="394" y="37"/>
                  <a:pt x="394" y="37"/>
                </a:cubicBezTo>
                <a:cubicBezTo>
                  <a:pt x="394" y="102"/>
                  <a:pt x="341" y="155"/>
                  <a:pt x="275" y="155"/>
                </a:cubicBezTo>
                <a:close/>
              </a:path>
            </a:pathLst>
          </a:custGeom>
          <a:solidFill>
            <a:srgbClr val="3E8F84"/>
          </a:solidFill>
          <a:ln>
            <a:noFill/>
          </a:ln>
          <a:effectLst/>
        </p:spPr>
        <p:txBody>
          <a:bodyPr vert="horz" wrap="square" lIns="68580" tIns="34290" rIns="68580" bIns="34290" numCol="1" anchor="t" anchorCtr="0" compatLnSpc="1"/>
          <a:lstStyle/>
          <a:p>
            <a:pPr defTabSz="456565">
              <a:defRPr/>
            </a:pPr>
            <a:endParaRPr lang="zh-CN" altLang="en-US" kern="0">
              <a:solidFill>
                <a:srgbClr val="103154"/>
              </a:solidFill>
              <a:latin typeface="Century Gothic"/>
            </a:endParaRPr>
          </a:p>
        </p:txBody>
      </p:sp>
      <p:sp>
        <p:nvSpPr>
          <p:cNvPr id="52" name="Freeform 21"/>
          <p:cNvSpPr/>
          <p:nvPr/>
        </p:nvSpPr>
        <p:spPr bwMode="auto">
          <a:xfrm>
            <a:off x="6384925" y="3180715"/>
            <a:ext cx="1540510" cy="628650"/>
          </a:xfrm>
          <a:custGeom>
            <a:avLst/>
            <a:gdLst>
              <a:gd name="T0" fmla="*/ 250 w 360"/>
              <a:gd name="T1" fmla="*/ 147 h 147"/>
              <a:gd name="T2" fmla="*/ 0 w 360"/>
              <a:gd name="T3" fmla="*/ 147 h 147"/>
              <a:gd name="T4" fmla="*/ 0 w 360"/>
              <a:gd name="T5" fmla="*/ 102 h 147"/>
              <a:gd name="T6" fmla="*/ 250 w 360"/>
              <a:gd name="T7" fmla="*/ 102 h 147"/>
              <a:gd name="T8" fmla="*/ 315 w 360"/>
              <a:gd name="T9" fmla="*/ 37 h 147"/>
              <a:gd name="T10" fmla="*/ 315 w 360"/>
              <a:gd name="T11" fmla="*/ 0 h 147"/>
              <a:gd name="T12" fmla="*/ 360 w 360"/>
              <a:gd name="T13" fmla="*/ 0 h 147"/>
              <a:gd name="T14" fmla="*/ 360 w 360"/>
              <a:gd name="T15" fmla="*/ 37 h 147"/>
              <a:gd name="T16" fmla="*/ 250 w 360"/>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0" h="147">
                <a:moveTo>
                  <a:pt x="250" y="147"/>
                </a:moveTo>
                <a:cubicBezTo>
                  <a:pt x="0" y="147"/>
                  <a:pt x="0" y="147"/>
                  <a:pt x="0" y="147"/>
                </a:cubicBezTo>
                <a:cubicBezTo>
                  <a:pt x="0" y="102"/>
                  <a:pt x="0" y="102"/>
                  <a:pt x="0" y="102"/>
                </a:cubicBezTo>
                <a:cubicBezTo>
                  <a:pt x="250" y="102"/>
                  <a:pt x="250" y="102"/>
                  <a:pt x="250" y="102"/>
                </a:cubicBezTo>
                <a:cubicBezTo>
                  <a:pt x="286" y="102"/>
                  <a:pt x="315" y="73"/>
                  <a:pt x="315" y="37"/>
                </a:cubicBezTo>
                <a:cubicBezTo>
                  <a:pt x="315" y="0"/>
                  <a:pt x="315" y="0"/>
                  <a:pt x="315" y="0"/>
                </a:cubicBezTo>
                <a:cubicBezTo>
                  <a:pt x="360" y="0"/>
                  <a:pt x="360" y="0"/>
                  <a:pt x="360" y="0"/>
                </a:cubicBezTo>
                <a:cubicBezTo>
                  <a:pt x="360" y="37"/>
                  <a:pt x="360" y="37"/>
                  <a:pt x="360" y="37"/>
                </a:cubicBezTo>
                <a:cubicBezTo>
                  <a:pt x="360" y="98"/>
                  <a:pt x="311" y="147"/>
                  <a:pt x="250" y="147"/>
                </a:cubicBezTo>
                <a:close/>
              </a:path>
            </a:pathLst>
          </a:custGeom>
          <a:solidFill>
            <a:srgbClr val="3E8F84"/>
          </a:solidFill>
          <a:ln>
            <a:noFill/>
          </a:ln>
          <a:effectLst/>
        </p:spPr>
        <p:txBody>
          <a:bodyPr vert="horz" wrap="square" lIns="68580" tIns="34290" rIns="68580" bIns="34290" numCol="1" anchor="t" anchorCtr="0" compatLnSpc="1"/>
          <a:lstStyle/>
          <a:p>
            <a:pPr defTabSz="456565">
              <a:defRPr/>
            </a:pPr>
            <a:endParaRPr lang="zh-CN" altLang="en-US" kern="0">
              <a:solidFill>
                <a:srgbClr val="103154"/>
              </a:solidFill>
              <a:latin typeface="Century Gothic"/>
            </a:endParaRPr>
          </a:p>
        </p:txBody>
      </p:sp>
      <p:sp>
        <p:nvSpPr>
          <p:cNvPr id="53" name="Freeform 22"/>
          <p:cNvSpPr/>
          <p:nvPr/>
        </p:nvSpPr>
        <p:spPr bwMode="auto">
          <a:xfrm>
            <a:off x="5279390" y="3950970"/>
            <a:ext cx="668655" cy="1546225"/>
          </a:xfrm>
          <a:custGeom>
            <a:avLst/>
            <a:gdLst>
              <a:gd name="T0" fmla="*/ 156 w 156"/>
              <a:gd name="T1" fmla="*/ 361 h 361"/>
              <a:gd name="T2" fmla="*/ 95 w 156"/>
              <a:gd name="T3" fmla="*/ 361 h 361"/>
              <a:gd name="T4" fmla="*/ 95 w 156"/>
              <a:gd name="T5" fmla="*/ 118 h 361"/>
              <a:gd name="T6" fmla="*/ 38 w 156"/>
              <a:gd name="T7" fmla="*/ 61 h 361"/>
              <a:gd name="T8" fmla="*/ 0 w 156"/>
              <a:gd name="T9" fmla="*/ 61 h 361"/>
              <a:gd name="T10" fmla="*/ 0 w 156"/>
              <a:gd name="T11" fmla="*/ 0 h 361"/>
              <a:gd name="T12" fmla="*/ 38 w 156"/>
              <a:gd name="T13" fmla="*/ 0 h 361"/>
              <a:gd name="T14" fmla="*/ 156 w 156"/>
              <a:gd name="T15" fmla="*/ 118 h 361"/>
              <a:gd name="T16" fmla="*/ 156 w 156"/>
              <a:gd name="T17" fmla="*/ 361 h 3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6" h="361">
                <a:moveTo>
                  <a:pt x="156" y="361"/>
                </a:moveTo>
                <a:cubicBezTo>
                  <a:pt x="95" y="361"/>
                  <a:pt x="95" y="361"/>
                  <a:pt x="95" y="361"/>
                </a:cubicBezTo>
                <a:cubicBezTo>
                  <a:pt x="95" y="118"/>
                  <a:pt x="95" y="118"/>
                  <a:pt x="95" y="118"/>
                </a:cubicBezTo>
                <a:cubicBezTo>
                  <a:pt x="95" y="87"/>
                  <a:pt x="69" y="61"/>
                  <a:pt x="38" y="61"/>
                </a:cubicBezTo>
                <a:cubicBezTo>
                  <a:pt x="0" y="61"/>
                  <a:pt x="0" y="61"/>
                  <a:pt x="0" y="61"/>
                </a:cubicBezTo>
                <a:cubicBezTo>
                  <a:pt x="0" y="0"/>
                  <a:pt x="0" y="0"/>
                  <a:pt x="0" y="0"/>
                </a:cubicBezTo>
                <a:cubicBezTo>
                  <a:pt x="38" y="0"/>
                  <a:pt x="38" y="0"/>
                  <a:pt x="38" y="0"/>
                </a:cubicBezTo>
                <a:cubicBezTo>
                  <a:pt x="103" y="0"/>
                  <a:pt x="156" y="53"/>
                  <a:pt x="156" y="118"/>
                </a:cubicBezTo>
                <a:lnTo>
                  <a:pt x="156" y="361"/>
                </a:lnTo>
                <a:close/>
              </a:path>
            </a:pathLst>
          </a:custGeom>
          <a:solidFill>
            <a:srgbClr val="3E8F84"/>
          </a:solidFill>
          <a:ln>
            <a:noFill/>
          </a:ln>
          <a:effectLst/>
        </p:spPr>
        <p:txBody>
          <a:bodyPr vert="horz" wrap="square" lIns="68580" tIns="34290" rIns="68580" bIns="34290" numCol="1" anchor="t" anchorCtr="0" compatLnSpc="1"/>
          <a:lstStyle/>
          <a:p>
            <a:pPr defTabSz="456565">
              <a:defRPr/>
            </a:pPr>
            <a:endParaRPr lang="zh-CN" altLang="en-US" kern="0">
              <a:solidFill>
                <a:srgbClr val="103154"/>
              </a:solidFill>
              <a:latin typeface="Century Gothic"/>
            </a:endParaRPr>
          </a:p>
        </p:txBody>
      </p:sp>
      <p:sp>
        <p:nvSpPr>
          <p:cNvPr id="54" name="Freeform 23"/>
          <p:cNvSpPr/>
          <p:nvPr/>
        </p:nvSpPr>
        <p:spPr bwMode="auto">
          <a:xfrm>
            <a:off x="6689725" y="4481830"/>
            <a:ext cx="1874520" cy="1499235"/>
          </a:xfrm>
          <a:custGeom>
            <a:avLst/>
            <a:gdLst>
              <a:gd name="T0" fmla="*/ 54 w 438"/>
              <a:gd name="T1" fmla="*/ 350 h 350"/>
              <a:gd name="T2" fmla="*/ 0 w 438"/>
              <a:gd name="T3" fmla="*/ 350 h 350"/>
              <a:gd name="T4" fmla="*/ 0 w 438"/>
              <a:gd name="T5" fmla="*/ 114 h 350"/>
              <a:gd name="T6" fmla="*/ 115 w 438"/>
              <a:gd name="T7" fmla="*/ 0 h 350"/>
              <a:gd name="T8" fmla="*/ 438 w 438"/>
              <a:gd name="T9" fmla="*/ 0 h 350"/>
              <a:gd name="T10" fmla="*/ 438 w 438"/>
              <a:gd name="T11" fmla="*/ 53 h 350"/>
              <a:gd name="T12" fmla="*/ 115 w 438"/>
              <a:gd name="T13" fmla="*/ 53 h 350"/>
              <a:gd name="T14" fmla="*/ 54 w 438"/>
              <a:gd name="T15" fmla="*/ 114 h 350"/>
              <a:gd name="T16" fmla="*/ 54 w 438"/>
              <a:gd name="T17" fmla="*/ 350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38" h="350">
                <a:moveTo>
                  <a:pt x="54" y="350"/>
                </a:moveTo>
                <a:cubicBezTo>
                  <a:pt x="0" y="350"/>
                  <a:pt x="0" y="350"/>
                  <a:pt x="0" y="350"/>
                </a:cubicBezTo>
                <a:cubicBezTo>
                  <a:pt x="0" y="114"/>
                  <a:pt x="0" y="114"/>
                  <a:pt x="0" y="114"/>
                </a:cubicBezTo>
                <a:cubicBezTo>
                  <a:pt x="0" y="51"/>
                  <a:pt x="52" y="0"/>
                  <a:pt x="115" y="0"/>
                </a:cubicBezTo>
                <a:cubicBezTo>
                  <a:pt x="438" y="0"/>
                  <a:pt x="438" y="0"/>
                  <a:pt x="438" y="0"/>
                </a:cubicBezTo>
                <a:cubicBezTo>
                  <a:pt x="438" y="53"/>
                  <a:pt x="438" y="53"/>
                  <a:pt x="438" y="53"/>
                </a:cubicBezTo>
                <a:cubicBezTo>
                  <a:pt x="115" y="53"/>
                  <a:pt x="115" y="53"/>
                  <a:pt x="115" y="53"/>
                </a:cubicBezTo>
                <a:cubicBezTo>
                  <a:pt x="81" y="53"/>
                  <a:pt x="54" y="80"/>
                  <a:pt x="54" y="114"/>
                </a:cubicBezTo>
                <a:lnTo>
                  <a:pt x="54" y="350"/>
                </a:lnTo>
                <a:close/>
              </a:path>
            </a:pathLst>
          </a:custGeom>
          <a:solidFill>
            <a:srgbClr val="3E8F84"/>
          </a:solidFill>
          <a:ln>
            <a:noFill/>
          </a:ln>
          <a:effectLst/>
        </p:spPr>
        <p:txBody>
          <a:bodyPr vert="horz" wrap="square" lIns="68580" tIns="34290" rIns="68580" bIns="34290" numCol="1" anchor="t" anchorCtr="0" compatLnSpc="1"/>
          <a:lstStyle/>
          <a:p>
            <a:pPr defTabSz="456565">
              <a:defRPr/>
            </a:pPr>
            <a:endParaRPr lang="zh-CN" altLang="en-US" kern="0">
              <a:solidFill>
                <a:srgbClr val="103154"/>
              </a:solidFill>
              <a:latin typeface="Century Gothic"/>
            </a:endParaRPr>
          </a:p>
        </p:txBody>
      </p:sp>
      <p:sp>
        <p:nvSpPr>
          <p:cNvPr id="55" name="Freeform 24"/>
          <p:cNvSpPr/>
          <p:nvPr/>
        </p:nvSpPr>
        <p:spPr bwMode="auto">
          <a:xfrm>
            <a:off x="4685030" y="2671445"/>
            <a:ext cx="1622425" cy="628650"/>
          </a:xfrm>
          <a:custGeom>
            <a:avLst/>
            <a:gdLst>
              <a:gd name="T0" fmla="*/ 379 w 379"/>
              <a:gd name="T1" fmla="*/ 147 h 147"/>
              <a:gd name="T2" fmla="*/ 110 w 379"/>
              <a:gd name="T3" fmla="*/ 147 h 147"/>
              <a:gd name="T4" fmla="*/ 0 w 379"/>
              <a:gd name="T5" fmla="*/ 37 h 147"/>
              <a:gd name="T6" fmla="*/ 0 w 379"/>
              <a:gd name="T7" fmla="*/ 0 h 147"/>
              <a:gd name="T8" fmla="*/ 45 w 379"/>
              <a:gd name="T9" fmla="*/ 0 h 147"/>
              <a:gd name="T10" fmla="*/ 45 w 379"/>
              <a:gd name="T11" fmla="*/ 37 h 147"/>
              <a:gd name="T12" fmla="*/ 110 w 379"/>
              <a:gd name="T13" fmla="*/ 102 h 147"/>
              <a:gd name="T14" fmla="*/ 379 w 379"/>
              <a:gd name="T15" fmla="*/ 102 h 147"/>
              <a:gd name="T16" fmla="*/ 379 w 379"/>
              <a:gd name="T17" fmla="*/ 147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79" h="147">
                <a:moveTo>
                  <a:pt x="379" y="147"/>
                </a:moveTo>
                <a:cubicBezTo>
                  <a:pt x="110" y="147"/>
                  <a:pt x="110" y="147"/>
                  <a:pt x="110" y="147"/>
                </a:cubicBezTo>
                <a:cubicBezTo>
                  <a:pt x="49" y="147"/>
                  <a:pt x="0" y="98"/>
                  <a:pt x="0" y="37"/>
                </a:cubicBezTo>
                <a:cubicBezTo>
                  <a:pt x="0" y="0"/>
                  <a:pt x="0" y="0"/>
                  <a:pt x="0" y="0"/>
                </a:cubicBezTo>
                <a:cubicBezTo>
                  <a:pt x="45" y="0"/>
                  <a:pt x="45" y="0"/>
                  <a:pt x="45" y="0"/>
                </a:cubicBezTo>
                <a:cubicBezTo>
                  <a:pt x="45" y="37"/>
                  <a:pt x="45" y="37"/>
                  <a:pt x="45" y="37"/>
                </a:cubicBezTo>
                <a:cubicBezTo>
                  <a:pt x="45" y="73"/>
                  <a:pt x="74" y="102"/>
                  <a:pt x="110" y="102"/>
                </a:cubicBezTo>
                <a:cubicBezTo>
                  <a:pt x="379" y="102"/>
                  <a:pt x="379" y="102"/>
                  <a:pt x="379" y="102"/>
                </a:cubicBezTo>
                <a:lnTo>
                  <a:pt x="379" y="147"/>
                </a:lnTo>
                <a:close/>
              </a:path>
            </a:pathLst>
          </a:custGeom>
          <a:solidFill>
            <a:srgbClr val="3E8F84"/>
          </a:solidFill>
          <a:ln>
            <a:noFill/>
          </a:ln>
          <a:effectLst/>
        </p:spPr>
        <p:txBody>
          <a:bodyPr vert="horz" wrap="square" lIns="68580" tIns="34290" rIns="68580" bIns="34290" numCol="1" anchor="t" anchorCtr="0" compatLnSpc="1"/>
          <a:lstStyle/>
          <a:p>
            <a:pPr defTabSz="456565">
              <a:defRPr/>
            </a:pPr>
            <a:endParaRPr lang="zh-CN" altLang="en-US" kern="0">
              <a:solidFill>
                <a:srgbClr val="103154"/>
              </a:solidFill>
              <a:latin typeface="Century Gothic"/>
            </a:endParaRPr>
          </a:p>
        </p:txBody>
      </p:sp>
      <p:sp>
        <p:nvSpPr>
          <p:cNvPr id="56" name="Freeform 25"/>
          <p:cNvSpPr/>
          <p:nvPr/>
        </p:nvSpPr>
        <p:spPr bwMode="auto">
          <a:xfrm>
            <a:off x="4540250" y="4293870"/>
            <a:ext cx="1270635" cy="647065"/>
          </a:xfrm>
          <a:custGeom>
            <a:avLst/>
            <a:gdLst>
              <a:gd name="T0" fmla="*/ 297 w 297"/>
              <a:gd name="T1" fmla="*/ 151 h 151"/>
              <a:gd name="T2" fmla="*/ 114 w 297"/>
              <a:gd name="T3" fmla="*/ 151 h 151"/>
              <a:gd name="T4" fmla="*/ 0 w 297"/>
              <a:gd name="T5" fmla="*/ 37 h 151"/>
              <a:gd name="T6" fmla="*/ 0 w 297"/>
              <a:gd name="T7" fmla="*/ 0 h 151"/>
              <a:gd name="T8" fmla="*/ 53 w 297"/>
              <a:gd name="T9" fmla="*/ 0 h 151"/>
              <a:gd name="T10" fmla="*/ 53 w 297"/>
              <a:gd name="T11" fmla="*/ 37 h 151"/>
              <a:gd name="T12" fmla="*/ 114 w 297"/>
              <a:gd name="T13" fmla="*/ 98 h 151"/>
              <a:gd name="T14" fmla="*/ 297 w 297"/>
              <a:gd name="T15" fmla="*/ 98 h 151"/>
              <a:gd name="T16" fmla="*/ 297 w 297"/>
              <a:gd name="T17" fmla="*/ 15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7" h="151">
                <a:moveTo>
                  <a:pt x="297" y="151"/>
                </a:moveTo>
                <a:cubicBezTo>
                  <a:pt x="114" y="151"/>
                  <a:pt x="114" y="151"/>
                  <a:pt x="114" y="151"/>
                </a:cubicBezTo>
                <a:cubicBezTo>
                  <a:pt x="51" y="151"/>
                  <a:pt x="0" y="100"/>
                  <a:pt x="0" y="37"/>
                </a:cubicBezTo>
                <a:cubicBezTo>
                  <a:pt x="0" y="0"/>
                  <a:pt x="0" y="0"/>
                  <a:pt x="0" y="0"/>
                </a:cubicBezTo>
                <a:cubicBezTo>
                  <a:pt x="53" y="0"/>
                  <a:pt x="53" y="0"/>
                  <a:pt x="53" y="0"/>
                </a:cubicBezTo>
                <a:cubicBezTo>
                  <a:pt x="53" y="37"/>
                  <a:pt x="53" y="37"/>
                  <a:pt x="53" y="37"/>
                </a:cubicBezTo>
                <a:cubicBezTo>
                  <a:pt x="53" y="71"/>
                  <a:pt x="81" y="98"/>
                  <a:pt x="114" y="98"/>
                </a:cubicBezTo>
                <a:cubicBezTo>
                  <a:pt x="297" y="98"/>
                  <a:pt x="297" y="98"/>
                  <a:pt x="297" y="98"/>
                </a:cubicBezTo>
                <a:lnTo>
                  <a:pt x="297" y="151"/>
                </a:lnTo>
                <a:close/>
              </a:path>
            </a:pathLst>
          </a:custGeom>
          <a:solidFill>
            <a:srgbClr val="3E8F84"/>
          </a:solidFill>
          <a:ln>
            <a:noFill/>
          </a:ln>
          <a:effectLst/>
        </p:spPr>
        <p:txBody>
          <a:bodyPr vert="horz" wrap="square" lIns="68580" tIns="34290" rIns="68580" bIns="34290" numCol="1" anchor="t" anchorCtr="0" compatLnSpc="1"/>
          <a:lstStyle/>
          <a:p>
            <a:pPr defTabSz="456565">
              <a:defRPr/>
            </a:pPr>
            <a:endParaRPr lang="zh-CN" altLang="en-US" kern="0">
              <a:solidFill>
                <a:srgbClr val="103154"/>
              </a:solidFill>
              <a:latin typeface="Century Gothic"/>
            </a:endParaRPr>
          </a:p>
        </p:txBody>
      </p:sp>
      <p:sp>
        <p:nvSpPr>
          <p:cNvPr id="57" name="Freeform 26"/>
          <p:cNvSpPr/>
          <p:nvPr/>
        </p:nvSpPr>
        <p:spPr bwMode="auto">
          <a:xfrm>
            <a:off x="5829300" y="3331210"/>
            <a:ext cx="647065" cy="1270635"/>
          </a:xfrm>
          <a:custGeom>
            <a:avLst/>
            <a:gdLst>
              <a:gd name="T0" fmla="*/ 37 w 151"/>
              <a:gd name="T1" fmla="*/ 297 h 297"/>
              <a:gd name="T2" fmla="*/ 0 w 151"/>
              <a:gd name="T3" fmla="*/ 297 h 297"/>
              <a:gd name="T4" fmla="*/ 0 w 151"/>
              <a:gd name="T5" fmla="*/ 244 h 297"/>
              <a:gd name="T6" fmla="*/ 37 w 151"/>
              <a:gd name="T7" fmla="*/ 244 h 297"/>
              <a:gd name="T8" fmla="*/ 98 w 151"/>
              <a:gd name="T9" fmla="*/ 183 h 297"/>
              <a:gd name="T10" fmla="*/ 98 w 151"/>
              <a:gd name="T11" fmla="*/ 0 h 297"/>
              <a:gd name="T12" fmla="*/ 151 w 151"/>
              <a:gd name="T13" fmla="*/ 0 h 297"/>
              <a:gd name="T14" fmla="*/ 151 w 151"/>
              <a:gd name="T15" fmla="*/ 183 h 297"/>
              <a:gd name="T16" fmla="*/ 37 w 151"/>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297">
                <a:moveTo>
                  <a:pt x="37" y="297"/>
                </a:moveTo>
                <a:cubicBezTo>
                  <a:pt x="0" y="297"/>
                  <a:pt x="0" y="297"/>
                  <a:pt x="0" y="297"/>
                </a:cubicBezTo>
                <a:cubicBezTo>
                  <a:pt x="0" y="244"/>
                  <a:pt x="0" y="244"/>
                  <a:pt x="0" y="244"/>
                </a:cubicBezTo>
                <a:cubicBezTo>
                  <a:pt x="37" y="244"/>
                  <a:pt x="37" y="244"/>
                  <a:pt x="37" y="244"/>
                </a:cubicBezTo>
                <a:cubicBezTo>
                  <a:pt x="71" y="244"/>
                  <a:pt x="98" y="216"/>
                  <a:pt x="98" y="183"/>
                </a:cubicBezTo>
                <a:cubicBezTo>
                  <a:pt x="98" y="0"/>
                  <a:pt x="98" y="0"/>
                  <a:pt x="98" y="0"/>
                </a:cubicBezTo>
                <a:cubicBezTo>
                  <a:pt x="151" y="0"/>
                  <a:pt x="151" y="0"/>
                  <a:pt x="151" y="0"/>
                </a:cubicBezTo>
                <a:cubicBezTo>
                  <a:pt x="151" y="183"/>
                  <a:pt x="151" y="183"/>
                  <a:pt x="151" y="183"/>
                </a:cubicBezTo>
                <a:cubicBezTo>
                  <a:pt x="151" y="246"/>
                  <a:pt x="100" y="297"/>
                  <a:pt x="37" y="297"/>
                </a:cubicBezTo>
                <a:close/>
              </a:path>
            </a:pathLst>
          </a:custGeom>
          <a:solidFill>
            <a:srgbClr val="3E8F84"/>
          </a:solidFill>
          <a:ln>
            <a:noFill/>
          </a:ln>
          <a:effectLst/>
        </p:spPr>
        <p:txBody>
          <a:bodyPr vert="horz" wrap="square" lIns="68580" tIns="34290" rIns="68580" bIns="34290" numCol="1" anchor="t" anchorCtr="0" compatLnSpc="1"/>
          <a:lstStyle/>
          <a:p>
            <a:pPr defTabSz="456565">
              <a:defRPr/>
            </a:pPr>
            <a:endParaRPr lang="zh-CN" altLang="en-US" kern="0">
              <a:solidFill>
                <a:srgbClr val="103154"/>
              </a:solidFill>
              <a:latin typeface="Century Gothic"/>
            </a:endParaRPr>
          </a:p>
        </p:txBody>
      </p:sp>
      <p:sp>
        <p:nvSpPr>
          <p:cNvPr id="58" name="Freeform 27"/>
          <p:cNvSpPr/>
          <p:nvPr/>
        </p:nvSpPr>
        <p:spPr bwMode="auto">
          <a:xfrm>
            <a:off x="6249670" y="2115185"/>
            <a:ext cx="650875" cy="1270635"/>
          </a:xfrm>
          <a:custGeom>
            <a:avLst/>
            <a:gdLst>
              <a:gd name="T0" fmla="*/ 53 w 152"/>
              <a:gd name="T1" fmla="*/ 297 h 297"/>
              <a:gd name="T2" fmla="*/ 0 w 152"/>
              <a:gd name="T3" fmla="*/ 297 h 297"/>
              <a:gd name="T4" fmla="*/ 0 w 152"/>
              <a:gd name="T5" fmla="*/ 114 h 297"/>
              <a:gd name="T6" fmla="*/ 114 w 152"/>
              <a:gd name="T7" fmla="*/ 0 h 297"/>
              <a:gd name="T8" fmla="*/ 152 w 152"/>
              <a:gd name="T9" fmla="*/ 0 h 297"/>
              <a:gd name="T10" fmla="*/ 152 w 152"/>
              <a:gd name="T11" fmla="*/ 53 h 297"/>
              <a:gd name="T12" fmla="*/ 114 w 152"/>
              <a:gd name="T13" fmla="*/ 53 h 297"/>
              <a:gd name="T14" fmla="*/ 53 w 152"/>
              <a:gd name="T15" fmla="*/ 114 h 297"/>
              <a:gd name="T16" fmla="*/ 53 w 152"/>
              <a:gd name="T17" fmla="*/ 297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2" h="297">
                <a:moveTo>
                  <a:pt x="53" y="297"/>
                </a:moveTo>
                <a:cubicBezTo>
                  <a:pt x="0" y="297"/>
                  <a:pt x="0" y="297"/>
                  <a:pt x="0" y="297"/>
                </a:cubicBezTo>
                <a:cubicBezTo>
                  <a:pt x="0" y="114"/>
                  <a:pt x="0" y="114"/>
                  <a:pt x="0" y="114"/>
                </a:cubicBezTo>
                <a:cubicBezTo>
                  <a:pt x="0" y="51"/>
                  <a:pt x="51" y="0"/>
                  <a:pt x="114" y="0"/>
                </a:cubicBezTo>
                <a:cubicBezTo>
                  <a:pt x="152" y="0"/>
                  <a:pt x="152" y="0"/>
                  <a:pt x="152" y="0"/>
                </a:cubicBezTo>
                <a:cubicBezTo>
                  <a:pt x="152" y="53"/>
                  <a:pt x="152" y="53"/>
                  <a:pt x="152" y="53"/>
                </a:cubicBezTo>
                <a:cubicBezTo>
                  <a:pt x="114" y="53"/>
                  <a:pt x="114" y="53"/>
                  <a:pt x="114" y="53"/>
                </a:cubicBezTo>
                <a:cubicBezTo>
                  <a:pt x="81" y="53"/>
                  <a:pt x="53" y="80"/>
                  <a:pt x="53" y="114"/>
                </a:cubicBezTo>
                <a:lnTo>
                  <a:pt x="53" y="297"/>
                </a:lnTo>
                <a:close/>
              </a:path>
            </a:pathLst>
          </a:custGeom>
          <a:solidFill>
            <a:srgbClr val="3E8F84"/>
          </a:solidFill>
          <a:ln>
            <a:noFill/>
          </a:ln>
          <a:effectLst/>
        </p:spPr>
        <p:txBody>
          <a:bodyPr vert="horz" wrap="square" lIns="68580" tIns="34290" rIns="68580" bIns="34290" numCol="1" anchor="t" anchorCtr="0" compatLnSpc="1"/>
          <a:lstStyle/>
          <a:p>
            <a:pPr defTabSz="456565">
              <a:defRPr/>
            </a:pPr>
            <a:endParaRPr lang="zh-CN" altLang="en-US" kern="0">
              <a:solidFill>
                <a:srgbClr val="103154"/>
              </a:solidFill>
              <a:latin typeface="Century Gothic"/>
            </a:endParaRPr>
          </a:p>
        </p:txBody>
      </p:sp>
      <p:sp>
        <p:nvSpPr>
          <p:cNvPr id="59" name="椭圆 58"/>
          <p:cNvSpPr/>
          <p:nvPr/>
        </p:nvSpPr>
        <p:spPr>
          <a:xfrm>
            <a:off x="3822700" y="5302885"/>
            <a:ext cx="387985" cy="387985"/>
          </a:xfrm>
          <a:prstGeom prst="ellipse">
            <a:avLst/>
          </a:prstGeom>
          <a:solidFill>
            <a:srgbClr val="A67346"/>
          </a:solidFill>
          <a:ln w="76200" cap="flat" cmpd="sng" algn="ctr">
            <a:noFill/>
            <a:prstDash val="solid"/>
          </a:ln>
          <a:effectLst/>
        </p:spPr>
        <p:txBody>
          <a:bodyPr lIns="68580" tIns="34290" rIns="68580" bIns="34290" rtlCol="0" anchor="ctr"/>
          <a:lstStyle/>
          <a:p>
            <a:pPr algn="ctr" defTabSz="456565"/>
            <a:endParaRPr lang="zh-CN" altLang="en-US" kern="0">
              <a:solidFill>
                <a:srgbClr val="57C6CF"/>
              </a:solidFill>
              <a:latin typeface="Century Gothic"/>
              <a:ea typeface="微软雅黑" pitchFamily="34" charset="-122"/>
            </a:endParaRPr>
          </a:p>
        </p:txBody>
      </p:sp>
      <p:sp>
        <p:nvSpPr>
          <p:cNvPr id="60" name="椭圆 59"/>
          <p:cNvSpPr/>
          <p:nvPr/>
        </p:nvSpPr>
        <p:spPr>
          <a:xfrm>
            <a:off x="4475480" y="4005580"/>
            <a:ext cx="387985" cy="387985"/>
          </a:xfrm>
          <a:prstGeom prst="ellipse">
            <a:avLst/>
          </a:prstGeom>
          <a:solidFill>
            <a:srgbClr val="A67346"/>
          </a:solidFill>
          <a:ln w="76200" cap="flat" cmpd="sng" algn="ctr">
            <a:noFill/>
            <a:prstDash val="solid"/>
          </a:ln>
          <a:effectLst/>
        </p:spPr>
        <p:txBody>
          <a:bodyPr lIns="68580" tIns="34290" rIns="68580" bIns="34290" rtlCol="0" anchor="ctr"/>
          <a:lstStyle/>
          <a:p>
            <a:pPr algn="ctr" defTabSz="456565"/>
            <a:endParaRPr lang="zh-CN" altLang="en-US" kern="0">
              <a:solidFill>
                <a:srgbClr val="57C6CF"/>
              </a:solidFill>
              <a:latin typeface="Century Gothic"/>
              <a:ea typeface="微软雅黑" pitchFamily="34" charset="-122"/>
            </a:endParaRPr>
          </a:p>
        </p:txBody>
      </p:sp>
      <p:sp>
        <p:nvSpPr>
          <p:cNvPr id="61" name="椭圆 60"/>
          <p:cNvSpPr/>
          <p:nvPr/>
        </p:nvSpPr>
        <p:spPr>
          <a:xfrm>
            <a:off x="8377555" y="4407535"/>
            <a:ext cx="387985" cy="387985"/>
          </a:xfrm>
          <a:prstGeom prst="ellipse">
            <a:avLst/>
          </a:prstGeom>
          <a:solidFill>
            <a:srgbClr val="A67346"/>
          </a:solidFill>
          <a:ln w="76200" cap="flat" cmpd="sng" algn="ctr">
            <a:noFill/>
            <a:prstDash val="solid"/>
          </a:ln>
          <a:effectLst/>
        </p:spPr>
        <p:txBody>
          <a:bodyPr lIns="68580" tIns="34290" rIns="68580" bIns="34290" rtlCol="0" anchor="ctr"/>
          <a:lstStyle/>
          <a:p>
            <a:pPr algn="ctr" defTabSz="456565"/>
            <a:endParaRPr lang="zh-CN" altLang="en-US" kern="0">
              <a:solidFill>
                <a:srgbClr val="57C6CF"/>
              </a:solidFill>
              <a:latin typeface="Century Gothic"/>
              <a:ea typeface="微软雅黑" pitchFamily="34" charset="-122"/>
            </a:endParaRPr>
          </a:p>
        </p:txBody>
      </p:sp>
      <p:sp>
        <p:nvSpPr>
          <p:cNvPr id="62" name="椭圆 61"/>
          <p:cNvSpPr/>
          <p:nvPr/>
        </p:nvSpPr>
        <p:spPr>
          <a:xfrm>
            <a:off x="7654925" y="2921635"/>
            <a:ext cx="387985" cy="387985"/>
          </a:xfrm>
          <a:prstGeom prst="ellipse">
            <a:avLst/>
          </a:prstGeom>
          <a:solidFill>
            <a:srgbClr val="A67346"/>
          </a:solidFill>
          <a:ln w="76200" cap="flat" cmpd="sng" algn="ctr">
            <a:noFill/>
            <a:prstDash val="solid"/>
          </a:ln>
          <a:effectLst/>
        </p:spPr>
        <p:txBody>
          <a:bodyPr lIns="68580" tIns="34290" rIns="68580" bIns="34290" rtlCol="0" anchor="ctr"/>
          <a:lstStyle/>
          <a:p>
            <a:pPr algn="ctr" defTabSz="456565"/>
            <a:endParaRPr lang="zh-CN" altLang="en-US" kern="0">
              <a:solidFill>
                <a:srgbClr val="57C6CF"/>
              </a:solidFill>
              <a:latin typeface="Century Gothic"/>
              <a:ea typeface="微软雅黑" pitchFamily="34" charset="-122"/>
            </a:endParaRPr>
          </a:p>
        </p:txBody>
      </p:sp>
      <p:sp>
        <p:nvSpPr>
          <p:cNvPr id="63" name="椭圆 62"/>
          <p:cNvSpPr/>
          <p:nvPr/>
        </p:nvSpPr>
        <p:spPr>
          <a:xfrm>
            <a:off x="4601845" y="2371090"/>
            <a:ext cx="387985" cy="387985"/>
          </a:xfrm>
          <a:prstGeom prst="ellipse">
            <a:avLst/>
          </a:prstGeom>
          <a:solidFill>
            <a:srgbClr val="A67346"/>
          </a:solidFill>
          <a:ln w="76200" cap="flat" cmpd="sng" algn="ctr">
            <a:noFill/>
            <a:prstDash val="solid"/>
          </a:ln>
          <a:effectLst/>
        </p:spPr>
        <p:txBody>
          <a:bodyPr lIns="68580" tIns="34290" rIns="68580" bIns="34290" rtlCol="0" anchor="ctr"/>
          <a:lstStyle/>
          <a:p>
            <a:pPr algn="ctr" defTabSz="456565">
              <a:defRPr/>
            </a:pPr>
            <a:endParaRPr lang="zh-CN" altLang="en-US" kern="0">
              <a:solidFill>
                <a:srgbClr val="57C6CF"/>
              </a:solidFill>
              <a:latin typeface="Century Gothic"/>
              <a:ea typeface="微软雅黑" pitchFamily="34" charset="-122"/>
            </a:endParaRPr>
          </a:p>
        </p:txBody>
      </p:sp>
      <p:sp>
        <p:nvSpPr>
          <p:cNvPr id="64" name="TextBox 22"/>
          <p:cNvSpPr txBox="1"/>
          <p:nvPr/>
        </p:nvSpPr>
        <p:spPr>
          <a:xfrm>
            <a:off x="1511300" y="5092700"/>
            <a:ext cx="2239010" cy="670560"/>
          </a:xfrm>
          <a:prstGeom prst="rect">
            <a:avLst/>
          </a:prstGeom>
          <a:noFill/>
        </p:spPr>
        <p:txBody>
          <a:bodyPr wrap="square" lIns="68580" tIns="34290" rIns="68580" bIns="34290" rtlCol="0">
            <a:spAutoFit/>
          </a:bodyPr>
          <a:lstStyle>
            <a:defPPr>
              <a:defRPr lang="zh-CN"/>
            </a:defPPr>
            <a:lvl1pPr lvl="0">
              <a:lnSpc>
                <a:spcPct val="120000"/>
              </a:lnSpc>
              <a:spcAft>
                <a:spcPct val="40000"/>
              </a:spcAft>
              <a:buClr>
                <a:srgbClr val="292929"/>
              </a:buClr>
              <a:defRPr sz="1400">
                <a:solidFill>
                  <a:srgbClr val="333333"/>
                </a:solidFill>
                <a:latin typeface="微软雅黑" pitchFamily="34" charset="-122"/>
                <a:ea typeface="微软雅黑" pitchFamily="34" charset="-122"/>
              </a:defRPr>
            </a:lvl1pPr>
          </a:lstStyle>
          <a:p>
            <a:pPr defTabSz="456565">
              <a:defRPr/>
            </a:pPr>
            <a:r>
              <a:rPr lang="zh-CN" sz="1100" kern="0">
                <a:solidFill>
                  <a:schemeClr val="tx1"/>
                </a:solidFill>
                <a:sym typeface="+mn-ea"/>
              </a:rPr>
              <a:t>单击此处输入您的文本，单击此处输入您的文本，单击此处输入您的文本</a:t>
            </a:r>
            <a:endParaRPr lang="zh-CN" altLang="zh-CN" sz="1100" kern="0" noProof="1">
              <a:solidFill>
                <a:schemeClr val="tx1"/>
              </a:solidFill>
              <a:sym typeface="+mn-ea"/>
            </a:endParaRPr>
          </a:p>
        </p:txBody>
      </p:sp>
      <p:sp>
        <p:nvSpPr>
          <p:cNvPr id="65" name="TextBox 22"/>
          <p:cNvSpPr txBox="1"/>
          <p:nvPr/>
        </p:nvSpPr>
        <p:spPr>
          <a:xfrm>
            <a:off x="1186180" y="3736340"/>
            <a:ext cx="3231515" cy="670560"/>
          </a:xfrm>
          <a:prstGeom prst="rect">
            <a:avLst/>
          </a:prstGeom>
          <a:noFill/>
        </p:spPr>
        <p:txBody>
          <a:bodyPr wrap="square" lIns="68580" tIns="34290" rIns="68580" bIns="34290" rtlCol="0">
            <a:spAutoFit/>
          </a:bodyPr>
          <a:lstStyle>
            <a:defPPr>
              <a:defRPr lang="zh-CN"/>
            </a:defPPr>
            <a:lvl1pPr lvl="0">
              <a:lnSpc>
                <a:spcPct val="120000"/>
              </a:lnSpc>
              <a:spcAft>
                <a:spcPct val="40000"/>
              </a:spcAft>
              <a:buClr>
                <a:srgbClr val="292929"/>
              </a:buClr>
              <a:defRPr sz="1400">
                <a:solidFill>
                  <a:srgbClr val="333333"/>
                </a:solidFill>
                <a:latin typeface="微软雅黑" pitchFamily="34" charset="-122"/>
                <a:ea typeface="微软雅黑" pitchFamily="34" charset="-122"/>
              </a:defRPr>
            </a:lvl1pPr>
          </a:lstStyle>
          <a:p>
            <a:pPr defTabSz="456565">
              <a:defRPr/>
            </a:pPr>
            <a:r>
              <a:rPr lang="zh-CN" sz="1100" kern="0" noProof="1">
                <a:solidFill>
                  <a:schemeClr val="tx1"/>
                </a:solidFill>
              </a:rPr>
              <a:t>单击此处输入您的文本，</a:t>
            </a:r>
            <a:r>
              <a:rPr lang="zh-CN" sz="1100" kern="0">
                <a:solidFill>
                  <a:schemeClr val="tx1"/>
                </a:solidFill>
                <a:sym typeface="+mn-ea"/>
              </a:rPr>
              <a:t>单击此处输入您的文本，单击此处输入您的文本，单击此处输入您的文本，单击此处输入您的文本，</a:t>
            </a:r>
            <a:endParaRPr lang="zh-CN" sz="1100" kern="0" noProof="1">
              <a:solidFill>
                <a:schemeClr val="tx1"/>
              </a:solidFill>
              <a:sym typeface="+mn-ea"/>
            </a:endParaRPr>
          </a:p>
        </p:txBody>
      </p:sp>
      <p:sp>
        <p:nvSpPr>
          <p:cNvPr id="66" name="TextBox 22"/>
          <p:cNvSpPr txBox="1"/>
          <p:nvPr/>
        </p:nvSpPr>
        <p:spPr>
          <a:xfrm>
            <a:off x="8891905" y="4202430"/>
            <a:ext cx="1945005" cy="670560"/>
          </a:xfrm>
          <a:prstGeom prst="rect">
            <a:avLst/>
          </a:prstGeom>
          <a:noFill/>
        </p:spPr>
        <p:txBody>
          <a:bodyPr wrap="square" lIns="68580" tIns="34290" rIns="68580" bIns="34290" rtlCol="0">
            <a:spAutoFit/>
          </a:bodyPr>
          <a:lstStyle>
            <a:defPPr>
              <a:defRPr lang="zh-CN"/>
            </a:defPPr>
            <a:lvl1pPr lvl="0">
              <a:lnSpc>
                <a:spcPct val="120000"/>
              </a:lnSpc>
              <a:spcAft>
                <a:spcPct val="40000"/>
              </a:spcAft>
              <a:buClr>
                <a:srgbClr val="292929"/>
              </a:buClr>
              <a:defRPr sz="1400">
                <a:solidFill>
                  <a:srgbClr val="333333"/>
                </a:solidFill>
                <a:latin typeface="微软雅黑" pitchFamily="34" charset="-122"/>
                <a:ea typeface="微软雅黑" pitchFamily="34" charset="-122"/>
              </a:defRPr>
            </a:lvl1pPr>
          </a:lstStyle>
          <a:p>
            <a:pPr defTabSz="456565">
              <a:defRPr/>
            </a:pPr>
            <a:r>
              <a:rPr lang="zh-CN" sz="1100" kern="0">
                <a:solidFill>
                  <a:schemeClr val="tx1"/>
                </a:solidFill>
                <a:sym typeface="+mn-ea"/>
              </a:rPr>
              <a:t>单击此处输入您的文本，单击此处输入您的文本，单击此处输入您的文本</a:t>
            </a:r>
            <a:endParaRPr lang="zh-CN" altLang="zh-CN" sz="1100" kern="0" noProof="1">
              <a:solidFill>
                <a:schemeClr val="tx1"/>
              </a:solidFill>
              <a:sym typeface="+mn-ea"/>
            </a:endParaRPr>
          </a:p>
        </p:txBody>
      </p:sp>
      <p:sp>
        <p:nvSpPr>
          <p:cNvPr id="67" name="TextBox 22"/>
          <p:cNvSpPr txBox="1"/>
          <p:nvPr/>
        </p:nvSpPr>
        <p:spPr>
          <a:xfrm>
            <a:off x="8201660" y="2606675"/>
            <a:ext cx="2858770" cy="469900"/>
          </a:xfrm>
          <a:prstGeom prst="rect">
            <a:avLst/>
          </a:prstGeom>
          <a:noFill/>
        </p:spPr>
        <p:txBody>
          <a:bodyPr wrap="square" lIns="68580" tIns="34290" rIns="68580" bIns="34290" rtlCol="0">
            <a:spAutoFit/>
          </a:bodyPr>
          <a:lstStyle>
            <a:defPPr>
              <a:defRPr lang="zh-CN"/>
            </a:defPPr>
            <a:lvl1pPr lvl="0">
              <a:lnSpc>
                <a:spcPct val="120000"/>
              </a:lnSpc>
              <a:spcAft>
                <a:spcPct val="40000"/>
              </a:spcAft>
              <a:buClr>
                <a:srgbClr val="292929"/>
              </a:buClr>
              <a:defRPr sz="1400">
                <a:solidFill>
                  <a:srgbClr val="333333"/>
                </a:solidFill>
                <a:latin typeface="微软雅黑" pitchFamily="34" charset="-122"/>
                <a:ea typeface="微软雅黑" pitchFamily="34" charset="-122"/>
              </a:defRPr>
            </a:lvl1pPr>
          </a:lstStyle>
          <a:p>
            <a:pPr defTabSz="456565">
              <a:defRPr/>
            </a:pPr>
            <a:r>
              <a:rPr lang="zh-CN" sz="1100" kern="0">
                <a:solidFill>
                  <a:schemeClr val="tx1"/>
                </a:solidFill>
                <a:sym typeface="+mn-ea"/>
              </a:rPr>
              <a:t>单击此处输入您的文本，单击此处输入您的文本，单击此处输入您的文本</a:t>
            </a:r>
            <a:endParaRPr lang="zh-CN" altLang="zh-CN" sz="1100" kern="0" noProof="1">
              <a:solidFill>
                <a:schemeClr val="tx1"/>
              </a:solidFill>
              <a:sym typeface="+mn-ea"/>
            </a:endParaRPr>
          </a:p>
        </p:txBody>
      </p:sp>
      <p:sp>
        <p:nvSpPr>
          <p:cNvPr id="68" name="椭圆 67"/>
          <p:cNvSpPr/>
          <p:nvPr/>
        </p:nvSpPr>
        <p:spPr>
          <a:xfrm>
            <a:off x="6688455" y="2010410"/>
            <a:ext cx="387985" cy="387985"/>
          </a:xfrm>
          <a:prstGeom prst="ellipse">
            <a:avLst/>
          </a:prstGeom>
          <a:solidFill>
            <a:srgbClr val="A67346"/>
          </a:solidFill>
          <a:ln w="76200" cap="flat" cmpd="sng" algn="ctr">
            <a:noFill/>
            <a:prstDash val="solid"/>
          </a:ln>
          <a:effectLst/>
        </p:spPr>
        <p:txBody>
          <a:bodyPr lIns="68580" tIns="34290" rIns="68580" bIns="34290" rtlCol="0" anchor="ctr"/>
          <a:lstStyle/>
          <a:p>
            <a:pPr algn="ctr" defTabSz="456565"/>
            <a:endParaRPr lang="zh-CN" altLang="en-US" kern="0">
              <a:solidFill>
                <a:srgbClr val="57C6CF"/>
              </a:solidFill>
              <a:latin typeface="Century Gothic"/>
              <a:ea typeface="微软雅黑" pitchFamily="34" charset="-122"/>
            </a:endParaRPr>
          </a:p>
        </p:txBody>
      </p:sp>
      <p:sp>
        <p:nvSpPr>
          <p:cNvPr id="69" name="TextBox 22"/>
          <p:cNvSpPr txBox="1"/>
          <p:nvPr/>
        </p:nvSpPr>
        <p:spPr>
          <a:xfrm>
            <a:off x="1134110" y="2233930"/>
            <a:ext cx="3390265" cy="571500"/>
          </a:xfrm>
          <a:prstGeom prst="rect">
            <a:avLst/>
          </a:prstGeom>
          <a:noFill/>
        </p:spPr>
        <p:txBody>
          <a:bodyPr wrap="square" lIns="68580" tIns="34290" rIns="68580" bIns="34290" rtlCol="0">
            <a:spAutoFit/>
          </a:bodyPr>
          <a:lstStyle/>
          <a:p>
            <a:pPr defTabSz="456565">
              <a:defRPr/>
            </a:pPr>
            <a:r>
              <a:rPr lang="zh-CN" sz="1100" kern="0">
                <a:solidFill>
                  <a:schemeClr val="tx1"/>
                </a:solidFill>
                <a:sym typeface="+mn-ea"/>
              </a:rPr>
              <a:t>单击此处输入您的文本，单击此处输入您的文本，单击此处输入您的文本，单击此处输入您的文本，单击此处输入您的文本，</a:t>
            </a:r>
            <a:endParaRPr lang="zh-CN" altLang="zh-CN" sz="1100" kern="0" noProof="1">
              <a:solidFill>
                <a:schemeClr val="tx1"/>
              </a:solidFill>
              <a:latin typeface="微软雅黑" pitchFamily="34" charset="-122"/>
              <a:ea typeface="微软雅黑" pitchFamily="34" charset="-122"/>
              <a:sym typeface="+mn-ea"/>
            </a:endParaRPr>
          </a:p>
        </p:txBody>
      </p:sp>
      <p:sp>
        <p:nvSpPr>
          <p:cNvPr id="70" name="TextBox 22"/>
          <p:cNvSpPr txBox="1"/>
          <p:nvPr/>
        </p:nvSpPr>
        <p:spPr>
          <a:xfrm>
            <a:off x="7141845" y="1668780"/>
            <a:ext cx="2858770" cy="469900"/>
          </a:xfrm>
          <a:prstGeom prst="rect">
            <a:avLst/>
          </a:prstGeom>
          <a:noFill/>
        </p:spPr>
        <p:txBody>
          <a:bodyPr wrap="square" lIns="68580" tIns="34290" rIns="68580" bIns="34290" rtlCol="0">
            <a:spAutoFit/>
          </a:bodyPr>
          <a:lstStyle>
            <a:defPPr>
              <a:defRPr lang="zh-CN"/>
            </a:defPPr>
            <a:lvl1pPr lvl="0">
              <a:lnSpc>
                <a:spcPct val="120000"/>
              </a:lnSpc>
              <a:spcAft>
                <a:spcPct val="40000"/>
              </a:spcAft>
              <a:buClr>
                <a:srgbClr val="292929"/>
              </a:buClr>
              <a:defRPr sz="1400">
                <a:solidFill>
                  <a:srgbClr val="333333"/>
                </a:solidFill>
                <a:latin typeface="微软雅黑" pitchFamily="34" charset="-122"/>
                <a:ea typeface="微软雅黑" pitchFamily="34" charset="-122"/>
              </a:defRPr>
            </a:lvl1pPr>
          </a:lstStyle>
          <a:p>
            <a:pPr defTabSz="456565">
              <a:defRPr/>
            </a:pPr>
            <a:r>
              <a:rPr lang="zh-CN" sz="1100" kern="0">
                <a:solidFill>
                  <a:schemeClr val="tx1"/>
                </a:solidFill>
                <a:sym typeface="+mn-ea"/>
              </a:rPr>
              <a:t>单击此处输入您的文本，单击此处输入您的文本，单击此处输入您的文本</a:t>
            </a:r>
            <a:endParaRPr lang="zh-CN" altLang="zh-CN" sz="1100" kern="0" noProof="1">
              <a:solidFill>
                <a:schemeClr val="tx1"/>
              </a:solidFill>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p:nvSpPr>
        <p:spPr>
          <a:xfrm>
            <a:off x="1579880" y="3676015"/>
            <a:ext cx="1834515" cy="1783080"/>
          </a:xfrm>
          <a:prstGeom prst="rect">
            <a:avLst/>
          </a:prstGeom>
          <a:noFill/>
        </p:spPr>
        <p:txBody>
          <a:bodyPr wrap="square" rtlCol="0">
            <a:spAutoFit/>
          </a:bodyPr>
          <a:lstStyle/>
          <a:p>
            <a:pPr indent="0" algn="ctr">
              <a:lnSpc>
                <a:spcPct val="150000"/>
              </a:lnSpc>
            </a:pPr>
            <a:r>
              <a:rPr lang="zh-CN" altLang="da-DK" b="1" dirty="0">
                <a:solidFill>
                  <a:schemeClr val="tx1">
                    <a:lumMod val="65000"/>
                    <a:lumOff val="35000"/>
                  </a:schemeClr>
                </a:solidFill>
                <a:latin typeface="微软雅黑" pitchFamily="34" charset="-122"/>
                <a:ea typeface="微软雅黑" pitchFamily="34" charset="-122"/>
              </a:rPr>
              <a:t>小标题</a:t>
            </a:r>
          </a:p>
          <a:p>
            <a:pPr indent="0" algn="ctr">
              <a:lnSpc>
                <a:spcPct val="150000"/>
              </a:lnSpc>
            </a:pPr>
            <a:r>
              <a:rPr lang="zh-CN" altLang="da-DK" sz="1400" dirty="0">
                <a:solidFill>
                  <a:schemeClr val="tx1">
                    <a:lumMod val="65000"/>
                    <a:lumOff val="35000"/>
                  </a:schemeClr>
                </a:solidFill>
                <a:latin typeface="微软雅黑" pitchFamily="34" charset="-122"/>
                <a:ea typeface="微软雅黑" pitchFamily="34" charset="-122"/>
              </a:rPr>
              <a:t>单击此处输入文本</a:t>
            </a:r>
          </a:p>
          <a:p>
            <a:pPr indent="0" algn="ctr">
              <a:lnSpc>
                <a:spcPct val="150000"/>
              </a:lnSpc>
            </a:pPr>
            <a:r>
              <a:rPr lang="zh-CN" altLang="da-DK" sz="1400" dirty="0">
                <a:solidFill>
                  <a:schemeClr val="tx1">
                    <a:lumMod val="65000"/>
                    <a:lumOff val="35000"/>
                  </a:schemeClr>
                </a:solidFill>
                <a:latin typeface="微软雅黑" pitchFamily="34" charset="-122"/>
                <a:ea typeface="微软雅黑" pitchFamily="34" charset="-122"/>
                <a:sym typeface="+mn-ea"/>
              </a:rPr>
              <a:t>单击此处输入文本</a:t>
            </a:r>
          </a:p>
          <a:p>
            <a:pPr indent="0" algn="ctr">
              <a:lnSpc>
                <a:spcPct val="150000"/>
              </a:lnSpc>
            </a:pPr>
            <a:r>
              <a:rPr lang="zh-CN" altLang="da-DK" sz="1400" dirty="0">
                <a:solidFill>
                  <a:schemeClr val="tx1">
                    <a:lumMod val="65000"/>
                    <a:lumOff val="35000"/>
                  </a:schemeClr>
                </a:solidFill>
                <a:latin typeface="微软雅黑" pitchFamily="34" charset="-122"/>
                <a:ea typeface="微软雅黑" pitchFamily="34" charset="-122"/>
                <a:sym typeface="+mn-ea"/>
              </a:rPr>
              <a:t>单击此处输入文本</a:t>
            </a:r>
          </a:p>
          <a:p>
            <a:pPr indent="0" algn="ctr">
              <a:lnSpc>
                <a:spcPct val="150000"/>
              </a:lnSpc>
            </a:pPr>
            <a:endParaRPr lang="zh-CN" altLang="da-DK" sz="1400" b="1" dirty="0">
              <a:solidFill>
                <a:schemeClr val="tx1">
                  <a:lumMod val="65000"/>
                  <a:lumOff val="35000"/>
                </a:schemeClr>
              </a:solidFill>
              <a:latin typeface="微软雅黑" pitchFamily="34" charset="-122"/>
              <a:ea typeface="微软雅黑" pitchFamily="34" charset="-122"/>
              <a:sym typeface="+mn-ea"/>
            </a:endParaRPr>
          </a:p>
        </p:txBody>
      </p:sp>
      <p:sp>
        <p:nvSpPr>
          <p:cNvPr id="78" name="文本框 77"/>
          <p:cNvSpPr txBox="1"/>
          <p:nvPr/>
        </p:nvSpPr>
        <p:spPr>
          <a:xfrm>
            <a:off x="6325870" y="3712845"/>
            <a:ext cx="1834515" cy="1783080"/>
          </a:xfrm>
          <a:prstGeom prst="rect">
            <a:avLst/>
          </a:prstGeom>
          <a:noFill/>
        </p:spPr>
        <p:txBody>
          <a:bodyPr wrap="square" rtlCol="0">
            <a:spAutoFit/>
          </a:bodyPr>
          <a:lstStyle/>
          <a:p>
            <a:pPr indent="0" algn="ctr">
              <a:lnSpc>
                <a:spcPct val="150000"/>
              </a:lnSpc>
            </a:pPr>
            <a:r>
              <a:rPr lang="zh-CN" altLang="da-DK" b="1" dirty="0">
                <a:solidFill>
                  <a:schemeClr val="tx1">
                    <a:lumMod val="65000"/>
                    <a:lumOff val="35000"/>
                  </a:schemeClr>
                </a:solidFill>
                <a:latin typeface="微软雅黑" pitchFamily="34" charset="-122"/>
                <a:ea typeface="微软雅黑" pitchFamily="34" charset="-122"/>
              </a:rPr>
              <a:t>小标题</a:t>
            </a:r>
          </a:p>
          <a:p>
            <a:pPr indent="0" algn="ctr">
              <a:lnSpc>
                <a:spcPct val="150000"/>
              </a:lnSpc>
            </a:pPr>
            <a:r>
              <a:rPr lang="zh-CN" altLang="da-DK" sz="1400" dirty="0">
                <a:solidFill>
                  <a:schemeClr val="tx1">
                    <a:lumMod val="65000"/>
                    <a:lumOff val="35000"/>
                  </a:schemeClr>
                </a:solidFill>
                <a:latin typeface="微软雅黑" pitchFamily="34" charset="-122"/>
                <a:ea typeface="微软雅黑" pitchFamily="34" charset="-122"/>
              </a:rPr>
              <a:t>单击此处输入文本</a:t>
            </a:r>
          </a:p>
          <a:p>
            <a:pPr indent="0" algn="ctr">
              <a:lnSpc>
                <a:spcPct val="150000"/>
              </a:lnSpc>
            </a:pPr>
            <a:r>
              <a:rPr lang="zh-CN" altLang="da-DK" sz="1400" dirty="0">
                <a:solidFill>
                  <a:schemeClr val="tx1">
                    <a:lumMod val="65000"/>
                    <a:lumOff val="35000"/>
                  </a:schemeClr>
                </a:solidFill>
                <a:latin typeface="微软雅黑" pitchFamily="34" charset="-122"/>
                <a:ea typeface="微软雅黑" pitchFamily="34" charset="-122"/>
                <a:sym typeface="+mn-ea"/>
              </a:rPr>
              <a:t>单击此处输入文本</a:t>
            </a:r>
          </a:p>
          <a:p>
            <a:pPr indent="0" algn="ctr">
              <a:lnSpc>
                <a:spcPct val="150000"/>
              </a:lnSpc>
            </a:pPr>
            <a:r>
              <a:rPr lang="zh-CN" altLang="da-DK" sz="1400" dirty="0">
                <a:solidFill>
                  <a:schemeClr val="tx1">
                    <a:lumMod val="65000"/>
                    <a:lumOff val="35000"/>
                  </a:schemeClr>
                </a:solidFill>
                <a:latin typeface="微软雅黑" pitchFamily="34" charset="-122"/>
                <a:ea typeface="微软雅黑" pitchFamily="34" charset="-122"/>
                <a:sym typeface="+mn-ea"/>
              </a:rPr>
              <a:t>单击此处输入文本</a:t>
            </a:r>
          </a:p>
          <a:p>
            <a:pPr indent="0" algn="ctr">
              <a:lnSpc>
                <a:spcPct val="150000"/>
              </a:lnSpc>
            </a:pPr>
            <a:endParaRPr lang="zh-CN" altLang="da-DK" sz="1400" b="1" dirty="0">
              <a:solidFill>
                <a:schemeClr val="tx1">
                  <a:lumMod val="65000"/>
                  <a:lumOff val="35000"/>
                </a:schemeClr>
              </a:solidFill>
              <a:latin typeface="微软雅黑" pitchFamily="34" charset="-122"/>
              <a:ea typeface="微软雅黑" pitchFamily="34" charset="-122"/>
              <a:sym typeface="+mn-ea"/>
            </a:endParaRPr>
          </a:p>
        </p:txBody>
      </p:sp>
      <p:sp>
        <p:nvSpPr>
          <p:cNvPr id="79" name="文本框 78"/>
          <p:cNvSpPr txBox="1"/>
          <p:nvPr/>
        </p:nvSpPr>
        <p:spPr>
          <a:xfrm>
            <a:off x="3929380" y="3710940"/>
            <a:ext cx="1834515" cy="1783080"/>
          </a:xfrm>
          <a:prstGeom prst="rect">
            <a:avLst/>
          </a:prstGeom>
          <a:noFill/>
        </p:spPr>
        <p:txBody>
          <a:bodyPr wrap="square" rtlCol="0">
            <a:spAutoFit/>
          </a:bodyPr>
          <a:lstStyle/>
          <a:p>
            <a:pPr indent="0" algn="ctr">
              <a:lnSpc>
                <a:spcPct val="150000"/>
              </a:lnSpc>
            </a:pPr>
            <a:r>
              <a:rPr lang="zh-CN" altLang="da-DK" b="1" dirty="0">
                <a:solidFill>
                  <a:schemeClr val="tx1">
                    <a:lumMod val="65000"/>
                    <a:lumOff val="35000"/>
                  </a:schemeClr>
                </a:solidFill>
                <a:latin typeface="微软雅黑" pitchFamily="34" charset="-122"/>
                <a:ea typeface="微软雅黑" pitchFamily="34" charset="-122"/>
              </a:rPr>
              <a:t>小标题</a:t>
            </a:r>
          </a:p>
          <a:p>
            <a:pPr indent="0" algn="ctr">
              <a:lnSpc>
                <a:spcPct val="150000"/>
              </a:lnSpc>
            </a:pPr>
            <a:r>
              <a:rPr lang="zh-CN" altLang="da-DK" sz="1400" dirty="0">
                <a:solidFill>
                  <a:schemeClr val="tx1">
                    <a:lumMod val="65000"/>
                    <a:lumOff val="35000"/>
                  </a:schemeClr>
                </a:solidFill>
                <a:latin typeface="微软雅黑" pitchFamily="34" charset="-122"/>
                <a:ea typeface="微软雅黑" pitchFamily="34" charset="-122"/>
              </a:rPr>
              <a:t>单击此处输入文本</a:t>
            </a:r>
          </a:p>
          <a:p>
            <a:pPr indent="0" algn="ctr">
              <a:lnSpc>
                <a:spcPct val="150000"/>
              </a:lnSpc>
            </a:pPr>
            <a:r>
              <a:rPr lang="zh-CN" altLang="da-DK" sz="1400" dirty="0">
                <a:solidFill>
                  <a:schemeClr val="tx1">
                    <a:lumMod val="65000"/>
                    <a:lumOff val="35000"/>
                  </a:schemeClr>
                </a:solidFill>
                <a:latin typeface="微软雅黑" pitchFamily="34" charset="-122"/>
                <a:ea typeface="微软雅黑" pitchFamily="34" charset="-122"/>
                <a:sym typeface="+mn-ea"/>
              </a:rPr>
              <a:t>单击此处输入文本</a:t>
            </a:r>
          </a:p>
          <a:p>
            <a:pPr indent="0" algn="ctr">
              <a:lnSpc>
                <a:spcPct val="150000"/>
              </a:lnSpc>
            </a:pPr>
            <a:r>
              <a:rPr lang="zh-CN" altLang="da-DK" sz="1400" dirty="0">
                <a:solidFill>
                  <a:schemeClr val="tx1">
                    <a:lumMod val="65000"/>
                    <a:lumOff val="35000"/>
                  </a:schemeClr>
                </a:solidFill>
                <a:latin typeface="微软雅黑" pitchFamily="34" charset="-122"/>
                <a:ea typeface="微软雅黑" pitchFamily="34" charset="-122"/>
                <a:sym typeface="+mn-ea"/>
              </a:rPr>
              <a:t>单击此处输入文本</a:t>
            </a:r>
          </a:p>
          <a:p>
            <a:pPr indent="0" algn="ctr">
              <a:lnSpc>
                <a:spcPct val="150000"/>
              </a:lnSpc>
            </a:pPr>
            <a:endParaRPr lang="zh-CN" altLang="da-DK" sz="1400" b="1" dirty="0">
              <a:solidFill>
                <a:schemeClr val="tx1">
                  <a:lumMod val="65000"/>
                  <a:lumOff val="35000"/>
                </a:schemeClr>
              </a:solidFill>
              <a:latin typeface="微软雅黑" pitchFamily="34" charset="-122"/>
              <a:ea typeface="微软雅黑" pitchFamily="34" charset="-122"/>
              <a:sym typeface="+mn-ea"/>
            </a:endParaRPr>
          </a:p>
        </p:txBody>
      </p:sp>
      <p:sp>
        <p:nvSpPr>
          <p:cNvPr id="80" name="文本框 79"/>
          <p:cNvSpPr txBox="1"/>
          <p:nvPr/>
        </p:nvSpPr>
        <p:spPr>
          <a:xfrm>
            <a:off x="8690610" y="3712845"/>
            <a:ext cx="1834515" cy="1783080"/>
          </a:xfrm>
          <a:prstGeom prst="rect">
            <a:avLst/>
          </a:prstGeom>
          <a:noFill/>
        </p:spPr>
        <p:txBody>
          <a:bodyPr wrap="square" rtlCol="0">
            <a:spAutoFit/>
          </a:bodyPr>
          <a:lstStyle/>
          <a:p>
            <a:pPr indent="0" algn="ctr">
              <a:lnSpc>
                <a:spcPct val="150000"/>
              </a:lnSpc>
            </a:pPr>
            <a:r>
              <a:rPr lang="zh-CN" altLang="da-DK" b="1" dirty="0">
                <a:solidFill>
                  <a:schemeClr val="tx1">
                    <a:lumMod val="65000"/>
                    <a:lumOff val="35000"/>
                  </a:schemeClr>
                </a:solidFill>
                <a:latin typeface="微软雅黑" pitchFamily="34" charset="-122"/>
                <a:ea typeface="微软雅黑" pitchFamily="34" charset="-122"/>
              </a:rPr>
              <a:t>小标题</a:t>
            </a:r>
          </a:p>
          <a:p>
            <a:pPr indent="0" algn="ctr">
              <a:lnSpc>
                <a:spcPct val="150000"/>
              </a:lnSpc>
            </a:pPr>
            <a:r>
              <a:rPr lang="zh-CN" altLang="da-DK" sz="1400" dirty="0">
                <a:solidFill>
                  <a:schemeClr val="tx1">
                    <a:lumMod val="65000"/>
                    <a:lumOff val="35000"/>
                  </a:schemeClr>
                </a:solidFill>
                <a:latin typeface="微软雅黑" pitchFamily="34" charset="-122"/>
                <a:ea typeface="微软雅黑" pitchFamily="34" charset="-122"/>
              </a:rPr>
              <a:t>单击此处输入文本</a:t>
            </a:r>
          </a:p>
          <a:p>
            <a:pPr indent="0" algn="ctr">
              <a:lnSpc>
                <a:spcPct val="150000"/>
              </a:lnSpc>
            </a:pPr>
            <a:r>
              <a:rPr lang="zh-CN" altLang="da-DK" sz="1400" dirty="0">
                <a:solidFill>
                  <a:schemeClr val="tx1">
                    <a:lumMod val="65000"/>
                    <a:lumOff val="35000"/>
                  </a:schemeClr>
                </a:solidFill>
                <a:latin typeface="微软雅黑" pitchFamily="34" charset="-122"/>
                <a:ea typeface="微软雅黑" pitchFamily="34" charset="-122"/>
                <a:sym typeface="+mn-ea"/>
              </a:rPr>
              <a:t>单击此处输入文本</a:t>
            </a:r>
          </a:p>
          <a:p>
            <a:pPr indent="0" algn="ctr">
              <a:lnSpc>
                <a:spcPct val="150000"/>
              </a:lnSpc>
            </a:pPr>
            <a:r>
              <a:rPr lang="zh-CN" altLang="da-DK" sz="1400" dirty="0">
                <a:solidFill>
                  <a:schemeClr val="tx1">
                    <a:lumMod val="65000"/>
                    <a:lumOff val="35000"/>
                  </a:schemeClr>
                </a:solidFill>
                <a:latin typeface="微软雅黑" pitchFamily="34" charset="-122"/>
                <a:ea typeface="微软雅黑" pitchFamily="34" charset="-122"/>
                <a:sym typeface="+mn-ea"/>
              </a:rPr>
              <a:t>单击此处输入文本</a:t>
            </a:r>
          </a:p>
          <a:p>
            <a:pPr indent="0" algn="ctr">
              <a:lnSpc>
                <a:spcPct val="150000"/>
              </a:lnSpc>
            </a:pPr>
            <a:endParaRPr lang="zh-CN" altLang="da-DK" sz="1400" b="1" dirty="0">
              <a:solidFill>
                <a:schemeClr val="tx1">
                  <a:lumMod val="65000"/>
                  <a:lumOff val="35000"/>
                </a:schemeClr>
              </a:solidFill>
              <a:latin typeface="微软雅黑" pitchFamily="34" charset="-122"/>
              <a:ea typeface="微软雅黑" pitchFamily="34" charset="-122"/>
              <a:sym typeface="+mn-ea"/>
            </a:endParaRPr>
          </a:p>
        </p:txBody>
      </p:sp>
      <p:grpSp>
        <p:nvGrpSpPr>
          <p:cNvPr id="4" name="组合 3"/>
          <p:cNvGrpSpPr/>
          <p:nvPr/>
        </p:nvGrpSpPr>
        <p:grpSpPr>
          <a:xfrm>
            <a:off x="8535035" y="1813560"/>
            <a:ext cx="1680210" cy="1680210"/>
            <a:chOff x="13688" y="2670"/>
            <a:chExt cx="2816" cy="2816"/>
          </a:xfrm>
        </p:grpSpPr>
        <p:sp>
          <p:nvSpPr>
            <p:cNvPr id="5" name="菱形 4"/>
            <p:cNvSpPr/>
            <p:nvPr/>
          </p:nvSpPr>
          <p:spPr>
            <a:xfrm>
              <a:off x="13819" y="2801"/>
              <a:ext cx="2534" cy="2534"/>
            </a:xfrm>
            <a:prstGeom prst="diamond">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菱形 11"/>
            <p:cNvSpPr/>
            <p:nvPr/>
          </p:nvSpPr>
          <p:spPr>
            <a:xfrm>
              <a:off x="13688" y="2670"/>
              <a:ext cx="2817" cy="2817"/>
            </a:xfrm>
            <a:prstGeom prst="diamond">
              <a:avLst/>
            </a:prstGeom>
            <a:noFill/>
            <a:ln>
              <a:solidFill>
                <a:srgbClr val="A67346"/>
              </a:solidFill>
            </a:ln>
            <a:extLst>
              <a:ext uri="{909E8E84-426E-40DD-AFC4-6F175D3DCCD1}">
                <a14:hiddenFill xmlns:a14="http://schemas.microsoft.com/office/drawing/2010/main">
                  <a:solidFill>
                    <a:srgbClr val="ED43A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6346190" y="1801495"/>
            <a:ext cx="1680845" cy="1680845"/>
            <a:chOff x="10021" y="2650"/>
            <a:chExt cx="2817" cy="2817"/>
          </a:xfrm>
        </p:grpSpPr>
        <p:sp>
          <p:nvSpPr>
            <p:cNvPr id="8" name="菱形 7"/>
            <p:cNvSpPr/>
            <p:nvPr/>
          </p:nvSpPr>
          <p:spPr>
            <a:xfrm>
              <a:off x="10165" y="2801"/>
              <a:ext cx="2534" cy="2534"/>
            </a:xfrm>
            <a:prstGeom prst="diamond">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菱形 9"/>
            <p:cNvSpPr/>
            <p:nvPr/>
          </p:nvSpPr>
          <p:spPr>
            <a:xfrm>
              <a:off x="10021" y="2650"/>
              <a:ext cx="2817" cy="2817"/>
            </a:xfrm>
            <a:prstGeom prst="diamond">
              <a:avLst/>
            </a:prstGeom>
            <a:noFill/>
            <a:ln>
              <a:solidFill>
                <a:srgbClr val="3E8F84"/>
              </a:solidFill>
            </a:ln>
            <a:extLst>
              <a:ext uri="{909E8E84-426E-40DD-AFC4-6F175D3DCCD1}">
                <a14:hiddenFill xmlns:a14="http://schemas.microsoft.com/office/drawing/2010/main">
                  <a:solidFill>
                    <a:srgbClr val="ED43A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 name="组合 8"/>
          <p:cNvGrpSpPr/>
          <p:nvPr/>
        </p:nvGrpSpPr>
        <p:grpSpPr>
          <a:xfrm>
            <a:off x="4019550" y="1821815"/>
            <a:ext cx="1680210" cy="1680210"/>
            <a:chOff x="6122" y="2684"/>
            <a:chExt cx="2816" cy="2816"/>
          </a:xfrm>
        </p:grpSpPr>
        <p:sp>
          <p:nvSpPr>
            <p:cNvPr id="11" name="菱形 10"/>
            <p:cNvSpPr/>
            <p:nvPr/>
          </p:nvSpPr>
          <p:spPr>
            <a:xfrm>
              <a:off x="6274" y="2801"/>
              <a:ext cx="2534" cy="2534"/>
            </a:xfrm>
            <a:prstGeom prst="diamond">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菱形 12"/>
            <p:cNvSpPr/>
            <p:nvPr/>
          </p:nvSpPr>
          <p:spPr>
            <a:xfrm>
              <a:off x="6122" y="2684"/>
              <a:ext cx="2817" cy="2817"/>
            </a:xfrm>
            <a:prstGeom prst="diamond">
              <a:avLst/>
            </a:prstGeom>
            <a:noFill/>
            <a:ln>
              <a:solidFill>
                <a:srgbClr val="A67346"/>
              </a:solidFill>
            </a:ln>
            <a:extLst>
              <a:ext uri="{909E8E84-426E-40DD-AFC4-6F175D3DCCD1}">
                <a14:hiddenFill xmlns:a14="http://schemas.microsoft.com/office/drawing/2010/main">
                  <a:solidFill>
                    <a:srgbClr val="ED43A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 name="组合 13"/>
          <p:cNvGrpSpPr/>
          <p:nvPr/>
        </p:nvGrpSpPr>
        <p:grpSpPr>
          <a:xfrm>
            <a:off x="1754505" y="1811020"/>
            <a:ext cx="1680845" cy="1680845"/>
            <a:chOff x="2326" y="2666"/>
            <a:chExt cx="2817" cy="2817"/>
          </a:xfrm>
        </p:grpSpPr>
        <p:sp>
          <p:nvSpPr>
            <p:cNvPr id="17" name="菱形 16"/>
            <p:cNvSpPr/>
            <p:nvPr/>
          </p:nvSpPr>
          <p:spPr>
            <a:xfrm>
              <a:off x="2466" y="2801"/>
              <a:ext cx="2534" cy="2534"/>
            </a:xfrm>
            <a:prstGeom prst="diamond">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菱形 17"/>
            <p:cNvSpPr/>
            <p:nvPr/>
          </p:nvSpPr>
          <p:spPr>
            <a:xfrm>
              <a:off x="2326" y="2666"/>
              <a:ext cx="2817" cy="2817"/>
            </a:xfrm>
            <a:prstGeom prst="diamond">
              <a:avLst/>
            </a:prstGeom>
            <a:noFill/>
            <a:ln>
              <a:solidFill>
                <a:srgbClr val="3E8F84"/>
              </a:solidFill>
            </a:ln>
            <a:extLst>
              <a:ext uri="{909E8E84-426E-40DD-AFC4-6F175D3DCCD1}">
                <a14:hiddenFill xmlns:a14="http://schemas.microsoft.com/office/drawing/2010/main">
                  <a:solidFill>
                    <a:srgbClr val="ED43A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771" name="稻壳儿小白白(http://dwz.cn/Wu2UP)"/>
          <p:cNvSpPr/>
          <p:nvPr/>
        </p:nvSpPr>
        <p:spPr>
          <a:xfrm>
            <a:off x="2193925" y="2319020"/>
            <a:ext cx="638175" cy="637540"/>
          </a:xfrm>
          <a:custGeom>
            <a:avLst/>
            <a:gdLst/>
            <a:ahLst/>
            <a:cxnLst>
              <a:cxn ang="0">
                <a:pos x="333326" y="13889"/>
              </a:cxn>
              <a:cxn ang="0">
                <a:pos x="284716" y="298605"/>
              </a:cxn>
              <a:cxn ang="0">
                <a:pos x="277772" y="312493"/>
              </a:cxn>
              <a:cxn ang="0">
                <a:pos x="277772" y="312493"/>
              </a:cxn>
              <a:cxn ang="0">
                <a:pos x="270827" y="312493"/>
              </a:cxn>
              <a:cxn ang="0">
                <a:pos x="187496" y="277772"/>
              </a:cxn>
              <a:cxn ang="0">
                <a:pos x="138886" y="333326"/>
              </a:cxn>
              <a:cxn ang="0">
                <a:pos x="131942" y="333326"/>
              </a:cxn>
              <a:cxn ang="0">
                <a:pos x="124997" y="333326"/>
              </a:cxn>
              <a:cxn ang="0">
                <a:pos x="118053" y="326382"/>
              </a:cxn>
              <a:cxn ang="0">
                <a:pos x="118053" y="256939"/>
              </a:cxn>
              <a:cxn ang="0">
                <a:pos x="277772" y="62499"/>
              </a:cxn>
              <a:cxn ang="0">
                <a:pos x="83332" y="236106"/>
              </a:cxn>
              <a:cxn ang="0">
                <a:pos x="6944" y="201384"/>
              </a:cxn>
              <a:cxn ang="0">
                <a:pos x="0" y="194440"/>
              </a:cxn>
              <a:cxn ang="0">
                <a:pos x="6944" y="180552"/>
              </a:cxn>
              <a:cxn ang="0">
                <a:pos x="319437" y="0"/>
              </a:cxn>
              <a:cxn ang="0">
                <a:pos x="319437" y="0"/>
              </a:cxn>
              <a:cxn ang="0">
                <a:pos x="326382" y="6944"/>
              </a:cxn>
              <a:cxn ang="0">
                <a:pos x="333326" y="13889"/>
              </a:cxn>
            </a:cxnLst>
            <a:rect l="0" t="0" r="0" b="0"/>
            <a:pathLst>
              <a:path w="48" h="48">
                <a:moveTo>
                  <a:pt x="48" y="2"/>
                </a:moveTo>
                <a:cubicBezTo>
                  <a:pt x="41" y="43"/>
                  <a:pt x="41" y="43"/>
                  <a:pt x="41" y="43"/>
                </a:cubicBezTo>
                <a:cubicBezTo>
                  <a:pt x="41" y="44"/>
                  <a:pt x="41" y="44"/>
                  <a:pt x="40" y="45"/>
                </a:cubicBezTo>
                <a:cubicBezTo>
                  <a:pt x="40" y="45"/>
                  <a:pt x="40" y="45"/>
                  <a:pt x="40" y="45"/>
                </a:cubicBezTo>
                <a:cubicBezTo>
                  <a:pt x="39" y="45"/>
                  <a:pt x="39" y="45"/>
                  <a:pt x="39" y="45"/>
                </a:cubicBezTo>
                <a:cubicBezTo>
                  <a:pt x="27" y="40"/>
                  <a:pt x="27" y="40"/>
                  <a:pt x="27" y="40"/>
                </a:cubicBezTo>
                <a:cubicBezTo>
                  <a:pt x="20" y="48"/>
                  <a:pt x="20" y="48"/>
                  <a:pt x="20" y="48"/>
                </a:cubicBezTo>
                <a:cubicBezTo>
                  <a:pt x="20" y="48"/>
                  <a:pt x="19" y="48"/>
                  <a:pt x="19" y="48"/>
                </a:cubicBezTo>
                <a:cubicBezTo>
                  <a:pt x="19" y="48"/>
                  <a:pt x="19" y="48"/>
                  <a:pt x="18" y="48"/>
                </a:cubicBezTo>
                <a:cubicBezTo>
                  <a:pt x="18" y="48"/>
                  <a:pt x="17" y="47"/>
                  <a:pt x="17" y="47"/>
                </a:cubicBezTo>
                <a:cubicBezTo>
                  <a:pt x="17" y="37"/>
                  <a:pt x="17" y="37"/>
                  <a:pt x="17" y="37"/>
                </a:cubicBezTo>
                <a:cubicBezTo>
                  <a:pt x="40" y="9"/>
                  <a:pt x="40" y="9"/>
                  <a:pt x="40" y="9"/>
                </a:cubicBezTo>
                <a:cubicBezTo>
                  <a:pt x="12" y="34"/>
                  <a:pt x="12" y="34"/>
                  <a:pt x="12" y="34"/>
                </a:cubicBezTo>
                <a:cubicBezTo>
                  <a:pt x="1" y="29"/>
                  <a:pt x="1" y="29"/>
                  <a:pt x="1" y="29"/>
                </a:cubicBezTo>
                <a:cubicBezTo>
                  <a:pt x="1" y="29"/>
                  <a:pt x="0" y="28"/>
                  <a:pt x="0" y="28"/>
                </a:cubicBezTo>
                <a:cubicBezTo>
                  <a:pt x="0" y="27"/>
                  <a:pt x="0" y="27"/>
                  <a:pt x="1" y="26"/>
                </a:cubicBezTo>
                <a:cubicBezTo>
                  <a:pt x="46" y="0"/>
                  <a:pt x="46" y="0"/>
                  <a:pt x="46" y="0"/>
                </a:cubicBezTo>
                <a:cubicBezTo>
                  <a:pt x="46" y="0"/>
                  <a:pt x="46" y="0"/>
                  <a:pt x="46" y="0"/>
                </a:cubicBezTo>
                <a:cubicBezTo>
                  <a:pt x="47" y="0"/>
                  <a:pt x="47" y="0"/>
                  <a:pt x="47" y="1"/>
                </a:cubicBezTo>
                <a:cubicBezTo>
                  <a:pt x="48" y="1"/>
                  <a:pt x="48" y="2"/>
                  <a:pt x="48" y="2"/>
                </a:cubicBezTo>
                <a:close/>
              </a:path>
            </a:pathLst>
          </a:custGeom>
          <a:solidFill>
            <a:schemeClr val="bg1"/>
          </a:solidFill>
          <a:ln w="9525">
            <a:noFill/>
          </a:ln>
        </p:spPr>
        <p:txBody>
          <a:bodyPr/>
          <a:lstStyle/>
          <a:p>
            <a:endParaRPr lang="zh-CN" altLang="en-US"/>
          </a:p>
        </p:txBody>
      </p:sp>
      <p:grpSp>
        <p:nvGrpSpPr>
          <p:cNvPr id="160" name="稻壳儿小白白(http://dwz.cn/Wu2UP)"/>
          <p:cNvGrpSpPr/>
          <p:nvPr/>
        </p:nvGrpSpPr>
        <p:grpSpPr>
          <a:xfrm>
            <a:off x="4564380" y="2301240"/>
            <a:ext cx="668020" cy="662305"/>
            <a:chOff x="704850" y="2703513"/>
            <a:chExt cx="363538" cy="360363"/>
          </a:xfrm>
          <a:solidFill>
            <a:schemeClr val="bg1"/>
          </a:solidFill>
        </p:grpSpPr>
        <p:sp>
          <p:nvSpPr>
            <p:cNvPr id="1141" name="稻壳儿小白白(http://dwz.cn/Wu2UP)"/>
            <p:cNvSpPr>
              <a:spLocks noEditPoints="1"/>
            </p:cNvSpPr>
            <p:nvPr/>
          </p:nvSpPr>
          <p:spPr bwMode="auto">
            <a:xfrm>
              <a:off x="903288" y="2751138"/>
              <a:ext cx="117475" cy="117475"/>
            </a:xfrm>
            <a:custGeom>
              <a:avLst/>
              <a:gdLst/>
              <a:ahLst/>
              <a:cxnLst>
                <a:cxn ang="0">
                  <a:pos x="36" y="38"/>
                </a:cxn>
                <a:cxn ang="0">
                  <a:pos x="36" y="38"/>
                </a:cxn>
                <a:cxn ang="0">
                  <a:pos x="38" y="40"/>
                </a:cxn>
                <a:cxn ang="0">
                  <a:pos x="40" y="38"/>
                </a:cxn>
                <a:cxn ang="0">
                  <a:pos x="40" y="38"/>
                </a:cxn>
                <a:cxn ang="0">
                  <a:pos x="2" y="0"/>
                </a:cxn>
                <a:cxn ang="0">
                  <a:pos x="2" y="0"/>
                </a:cxn>
                <a:cxn ang="0">
                  <a:pos x="0" y="1"/>
                </a:cxn>
                <a:cxn ang="0">
                  <a:pos x="2" y="3"/>
                </a:cxn>
                <a:cxn ang="0">
                  <a:pos x="2" y="3"/>
                </a:cxn>
                <a:cxn ang="0">
                  <a:pos x="36" y="38"/>
                </a:cxn>
                <a:cxn ang="0">
                  <a:pos x="36" y="38"/>
                </a:cxn>
                <a:cxn ang="0">
                  <a:pos x="36" y="38"/>
                </a:cxn>
              </a:cxnLst>
              <a:rect l="0" t="0" r="r" b="b"/>
              <a:pathLst>
                <a:path w="40" h="40">
                  <a:moveTo>
                    <a:pt x="36" y="38"/>
                  </a:moveTo>
                  <a:cubicBezTo>
                    <a:pt x="36" y="38"/>
                    <a:pt x="36" y="38"/>
                    <a:pt x="36" y="38"/>
                  </a:cubicBezTo>
                  <a:cubicBezTo>
                    <a:pt x="36" y="39"/>
                    <a:pt x="37" y="40"/>
                    <a:pt x="38" y="40"/>
                  </a:cubicBezTo>
                  <a:cubicBezTo>
                    <a:pt x="39" y="40"/>
                    <a:pt x="40" y="39"/>
                    <a:pt x="40" y="38"/>
                  </a:cubicBezTo>
                  <a:cubicBezTo>
                    <a:pt x="40" y="38"/>
                    <a:pt x="40" y="38"/>
                    <a:pt x="40" y="38"/>
                  </a:cubicBezTo>
                  <a:cubicBezTo>
                    <a:pt x="40" y="17"/>
                    <a:pt x="23" y="0"/>
                    <a:pt x="2" y="0"/>
                  </a:cubicBezTo>
                  <a:cubicBezTo>
                    <a:pt x="2" y="0"/>
                    <a:pt x="2" y="0"/>
                    <a:pt x="2" y="0"/>
                  </a:cubicBezTo>
                  <a:cubicBezTo>
                    <a:pt x="1" y="0"/>
                    <a:pt x="0" y="0"/>
                    <a:pt x="0" y="1"/>
                  </a:cubicBezTo>
                  <a:cubicBezTo>
                    <a:pt x="0" y="3"/>
                    <a:pt x="1" y="3"/>
                    <a:pt x="2" y="3"/>
                  </a:cubicBezTo>
                  <a:cubicBezTo>
                    <a:pt x="2" y="3"/>
                    <a:pt x="2" y="3"/>
                    <a:pt x="2" y="3"/>
                  </a:cubicBezTo>
                  <a:cubicBezTo>
                    <a:pt x="21" y="3"/>
                    <a:pt x="36" y="19"/>
                    <a:pt x="36" y="38"/>
                  </a:cubicBezTo>
                  <a:close/>
                  <a:moveTo>
                    <a:pt x="36" y="38"/>
                  </a:moveTo>
                  <a:cubicBezTo>
                    <a:pt x="36" y="38"/>
                    <a:pt x="36" y="38"/>
                    <a:pt x="36" y="38"/>
                  </a:cubicBezTo>
                </a:path>
              </a:pathLst>
            </a:custGeom>
            <a:grpFill/>
            <a:ln w="9525">
              <a:noFill/>
              <a:round/>
            </a:ln>
          </p:spPr>
          <p:txBody>
            <a:bodyPr/>
            <a:lstStyle/>
            <a:p>
              <a:pPr marL="0" marR="0" lvl="0" indent="0" algn="l" defTabSz="914400" rtl="0" eaLnBrk="1" latinLnBrk="0" hangingPunct="1">
                <a:spcBef>
                  <a:spcPts val="0"/>
                </a:spcBef>
                <a:spcAft>
                  <a:spcPts val="0"/>
                </a:spcAft>
                <a:buClrTx/>
                <a:buSzTx/>
                <a:buFontTx/>
                <a:buNone/>
                <a:defRPr/>
              </a:pPr>
              <a:endParaRPr kumimoji="0" lang="en-US" sz="2400" b="0" i="0" u="none" strike="noStrike" kern="1200" cap="none" spc="0" normalizeH="0" baseline="0" noProof="0">
                <a:ln>
                  <a:noFill/>
                </a:ln>
                <a:solidFill>
                  <a:srgbClr val="445469"/>
                </a:solidFill>
                <a:effectLst/>
                <a:uLnTx/>
                <a:uFillTx/>
                <a:latin typeface="Arial"/>
                <a:ea typeface="微软雅黑"/>
                <a:cs typeface="+mn-cs"/>
              </a:endParaRPr>
            </a:p>
          </p:txBody>
        </p:sp>
        <p:sp>
          <p:nvSpPr>
            <p:cNvPr id="1142" name="稻壳儿小白白(http://dwz.cn/Wu2UP)"/>
            <p:cNvSpPr>
              <a:spLocks noEditPoints="1"/>
            </p:cNvSpPr>
            <p:nvPr/>
          </p:nvSpPr>
          <p:spPr bwMode="auto">
            <a:xfrm>
              <a:off x="704850" y="2703513"/>
              <a:ext cx="363538" cy="360363"/>
            </a:xfrm>
            <a:custGeom>
              <a:avLst/>
              <a:gdLst/>
              <a:ahLst/>
              <a:cxnLst>
                <a:cxn ang="0">
                  <a:pos x="36" y="4"/>
                </a:cxn>
                <a:cxn ang="0">
                  <a:pos x="28" y="0"/>
                </a:cxn>
                <a:cxn ang="0">
                  <a:pos x="23" y="1"/>
                </a:cxn>
                <a:cxn ang="0">
                  <a:pos x="16" y="12"/>
                </a:cxn>
                <a:cxn ang="0">
                  <a:pos x="16" y="64"/>
                </a:cxn>
                <a:cxn ang="0">
                  <a:pos x="4" y="76"/>
                </a:cxn>
                <a:cxn ang="0">
                  <a:pos x="4" y="93"/>
                </a:cxn>
                <a:cxn ang="0">
                  <a:pos x="31" y="120"/>
                </a:cxn>
                <a:cxn ang="0">
                  <a:pos x="39" y="123"/>
                </a:cxn>
                <a:cxn ang="0">
                  <a:pos x="47" y="120"/>
                </a:cxn>
                <a:cxn ang="0">
                  <a:pos x="59" y="108"/>
                </a:cxn>
                <a:cxn ang="0">
                  <a:pos x="112" y="108"/>
                </a:cxn>
                <a:cxn ang="0">
                  <a:pos x="123" y="100"/>
                </a:cxn>
                <a:cxn ang="0">
                  <a:pos x="120" y="88"/>
                </a:cxn>
                <a:cxn ang="0">
                  <a:pos x="36" y="4"/>
                </a:cxn>
                <a:cxn ang="0">
                  <a:pos x="54" y="102"/>
                </a:cxn>
                <a:cxn ang="0">
                  <a:pos x="42" y="114"/>
                </a:cxn>
                <a:cxn ang="0">
                  <a:pos x="39" y="115"/>
                </a:cxn>
                <a:cxn ang="0">
                  <a:pos x="36" y="114"/>
                </a:cxn>
                <a:cxn ang="0">
                  <a:pos x="10" y="87"/>
                </a:cxn>
                <a:cxn ang="0">
                  <a:pos x="8" y="85"/>
                </a:cxn>
                <a:cxn ang="0">
                  <a:pos x="10" y="82"/>
                </a:cxn>
                <a:cxn ang="0">
                  <a:pos x="22" y="70"/>
                </a:cxn>
                <a:cxn ang="0">
                  <a:pos x="22" y="70"/>
                </a:cxn>
                <a:cxn ang="0">
                  <a:pos x="54" y="102"/>
                </a:cxn>
                <a:cxn ang="0">
                  <a:pos x="54" y="102"/>
                </a:cxn>
                <a:cxn ang="0">
                  <a:pos x="59" y="100"/>
                </a:cxn>
                <a:cxn ang="0">
                  <a:pos x="57" y="100"/>
                </a:cxn>
                <a:cxn ang="0">
                  <a:pos x="23" y="66"/>
                </a:cxn>
                <a:cxn ang="0">
                  <a:pos x="24" y="64"/>
                </a:cxn>
                <a:cxn ang="0">
                  <a:pos x="24" y="18"/>
                </a:cxn>
                <a:cxn ang="0">
                  <a:pos x="105" y="100"/>
                </a:cxn>
                <a:cxn ang="0">
                  <a:pos x="59" y="100"/>
                </a:cxn>
                <a:cxn ang="0">
                  <a:pos x="116" y="98"/>
                </a:cxn>
                <a:cxn ang="0">
                  <a:pos x="112" y="100"/>
                </a:cxn>
                <a:cxn ang="0">
                  <a:pos x="111" y="100"/>
                </a:cxn>
                <a:cxn ang="0">
                  <a:pos x="24" y="13"/>
                </a:cxn>
                <a:cxn ang="0">
                  <a:pos x="24" y="12"/>
                </a:cxn>
                <a:cxn ang="0">
                  <a:pos x="26" y="8"/>
                </a:cxn>
                <a:cxn ang="0">
                  <a:pos x="28" y="8"/>
                </a:cxn>
                <a:cxn ang="0">
                  <a:pos x="30" y="9"/>
                </a:cxn>
                <a:cxn ang="0">
                  <a:pos x="115" y="93"/>
                </a:cxn>
                <a:cxn ang="0">
                  <a:pos x="116" y="98"/>
                </a:cxn>
                <a:cxn ang="0">
                  <a:pos x="116" y="98"/>
                </a:cxn>
                <a:cxn ang="0">
                  <a:pos x="116" y="98"/>
                </a:cxn>
              </a:cxnLst>
              <a:rect l="0" t="0" r="r" b="b"/>
              <a:pathLst>
                <a:path w="124" h="123">
                  <a:moveTo>
                    <a:pt x="36" y="4"/>
                  </a:moveTo>
                  <a:cubicBezTo>
                    <a:pt x="34" y="1"/>
                    <a:pt x="31" y="0"/>
                    <a:pt x="28" y="0"/>
                  </a:cubicBezTo>
                  <a:cubicBezTo>
                    <a:pt x="26" y="0"/>
                    <a:pt x="25" y="0"/>
                    <a:pt x="23" y="1"/>
                  </a:cubicBezTo>
                  <a:cubicBezTo>
                    <a:pt x="19" y="3"/>
                    <a:pt x="16" y="7"/>
                    <a:pt x="16" y="12"/>
                  </a:cubicBezTo>
                  <a:cubicBezTo>
                    <a:pt x="16" y="64"/>
                    <a:pt x="16" y="64"/>
                    <a:pt x="16" y="64"/>
                  </a:cubicBezTo>
                  <a:cubicBezTo>
                    <a:pt x="4" y="76"/>
                    <a:pt x="4" y="76"/>
                    <a:pt x="4" y="76"/>
                  </a:cubicBezTo>
                  <a:cubicBezTo>
                    <a:pt x="0" y="81"/>
                    <a:pt x="0" y="88"/>
                    <a:pt x="4" y="93"/>
                  </a:cubicBezTo>
                  <a:cubicBezTo>
                    <a:pt x="31" y="120"/>
                    <a:pt x="31" y="120"/>
                    <a:pt x="31" y="120"/>
                  </a:cubicBezTo>
                  <a:cubicBezTo>
                    <a:pt x="33" y="122"/>
                    <a:pt x="36" y="123"/>
                    <a:pt x="39" y="123"/>
                  </a:cubicBezTo>
                  <a:cubicBezTo>
                    <a:pt x="42" y="123"/>
                    <a:pt x="45" y="122"/>
                    <a:pt x="47" y="120"/>
                  </a:cubicBezTo>
                  <a:cubicBezTo>
                    <a:pt x="59" y="108"/>
                    <a:pt x="59" y="108"/>
                    <a:pt x="59" y="108"/>
                  </a:cubicBezTo>
                  <a:cubicBezTo>
                    <a:pt x="112" y="108"/>
                    <a:pt x="112" y="108"/>
                    <a:pt x="112" y="108"/>
                  </a:cubicBezTo>
                  <a:cubicBezTo>
                    <a:pt x="117" y="108"/>
                    <a:pt x="121" y="105"/>
                    <a:pt x="123" y="100"/>
                  </a:cubicBezTo>
                  <a:cubicBezTo>
                    <a:pt x="124" y="96"/>
                    <a:pt x="123" y="91"/>
                    <a:pt x="120" y="88"/>
                  </a:cubicBezTo>
                  <a:lnTo>
                    <a:pt x="36" y="4"/>
                  </a:lnTo>
                  <a:close/>
                  <a:moveTo>
                    <a:pt x="54" y="102"/>
                  </a:moveTo>
                  <a:cubicBezTo>
                    <a:pt x="42" y="114"/>
                    <a:pt x="42" y="114"/>
                    <a:pt x="42" y="114"/>
                  </a:cubicBezTo>
                  <a:cubicBezTo>
                    <a:pt x="41" y="115"/>
                    <a:pt x="40" y="115"/>
                    <a:pt x="39" y="115"/>
                  </a:cubicBezTo>
                  <a:cubicBezTo>
                    <a:pt x="39" y="115"/>
                    <a:pt x="37" y="115"/>
                    <a:pt x="36" y="114"/>
                  </a:cubicBezTo>
                  <a:cubicBezTo>
                    <a:pt x="10" y="87"/>
                    <a:pt x="10" y="87"/>
                    <a:pt x="10" y="87"/>
                  </a:cubicBezTo>
                  <a:cubicBezTo>
                    <a:pt x="9" y="86"/>
                    <a:pt x="8" y="85"/>
                    <a:pt x="8" y="85"/>
                  </a:cubicBezTo>
                  <a:cubicBezTo>
                    <a:pt x="8" y="84"/>
                    <a:pt x="9" y="83"/>
                    <a:pt x="10" y="82"/>
                  </a:cubicBezTo>
                  <a:cubicBezTo>
                    <a:pt x="22" y="70"/>
                    <a:pt x="22" y="70"/>
                    <a:pt x="22" y="70"/>
                  </a:cubicBezTo>
                  <a:cubicBezTo>
                    <a:pt x="22" y="70"/>
                    <a:pt x="22" y="70"/>
                    <a:pt x="22" y="70"/>
                  </a:cubicBezTo>
                  <a:cubicBezTo>
                    <a:pt x="54" y="102"/>
                    <a:pt x="54" y="102"/>
                    <a:pt x="54" y="102"/>
                  </a:cubicBezTo>
                  <a:cubicBezTo>
                    <a:pt x="54" y="102"/>
                    <a:pt x="54" y="102"/>
                    <a:pt x="54" y="102"/>
                  </a:cubicBezTo>
                  <a:close/>
                  <a:moveTo>
                    <a:pt x="59" y="100"/>
                  </a:moveTo>
                  <a:cubicBezTo>
                    <a:pt x="59" y="100"/>
                    <a:pt x="58" y="100"/>
                    <a:pt x="57" y="100"/>
                  </a:cubicBezTo>
                  <a:cubicBezTo>
                    <a:pt x="23" y="66"/>
                    <a:pt x="23" y="66"/>
                    <a:pt x="23" y="66"/>
                  </a:cubicBezTo>
                  <a:cubicBezTo>
                    <a:pt x="24" y="66"/>
                    <a:pt x="24" y="65"/>
                    <a:pt x="24" y="64"/>
                  </a:cubicBezTo>
                  <a:cubicBezTo>
                    <a:pt x="24" y="18"/>
                    <a:pt x="24" y="18"/>
                    <a:pt x="24" y="18"/>
                  </a:cubicBezTo>
                  <a:cubicBezTo>
                    <a:pt x="105" y="100"/>
                    <a:pt x="105" y="100"/>
                    <a:pt x="105" y="100"/>
                  </a:cubicBezTo>
                  <a:lnTo>
                    <a:pt x="59" y="100"/>
                  </a:lnTo>
                  <a:close/>
                  <a:moveTo>
                    <a:pt x="116" y="98"/>
                  </a:moveTo>
                  <a:cubicBezTo>
                    <a:pt x="115" y="99"/>
                    <a:pt x="114" y="100"/>
                    <a:pt x="112" y="100"/>
                  </a:cubicBezTo>
                  <a:cubicBezTo>
                    <a:pt x="111" y="100"/>
                    <a:pt x="111" y="100"/>
                    <a:pt x="111" y="100"/>
                  </a:cubicBezTo>
                  <a:cubicBezTo>
                    <a:pt x="24" y="13"/>
                    <a:pt x="24" y="13"/>
                    <a:pt x="24" y="13"/>
                  </a:cubicBezTo>
                  <a:cubicBezTo>
                    <a:pt x="24" y="12"/>
                    <a:pt x="24" y="12"/>
                    <a:pt x="24" y="12"/>
                  </a:cubicBezTo>
                  <a:cubicBezTo>
                    <a:pt x="24" y="10"/>
                    <a:pt x="25" y="9"/>
                    <a:pt x="26" y="8"/>
                  </a:cubicBezTo>
                  <a:cubicBezTo>
                    <a:pt x="27" y="8"/>
                    <a:pt x="27" y="8"/>
                    <a:pt x="28" y="8"/>
                  </a:cubicBezTo>
                  <a:cubicBezTo>
                    <a:pt x="29" y="8"/>
                    <a:pt x="30" y="8"/>
                    <a:pt x="30" y="9"/>
                  </a:cubicBezTo>
                  <a:cubicBezTo>
                    <a:pt x="115" y="93"/>
                    <a:pt x="115" y="93"/>
                    <a:pt x="115" y="93"/>
                  </a:cubicBezTo>
                  <a:cubicBezTo>
                    <a:pt x="116" y="94"/>
                    <a:pt x="116" y="96"/>
                    <a:pt x="116" y="98"/>
                  </a:cubicBezTo>
                  <a:close/>
                  <a:moveTo>
                    <a:pt x="116" y="98"/>
                  </a:moveTo>
                  <a:cubicBezTo>
                    <a:pt x="116" y="98"/>
                    <a:pt x="116" y="98"/>
                    <a:pt x="116" y="98"/>
                  </a:cubicBezTo>
                </a:path>
              </a:pathLst>
            </a:custGeom>
            <a:grpFill/>
            <a:ln w="9525">
              <a:noFill/>
              <a:round/>
            </a:ln>
          </p:spPr>
          <p:txBody>
            <a:bodyPr/>
            <a:lstStyle/>
            <a:p>
              <a:pPr marL="0" marR="0" lvl="0" indent="0" algn="l" defTabSz="914400" rtl="0" eaLnBrk="1" latinLnBrk="0" hangingPunct="1">
                <a:spcBef>
                  <a:spcPts val="0"/>
                </a:spcBef>
                <a:spcAft>
                  <a:spcPts val="0"/>
                </a:spcAft>
                <a:buClrTx/>
                <a:buSzTx/>
                <a:buFontTx/>
                <a:buNone/>
                <a:defRPr/>
              </a:pPr>
              <a:endParaRPr kumimoji="0" lang="en-US" sz="2400" b="0" i="0" u="none" strike="noStrike" kern="1200" cap="none" spc="0" normalizeH="0" baseline="0" noProof="0">
                <a:ln>
                  <a:noFill/>
                </a:ln>
                <a:solidFill>
                  <a:srgbClr val="445469"/>
                </a:solidFill>
                <a:effectLst/>
                <a:uLnTx/>
                <a:uFillTx/>
                <a:latin typeface="Arial"/>
                <a:ea typeface="微软雅黑"/>
                <a:cs typeface="+mn-cs"/>
              </a:endParaRPr>
            </a:p>
          </p:txBody>
        </p:sp>
        <p:sp>
          <p:nvSpPr>
            <p:cNvPr id="1143" name="稻壳儿小白白(http://dwz.cn/Wu2UP)"/>
            <p:cNvSpPr>
              <a:spLocks noEditPoints="1"/>
            </p:cNvSpPr>
            <p:nvPr/>
          </p:nvSpPr>
          <p:spPr bwMode="auto">
            <a:xfrm>
              <a:off x="898525" y="2703513"/>
              <a:ext cx="166688" cy="169863"/>
            </a:xfrm>
            <a:custGeom>
              <a:avLst/>
              <a:gdLst/>
              <a:ahLst/>
              <a:cxnLst>
                <a:cxn ang="0">
                  <a:pos x="4" y="8"/>
                </a:cxn>
                <a:cxn ang="0">
                  <a:pos x="4" y="8"/>
                </a:cxn>
                <a:cxn ang="0">
                  <a:pos x="50" y="54"/>
                </a:cxn>
                <a:cxn ang="0">
                  <a:pos x="54" y="58"/>
                </a:cxn>
                <a:cxn ang="0">
                  <a:pos x="57" y="54"/>
                </a:cxn>
                <a:cxn ang="0">
                  <a:pos x="57" y="54"/>
                </a:cxn>
                <a:cxn ang="0">
                  <a:pos x="4" y="0"/>
                </a:cxn>
                <a:cxn ang="0">
                  <a:pos x="4" y="0"/>
                </a:cxn>
                <a:cxn ang="0">
                  <a:pos x="0" y="4"/>
                </a:cxn>
                <a:cxn ang="0">
                  <a:pos x="4" y="8"/>
                </a:cxn>
                <a:cxn ang="0">
                  <a:pos x="4" y="8"/>
                </a:cxn>
                <a:cxn ang="0">
                  <a:pos x="4" y="8"/>
                </a:cxn>
              </a:cxnLst>
              <a:rect l="0" t="0" r="r" b="b"/>
              <a:pathLst>
                <a:path w="57" h="58">
                  <a:moveTo>
                    <a:pt x="4" y="8"/>
                  </a:moveTo>
                  <a:cubicBezTo>
                    <a:pt x="4" y="8"/>
                    <a:pt x="4" y="8"/>
                    <a:pt x="4" y="8"/>
                  </a:cubicBezTo>
                  <a:cubicBezTo>
                    <a:pt x="29" y="8"/>
                    <a:pt x="50" y="29"/>
                    <a:pt x="50" y="54"/>
                  </a:cubicBezTo>
                  <a:cubicBezTo>
                    <a:pt x="50" y="56"/>
                    <a:pt x="52" y="58"/>
                    <a:pt x="54" y="58"/>
                  </a:cubicBezTo>
                  <a:cubicBezTo>
                    <a:pt x="56" y="58"/>
                    <a:pt x="57" y="56"/>
                    <a:pt x="57" y="54"/>
                  </a:cubicBezTo>
                  <a:cubicBezTo>
                    <a:pt x="57" y="54"/>
                    <a:pt x="57" y="54"/>
                    <a:pt x="57" y="54"/>
                  </a:cubicBezTo>
                  <a:cubicBezTo>
                    <a:pt x="57" y="24"/>
                    <a:pt x="33" y="0"/>
                    <a:pt x="4" y="0"/>
                  </a:cubicBezTo>
                  <a:cubicBezTo>
                    <a:pt x="4" y="0"/>
                    <a:pt x="4" y="0"/>
                    <a:pt x="4" y="0"/>
                  </a:cubicBezTo>
                  <a:cubicBezTo>
                    <a:pt x="2" y="0"/>
                    <a:pt x="0" y="2"/>
                    <a:pt x="0" y="4"/>
                  </a:cubicBezTo>
                  <a:cubicBezTo>
                    <a:pt x="0" y="6"/>
                    <a:pt x="2" y="8"/>
                    <a:pt x="4" y="8"/>
                  </a:cubicBezTo>
                  <a:close/>
                  <a:moveTo>
                    <a:pt x="4" y="8"/>
                  </a:moveTo>
                  <a:cubicBezTo>
                    <a:pt x="4" y="8"/>
                    <a:pt x="4" y="8"/>
                    <a:pt x="4" y="8"/>
                  </a:cubicBezTo>
                </a:path>
              </a:pathLst>
            </a:custGeom>
            <a:grpFill/>
            <a:ln w="9525">
              <a:noFill/>
              <a:round/>
            </a:ln>
          </p:spPr>
          <p:txBody>
            <a:bodyPr/>
            <a:lstStyle/>
            <a:p>
              <a:pPr marL="0" marR="0" lvl="0" indent="0" algn="l" defTabSz="914400" rtl="0" eaLnBrk="1" latinLnBrk="0" hangingPunct="1">
                <a:spcBef>
                  <a:spcPts val="0"/>
                </a:spcBef>
                <a:spcAft>
                  <a:spcPts val="0"/>
                </a:spcAft>
                <a:buClrTx/>
                <a:buSzTx/>
                <a:buFontTx/>
                <a:buNone/>
                <a:defRPr/>
              </a:pPr>
              <a:endParaRPr kumimoji="0" lang="en-US" sz="2400" b="0" i="0" u="none" strike="noStrike" kern="1200" cap="none" spc="0" normalizeH="0" baseline="0" noProof="0">
                <a:ln>
                  <a:noFill/>
                </a:ln>
                <a:solidFill>
                  <a:srgbClr val="445469"/>
                </a:solidFill>
                <a:effectLst/>
                <a:uLnTx/>
                <a:uFillTx/>
                <a:latin typeface="Arial"/>
                <a:ea typeface="微软雅黑"/>
                <a:cs typeface="+mn-cs"/>
              </a:endParaRPr>
            </a:p>
          </p:txBody>
        </p:sp>
      </p:grpSp>
      <p:sp>
        <p:nvSpPr>
          <p:cNvPr id="29725" name="稻壳儿小白白(http://dwz.cn/Wu2UP)"/>
          <p:cNvSpPr>
            <a:spLocks noEditPoints="1"/>
          </p:cNvSpPr>
          <p:nvPr/>
        </p:nvSpPr>
        <p:spPr>
          <a:xfrm>
            <a:off x="6827520" y="2419350"/>
            <a:ext cx="755650" cy="568960"/>
          </a:xfrm>
          <a:custGeom>
            <a:avLst/>
            <a:gdLst/>
            <a:ahLst/>
            <a:cxnLst>
              <a:cxn ang="0">
                <a:pos x="1225271385" y="24653465"/>
              </a:cxn>
              <a:cxn ang="0">
                <a:pos x="327548682" y="0"/>
              </a:cxn>
              <a:cxn ang="0">
                <a:pos x="24263280" y="271191872"/>
              </a:cxn>
              <a:cxn ang="0">
                <a:pos x="24263280" y="394459196"/>
              </a:cxn>
              <a:cxn ang="0">
                <a:pos x="740016979" y="1134070658"/>
              </a:cxn>
              <a:cxn ang="0">
                <a:pos x="1467900453" y="394459196"/>
              </a:cxn>
              <a:cxn ang="0">
                <a:pos x="1455770678" y="271191872"/>
              </a:cxn>
              <a:cxn ang="0">
                <a:pos x="1043302382" y="172574253"/>
              </a:cxn>
              <a:cxn ang="0">
                <a:pos x="1128221996" y="98613859"/>
              </a:cxn>
              <a:cxn ang="0">
                <a:pos x="921985983" y="332823654"/>
              </a:cxn>
              <a:cxn ang="0">
                <a:pos x="1128221996" y="332823654"/>
              </a:cxn>
              <a:cxn ang="0">
                <a:pos x="885592928" y="308170189"/>
              </a:cxn>
              <a:cxn ang="0">
                <a:pos x="909856208" y="110942471"/>
              </a:cxn>
              <a:cxn ang="0">
                <a:pos x="849199873" y="332823654"/>
              </a:cxn>
              <a:cxn ang="0">
                <a:pos x="740016979" y="246538407"/>
              </a:cxn>
              <a:cxn ang="0">
                <a:pos x="849199873" y="98613859"/>
              </a:cxn>
              <a:cxn ang="0">
                <a:pos x="642963860" y="98613859"/>
              </a:cxn>
              <a:cxn ang="0">
                <a:pos x="703620194" y="209556330"/>
              </a:cxn>
              <a:cxn ang="0">
                <a:pos x="485258136" y="197231478"/>
              </a:cxn>
              <a:cxn ang="0">
                <a:pos x="703620194" y="209556330"/>
              </a:cxn>
              <a:cxn ang="0">
                <a:pos x="363941737" y="332823654"/>
              </a:cxn>
              <a:cxn ang="0">
                <a:pos x="570177750" y="332823654"/>
              </a:cxn>
              <a:cxn ang="0">
                <a:pos x="448861351" y="172574253"/>
              </a:cxn>
              <a:cxn ang="0">
                <a:pos x="521651191" y="98613859"/>
              </a:cxn>
              <a:cxn ang="0">
                <a:pos x="412468297" y="209556330"/>
              </a:cxn>
              <a:cxn ang="0">
                <a:pos x="97053119" y="332823654"/>
              </a:cxn>
              <a:cxn ang="0">
                <a:pos x="133446174" y="382134343"/>
              </a:cxn>
              <a:cxn ang="0">
                <a:pos x="594441030" y="875207398"/>
              </a:cxn>
              <a:cxn ang="0">
                <a:pos x="351811962" y="382134343"/>
              </a:cxn>
              <a:cxn ang="0">
                <a:pos x="691490419" y="961496404"/>
              </a:cxn>
              <a:cxn ang="0">
                <a:pos x="630834085" y="382134343"/>
              </a:cxn>
              <a:cxn ang="0">
                <a:pos x="740016979" y="973821257"/>
              </a:cxn>
              <a:cxn ang="0">
                <a:pos x="788543539" y="961496404"/>
              </a:cxn>
              <a:cxn ang="0">
                <a:pos x="1140351771" y="382134343"/>
              </a:cxn>
              <a:cxn ang="0">
                <a:pos x="897722703" y="875207398"/>
              </a:cxn>
              <a:cxn ang="0">
                <a:pos x="1358717559" y="382134343"/>
              </a:cxn>
              <a:cxn ang="0">
                <a:pos x="1201008105" y="332823654"/>
              </a:cxn>
              <a:cxn ang="0">
                <a:pos x="1176748555" y="110942471"/>
              </a:cxn>
              <a:cxn ang="0">
                <a:pos x="1201008105" y="332823654"/>
              </a:cxn>
              <a:cxn ang="0">
                <a:pos x="1201008105" y="332823654"/>
              </a:cxn>
            </a:cxnLst>
            <a:rect l="0" t="0" r="0" b="0"/>
            <a:pathLst>
              <a:path w="123" h="92">
                <a:moveTo>
                  <a:pt x="120" y="22"/>
                </a:moveTo>
                <a:cubicBezTo>
                  <a:pt x="101" y="2"/>
                  <a:pt x="101" y="2"/>
                  <a:pt x="101" y="2"/>
                </a:cubicBezTo>
                <a:cubicBezTo>
                  <a:pt x="100" y="1"/>
                  <a:pt x="98" y="0"/>
                  <a:pt x="96" y="0"/>
                </a:cubicBezTo>
                <a:cubicBezTo>
                  <a:pt x="27" y="0"/>
                  <a:pt x="27" y="0"/>
                  <a:pt x="27" y="0"/>
                </a:cubicBezTo>
                <a:cubicBezTo>
                  <a:pt x="25" y="0"/>
                  <a:pt x="23" y="1"/>
                  <a:pt x="22" y="2"/>
                </a:cubicBezTo>
                <a:cubicBezTo>
                  <a:pt x="2" y="22"/>
                  <a:pt x="2" y="22"/>
                  <a:pt x="2" y="22"/>
                </a:cubicBezTo>
                <a:cubicBezTo>
                  <a:pt x="1" y="23"/>
                  <a:pt x="0" y="25"/>
                  <a:pt x="0" y="27"/>
                </a:cubicBezTo>
                <a:cubicBezTo>
                  <a:pt x="0" y="29"/>
                  <a:pt x="1" y="31"/>
                  <a:pt x="2" y="32"/>
                </a:cubicBezTo>
                <a:cubicBezTo>
                  <a:pt x="56" y="90"/>
                  <a:pt x="56" y="90"/>
                  <a:pt x="56" y="90"/>
                </a:cubicBezTo>
                <a:cubicBezTo>
                  <a:pt x="57" y="91"/>
                  <a:pt x="59" y="92"/>
                  <a:pt x="61" y="92"/>
                </a:cubicBezTo>
                <a:cubicBezTo>
                  <a:pt x="64" y="92"/>
                  <a:pt x="66" y="91"/>
                  <a:pt x="67" y="90"/>
                </a:cubicBezTo>
                <a:cubicBezTo>
                  <a:pt x="121" y="32"/>
                  <a:pt x="121" y="32"/>
                  <a:pt x="121" y="32"/>
                </a:cubicBezTo>
                <a:cubicBezTo>
                  <a:pt x="122" y="31"/>
                  <a:pt x="123" y="29"/>
                  <a:pt x="123" y="27"/>
                </a:cubicBezTo>
                <a:cubicBezTo>
                  <a:pt x="123" y="25"/>
                  <a:pt x="122" y="23"/>
                  <a:pt x="120" y="22"/>
                </a:cubicBezTo>
                <a:close/>
                <a:moveTo>
                  <a:pt x="93" y="8"/>
                </a:moveTo>
                <a:cubicBezTo>
                  <a:pt x="86" y="14"/>
                  <a:pt x="86" y="14"/>
                  <a:pt x="86" y="14"/>
                </a:cubicBezTo>
                <a:cubicBezTo>
                  <a:pt x="79" y="8"/>
                  <a:pt x="79" y="8"/>
                  <a:pt x="79" y="8"/>
                </a:cubicBezTo>
                <a:lnTo>
                  <a:pt x="93" y="8"/>
                </a:lnTo>
                <a:close/>
                <a:moveTo>
                  <a:pt x="93" y="27"/>
                </a:moveTo>
                <a:cubicBezTo>
                  <a:pt x="76" y="27"/>
                  <a:pt x="76" y="27"/>
                  <a:pt x="76" y="27"/>
                </a:cubicBezTo>
                <a:cubicBezTo>
                  <a:pt x="85" y="19"/>
                  <a:pt x="85" y="19"/>
                  <a:pt x="85" y="19"/>
                </a:cubicBezTo>
                <a:lnTo>
                  <a:pt x="93" y="27"/>
                </a:lnTo>
                <a:close/>
                <a:moveTo>
                  <a:pt x="83" y="16"/>
                </a:moveTo>
                <a:cubicBezTo>
                  <a:pt x="73" y="25"/>
                  <a:pt x="73" y="25"/>
                  <a:pt x="73" y="25"/>
                </a:cubicBezTo>
                <a:cubicBezTo>
                  <a:pt x="64" y="17"/>
                  <a:pt x="64" y="17"/>
                  <a:pt x="64" y="17"/>
                </a:cubicBezTo>
                <a:cubicBezTo>
                  <a:pt x="75" y="9"/>
                  <a:pt x="75" y="9"/>
                  <a:pt x="75" y="9"/>
                </a:cubicBezTo>
                <a:lnTo>
                  <a:pt x="83" y="16"/>
                </a:lnTo>
                <a:close/>
                <a:moveTo>
                  <a:pt x="70" y="27"/>
                </a:moveTo>
                <a:cubicBezTo>
                  <a:pt x="53" y="27"/>
                  <a:pt x="53" y="27"/>
                  <a:pt x="53" y="27"/>
                </a:cubicBezTo>
                <a:cubicBezTo>
                  <a:pt x="61" y="20"/>
                  <a:pt x="61" y="20"/>
                  <a:pt x="61" y="20"/>
                </a:cubicBezTo>
                <a:lnTo>
                  <a:pt x="70" y="27"/>
                </a:lnTo>
                <a:close/>
                <a:moveTo>
                  <a:pt x="70" y="8"/>
                </a:moveTo>
                <a:cubicBezTo>
                  <a:pt x="61" y="15"/>
                  <a:pt x="61" y="15"/>
                  <a:pt x="61" y="15"/>
                </a:cubicBezTo>
                <a:cubicBezTo>
                  <a:pt x="53" y="8"/>
                  <a:pt x="53" y="8"/>
                  <a:pt x="53" y="8"/>
                </a:cubicBezTo>
                <a:lnTo>
                  <a:pt x="70" y="8"/>
                </a:lnTo>
                <a:close/>
                <a:moveTo>
                  <a:pt x="58" y="17"/>
                </a:moveTo>
                <a:cubicBezTo>
                  <a:pt x="50" y="25"/>
                  <a:pt x="50" y="25"/>
                  <a:pt x="50" y="25"/>
                </a:cubicBezTo>
                <a:cubicBezTo>
                  <a:pt x="40" y="16"/>
                  <a:pt x="40" y="16"/>
                  <a:pt x="40" y="16"/>
                </a:cubicBezTo>
                <a:cubicBezTo>
                  <a:pt x="48" y="9"/>
                  <a:pt x="48" y="9"/>
                  <a:pt x="48" y="9"/>
                </a:cubicBezTo>
                <a:lnTo>
                  <a:pt x="58" y="17"/>
                </a:lnTo>
                <a:close/>
                <a:moveTo>
                  <a:pt x="47" y="27"/>
                </a:moveTo>
                <a:cubicBezTo>
                  <a:pt x="30" y="27"/>
                  <a:pt x="30" y="27"/>
                  <a:pt x="30" y="27"/>
                </a:cubicBezTo>
                <a:cubicBezTo>
                  <a:pt x="37" y="19"/>
                  <a:pt x="37" y="19"/>
                  <a:pt x="37" y="19"/>
                </a:cubicBezTo>
                <a:lnTo>
                  <a:pt x="47" y="27"/>
                </a:lnTo>
                <a:close/>
                <a:moveTo>
                  <a:pt x="43" y="8"/>
                </a:moveTo>
                <a:cubicBezTo>
                  <a:pt x="37" y="14"/>
                  <a:pt x="37" y="14"/>
                  <a:pt x="37" y="14"/>
                </a:cubicBezTo>
                <a:cubicBezTo>
                  <a:pt x="30" y="8"/>
                  <a:pt x="30" y="8"/>
                  <a:pt x="30" y="8"/>
                </a:cubicBezTo>
                <a:lnTo>
                  <a:pt x="43" y="8"/>
                </a:lnTo>
                <a:close/>
                <a:moveTo>
                  <a:pt x="26" y="9"/>
                </a:moveTo>
                <a:cubicBezTo>
                  <a:pt x="34" y="17"/>
                  <a:pt x="34" y="17"/>
                  <a:pt x="34" y="17"/>
                </a:cubicBezTo>
                <a:cubicBezTo>
                  <a:pt x="24" y="27"/>
                  <a:pt x="24" y="27"/>
                  <a:pt x="24" y="27"/>
                </a:cubicBezTo>
                <a:cubicBezTo>
                  <a:pt x="8" y="27"/>
                  <a:pt x="8" y="27"/>
                  <a:pt x="8" y="27"/>
                </a:cubicBezTo>
                <a:lnTo>
                  <a:pt x="26" y="9"/>
                </a:lnTo>
                <a:close/>
                <a:moveTo>
                  <a:pt x="11" y="31"/>
                </a:moveTo>
                <a:cubicBezTo>
                  <a:pt x="25" y="31"/>
                  <a:pt x="25" y="31"/>
                  <a:pt x="25" y="31"/>
                </a:cubicBezTo>
                <a:cubicBezTo>
                  <a:pt x="49" y="71"/>
                  <a:pt x="49" y="71"/>
                  <a:pt x="49" y="71"/>
                </a:cubicBezTo>
                <a:lnTo>
                  <a:pt x="11" y="31"/>
                </a:lnTo>
                <a:close/>
                <a:moveTo>
                  <a:pt x="29" y="31"/>
                </a:moveTo>
                <a:cubicBezTo>
                  <a:pt x="48" y="31"/>
                  <a:pt x="48" y="31"/>
                  <a:pt x="48" y="31"/>
                </a:cubicBezTo>
                <a:cubicBezTo>
                  <a:pt x="57" y="78"/>
                  <a:pt x="57" y="78"/>
                  <a:pt x="57" y="78"/>
                </a:cubicBezTo>
                <a:lnTo>
                  <a:pt x="29" y="31"/>
                </a:lnTo>
                <a:close/>
                <a:moveTo>
                  <a:pt x="52" y="31"/>
                </a:moveTo>
                <a:cubicBezTo>
                  <a:pt x="71" y="31"/>
                  <a:pt x="71" y="31"/>
                  <a:pt x="71" y="31"/>
                </a:cubicBezTo>
                <a:cubicBezTo>
                  <a:pt x="61" y="79"/>
                  <a:pt x="61" y="79"/>
                  <a:pt x="61" y="79"/>
                </a:cubicBezTo>
                <a:lnTo>
                  <a:pt x="52" y="31"/>
                </a:lnTo>
                <a:close/>
                <a:moveTo>
                  <a:pt x="65" y="78"/>
                </a:moveTo>
                <a:cubicBezTo>
                  <a:pt x="75" y="31"/>
                  <a:pt x="75" y="31"/>
                  <a:pt x="75" y="31"/>
                </a:cubicBezTo>
                <a:cubicBezTo>
                  <a:pt x="94" y="31"/>
                  <a:pt x="94" y="31"/>
                  <a:pt x="94" y="31"/>
                </a:cubicBezTo>
                <a:lnTo>
                  <a:pt x="65" y="78"/>
                </a:lnTo>
                <a:close/>
                <a:moveTo>
                  <a:pt x="74" y="71"/>
                </a:moveTo>
                <a:cubicBezTo>
                  <a:pt x="98" y="31"/>
                  <a:pt x="98" y="31"/>
                  <a:pt x="98" y="31"/>
                </a:cubicBezTo>
                <a:cubicBezTo>
                  <a:pt x="112" y="31"/>
                  <a:pt x="112" y="31"/>
                  <a:pt x="112" y="31"/>
                </a:cubicBezTo>
                <a:lnTo>
                  <a:pt x="74" y="71"/>
                </a:lnTo>
                <a:close/>
                <a:moveTo>
                  <a:pt x="99" y="27"/>
                </a:moveTo>
                <a:cubicBezTo>
                  <a:pt x="88" y="17"/>
                  <a:pt x="88" y="17"/>
                  <a:pt x="88" y="17"/>
                </a:cubicBezTo>
                <a:cubicBezTo>
                  <a:pt x="97" y="9"/>
                  <a:pt x="97" y="9"/>
                  <a:pt x="97" y="9"/>
                </a:cubicBezTo>
                <a:cubicBezTo>
                  <a:pt x="115" y="27"/>
                  <a:pt x="115" y="27"/>
                  <a:pt x="115" y="27"/>
                </a:cubicBezTo>
                <a:lnTo>
                  <a:pt x="99" y="27"/>
                </a:lnTo>
                <a:close/>
                <a:moveTo>
                  <a:pt x="99" y="27"/>
                </a:moveTo>
                <a:cubicBezTo>
                  <a:pt x="99" y="27"/>
                  <a:pt x="99" y="27"/>
                  <a:pt x="99" y="27"/>
                </a:cubicBezTo>
              </a:path>
            </a:pathLst>
          </a:custGeom>
          <a:solidFill>
            <a:schemeClr val="bg1"/>
          </a:solidFill>
          <a:ln w="9525">
            <a:noFill/>
          </a:ln>
        </p:spPr>
        <p:txBody>
          <a:bodyPr/>
          <a:lstStyle/>
          <a:p>
            <a:endParaRPr lang="zh-CN" altLang="en-US"/>
          </a:p>
        </p:txBody>
      </p:sp>
      <p:sp>
        <p:nvSpPr>
          <p:cNvPr id="19" name="稻壳儿小白白(http://dwz.cn/Wu2UP)"/>
          <p:cNvSpPr>
            <a:spLocks noEditPoints="1"/>
          </p:cNvSpPr>
          <p:nvPr/>
        </p:nvSpPr>
        <p:spPr bwMode="auto">
          <a:xfrm>
            <a:off x="9081135" y="2290445"/>
            <a:ext cx="767080" cy="687070"/>
          </a:xfrm>
          <a:custGeom>
            <a:avLst/>
            <a:gdLst>
              <a:gd name="T0" fmla="*/ 29 w 47"/>
              <a:gd name="T1" fmla="*/ 31 h 42"/>
              <a:gd name="T2" fmla="*/ 21 w 47"/>
              <a:gd name="T3" fmla="*/ 24 h 42"/>
              <a:gd name="T4" fmla="*/ 24 w 47"/>
              <a:gd name="T5" fmla="*/ 18 h 42"/>
              <a:gd name="T6" fmla="*/ 26 w 47"/>
              <a:gd name="T7" fmla="*/ 14 h 42"/>
              <a:gd name="T8" fmla="*/ 25 w 47"/>
              <a:gd name="T9" fmla="*/ 12 h 42"/>
              <a:gd name="T10" fmla="*/ 26 w 47"/>
              <a:gd name="T11" fmla="*/ 8 h 42"/>
              <a:gd name="T12" fmla="*/ 16 w 47"/>
              <a:gd name="T13" fmla="*/ 0 h 42"/>
              <a:gd name="T14" fmla="*/ 7 w 47"/>
              <a:gd name="T15" fmla="*/ 8 h 42"/>
              <a:gd name="T16" fmla="*/ 8 w 47"/>
              <a:gd name="T17" fmla="*/ 12 h 42"/>
              <a:gd name="T18" fmla="*/ 7 w 47"/>
              <a:gd name="T19" fmla="*/ 14 h 42"/>
              <a:gd name="T20" fmla="*/ 9 w 47"/>
              <a:gd name="T21" fmla="*/ 18 h 42"/>
              <a:gd name="T22" fmla="*/ 11 w 47"/>
              <a:gd name="T23" fmla="*/ 24 h 42"/>
              <a:gd name="T24" fmla="*/ 4 w 47"/>
              <a:gd name="T25" fmla="*/ 31 h 42"/>
              <a:gd name="T26" fmla="*/ 0 w 47"/>
              <a:gd name="T27" fmla="*/ 33 h 42"/>
              <a:gd name="T28" fmla="*/ 0 w 47"/>
              <a:gd name="T29" fmla="*/ 42 h 42"/>
              <a:gd name="T30" fmla="*/ 37 w 47"/>
              <a:gd name="T31" fmla="*/ 42 h 42"/>
              <a:gd name="T32" fmla="*/ 37 w 47"/>
              <a:gd name="T33" fmla="*/ 37 h 42"/>
              <a:gd name="T34" fmla="*/ 29 w 47"/>
              <a:gd name="T35" fmla="*/ 31 h 42"/>
              <a:gd name="T36" fmla="*/ 40 w 47"/>
              <a:gd name="T37" fmla="*/ 19 h 42"/>
              <a:gd name="T38" fmla="*/ 40 w 47"/>
              <a:gd name="T39" fmla="*/ 12 h 42"/>
              <a:gd name="T40" fmla="*/ 35 w 47"/>
              <a:gd name="T41" fmla="*/ 12 h 42"/>
              <a:gd name="T42" fmla="*/ 35 w 47"/>
              <a:gd name="T43" fmla="*/ 19 h 42"/>
              <a:gd name="T44" fmla="*/ 28 w 47"/>
              <a:gd name="T45" fmla="*/ 19 h 42"/>
              <a:gd name="T46" fmla="*/ 28 w 47"/>
              <a:gd name="T47" fmla="*/ 23 h 42"/>
              <a:gd name="T48" fmla="*/ 35 w 47"/>
              <a:gd name="T49" fmla="*/ 23 h 42"/>
              <a:gd name="T50" fmla="*/ 35 w 47"/>
              <a:gd name="T51" fmla="*/ 30 h 42"/>
              <a:gd name="T52" fmla="*/ 40 w 47"/>
              <a:gd name="T53" fmla="*/ 30 h 42"/>
              <a:gd name="T54" fmla="*/ 40 w 47"/>
              <a:gd name="T55" fmla="*/ 23 h 42"/>
              <a:gd name="T56" fmla="*/ 47 w 47"/>
              <a:gd name="T57" fmla="*/ 23 h 42"/>
              <a:gd name="T58" fmla="*/ 47 w 47"/>
              <a:gd name="T59" fmla="*/ 19 h 42"/>
              <a:gd name="T60" fmla="*/ 40 w 47"/>
              <a:gd name="T61" fmla="*/ 19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7" h="42">
                <a:moveTo>
                  <a:pt x="29" y="31"/>
                </a:moveTo>
                <a:cubicBezTo>
                  <a:pt x="23" y="29"/>
                  <a:pt x="21" y="28"/>
                  <a:pt x="21" y="24"/>
                </a:cubicBezTo>
                <a:cubicBezTo>
                  <a:pt x="21" y="21"/>
                  <a:pt x="23" y="22"/>
                  <a:pt x="24" y="18"/>
                </a:cubicBezTo>
                <a:cubicBezTo>
                  <a:pt x="24" y="16"/>
                  <a:pt x="26" y="18"/>
                  <a:pt x="26" y="14"/>
                </a:cubicBezTo>
                <a:cubicBezTo>
                  <a:pt x="26" y="12"/>
                  <a:pt x="25" y="12"/>
                  <a:pt x="25" y="12"/>
                </a:cubicBezTo>
                <a:cubicBezTo>
                  <a:pt x="25" y="12"/>
                  <a:pt x="26" y="10"/>
                  <a:pt x="26" y="8"/>
                </a:cubicBezTo>
                <a:cubicBezTo>
                  <a:pt x="26" y="6"/>
                  <a:pt x="24" y="0"/>
                  <a:pt x="16" y="0"/>
                </a:cubicBezTo>
                <a:cubicBezTo>
                  <a:pt x="8" y="0"/>
                  <a:pt x="7" y="6"/>
                  <a:pt x="7" y="8"/>
                </a:cubicBezTo>
                <a:cubicBezTo>
                  <a:pt x="7" y="10"/>
                  <a:pt x="8" y="12"/>
                  <a:pt x="8" y="12"/>
                </a:cubicBezTo>
                <a:cubicBezTo>
                  <a:pt x="8" y="12"/>
                  <a:pt x="7" y="12"/>
                  <a:pt x="7" y="14"/>
                </a:cubicBezTo>
                <a:cubicBezTo>
                  <a:pt x="7" y="18"/>
                  <a:pt x="9" y="16"/>
                  <a:pt x="9" y="18"/>
                </a:cubicBezTo>
                <a:cubicBezTo>
                  <a:pt x="10" y="22"/>
                  <a:pt x="11" y="21"/>
                  <a:pt x="11" y="24"/>
                </a:cubicBezTo>
                <a:cubicBezTo>
                  <a:pt x="11" y="28"/>
                  <a:pt x="10" y="29"/>
                  <a:pt x="4" y="31"/>
                </a:cubicBezTo>
                <a:cubicBezTo>
                  <a:pt x="3" y="32"/>
                  <a:pt x="1" y="32"/>
                  <a:pt x="0" y="33"/>
                </a:cubicBezTo>
                <a:cubicBezTo>
                  <a:pt x="0" y="42"/>
                  <a:pt x="0" y="42"/>
                  <a:pt x="0" y="42"/>
                </a:cubicBezTo>
                <a:cubicBezTo>
                  <a:pt x="37" y="42"/>
                  <a:pt x="37" y="42"/>
                  <a:pt x="37" y="42"/>
                </a:cubicBezTo>
                <a:cubicBezTo>
                  <a:pt x="37" y="42"/>
                  <a:pt x="37" y="39"/>
                  <a:pt x="37" y="37"/>
                </a:cubicBezTo>
                <a:cubicBezTo>
                  <a:pt x="37" y="36"/>
                  <a:pt x="35" y="34"/>
                  <a:pt x="29" y="31"/>
                </a:cubicBezTo>
                <a:close/>
                <a:moveTo>
                  <a:pt x="40" y="19"/>
                </a:moveTo>
                <a:cubicBezTo>
                  <a:pt x="40" y="12"/>
                  <a:pt x="40" y="12"/>
                  <a:pt x="40" y="12"/>
                </a:cubicBezTo>
                <a:cubicBezTo>
                  <a:pt x="35" y="12"/>
                  <a:pt x="35" y="12"/>
                  <a:pt x="35" y="12"/>
                </a:cubicBezTo>
                <a:cubicBezTo>
                  <a:pt x="35" y="19"/>
                  <a:pt x="35" y="19"/>
                  <a:pt x="35" y="19"/>
                </a:cubicBezTo>
                <a:cubicBezTo>
                  <a:pt x="28" y="19"/>
                  <a:pt x="28" y="19"/>
                  <a:pt x="28" y="19"/>
                </a:cubicBezTo>
                <a:cubicBezTo>
                  <a:pt x="28" y="23"/>
                  <a:pt x="28" y="23"/>
                  <a:pt x="28" y="23"/>
                </a:cubicBezTo>
                <a:cubicBezTo>
                  <a:pt x="35" y="23"/>
                  <a:pt x="35" y="23"/>
                  <a:pt x="35" y="23"/>
                </a:cubicBezTo>
                <a:cubicBezTo>
                  <a:pt x="35" y="30"/>
                  <a:pt x="35" y="30"/>
                  <a:pt x="35" y="30"/>
                </a:cubicBezTo>
                <a:cubicBezTo>
                  <a:pt x="40" y="30"/>
                  <a:pt x="40" y="30"/>
                  <a:pt x="40" y="30"/>
                </a:cubicBezTo>
                <a:cubicBezTo>
                  <a:pt x="40" y="23"/>
                  <a:pt x="40" y="23"/>
                  <a:pt x="40" y="23"/>
                </a:cubicBezTo>
                <a:cubicBezTo>
                  <a:pt x="47" y="23"/>
                  <a:pt x="47" y="23"/>
                  <a:pt x="47" y="23"/>
                </a:cubicBezTo>
                <a:cubicBezTo>
                  <a:pt x="47" y="19"/>
                  <a:pt x="47" y="19"/>
                  <a:pt x="47" y="19"/>
                </a:cubicBezTo>
                <a:lnTo>
                  <a:pt x="40" y="1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121920" tIns="60960" rIns="121920" bIns="60960" numCol="1" anchor="t" anchorCtr="0" compatLnSpc="1"/>
          <a:lstStyle/>
          <a:p>
            <a:pPr marL="0" marR="0" lvl="0" indent="0" algn="l" defTabSz="914400" rtl="0" eaLnBrk="1" latinLnBrk="0" hangingPunct="1">
              <a:spcBef>
                <a:spcPts val="0"/>
              </a:spcBef>
              <a:spcAft>
                <a:spcPts val="0"/>
              </a:spcAft>
              <a:buClrTx/>
              <a:buSzTx/>
              <a:buFontTx/>
              <a:buNone/>
              <a:defRPr/>
            </a:pPr>
            <a:endParaRPr kumimoji="0" lang="id-ID" sz="3200" b="0" i="0" u="none" strike="noStrike" kern="1200" cap="none" spc="0" normalizeH="0" baseline="0" noProof="0">
              <a:ln>
                <a:noFill/>
              </a:ln>
              <a:solidFill>
                <a:prstClr val="white"/>
              </a:solidFill>
              <a:effectLst/>
              <a:uLnTx/>
              <a:uFillTx/>
              <a:latin typeface="Arial"/>
              <a:ea typeface="微软雅黑"/>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rc 10"/>
          <p:cNvSpPr/>
          <p:nvPr/>
        </p:nvSpPr>
        <p:spPr>
          <a:xfrm>
            <a:off x="8227695" y="2265680"/>
            <a:ext cx="2171065" cy="2170430"/>
          </a:xfrm>
          <a:prstGeom prst="arc">
            <a:avLst>
              <a:gd name="adj1" fmla="val 21571566"/>
              <a:gd name="adj2" fmla="val 10822907"/>
            </a:avLst>
          </a:prstGeom>
          <a:solidFill>
            <a:srgbClr val="A67346"/>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lumMod val="65000"/>
                  <a:lumOff val="35000"/>
                </a:schemeClr>
              </a:solidFill>
            </a:endParaRPr>
          </a:p>
        </p:txBody>
      </p:sp>
      <p:sp>
        <p:nvSpPr>
          <p:cNvPr id="4" name="Rectangle 15"/>
          <p:cNvSpPr/>
          <p:nvPr/>
        </p:nvSpPr>
        <p:spPr>
          <a:xfrm>
            <a:off x="8378190" y="1854200"/>
            <a:ext cx="1873250" cy="1278890"/>
          </a:xfrm>
          <a:prstGeom prst="rect">
            <a:avLst/>
          </a:prstGeom>
        </p:spPr>
        <p:txBody>
          <a:bodyPr wrap="square">
            <a:spAutoFit/>
          </a:bodyPr>
          <a:lstStyle/>
          <a:p>
            <a:pPr marL="0" marR="0" lvl="0" algn="ctr" defTabSz="914400" rtl="0" eaLnBrk="1" latinLnBrk="0" hangingPunct="1">
              <a:lnSpc>
                <a:spcPct val="130000"/>
              </a:lnSpc>
              <a:spcBef>
                <a:spcPts val="0"/>
              </a:spcBef>
              <a:spcAft>
                <a:spcPts val="0"/>
              </a:spcAft>
              <a:buClrTx/>
              <a:buSzTx/>
              <a:buFontTx/>
              <a:buNone/>
              <a:defRPr/>
            </a:pPr>
            <a:r>
              <a:rPr lang="zh-CN" altLang="en-US" sz="1200" kern="0" noProof="0">
                <a:ln>
                  <a:noFill/>
                </a:ln>
                <a:solidFill>
                  <a:schemeClr val="tx1">
                    <a:lumMod val="65000"/>
                    <a:lumOff val="35000"/>
                  </a:schemeClr>
                </a:solidFill>
                <a:uLnTx/>
                <a:uFillTx/>
                <a:latin typeface="微软雅黑" charset="0"/>
                <a:ea typeface="微软雅黑" charset="0"/>
                <a:cs typeface="Arial" pitchFamily="34" charset="0"/>
                <a:sym typeface="+mn-ea"/>
              </a:rPr>
              <a:t>此处输入您的文本，在此处输入您的文本，在此处输入您的文本在此处输入您的文本，在此处输入您的文本</a:t>
            </a:r>
            <a:endParaRPr lang="zh-CN" altLang="en-US" sz="1200" kern="0" noProof="0" dirty="0">
              <a:ln>
                <a:noFill/>
              </a:ln>
              <a:solidFill>
                <a:schemeClr val="tx1">
                  <a:lumMod val="65000"/>
                  <a:lumOff val="35000"/>
                </a:schemeClr>
              </a:solidFill>
              <a:uLnTx/>
              <a:uFillTx/>
              <a:latin typeface="微软雅黑" charset="0"/>
              <a:ea typeface="微软雅黑" charset="0"/>
              <a:cs typeface="Arial" pitchFamily="34" charset="0"/>
              <a:sym typeface="+mn-ea"/>
            </a:endParaRPr>
          </a:p>
        </p:txBody>
      </p:sp>
      <p:sp>
        <p:nvSpPr>
          <p:cNvPr id="17" name="AutoShape 7"/>
          <p:cNvSpPr/>
          <p:nvPr/>
        </p:nvSpPr>
        <p:spPr bwMode="auto">
          <a:xfrm>
            <a:off x="9042400" y="3568700"/>
            <a:ext cx="588645" cy="589915"/>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solidFill>
            <a:schemeClr val="bg1"/>
          </a:solidFill>
          <a:ln>
            <a:noFill/>
          </a:ln>
          <a:effectLst/>
        </p:spPr>
        <p:txBody>
          <a:bodyPr lIns="38100" tIns="38100" rIns="38100" bIns="38100" anchor="ctr"/>
          <a:lstStyle/>
          <a:p>
            <a:pPr defTabSz="457200"/>
            <a:endParaRPr lang="en-US" sz="3000">
              <a:solidFill>
                <a:schemeClr val="tx1">
                  <a:lumMod val="65000"/>
                  <a:lumOff val="35000"/>
                </a:schemeClr>
              </a:solidFill>
              <a:effectLst>
                <a:outerShdw blurRad="38100" dist="38100" dir="2700000" algn="tl">
                  <a:srgbClr val="000000"/>
                </a:outerShdw>
              </a:effectLst>
            </a:endParaRPr>
          </a:p>
        </p:txBody>
      </p:sp>
      <p:sp>
        <p:nvSpPr>
          <p:cNvPr id="19" name="AutoShape 8"/>
          <p:cNvSpPr/>
          <p:nvPr/>
        </p:nvSpPr>
        <p:spPr bwMode="auto">
          <a:xfrm>
            <a:off x="9300210" y="3826510"/>
            <a:ext cx="73025" cy="73660"/>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solidFill>
            <a:schemeClr val="bg1"/>
          </a:solidFill>
          <a:ln>
            <a:noFill/>
          </a:ln>
          <a:effectLst/>
        </p:spPr>
        <p:txBody>
          <a:bodyPr lIns="38100" tIns="38100" rIns="38100" bIns="38100" anchor="ctr"/>
          <a:lstStyle/>
          <a:p>
            <a:pPr defTabSz="457200"/>
            <a:endParaRPr lang="en-US" sz="3000">
              <a:solidFill>
                <a:schemeClr val="tx1">
                  <a:lumMod val="65000"/>
                  <a:lumOff val="35000"/>
                </a:schemeClr>
              </a:solidFill>
              <a:effectLst>
                <a:outerShdw blurRad="38100" dist="38100" dir="2700000" algn="tl">
                  <a:srgbClr val="000000"/>
                </a:outerShdw>
              </a:effectLst>
            </a:endParaRPr>
          </a:p>
        </p:txBody>
      </p:sp>
      <p:sp>
        <p:nvSpPr>
          <p:cNvPr id="20" name="AutoShape 9"/>
          <p:cNvSpPr/>
          <p:nvPr/>
        </p:nvSpPr>
        <p:spPr bwMode="auto">
          <a:xfrm>
            <a:off x="9225280" y="3753485"/>
            <a:ext cx="220980" cy="220980"/>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solidFill>
            <a:schemeClr val="bg1"/>
          </a:solidFill>
          <a:ln>
            <a:noFill/>
          </a:ln>
          <a:effectLst/>
        </p:spPr>
        <p:txBody>
          <a:bodyPr lIns="38100" tIns="38100" rIns="38100" bIns="38100" anchor="ctr"/>
          <a:lstStyle/>
          <a:p>
            <a:pPr defTabSz="457200"/>
            <a:endParaRPr lang="en-US" sz="3000">
              <a:solidFill>
                <a:schemeClr val="tx1">
                  <a:lumMod val="65000"/>
                  <a:lumOff val="35000"/>
                </a:schemeClr>
              </a:solidFill>
              <a:effectLst>
                <a:outerShdw blurRad="38100" dist="38100" dir="2700000" algn="tl">
                  <a:srgbClr val="000000"/>
                </a:outerShdw>
              </a:effectLst>
            </a:endParaRPr>
          </a:p>
        </p:txBody>
      </p:sp>
      <p:sp>
        <p:nvSpPr>
          <p:cNvPr id="21" name="AutoShape 10"/>
          <p:cNvSpPr/>
          <p:nvPr/>
        </p:nvSpPr>
        <p:spPr bwMode="auto">
          <a:xfrm>
            <a:off x="9373235" y="3900170"/>
            <a:ext cx="92075" cy="94615"/>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solidFill>
            <a:schemeClr val="bg1"/>
          </a:solidFill>
          <a:ln>
            <a:noFill/>
          </a:ln>
          <a:effectLst/>
        </p:spPr>
        <p:txBody>
          <a:bodyPr lIns="38100" tIns="38100" rIns="38100" bIns="38100" anchor="ctr"/>
          <a:lstStyle/>
          <a:p>
            <a:pPr defTabSz="457200"/>
            <a:endParaRPr lang="en-US" sz="3000">
              <a:solidFill>
                <a:schemeClr val="tx1">
                  <a:lumMod val="65000"/>
                  <a:lumOff val="35000"/>
                </a:schemeClr>
              </a:solidFill>
              <a:effectLst>
                <a:outerShdw blurRad="38100" dist="38100" dir="2700000" algn="tl">
                  <a:srgbClr val="000000"/>
                </a:outerShdw>
              </a:effectLst>
            </a:endParaRPr>
          </a:p>
        </p:txBody>
      </p:sp>
      <p:sp>
        <p:nvSpPr>
          <p:cNvPr id="22" name="AutoShape 11"/>
          <p:cNvSpPr/>
          <p:nvPr/>
        </p:nvSpPr>
        <p:spPr bwMode="auto">
          <a:xfrm>
            <a:off x="9409430" y="3937635"/>
            <a:ext cx="131445" cy="135255"/>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solidFill>
            <a:schemeClr val="bg1"/>
          </a:solidFill>
          <a:ln>
            <a:noFill/>
          </a:ln>
          <a:effectLst/>
        </p:spPr>
        <p:txBody>
          <a:bodyPr lIns="38100" tIns="38100" rIns="38100" bIns="38100" anchor="ctr"/>
          <a:lstStyle/>
          <a:p>
            <a:pPr defTabSz="457200"/>
            <a:endParaRPr lang="en-US" sz="3000">
              <a:solidFill>
                <a:schemeClr val="tx1">
                  <a:lumMod val="65000"/>
                  <a:lumOff val="35000"/>
                </a:schemeClr>
              </a:solidFill>
              <a:effectLst>
                <a:outerShdw blurRad="38100" dist="38100" dir="2700000" algn="tl">
                  <a:srgbClr val="000000"/>
                </a:outerShdw>
              </a:effectLst>
            </a:endParaRPr>
          </a:p>
        </p:txBody>
      </p:sp>
      <p:sp>
        <p:nvSpPr>
          <p:cNvPr id="23" name="AutoShape 12"/>
          <p:cNvSpPr/>
          <p:nvPr/>
        </p:nvSpPr>
        <p:spPr bwMode="auto">
          <a:xfrm>
            <a:off x="9391650" y="3919220"/>
            <a:ext cx="111760" cy="113665"/>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solidFill>
            <a:schemeClr val="bg1"/>
          </a:solidFill>
          <a:ln>
            <a:noFill/>
          </a:ln>
          <a:effectLst/>
        </p:spPr>
        <p:txBody>
          <a:bodyPr lIns="38100" tIns="38100" rIns="38100" bIns="38100" anchor="ctr"/>
          <a:lstStyle/>
          <a:p>
            <a:pPr defTabSz="457200"/>
            <a:endParaRPr lang="en-US" sz="3000">
              <a:solidFill>
                <a:schemeClr val="tx1">
                  <a:lumMod val="65000"/>
                  <a:lumOff val="35000"/>
                </a:schemeClr>
              </a:solidFill>
              <a:effectLst>
                <a:outerShdw blurRad="38100" dist="38100" dir="2700000" algn="tl">
                  <a:srgbClr val="000000"/>
                </a:outerShdw>
              </a:effectLst>
            </a:endParaRPr>
          </a:p>
        </p:txBody>
      </p:sp>
      <p:sp>
        <p:nvSpPr>
          <p:cNvPr id="24" name="AutoShape 13"/>
          <p:cNvSpPr/>
          <p:nvPr/>
        </p:nvSpPr>
        <p:spPr bwMode="auto">
          <a:xfrm>
            <a:off x="9206865" y="3735070"/>
            <a:ext cx="92075" cy="93345"/>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solidFill>
            <a:schemeClr val="bg1"/>
          </a:solidFill>
          <a:ln>
            <a:noFill/>
          </a:ln>
          <a:effectLst/>
        </p:spPr>
        <p:txBody>
          <a:bodyPr lIns="38100" tIns="38100" rIns="38100" bIns="38100" anchor="ctr"/>
          <a:lstStyle/>
          <a:p>
            <a:pPr defTabSz="457200"/>
            <a:endParaRPr lang="en-US" sz="3000">
              <a:solidFill>
                <a:schemeClr val="tx1">
                  <a:lumMod val="65000"/>
                  <a:lumOff val="35000"/>
                </a:schemeClr>
              </a:solidFill>
              <a:effectLst>
                <a:outerShdw blurRad="38100" dist="38100" dir="2700000" algn="tl">
                  <a:srgbClr val="000000"/>
                </a:outerShdw>
              </a:effectLst>
            </a:endParaRPr>
          </a:p>
        </p:txBody>
      </p:sp>
      <p:sp>
        <p:nvSpPr>
          <p:cNvPr id="25" name="AutoShape 14"/>
          <p:cNvSpPr/>
          <p:nvPr/>
        </p:nvSpPr>
        <p:spPr bwMode="auto">
          <a:xfrm>
            <a:off x="9134475" y="3661410"/>
            <a:ext cx="131445" cy="133985"/>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solidFill>
            <a:schemeClr val="bg1"/>
          </a:solidFill>
          <a:ln>
            <a:noFill/>
          </a:ln>
          <a:effectLst/>
        </p:spPr>
        <p:txBody>
          <a:bodyPr lIns="38100" tIns="38100" rIns="38100" bIns="38100" anchor="ctr"/>
          <a:lstStyle/>
          <a:p>
            <a:pPr defTabSz="457200"/>
            <a:endParaRPr lang="en-US" sz="3000">
              <a:solidFill>
                <a:schemeClr val="tx1">
                  <a:lumMod val="65000"/>
                  <a:lumOff val="35000"/>
                </a:schemeClr>
              </a:solidFill>
              <a:effectLst>
                <a:outerShdw blurRad="38100" dist="38100" dir="2700000" algn="tl">
                  <a:srgbClr val="000000"/>
                </a:outerShdw>
              </a:effectLst>
            </a:endParaRPr>
          </a:p>
        </p:txBody>
      </p:sp>
      <p:sp>
        <p:nvSpPr>
          <p:cNvPr id="26" name="AutoShape 15"/>
          <p:cNvSpPr/>
          <p:nvPr/>
        </p:nvSpPr>
        <p:spPr bwMode="auto">
          <a:xfrm>
            <a:off x="9171305" y="3698240"/>
            <a:ext cx="111760" cy="114300"/>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solidFill>
            <a:schemeClr val="bg1"/>
          </a:solidFill>
          <a:ln>
            <a:noFill/>
          </a:ln>
          <a:effectLst/>
        </p:spPr>
        <p:txBody>
          <a:bodyPr lIns="38100" tIns="38100" rIns="38100" bIns="38100" anchor="ctr"/>
          <a:lstStyle/>
          <a:p>
            <a:pPr defTabSz="457200"/>
            <a:endParaRPr lang="en-US" sz="3000">
              <a:solidFill>
                <a:schemeClr val="tx1">
                  <a:lumMod val="65000"/>
                  <a:lumOff val="35000"/>
                </a:schemeClr>
              </a:solidFill>
              <a:effectLst>
                <a:outerShdw blurRad="38100" dist="38100" dir="2700000" algn="tl">
                  <a:srgbClr val="000000"/>
                </a:outerShdw>
              </a:effectLst>
            </a:endParaRPr>
          </a:p>
        </p:txBody>
      </p:sp>
      <p:sp>
        <p:nvSpPr>
          <p:cNvPr id="5" name="Arc 9"/>
          <p:cNvSpPr/>
          <p:nvPr/>
        </p:nvSpPr>
        <p:spPr>
          <a:xfrm>
            <a:off x="6028690" y="2265680"/>
            <a:ext cx="2171065" cy="2170430"/>
          </a:xfrm>
          <a:prstGeom prst="arc">
            <a:avLst>
              <a:gd name="adj1" fmla="val 10782369"/>
              <a:gd name="adj2" fmla="val 0"/>
            </a:avLst>
          </a:prstGeom>
          <a:solidFill>
            <a:srgbClr val="3E8F84"/>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lumMod val="65000"/>
                  <a:lumOff val="35000"/>
                </a:schemeClr>
              </a:solidFill>
            </a:endParaRPr>
          </a:p>
        </p:txBody>
      </p:sp>
      <p:sp>
        <p:nvSpPr>
          <p:cNvPr id="13" name="Rectangle 12"/>
          <p:cNvSpPr/>
          <p:nvPr/>
        </p:nvSpPr>
        <p:spPr>
          <a:xfrm>
            <a:off x="6191885" y="3742055"/>
            <a:ext cx="1873250" cy="1278890"/>
          </a:xfrm>
          <a:prstGeom prst="rect">
            <a:avLst/>
          </a:prstGeom>
        </p:spPr>
        <p:txBody>
          <a:bodyPr wrap="square">
            <a:spAutoFit/>
          </a:bodyPr>
          <a:lstStyle/>
          <a:p>
            <a:pPr marL="0" marR="0" lvl="0" algn="ctr" defTabSz="914400" rtl="0" eaLnBrk="1" latinLnBrk="0" hangingPunct="1">
              <a:lnSpc>
                <a:spcPct val="130000"/>
              </a:lnSpc>
              <a:spcBef>
                <a:spcPts val="0"/>
              </a:spcBef>
              <a:spcAft>
                <a:spcPts val="0"/>
              </a:spcAft>
              <a:buClrTx/>
              <a:buSzTx/>
              <a:buFontTx/>
              <a:buNone/>
              <a:defRPr/>
            </a:pPr>
            <a:r>
              <a:rPr lang="zh-CN" altLang="en-US" sz="1200" kern="0" noProof="0">
                <a:ln>
                  <a:noFill/>
                </a:ln>
                <a:solidFill>
                  <a:schemeClr val="tx1">
                    <a:lumMod val="65000"/>
                    <a:lumOff val="35000"/>
                  </a:schemeClr>
                </a:solidFill>
                <a:uLnTx/>
                <a:uFillTx/>
                <a:latin typeface="微软雅黑" charset="0"/>
                <a:ea typeface="微软雅黑" charset="0"/>
                <a:cs typeface="Arial" pitchFamily="34" charset="0"/>
                <a:sym typeface="+mn-ea"/>
              </a:rPr>
              <a:t>此处输入您的文本，在此处输入您的文本，在此处输入您的文本在此处输入您的文本，在此处输入您的文本</a:t>
            </a:r>
            <a:endParaRPr lang="zh-CN" altLang="en-US" sz="1200" kern="0" noProof="0" dirty="0">
              <a:ln>
                <a:noFill/>
              </a:ln>
              <a:solidFill>
                <a:schemeClr val="tx1">
                  <a:lumMod val="65000"/>
                  <a:lumOff val="35000"/>
                </a:schemeClr>
              </a:solidFill>
              <a:uLnTx/>
              <a:uFillTx/>
              <a:latin typeface="微软雅黑" charset="0"/>
              <a:ea typeface="微软雅黑" charset="0"/>
              <a:cs typeface="Arial" pitchFamily="34" charset="0"/>
              <a:sym typeface="+mn-ea"/>
            </a:endParaRPr>
          </a:p>
        </p:txBody>
      </p:sp>
      <p:grpSp>
        <p:nvGrpSpPr>
          <p:cNvPr id="35" name="Group 33"/>
          <p:cNvGrpSpPr/>
          <p:nvPr/>
        </p:nvGrpSpPr>
        <p:grpSpPr>
          <a:xfrm>
            <a:off x="6843395" y="2592070"/>
            <a:ext cx="589915" cy="514985"/>
            <a:chOff x="4800505" y="2786674"/>
            <a:chExt cx="366676" cy="320373"/>
          </a:xfrm>
          <a:solidFill>
            <a:schemeClr val="bg1"/>
          </a:solidFill>
        </p:grpSpPr>
        <p:sp>
          <p:nvSpPr>
            <p:cNvPr id="8" name="AutoShape 43"/>
            <p:cNvSpPr/>
            <p:nvPr/>
          </p:nvSpPr>
          <p:spPr bwMode="auto">
            <a:xfrm>
              <a:off x="4800505" y="2786674"/>
              <a:ext cx="366676" cy="26343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951" y="9367"/>
                  </a:moveTo>
                  <a:cubicBezTo>
                    <a:pt x="10901" y="9383"/>
                    <a:pt x="10851" y="9391"/>
                    <a:pt x="10800" y="9391"/>
                  </a:cubicBezTo>
                  <a:cubicBezTo>
                    <a:pt x="10748" y="9391"/>
                    <a:pt x="10698" y="9383"/>
                    <a:pt x="10648" y="9367"/>
                  </a:cubicBezTo>
                  <a:lnTo>
                    <a:pt x="1873" y="6550"/>
                  </a:lnTo>
                  <a:cubicBezTo>
                    <a:pt x="1566" y="6452"/>
                    <a:pt x="1349" y="6072"/>
                    <a:pt x="1349" y="5634"/>
                  </a:cubicBezTo>
                  <a:cubicBezTo>
                    <a:pt x="1349" y="5197"/>
                    <a:pt x="1566" y="4817"/>
                    <a:pt x="1873" y="4719"/>
                  </a:cubicBezTo>
                  <a:lnTo>
                    <a:pt x="10648" y="1902"/>
                  </a:lnTo>
                  <a:cubicBezTo>
                    <a:pt x="10698" y="1886"/>
                    <a:pt x="10748" y="1878"/>
                    <a:pt x="10800" y="1878"/>
                  </a:cubicBezTo>
                  <a:cubicBezTo>
                    <a:pt x="10851" y="1878"/>
                    <a:pt x="10901" y="1886"/>
                    <a:pt x="10951" y="1902"/>
                  </a:cubicBezTo>
                  <a:lnTo>
                    <a:pt x="19726" y="4719"/>
                  </a:lnTo>
                  <a:cubicBezTo>
                    <a:pt x="20033" y="4817"/>
                    <a:pt x="20249" y="5197"/>
                    <a:pt x="20249" y="5634"/>
                  </a:cubicBezTo>
                  <a:cubicBezTo>
                    <a:pt x="20249" y="6072"/>
                    <a:pt x="20033" y="6452"/>
                    <a:pt x="19726" y="6550"/>
                  </a:cubicBezTo>
                  <a:cubicBezTo>
                    <a:pt x="19726" y="6550"/>
                    <a:pt x="10951" y="9367"/>
                    <a:pt x="10951" y="9367"/>
                  </a:cubicBezTo>
                  <a:close/>
                  <a:moveTo>
                    <a:pt x="16874" y="16904"/>
                  </a:moveTo>
                  <a:cubicBezTo>
                    <a:pt x="16874" y="17942"/>
                    <a:pt x="14849" y="19721"/>
                    <a:pt x="10800" y="19721"/>
                  </a:cubicBezTo>
                  <a:cubicBezTo>
                    <a:pt x="6749" y="19721"/>
                    <a:pt x="4724" y="17942"/>
                    <a:pt x="4724" y="16904"/>
                  </a:cubicBezTo>
                  <a:lnTo>
                    <a:pt x="4724" y="9394"/>
                  </a:lnTo>
                  <a:lnTo>
                    <a:pt x="10353" y="11200"/>
                  </a:lnTo>
                  <a:cubicBezTo>
                    <a:pt x="10501" y="11246"/>
                    <a:pt x="10651" y="11269"/>
                    <a:pt x="10800" y="11269"/>
                  </a:cubicBezTo>
                  <a:cubicBezTo>
                    <a:pt x="10949" y="11269"/>
                    <a:pt x="11098" y="11246"/>
                    <a:pt x="11255" y="11198"/>
                  </a:cubicBezTo>
                  <a:lnTo>
                    <a:pt x="16874" y="9394"/>
                  </a:lnTo>
                  <a:cubicBezTo>
                    <a:pt x="16874" y="9394"/>
                    <a:pt x="16874" y="16904"/>
                    <a:pt x="16874" y="16904"/>
                  </a:cubicBezTo>
                  <a:close/>
                  <a:moveTo>
                    <a:pt x="21600" y="5634"/>
                  </a:moveTo>
                  <a:cubicBezTo>
                    <a:pt x="21600" y="4314"/>
                    <a:pt x="20954" y="3185"/>
                    <a:pt x="20030" y="2888"/>
                  </a:cubicBezTo>
                  <a:lnTo>
                    <a:pt x="11246" y="68"/>
                  </a:lnTo>
                  <a:cubicBezTo>
                    <a:pt x="11098" y="22"/>
                    <a:pt x="10949" y="0"/>
                    <a:pt x="10800" y="0"/>
                  </a:cubicBezTo>
                  <a:cubicBezTo>
                    <a:pt x="10651" y="0"/>
                    <a:pt x="10501" y="22"/>
                    <a:pt x="10344" y="71"/>
                  </a:cubicBezTo>
                  <a:lnTo>
                    <a:pt x="1570" y="2888"/>
                  </a:lnTo>
                  <a:cubicBezTo>
                    <a:pt x="645" y="3185"/>
                    <a:pt x="0" y="4314"/>
                    <a:pt x="0" y="5634"/>
                  </a:cubicBezTo>
                  <a:cubicBezTo>
                    <a:pt x="0" y="6955"/>
                    <a:pt x="645" y="8084"/>
                    <a:pt x="1569" y="8380"/>
                  </a:cubicBezTo>
                  <a:lnTo>
                    <a:pt x="3374" y="8960"/>
                  </a:lnTo>
                  <a:lnTo>
                    <a:pt x="3374" y="16904"/>
                  </a:lnTo>
                  <a:cubicBezTo>
                    <a:pt x="3374" y="19397"/>
                    <a:pt x="5425" y="21600"/>
                    <a:pt x="10800" y="21600"/>
                  </a:cubicBezTo>
                  <a:cubicBezTo>
                    <a:pt x="16174" y="21600"/>
                    <a:pt x="18224" y="19397"/>
                    <a:pt x="18224" y="16904"/>
                  </a:cubicBezTo>
                  <a:lnTo>
                    <a:pt x="18224" y="8960"/>
                  </a:lnTo>
                  <a:lnTo>
                    <a:pt x="20030" y="8380"/>
                  </a:lnTo>
                  <a:cubicBezTo>
                    <a:pt x="20954" y="8084"/>
                    <a:pt x="21600" y="6955"/>
                    <a:pt x="21600" y="5634"/>
                  </a:cubicBezTo>
                </a:path>
              </a:pathLst>
            </a:custGeom>
            <a:grpFill/>
            <a:ln>
              <a:noFill/>
            </a:ln>
            <a:effectLst/>
          </p:spPr>
          <p:txBody>
            <a:bodyPr lIns="38100" tIns="38100" rIns="38100" bIns="38100" anchor="ctr"/>
            <a:lstStyle/>
            <a:p>
              <a:pPr defTabSz="457200"/>
              <a:endParaRPr lang="en-US" sz="3000">
                <a:solidFill>
                  <a:schemeClr val="tx1">
                    <a:lumMod val="65000"/>
                    <a:lumOff val="35000"/>
                  </a:schemeClr>
                </a:solidFill>
                <a:effectLst>
                  <a:outerShdw blurRad="38100" dist="38100" dir="2700000" algn="tl">
                    <a:srgbClr val="000000"/>
                  </a:outerShdw>
                </a:effectLst>
              </a:endParaRPr>
            </a:p>
          </p:txBody>
        </p:sp>
        <p:sp>
          <p:nvSpPr>
            <p:cNvPr id="28" name="AutoShape 44"/>
            <p:cNvSpPr/>
            <p:nvPr/>
          </p:nvSpPr>
          <p:spPr bwMode="auto">
            <a:xfrm>
              <a:off x="5132766" y="2901184"/>
              <a:ext cx="22526" cy="12577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963"/>
                  </a:moveTo>
                  <a:lnTo>
                    <a:pt x="0" y="19636"/>
                  </a:lnTo>
                  <a:cubicBezTo>
                    <a:pt x="0" y="20721"/>
                    <a:pt x="4841" y="21599"/>
                    <a:pt x="10800" y="21599"/>
                  </a:cubicBezTo>
                  <a:cubicBezTo>
                    <a:pt x="16758" y="21599"/>
                    <a:pt x="21600" y="20721"/>
                    <a:pt x="21600" y="19636"/>
                  </a:cubicBezTo>
                  <a:lnTo>
                    <a:pt x="21600" y="1963"/>
                  </a:lnTo>
                  <a:cubicBezTo>
                    <a:pt x="21600" y="878"/>
                    <a:pt x="16758" y="0"/>
                    <a:pt x="10800" y="0"/>
                  </a:cubicBezTo>
                  <a:cubicBezTo>
                    <a:pt x="4841" y="0"/>
                    <a:pt x="0" y="878"/>
                    <a:pt x="0" y="1963"/>
                  </a:cubicBezTo>
                </a:path>
              </a:pathLst>
            </a:custGeom>
            <a:grpFill/>
            <a:ln>
              <a:noFill/>
            </a:ln>
            <a:effectLst/>
          </p:spPr>
          <p:txBody>
            <a:bodyPr lIns="38100" tIns="38100" rIns="38100" bIns="38100" anchor="ctr"/>
            <a:lstStyle/>
            <a:p>
              <a:pPr defTabSz="457200"/>
              <a:endParaRPr lang="en-US" sz="3000">
                <a:solidFill>
                  <a:schemeClr val="tx1">
                    <a:lumMod val="65000"/>
                    <a:lumOff val="35000"/>
                  </a:schemeClr>
                </a:solidFill>
                <a:effectLst>
                  <a:outerShdw blurRad="38100" dist="38100" dir="2700000" algn="tl">
                    <a:srgbClr val="000000"/>
                  </a:outerShdw>
                </a:effectLst>
              </a:endParaRPr>
            </a:p>
          </p:txBody>
        </p:sp>
        <p:sp>
          <p:nvSpPr>
            <p:cNvPr id="29" name="AutoShape 45"/>
            <p:cNvSpPr/>
            <p:nvPr/>
          </p:nvSpPr>
          <p:spPr bwMode="auto">
            <a:xfrm>
              <a:off x="5120877" y="3038217"/>
              <a:ext cx="46304"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10427"/>
                    <a:pt x="0" y="14400"/>
                  </a:cubicBezTo>
                  <a:cubicBezTo>
                    <a:pt x="0" y="18372"/>
                    <a:pt x="4838" y="21599"/>
                    <a:pt x="10800" y="21599"/>
                  </a:cubicBezTo>
                  <a:cubicBezTo>
                    <a:pt x="16761" y="21599"/>
                    <a:pt x="21600" y="18372"/>
                    <a:pt x="21600" y="14400"/>
                  </a:cubicBezTo>
                  <a:cubicBezTo>
                    <a:pt x="21600" y="10427"/>
                    <a:pt x="16761" y="0"/>
                    <a:pt x="10800" y="0"/>
                  </a:cubicBezTo>
                </a:path>
              </a:pathLst>
            </a:custGeom>
            <a:grpFill/>
            <a:ln>
              <a:noFill/>
            </a:ln>
            <a:effectLst/>
          </p:spPr>
          <p:txBody>
            <a:bodyPr lIns="38100" tIns="38100" rIns="38100" bIns="38100" anchor="ctr"/>
            <a:lstStyle/>
            <a:p>
              <a:pPr defTabSz="457200"/>
              <a:endParaRPr lang="en-US" sz="3000">
                <a:solidFill>
                  <a:schemeClr val="tx1">
                    <a:lumMod val="65000"/>
                    <a:lumOff val="35000"/>
                  </a:schemeClr>
                </a:solidFill>
                <a:effectLst>
                  <a:outerShdw blurRad="38100" dist="38100" dir="2700000" algn="tl">
                    <a:srgbClr val="000000"/>
                  </a:outerShdw>
                </a:effectLst>
              </a:endParaRPr>
            </a:p>
          </p:txBody>
        </p:sp>
      </p:grpSp>
      <p:sp>
        <p:nvSpPr>
          <p:cNvPr id="9" name="Arc 7"/>
          <p:cNvSpPr/>
          <p:nvPr/>
        </p:nvSpPr>
        <p:spPr>
          <a:xfrm>
            <a:off x="1630045" y="2265680"/>
            <a:ext cx="2171065" cy="2170430"/>
          </a:xfrm>
          <a:prstGeom prst="arc">
            <a:avLst>
              <a:gd name="adj1" fmla="val 10782369"/>
              <a:gd name="adj2" fmla="val 0"/>
            </a:avLst>
          </a:prstGeom>
          <a:solidFill>
            <a:srgbClr val="3E8F84"/>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lumMod val="65000"/>
                  <a:lumOff val="35000"/>
                </a:schemeClr>
              </a:solidFill>
            </a:endParaRPr>
          </a:p>
        </p:txBody>
      </p:sp>
      <p:sp>
        <p:nvSpPr>
          <p:cNvPr id="14" name="Rectangle 13"/>
          <p:cNvSpPr/>
          <p:nvPr/>
        </p:nvSpPr>
        <p:spPr>
          <a:xfrm>
            <a:off x="1792605" y="3742055"/>
            <a:ext cx="1873250" cy="1278890"/>
          </a:xfrm>
          <a:prstGeom prst="rect">
            <a:avLst/>
          </a:prstGeom>
        </p:spPr>
        <p:txBody>
          <a:bodyPr wrap="square">
            <a:spAutoFit/>
          </a:bodyPr>
          <a:lstStyle/>
          <a:p>
            <a:pPr marL="0" marR="0" lvl="0" algn="ctr" defTabSz="914400" rtl="0" eaLnBrk="1" latinLnBrk="0" hangingPunct="1">
              <a:lnSpc>
                <a:spcPct val="130000"/>
              </a:lnSpc>
              <a:spcBef>
                <a:spcPts val="0"/>
              </a:spcBef>
              <a:spcAft>
                <a:spcPts val="0"/>
              </a:spcAft>
              <a:buClrTx/>
              <a:buSzTx/>
              <a:buFontTx/>
              <a:buNone/>
              <a:defRPr/>
            </a:pPr>
            <a:r>
              <a:rPr lang="zh-CN" altLang="en-US" sz="1200" kern="0" noProof="0">
                <a:ln>
                  <a:noFill/>
                </a:ln>
                <a:solidFill>
                  <a:schemeClr val="tx1">
                    <a:lumMod val="65000"/>
                    <a:lumOff val="35000"/>
                  </a:schemeClr>
                </a:solidFill>
                <a:uLnTx/>
                <a:uFillTx/>
                <a:latin typeface="微软雅黑" charset="0"/>
                <a:ea typeface="微软雅黑" charset="0"/>
                <a:cs typeface="Arial" pitchFamily="34" charset="0"/>
                <a:sym typeface="+mn-ea"/>
              </a:rPr>
              <a:t>此处输入您的文本，在此处输入您的文本，在此处输入您的文本在此处输入您的文本，在此处输入您的文本</a:t>
            </a:r>
            <a:endParaRPr lang="zh-CN" altLang="en-US" sz="1200" kern="0" noProof="0" dirty="0">
              <a:ln>
                <a:noFill/>
              </a:ln>
              <a:solidFill>
                <a:schemeClr val="tx1">
                  <a:lumMod val="65000"/>
                  <a:lumOff val="35000"/>
                </a:schemeClr>
              </a:solidFill>
              <a:uLnTx/>
              <a:uFillTx/>
              <a:latin typeface="微软雅黑" charset="0"/>
              <a:ea typeface="微软雅黑" charset="0"/>
              <a:cs typeface="Arial" pitchFamily="34" charset="0"/>
              <a:sym typeface="+mn-ea"/>
            </a:endParaRPr>
          </a:p>
        </p:txBody>
      </p:sp>
      <p:grpSp>
        <p:nvGrpSpPr>
          <p:cNvPr id="37" name="Group 35"/>
          <p:cNvGrpSpPr/>
          <p:nvPr/>
        </p:nvGrpSpPr>
        <p:grpSpPr>
          <a:xfrm>
            <a:off x="2526030" y="2510790"/>
            <a:ext cx="441960" cy="589915"/>
            <a:chOff x="1868971" y="2767277"/>
            <a:chExt cx="274694" cy="366676"/>
          </a:xfrm>
          <a:solidFill>
            <a:schemeClr val="bg1"/>
          </a:solidFill>
        </p:grpSpPr>
        <p:sp>
          <p:nvSpPr>
            <p:cNvPr id="30" name="AutoShape 115"/>
            <p:cNvSpPr/>
            <p:nvPr/>
          </p:nvSpPr>
          <p:spPr bwMode="auto">
            <a:xfrm>
              <a:off x="1868971" y="2767277"/>
              <a:ext cx="274694" cy="36667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800" y="12825"/>
                  </a:moveTo>
                  <a:lnTo>
                    <a:pt x="19800" y="13500"/>
                  </a:lnTo>
                  <a:lnTo>
                    <a:pt x="19800" y="14850"/>
                  </a:lnTo>
                  <a:lnTo>
                    <a:pt x="19800" y="15525"/>
                  </a:lnTo>
                  <a:cubicBezTo>
                    <a:pt x="19800" y="18129"/>
                    <a:pt x="16972" y="20249"/>
                    <a:pt x="13499" y="20249"/>
                  </a:cubicBezTo>
                  <a:lnTo>
                    <a:pt x="8099" y="20249"/>
                  </a:lnTo>
                  <a:cubicBezTo>
                    <a:pt x="4627" y="20249"/>
                    <a:pt x="1800" y="18129"/>
                    <a:pt x="1800" y="15525"/>
                  </a:cubicBezTo>
                  <a:lnTo>
                    <a:pt x="1800" y="14850"/>
                  </a:lnTo>
                  <a:lnTo>
                    <a:pt x="1800" y="13500"/>
                  </a:lnTo>
                  <a:lnTo>
                    <a:pt x="1800" y="12825"/>
                  </a:lnTo>
                  <a:lnTo>
                    <a:pt x="1800" y="10800"/>
                  </a:lnTo>
                  <a:cubicBezTo>
                    <a:pt x="1800" y="10427"/>
                    <a:pt x="2203" y="10124"/>
                    <a:pt x="2699" y="10124"/>
                  </a:cubicBezTo>
                  <a:lnTo>
                    <a:pt x="4499" y="10124"/>
                  </a:lnTo>
                  <a:lnTo>
                    <a:pt x="17100" y="10124"/>
                  </a:lnTo>
                  <a:lnTo>
                    <a:pt x="18899" y="10124"/>
                  </a:lnTo>
                  <a:cubicBezTo>
                    <a:pt x="19396" y="10124"/>
                    <a:pt x="19800" y="10427"/>
                    <a:pt x="19800" y="10800"/>
                  </a:cubicBezTo>
                  <a:cubicBezTo>
                    <a:pt x="19800" y="10800"/>
                    <a:pt x="19800" y="12825"/>
                    <a:pt x="19800" y="12825"/>
                  </a:cubicBezTo>
                  <a:close/>
                  <a:moveTo>
                    <a:pt x="14400" y="6075"/>
                  </a:moveTo>
                  <a:lnTo>
                    <a:pt x="14400" y="6076"/>
                  </a:lnTo>
                  <a:lnTo>
                    <a:pt x="14400" y="8774"/>
                  </a:lnTo>
                  <a:lnTo>
                    <a:pt x="7200" y="8774"/>
                  </a:lnTo>
                  <a:lnTo>
                    <a:pt x="7200" y="6076"/>
                  </a:lnTo>
                  <a:lnTo>
                    <a:pt x="7200" y="6075"/>
                  </a:lnTo>
                  <a:cubicBezTo>
                    <a:pt x="7200" y="4583"/>
                    <a:pt x="8811" y="3375"/>
                    <a:pt x="10800" y="3375"/>
                  </a:cubicBezTo>
                  <a:cubicBezTo>
                    <a:pt x="12788" y="3375"/>
                    <a:pt x="14400" y="4583"/>
                    <a:pt x="14400" y="6075"/>
                  </a:cubicBezTo>
                  <a:moveTo>
                    <a:pt x="4499" y="6075"/>
                  </a:moveTo>
                  <a:cubicBezTo>
                    <a:pt x="4499" y="3465"/>
                    <a:pt x="7320" y="1350"/>
                    <a:pt x="10800" y="1350"/>
                  </a:cubicBezTo>
                  <a:cubicBezTo>
                    <a:pt x="14279" y="1350"/>
                    <a:pt x="17100" y="3465"/>
                    <a:pt x="17100" y="6075"/>
                  </a:cubicBezTo>
                  <a:lnTo>
                    <a:pt x="17100" y="8774"/>
                  </a:lnTo>
                  <a:lnTo>
                    <a:pt x="15299" y="8774"/>
                  </a:lnTo>
                  <a:lnTo>
                    <a:pt x="15299" y="6076"/>
                  </a:lnTo>
                  <a:cubicBezTo>
                    <a:pt x="15299" y="4212"/>
                    <a:pt x="13285" y="2701"/>
                    <a:pt x="10800" y="2701"/>
                  </a:cubicBezTo>
                  <a:cubicBezTo>
                    <a:pt x="8314" y="2701"/>
                    <a:pt x="6299" y="4212"/>
                    <a:pt x="6299" y="6076"/>
                  </a:cubicBezTo>
                  <a:lnTo>
                    <a:pt x="6299" y="8774"/>
                  </a:lnTo>
                  <a:lnTo>
                    <a:pt x="4499" y="8774"/>
                  </a:lnTo>
                  <a:cubicBezTo>
                    <a:pt x="4499" y="8774"/>
                    <a:pt x="4499" y="6075"/>
                    <a:pt x="4499" y="6075"/>
                  </a:cubicBezTo>
                  <a:close/>
                  <a:moveTo>
                    <a:pt x="18899" y="8774"/>
                  </a:moveTo>
                  <a:lnTo>
                    <a:pt x="18899" y="6075"/>
                  </a:lnTo>
                  <a:cubicBezTo>
                    <a:pt x="18899" y="2719"/>
                    <a:pt x="15274" y="0"/>
                    <a:pt x="10800" y="0"/>
                  </a:cubicBezTo>
                  <a:cubicBezTo>
                    <a:pt x="6325" y="0"/>
                    <a:pt x="2699" y="2719"/>
                    <a:pt x="2699" y="6075"/>
                  </a:cubicBezTo>
                  <a:lnTo>
                    <a:pt x="2699" y="8774"/>
                  </a:lnTo>
                  <a:cubicBezTo>
                    <a:pt x="1208" y="8774"/>
                    <a:pt x="0" y="9681"/>
                    <a:pt x="0" y="10800"/>
                  </a:cubicBezTo>
                  <a:lnTo>
                    <a:pt x="0" y="12825"/>
                  </a:lnTo>
                  <a:lnTo>
                    <a:pt x="0" y="13500"/>
                  </a:lnTo>
                  <a:lnTo>
                    <a:pt x="0" y="14850"/>
                  </a:lnTo>
                  <a:lnTo>
                    <a:pt x="0" y="15525"/>
                  </a:lnTo>
                  <a:cubicBezTo>
                    <a:pt x="0" y="18880"/>
                    <a:pt x="3625" y="21599"/>
                    <a:pt x="8099" y="21599"/>
                  </a:cubicBezTo>
                  <a:lnTo>
                    <a:pt x="13499" y="21599"/>
                  </a:lnTo>
                  <a:cubicBezTo>
                    <a:pt x="17974" y="21599"/>
                    <a:pt x="21600" y="18880"/>
                    <a:pt x="21600" y="15525"/>
                  </a:cubicBezTo>
                  <a:lnTo>
                    <a:pt x="21600" y="14850"/>
                  </a:lnTo>
                  <a:lnTo>
                    <a:pt x="21600" y="13500"/>
                  </a:lnTo>
                  <a:lnTo>
                    <a:pt x="21600" y="12825"/>
                  </a:lnTo>
                  <a:lnTo>
                    <a:pt x="21600" y="10800"/>
                  </a:lnTo>
                  <a:cubicBezTo>
                    <a:pt x="21600" y="9681"/>
                    <a:pt x="20391" y="8774"/>
                    <a:pt x="18899" y="8774"/>
                  </a:cubicBezTo>
                </a:path>
              </a:pathLst>
            </a:custGeom>
            <a:grpFill/>
            <a:ln>
              <a:noFill/>
            </a:ln>
            <a:effectLst/>
          </p:spPr>
          <p:txBody>
            <a:bodyPr lIns="38100" tIns="38100" rIns="38100" bIns="38100" anchor="ctr"/>
            <a:lstStyle/>
            <a:p>
              <a:pPr defTabSz="457200"/>
              <a:endParaRPr lang="en-US" sz="3000">
                <a:solidFill>
                  <a:schemeClr val="tx1">
                    <a:lumMod val="65000"/>
                    <a:lumOff val="35000"/>
                  </a:schemeClr>
                </a:solidFill>
                <a:effectLst>
                  <a:outerShdw blurRad="38100" dist="38100" dir="2700000" algn="tl">
                    <a:srgbClr val="000000"/>
                  </a:outerShdw>
                </a:effectLst>
              </a:endParaRPr>
            </a:p>
          </p:txBody>
        </p:sp>
        <p:sp>
          <p:nvSpPr>
            <p:cNvPr id="31" name="AutoShape 116"/>
            <p:cNvSpPr/>
            <p:nvPr/>
          </p:nvSpPr>
          <p:spPr bwMode="auto">
            <a:xfrm>
              <a:off x="1983479" y="2985030"/>
              <a:ext cx="45678"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0"/>
                  </a:moveTo>
                  <a:cubicBezTo>
                    <a:pt x="4838" y="0"/>
                    <a:pt x="0" y="3226"/>
                    <a:pt x="0" y="7201"/>
                  </a:cubicBezTo>
                  <a:cubicBezTo>
                    <a:pt x="0" y="9390"/>
                    <a:pt x="1798" y="13537"/>
                    <a:pt x="3601" y="16821"/>
                  </a:cubicBezTo>
                  <a:cubicBezTo>
                    <a:pt x="5070" y="19493"/>
                    <a:pt x="6916" y="21600"/>
                    <a:pt x="10800" y="21600"/>
                  </a:cubicBezTo>
                  <a:cubicBezTo>
                    <a:pt x="15016" y="21600"/>
                    <a:pt x="16529" y="19514"/>
                    <a:pt x="18003" y="16858"/>
                  </a:cubicBezTo>
                  <a:cubicBezTo>
                    <a:pt x="19828" y="13567"/>
                    <a:pt x="21600" y="9397"/>
                    <a:pt x="21600" y="7201"/>
                  </a:cubicBezTo>
                  <a:cubicBezTo>
                    <a:pt x="21600" y="3226"/>
                    <a:pt x="16761" y="0"/>
                    <a:pt x="10800" y="0"/>
                  </a:cubicBezTo>
                </a:path>
              </a:pathLst>
            </a:custGeom>
            <a:grpFill/>
            <a:ln>
              <a:noFill/>
            </a:ln>
            <a:effectLst/>
          </p:spPr>
          <p:txBody>
            <a:bodyPr lIns="38100" tIns="38100" rIns="38100" bIns="38100" anchor="ctr"/>
            <a:lstStyle/>
            <a:p>
              <a:pPr defTabSz="457200"/>
              <a:endParaRPr lang="en-US" sz="3000">
                <a:solidFill>
                  <a:schemeClr val="tx1">
                    <a:lumMod val="65000"/>
                    <a:lumOff val="35000"/>
                  </a:schemeClr>
                </a:solidFill>
                <a:effectLst>
                  <a:outerShdw blurRad="38100" dist="38100" dir="2700000" algn="tl">
                    <a:srgbClr val="000000"/>
                  </a:outerShdw>
                </a:effectLst>
              </a:endParaRPr>
            </a:p>
          </p:txBody>
        </p:sp>
      </p:grpSp>
      <p:sp>
        <p:nvSpPr>
          <p:cNvPr id="10" name="Arc 8"/>
          <p:cNvSpPr/>
          <p:nvPr/>
        </p:nvSpPr>
        <p:spPr>
          <a:xfrm>
            <a:off x="3829050" y="2265680"/>
            <a:ext cx="2171065" cy="2170430"/>
          </a:xfrm>
          <a:prstGeom prst="arc">
            <a:avLst>
              <a:gd name="adj1" fmla="val 21571566"/>
              <a:gd name="adj2" fmla="val 10822907"/>
            </a:avLst>
          </a:prstGeom>
          <a:solidFill>
            <a:srgbClr val="A67346"/>
          </a:solidFill>
          <a:ln w="38100">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tx1">
                  <a:lumMod val="65000"/>
                  <a:lumOff val="35000"/>
                </a:schemeClr>
              </a:solidFill>
            </a:endParaRPr>
          </a:p>
        </p:txBody>
      </p:sp>
      <p:grpSp>
        <p:nvGrpSpPr>
          <p:cNvPr id="39" name="Group 36"/>
          <p:cNvGrpSpPr/>
          <p:nvPr/>
        </p:nvGrpSpPr>
        <p:grpSpPr>
          <a:xfrm>
            <a:off x="4639945" y="3650615"/>
            <a:ext cx="588645" cy="441325"/>
            <a:chOff x="359092" y="2813581"/>
            <a:chExt cx="366051" cy="274694"/>
          </a:xfrm>
          <a:solidFill>
            <a:schemeClr val="bg1"/>
          </a:solidFill>
        </p:grpSpPr>
        <p:sp>
          <p:nvSpPr>
            <p:cNvPr id="32" name="AutoShape 118"/>
            <p:cNvSpPr/>
            <p:nvPr/>
          </p:nvSpPr>
          <p:spPr bwMode="auto">
            <a:xfrm>
              <a:off x="359092" y="2813581"/>
              <a:ext cx="366051" cy="274694"/>
            </a:xfrm>
            <a:custGeom>
              <a:avLst/>
              <a:gdLst>
                <a:gd name="T0" fmla="*/ 10732 w 21464"/>
                <a:gd name="T1" fmla="*/ 10800 h 21600"/>
                <a:gd name="T2" fmla="*/ 10732 w 21464"/>
                <a:gd name="T3" fmla="*/ 10800 h 21600"/>
                <a:gd name="T4" fmla="*/ 10732 w 21464"/>
                <a:gd name="T5" fmla="*/ 10800 h 21600"/>
                <a:gd name="T6" fmla="*/ 10732 w 21464"/>
                <a:gd name="T7" fmla="*/ 10800 h 21600"/>
              </a:gdLst>
              <a:ahLst/>
              <a:cxnLst>
                <a:cxn ang="0">
                  <a:pos x="T0" y="T1"/>
                </a:cxn>
                <a:cxn ang="0">
                  <a:pos x="T2" y="T3"/>
                </a:cxn>
                <a:cxn ang="0">
                  <a:pos x="T4" y="T5"/>
                </a:cxn>
                <a:cxn ang="0">
                  <a:pos x="T6" y="T7"/>
                </a:cxn>
              </a:cxnLst>
              <a:rect l="0" t="0" r="r" b="b"/>
              <a:pathLst>
                <a:path w="21464" h="21600">
                  <a:moveTo>
                    <a:pt x="19918" y="11754"/>
                  </a:moveTo>
                  <a:lnTo>
                    <a:pt x="16564" y="18954"/>
                  </a:lnTo>
                  <a:cubicBezTo>
                    <a:pt x="16317" y="19484"/>
                    <a:pt x="15892" y="19800"/>
                    <a:pt x="15427" y="19800"/>
                  </a:cubicBezTo>
                  <a:lnTo>
                    <a:pt x="2683" y="19800"/>
                  </a:lnTo>
                  <a:cubicBezTo>
                    <a:pt x="1943" y="19800"/>
                    <a:pt x="1341" y="18992"/>
                    <a:pt x="1341" y="18000"/>
                  </a:cubicBezTo>
                  <a:lnTo>
                    <a:pt x="1341" y="3600"/>
                  </a:lnTo>
                  <a:cubicBezTo>
                    <a:pt x="1341" y="2608"/>
                    <a:pt x="1943" y="1800"/>
                    <a:pt x="2683" y="1800"/>
                  </a:cubicBezTo>
                  <a:lnTo>
                    <a:pt x="15427" y="1800"/>
                  </a:lnTo>
                  <a:cubicBezTo>
                    <a:pt x="15892" y="1800"/>
                    <a:pt x="16317" y="2116"/>
                    <a:pt x="16564" y="2645"/>
                  </a:cubicBezTo>
                  <a:lnTo>
                    <a:pt x="19917" y="9845"/>
                  </a:lnTo>
                  <a:cubicBezTo>
                    <a:pt x="20188" y="10425"/>
                    <a:pt x="20188" y="11174"/>
                    <a:pt x="19918" y="11754"/>
                  </a:cubicBezTo>
                  <a:moveTo>
                    <a:pt x="21055" y="8891"/>
                  </a:moveTo>
                  <a:lnTo>
                    <a:pt x="17701" y="1691"/>
                  </a:lnTo>
                  <a:cubicBezTo>
                    <a:pt x="17211" y="639"/>
                    <a:pt x="16352" y="0"/>
                    <a:pt x="15427" y="0"/>
                  </a:cubicBezTo>
                  <a:lnTo>
                    <a:pt x="2683" y="0"/>
                  </a:lnTo>
                  <a:cubicBezTo>
                    <a:pt x="1201" y="0"/>
                    <a:pt x="0" y="1611"/>
                    <a:pt x="0" y="3600"/>
                  </a:cubicBezTo>
                  <a:lnTo>
                    <a:pt x="0" y="18000"/>
                  </a:lnTo>
                  <a:cubicBezTo>
                    <a:pt x="0" y="19988"/>
                    <a:pt x="1201" y="21599"/>
                    <a:pt x="2683" y="21599"/>
                  </a:cubicBezTo>
                  <a:lnTo>
                    <a:pt x="15427" y="21599"/>
                  </a:lnTo>
                  <a:cubicBezTo>
                    <a:pt x="16352" y="21599"/>
                    <a:pt x="17211" y="20960"/>
                    <a:pt x="17701" y="19908"/>
                  </a:cubicBezTo>
                  <a:lnTo>
                    <a:pt x="21055" y="12708"/>
                  </a:lnTo>
                  <a:cubicBezTo>
                    <a:pt x="21600" y="11541"/>
                    <a:pt x="21600" y="10059"/>
                    <a:pt x="21055" y="8891"/>
                  </a:cubicBezTo>
                </a:path>
              </a:pathLst>
            </a:custGeom>
            <a:grpFill/>
            <a:ln>
              <a:noFill/>
            </a:ln>
            <a:effectLst/>
          </p:spPr>
          <p:txBody>
            <a:bodyPr lIns="38100" tIns="38100" rIns="38100" bIns="38100" anchor="ctr"/>
            <a:lstStyle/>
            <a:p>
              <a:pPr defTabSz="457200"/>
              <a:endParaRPr lang="en-US" sz="3000">
                <a:solidFill>
                  <a:schemeClr val="tx1">
                    <a:lumMod val="65000"/>
                    <a:lumOff val="35000"/>
                  </a:schemeClr>
                </a:solidFill>
                <a:effectLst>
                  <a:outerShdw blurRad="38100" dist="38100" dir="2700000" algn="tl">
                    <a:srgbClr val="000000"/>
                  </a:outerShdw>
                </a:effectLst>
              </a:endParaRPr>
            </a:p>
          </p:txBody>
        </p:sp>
        <p:sp>
          <p:nvSpPr>
            <p:cNvPr id="33" name="AutoShape 119"/>
            <p:cNvSpPr/>
            <p:nvPr/>
          </p:nvSpPr>
          <p:spPr bwMode="auto">
            <a:xfrm>
              <a:off x="587481" y="2916200"/>
              <a:ext cx="68830" cy="6883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000"/>
                  </a:moveTo>
                  <a:cubicBezTo>
                    <a:pt x="6825" y="18000"/>
                    <a:pt x="3600" y="14774"/>
                    <a:pt x="3600" y="10800"/>
                  </a:cubicBezTo>
                  <a:cubicBezTo>
                    <a:pt x="3600" y="6825"/>
                    <a:pt x="6825" y="3600"/>
                    <a:pt x="10800" y="3600"/>
                  </a:cubicBezTo>
                  <a:cubicBezTo>
                    <a:pt x="14774" y="3600"/>
                    <a:pt x="17999" y="6825"/>
                    <a:pt x="17999" y="10800"/>
                  </a:cubicBezTo>
                  <a:cubicBezTo>
                    <a:pt x="17999" y="14774"/>
                    <a:pt x="14774" y="18000"/>
                    <a:pt x="10800" y="18000"/>
                  </a:cubicBezTo>
                  <a:moveTo>
                    <a:pt x="10800" y="0"/>
                  </a:moveTo>
                  <a:cubicBezTo>
                    <a:pt x="4833" y="0"/>
                    <a:pt x="0" y="4833"/>
                    <a:pt x="0" y="10800"/>
                  </a:cubicBezTo>
                  <a:cubicBezTo>
                    <a:pt x="0" y="16766"/>
                    <a:pt x="4833" y="21599"/>
                    <a:pt x="10800" y="21599"/>
                  </a:cubicBezTo>
                  <a:cubicBezTo>
                    <a:pt x="16766" y="21599"/>
                    <a:pt x="21600" y="16766"/>
                    <a:pt x="21600" y="10800"/>
                  </a:cubicBezTo>
                  <a:cubicBezTo>
                    <a:pt x="21600" y="4833"/>
                    <a:pt x="16766" y="0"/>
                    <a:pt x="10800" y="0"/>
                  </a:cubicBezTo>
                </a:path>
              </a:pathLst>
            </a:custGeom>
            <a:grpFill/>
            <a:ln>
              <a:noFill/>
            </a:ln>
            <a:effectLst/>
          </p:spPr>
          <p:txBody>
            <a:bodyPr lIns="38100" tIns="38100" rIns="38100" bIns="38100" anchor="ctr"/>
            <a:lstStyle/>
            <a:p>
              <a:pPr defTabSz="457200"/>
              <a:endParaRPr lang="en-US" sz="3000">
                <a:solidFill>
                  <a:schemeClr val="tx1">
                    <a:lumMod val="65000"/>
                    <a:lumOff val="35000"/>
                  </a:schemeClr>
                </a:solidFill>
                <a:effectLst>
                  <a:outerShdw blurRad="38100" dist="38100" dir="2700000" algn="tl">
                    <a:srgbClr val="000000"/>
                  </a:outerShdw>
                </a:effectLst>
              </a:endParaRPr>
            </a:p>
          </p:txBody>
        </p:sp>
      </p:grpSp>
      <p:sp>
        <p:nvSpPr>
          <p:cNvPr id="12" name="Rectangle 15"/>
          <p:cNvSpPr/>
          <p:nvPr/>
        </p:nvSpPr>
        <p:spPr>
          <a:xfrm>
            <a:off x="3865245" y="1926590"/>
            <a:ext cx="1873250" cy="1278890"/>
          </a:xfrm>
          <a:prstGeom prst="rect">
            <a:avLst/>
          </a:prstGeom>
        </p:spPr>
        <p:txBody>
          <a:bodyPr wrap="square">
            <a:spAutoFit/>
          </a:bodyPr>
          <a:lstStyle/>
          <a:p>
            <a:pPr marL="0" marR="0" lvl="0" algn="ctr" defTabSz="914400" rtl="0" eaLnBrk="1" latinLnBrk="0" hangingPunct="1">
              <a:lnSpc>
                <a:spcPct val="130000"/>
              </a:lnSpc>
              <a:spcBef>
                <a:spcPts val="0"/>
              </a:spcBef>
              <a:spcAft>
                <a:spcPts val="0"/>
              </a:spcAft>
              <a:buClrTx/>
              <a:buSzTx/>
              <a:buFontTx/>
              <a:buNone/>
              <a:defRPr/>
            </a:pPr>
            <a:r>
              <a:rPr lang="zh-CN" altLang="en-US" sz="1200" kern="0" noProof="0">
                <a:ln>
                  <a:noFill/>
                </a:ln>
                <a:solidFill>
                  <a:schemeClr val="tx1">
                    <a:lumMod val="65000"/>
                    <a:lumOff val="35000"/>
                  </a:schemeClr>
                </a:solidFill>
                <a:uLnTx/>
                <a:uFillTx/>
                <a:latin typeface="微软雅黑" charset="0"/>
                <a:ea typeface="微软雅黑" charset="0"/>
                <a:cs typeface="Arial" pitchFamily="34" charset="0"/>
                <a:sym typeface="+mn-ea"/>
              </a:rPr>
              <a:t>此处输入您的文本，在此处输入您的文本，在此处输入您的文本在此处输入您的文本，在此处输入您的文本</a:t>
            </a:r>
            <a:endParaRPr lang="zh-CN" altLang="en-US" sz="1200" kern="0" noProof="0" dirty="0">
              <a:ln>
                <a:noFill/>
              </a:ln>
              <a:solidFill>
                <a:schemeClr val="tx1">
                  <a:lumMod val="65000"/>
                  <a:lumOff val="35000"/>
                </a:schemeClr>
              </a:solidFill>
              <a:uLnTx/>
              <a:uFillTx/>
              <a:latin typeface="微软雅黑" charset="0"/>
              <a:ea typeface="微软雅黑" charset="0"/>
              <a:cs typeface="Arial" pitchFamily="34"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82165" y="818515"/>
            <a:ext cx="8138160" cy="5494020"/>
            <a:chOff x="3279" y="1289"/>
            <a:chExt cx="12816" cy="8652"/>
          </a:xfrm>
        </p:grpSpPr>
        <p:sp>
          <p:nvSpPr>
            <p:cNvPr id="8" name="菱形 7"/>
            <p:cNvSpPr/>
            <p:nvPr/>
          </p:nvSpPr>
          <p:spPr>
            <a:xfrm>
              <a:off x="3279" y="1289"/>
              <a:ext cx="12816" cy="8653"/>
            </a:xfrm>
            <a:prstGeom prst="diamond">
              <a:avLst/>
            </a:prstGeom>
            <a:solidFill>
              <a:schemeClr val="bg1">
                <a:alpha val="99000"/>
              </a:schemeClr>
            </a:solidFill>
            <a:ln w="12700">
              <a:solidFill>
                <a:srgbClr val="A6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菱形 1"/>
            <p:cNvSpPr/>
            <p:nvPr/>
          </p:nvSpPr>
          <p:spPr>
            <a:xfrm>
              <a:off x="3631" y="1508"/>
              <a:ext cx="12137" cy="8195"/>
            </a:xfrm>
            <a:prstGeom prst="diamond">
              <a:avLst/>
            </a:prstGeom>
            <a:solidFill>
              <a:schemeClr val="bg1">
                <a:alpha val="99000"/>
              </a:schemeClr>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3521710" y="2882900"/>
            <a:ext cx="5314950" cy="1407795"/>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7200" noProof="0" dirty="0">
                <a:ln>
                  <a:noFill/>
                </a:ln>
                <a:solidFill>
                  <a:srgbClr val="A67346"/>
                </a:solidFill>
                <a:uLnTx/>
                <a:uFillTx/>
                <a:latin typeface="Mangal" charset="0"/>
                <a:ea typeface="方正舒体" pitchFamily="2" charset="-122"/>
                <a:sym typeface="+mn-ea"/>
              </a:rPr>
              <a:t>THANKS</a:t>
            </a:r>
          </a:p>
        </p:txBody>
      </p:sp>
      <p:sp>
        <p:nvSpPr>
          <p:cNvPr id="6" name="文本框 5"/>
          <p:cNvSpPr txBox="1"/>
          <p:nvPr/>
        </p:nvSpPr>
        <p:spPr>
          <a:xfrm>
            <a:off x="4869319" y="4522470"/>
            <a:ext cx="2412365" cy="830997"/>
          </a:xfrm>
          <a:prstGeom prst="rect">
            <a:avLst/>
          </a:prstGeom>
          <a:noFill/>
          <a:ln w="9525">
            <a:noFill/>
            <a:miter/>
          </a:ln>
          <a:effectLst/>
        </p:spPr>
        <p:txBody>
          <a:bodyPr vert="horz" wrap="square" anchor="t">
            <a:spAutoFit/>
          </a:bodyPr>
          <a:lstStyle/>
          <a:p>
            <a:r>
              <a:rPr lang="zh-CN" altLang="en-US" sz="1600" b="1" dirty="0">
                <a:solidFill>
                  <a:srgbClr val="A67346"/>
                </a:solidFill>
                <a:latin typeface="微软雅黑" charset="0"/>
                <a:ea typeface="微软雅黑" charset="0"/>
              </a:rPr>
              <a:t>答辩人：</a:t>
            </a:r>
            <a:r>
              <a:rPr lang="zh-CN" altLang="en-US" sz="1600" b="1" dirty="0">
                <a:solidFill>
                  <a:srgbClr val="A67346"/>
                </a:solidFill>
                <a:latin typeface="微软雅黑" charset="0"/>
                <a:ea typeface="微软雅黑" charset="0"/>
                <a:sym typeface="+mn-lt"/>
              </a:rPr>
              <a:t>紫丁香书院 </a:t>
            </a:r>
            <a:endParaRPr lang="en-US" altLang="zh-CN" sz="1600" b="1" dirty="0">
              <a:solidFill>
                <a:srgbClr val="A67346"/>
              </a:solidFill>
              <a:latin typeface="微软雅黑" charset="0"/>
              <a:ea typeface="微软雅黑" charset="0"/>
              <a:sym typeface="+mn-lt"/>
            </a:endParaRPr>
          </a:p>
          <a:p>
            <a:r>
              <a:rPr lang="zh-CN" altLang="en-US" sz="1600" b="1" dirty="0">
                <a:solidFill>
                  <a:srgbClr val="A67346"/>
                </a:solidFill>
                <a:latin typeface="微软雅黑" charset="0"/>
                <a:ea typeface="微软雅黑" charset="0"/>
                <a:sym typeface="Arial" panose="020B0604020202020204" pitchFamily="34" charset="0"/>
              </a:rPr>
              <a:t>公众</a:t>
            </a:r>
            <a:r>
              <a:rPr lang="en-US" altLang="zh-CN" sz="1600" b="1" dirty="0">
                <a:solidFill>
                  <a:srgbClr val="A67346"/>
                </a:solidFill>
                <a:latin typeface="微软雅黑" charset="0"/>
                <a:ea typeface="微软雅黑" charset="0"/>
                <a:sym typeface="Arial" panose="020B0604020202020204" pitchFamily="34" charset="0"/>
              </a:rPr>
              <a:t>qq1689929593</a:t>
            </a:r>
            <a:endParaRPr lang="en-US" altLang="zh-CN" sz="1600" b="1" dirty="0">
              <a:solidFill>
                <a:srgbClr val="A67346"/>
              </a:solidFill>
              <a:latin typeface="微软雅黑" charset="0"/>
              <a:ea typeface="微软雅黑" charset="0"/>
            </a:endParaRPr>
          </a:p>
          <a:p>
            <a:pPr lvl="0" algn="ctr" eaLnBrk="0" latinLnBrk="0" hangingPunct="0"/>
            <a:endParaRPr lang="en-US" altLang="zh-CN" sz="1600" b="1" dirty="0">
              <a:solidFill>
                <a:srgbClr val="A67346"/>
              </a:solidFill>
              <a:latin typeface="微软雅黑" charset="0"/>
              <a:ea typeface="微软雅黑"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82165" y="818515"/>
            <a:ext cx="8138160" cy="5494020"/>
            <a:chOff x="3279" y="1289"/>
            <a:chExt cx="12816" cy="8652"/>
          </a:xfrm>
        </p:grpSpPr>
        <p:sp>
          <p:nvSpPr>
            <p:cNvPr id="8" name="菱形 7"/>
            <p:cNvSpPr/>
            <p:nvPr/>
          </p:nvSpPr>
          <p:spPr>
            <a:xfrm>
              <a:off x="3279" y="1289"/>
              <a:ext cx="12816" cy="8653"/>
            </a:xfrm>
            <a:prstGeom prst="diamond">
              <a:avLst/>
            </a:prstGeom>
            <a:solidFill>
              <a:schemeClr val="bg1">
                <a:alpha val="99000"/>
              </a:schemeClr>
            </a:solidFill>
            <a:ln w="12700">
              <a:solidFill>
                <a:srgbClr val="A6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菱形 1"/>
            <p:cNvSpPr/>
            <p:nvPr/>
          </p:nvSpPr>
          <p:spPr>
            <a:xfrm>
              <a:off x="3631" y="1508"/>
              <a:ext cx="12137" cy="8195"/>
            </a:xfrm>
            <a:prstGeom prst="diamond">
              <a:avLst/>
            </a:prstGeom>
            <a:solidFill>
              <a:schemeClr val="bg1">
                <a:alpha val="99000"/>
              </a:schemeClr>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4977765" y="1698625"/>
            <a:ext cx="2362835" cy="184404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11500" noProof="0" dirty="0">
                <a:ln>
                  <a:noFill/>
                </a:ln>
                <a:solidFill>
                  <a:srgbClr val="A67346"/>
                </a:solidFill>
                <a:uLnTx/>
                <a:uFillTx/>
                <a:latin typeface="Iskoola Pota" charset="0"/>
                <a:ea typeface="方正舒体" pitchFamily="2" charset="-122"/>
                <a:sym typeface="+mn-ea"/>
              </a:rPr>
              <a:t>01</a:t>
            </a:r>
          </a:p>
        </p:txBody>
      </p:sp>
      <p:sp>
        <p:nvSpPr>
          <p:cNvPr id="4" name="文本框 3"/>
          <p:cNvSpPr txBox="1"/>
          <p:nvPr/>
        </p:nvSpPr>
        <p:spPr>
          <a:xfrm>
            <a:off x="2712720" y="3267710"/>
            <a:ext cx="6924040" cy="874395"/>
          </a:xfrm>
          <a:prstGeom prst="rect">
            <a:avLst/>
          </a:prstGeom>
          <a:noFill/>
        </p:spPr>
        <p:txBody>
          <a:bodyPr wrap="square" rtlCol="0">
            <a:spAutoFit/>
          </a:bodyPr>
          <a:lstStyle/>
          <a:p>
            <a:pPr algn="ctr"/>
            <a:r>
              <a:rPr lang="zh-CN" altLang="en-US" sz="4800" b="1">
                <a:solidFill>
                  <a:srgbClr val="A67346"/>
                </a:solidFill>
                <a:latin typeface="微软雅黑" charset="0"/>
                <a:ea typeface="微软雅黑" charset="0"/>
                <a:sym typeface="+mn-ea"/>
              </a:rPr>
              <a:t>选题背景与意义</a:t>
            </a:r>
          </a:p>
        </p:txBody>
      </p:sp>
      <p:sp>
        <p:nvSpPr>
          <p:cNvPr id="16" name="文本框 36"/>
          <p:cNvSpPr txBox="1"/>
          <p:nvPr/>
        </p:nvSpPr>
        <p:spPr>
          <a:xfrm>
            <a:off x="3692525" y="4091305"/>
            <a:ext cx="480568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rgbClr val="A67346"/>
                </a:solidFill>
                <a:latin typeface="微软雅黑" charset="0"/>
                <a:ea typeface="微软雅黑" charset="0"/>
                <a:sym typeface="+mn-ea"/>
              </a:rPr>
              <a:t>单击此处输入您的文本，单击此处输入您的文，本单击此处输入您的文本，本单击此处输入您的文本更多模板：亮亮图文旗舰店</a:t>
            </a:r>
            <a:r>
              <a:rPr lang="en-US" altLang="zh-CN" sz="1200" dirty="0">
                <a:solidFill>
                  <a:srgbClr val="A67346"/>
                </a:solidFill>
                <a:latin typeface="微软雅黑" charset="0"/>
                <a:ea typeface="微软雅黑" charset="0"/>
                <a:sym typeface="+mn-ea"/>
              </a:rPr>
              <a:t>https://liangliangtuwen.tmall.com</a:t>
            </a:r>
            <a:endParaRPr lang="zh-CN" altLang="en-US" sz="1200" dirty="0">
              <a:solidFill>
                <a:srgbClr val="A67346"/>
              </a:solidFill>
              <a:latin typeface="微软雅黑" charset="0"/>
              <a:ea typeface="微软雅黑"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Freeform 7"/>
          <p:cNvSpPr>
            <a:spLocks noEditPoints="1"/>
          </p:cNvSpPr>
          <p:nvPr/>
        </p:nvSpPr>
        <p:spPr bwMode="auto">
          <a:xfrm>
            <a:off x="1838960" y="2284095"/>
            <a:ext cx="2633980" cy="2364740"/>
          </a:xfrm>
          <a:custGeom>
            <a:avLst/>
            <a:gdLst>
              <a:gd name="T0" fmla="*/ 543 w 907"/>
              <a:gd name="T1" fmla="*/ 696 h 814"/>
              <a:gd name="T2" fmla="*/ 592 w 907"/>
              <a:gd name="T3" fmla="*/ 745 h 814"/>
              <a:gd name="T4" fmla="*/ 138 w 907"/>
              <a:gd name="T5" fmla="*/ 449 h 814"/>
              <a:gd name="T6" fmla="*/ 126 w 907"/>
              <a:gd name="T7" fmla="*/ 433 h 814"/>
              <a:gd name="T8" fmla="*/ 223 w 907"/>
              <a:gd name="T9" fmla="*/ 405 h 814"/>
              <a:gd name="T10" fmla="*/ 383 w 907"/>
              <a:gd name="T11" fmla="*/ 427 h 814"/>
              <a:gd name="T12" fmla="*/ 391 w 907"/>
              <a:gd name="T13" fmla="*/ 441 h 814"/>
              <a:gd name="T14" fmla="*/ 345 w 907"/>
              <a:gd name="T15" fmla="*/ 441 h 814"/>
              <a:gd name="T16" fmla="*/ 197 w 907"/>
              <a:gd name="T17" fmla="*/ 433 h 814"/>
              <a:gd name="T18" fmla="*/ 138 w 907"/>
              <a:gd name="T19" fmla="*/ 370 h 814"/>
              <a:gd name="T20" fmla="*/ 126 w 907"/>
              <a:gd name="T21" fmla="*/ 354 h 814"/>
              <a:gd name="T22" fmla="*/ 223 w 907"/>
              <a:gd name="T23" fmla="*/ 326 h 814"/>
              <a:gd name="T24" fmla="*/ 383 w 907"/>
              <a:gd name="T25" fmla="*/ 348 h 814"/>
              <a:gd name="T26" fmla="*/ 391 w 907"/>
              <a:gd name="T27" fmla="*/ 362 h 814"/>
              <a:gd name="T28" fmla="*/ 345 w 907"/>
              <a:gd name="T29" fmla="*/ 362 h 814"/>
              <a:gd name="T30" fmla="*/ 197 w 907"/>
              <a:gd name="T31" fmla="*/ 354 h 814"/>
              <a:gd name="T32" fmla="*/ 138 w 907"/>
              <a:gd name="T33" fmla="*/ 299 h 814"/>
              <a:gd name="T34" fmla="*/ 126 w 907"/>
              <a:gd name="T35" fmla="*/ 281 h 814"/>
              <a:gd name="T36" fmla="*/ 223 w 907"/>
              <a:gd name="T37" fmla="*/ 255 h 814"/>
              <a:gd name="T38" fmla="*/ 383 w 907"/>
              <a:gd name="T39" fmla="*/ 275 h 814"/>
              <a:gd name="T40" fmla="*/ 391 w 907"/>
              <a:gd name="T41" fmla="*/ 291 h 814"/>
              <a:gd name="T42" fmla="*/ 345 w 907"/>
              <a:gd name="T43" fmla="*/ 289 h 814"/>
              <a:gd name="T44" fmla="*/ 197 w 907"/>
              <a:gd name="T45" fmla="*/ 283 h 814"/>
              <a:gd name="T46" fmla="*/ 138 w 907"/>
              <a:gd name="T47" fmla="*/ 225 h 814"/>
              <a:gd name="T48" fmla="*/ 126 w 907"/>
              <a:gd name="T49" fmla="*/ 206 h 814"/>
              <a:gd name="T50" fmla="*/ 223 w 907"/>
              <a:gd name="T51" fmla="*/ 178 h 814"/>
              <a:gd name="T52" fmla="*/ 383 w 907"/>
              <a:gd name="T53" fmla="*/ 200 h 814"/>
              <a:gd name="T54" fmla="*/ 391 w 907"/>
              <a:gd name="T55" fmla="*/ 214 h 814"/>
              <a:gd name="T56" fmla="*/ 345 w 907"/>
              <a:gd name="T57" fmla="*/ 214 h 814"/>
              <a:gd name="T58" fmla="*/ 197 w 907"/>
              <a:gd name="T59" fmla="*/ 206 h 814"/>
              <a:gd name="T60" fmla="*/ 138 w 907"/>
              <a:gd name="T61" fmla="*/ 156 h 814"/>
              <a:gd name="T62" fmla="*/ 126 w 907"/>
              <a:gd name="T63" fmla="*/ 138 h 814"/>
              <a:gd name="T64" fmla="*/ 223 w 907"/>
              <a:gd name="T65" fmla="*/ 111 h 814"/>
              <a:gd name="T66" fmla="*/ 383 w 907"/>
              <a:gd name="T67" fmla="*/ 131 h 814"/>
              <a:gd name="T68" fmla="*/ 391 w 907"/>
              <a:gd name="T69" fmla="*/ 148 h 814"/>
              <a:gd name="T70" fmla="*/ 345 w 907"/>
              <a:gd name="T71" fmla="*/ 146 h 814"/>
              <a:gd name="T72" fmla="*/ 197 w 907"/>
              <a:gd name="T73" fmla="*/ 140 h 814"/>
              <a:gd name="T74" fmla="*/ 877 w 907"/>
              <a:gd name="T75" fmla="*/ 125 h 814"/>
              <a:gd name="T76" fmla="*/ 905 w 907"/>
              <a:gd name="T77" fmla="*/ 156 h 814"/>
              <a:gd name="T78" fmla="*/ 899 w 907"/>
              <a:gd name="T79" fmla="*/ 702 h 814"/>
              <a:gd name="T80" fmla="*/ 626 w 907"/>
              <a:gd name="T81" fmla="*/ 721 h 814"/>
              <a:gd name="T82" fmla="*/ 620 w 907"/>
              <a:gd name="T83" fmla="*/ 806 h 814"/>
              <a:gd name="T84" fmla="*/ 492 w 907"/>
              <a:gd name="T85" fmla="*/ 808 h 814"/>
              <a:gd name="T86" fmla="*/ 468 w 907"/>
              <a:gd name="T87" fmla="*/ 810 h 814"/>
              <a:gd name="T88" fmla="*/ 31 w 907"/>
              <a:gd name="T89" fmla="*/ 719 h 814"/>
              <a:gd name="T90" fmla="*/ 0 w 907"/>
              <a:gd name="T91" fmla="*/ 690 h 814"/>
              <a:gd name="T92" fmla="*/ 9 w 907"/>
              <a:gd name="T93" fmla="*/ 138 h 814"/>
              <a:gd name="T94" fmla="*/ 33 w 907"/>
              <a:gd name="T95" fmla="*/ 67 h 814"/>
              <a:gd name="T96" fmla="*/ 102 w 907"/>
              <a:gd name="T97" fmla="*/ 26 h 814"/>
              <a:gd name="T98" fmla="*/ 260 w 907"/>
              <a:gd name="T99" fmla="*/ 0 h 814"/>
              <a:gd name="T100" fmla="*/ 381 w 907"/>
              <a:gd name="T101" fmla="*/ 18 h 814"/>
              <a:gd name="T102" fmla="*/ 527 w 907"/>
              <a:gd name="T103" fmla="*/ 16 h 814"/>
              <a:gd name="T104" fmla="*/ 652 w 907"/>
              <a:gd name="T105" fmla="*/ 0 h 814"/>
              <a:gd name="T106" fmla="*/ 806 w 907"/>
              <a:gd name="T107" fmla="*/ 28 h 814"/>
              <a:gd name="T108" fmla="*/ 869 w 907"/>
              <a:gd name="T109" fmla="*/ 67 h 814"/>
              <a:gd name="T110" fmla="*/ 626 w 907"/>
              <a:gd name="T111" fmla="*/ 557 h 814"/>
              <a:gd name="T112" fmla="*/ 816 w 907"/>
              <a:gd name="T113" fmla="*/ 593 h 814"/>
              <a:gd name="T114" fmla="*/ 652 w 907"/>
              <a:gd name="T115" fmla="*/ 53 h 814"/>
              <a:gd name="T116" fmla="*/ 260 w 907"/>
              <a:gd name="T117" fmla="*/ 53 h 814"/>
              <a:gd name="T118" fmla="*/ 130 w 907"/>
              <a:gd name="T119" fmla="*/ 73 h 814"/>
              <a:gd name="T120" fmla="*/ 130 w 907"/>
              <a:gd name="T121" fmla="*/ 575 h 814"/>
              <a:gd name="T122" fmla="*/ 260 w 907"/>
              <a:gd name="T123" fmla="*/ 557 h 814"/>
              <a:gd name="T124" fmla="*/ 424 w 907"/>
              <a:gd name="T125" fmla="*/ 91 h 8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907" h="814">
                <a:moveTo>
                  <a:pt x="496" y="73"/>
                </a:moveTo>
                <a:lnTo>
                  <a:pt x="496" y="751"/>
                </a:lnTo>
                <a:lnTo>
                  <a:pt x="533" y="702"/>
                </a:lnTo>
                <a:lnTo>
                  <a:pt x="533" y="702"/>
                </a:lnTo>
                <a:lnTo>
                  <a:pt x="539" y="698"/>
                </a:lnTo>
                <a:lnTo>
                  <a:pt x="543" y="696"/>
                </a:lnTo>
                <a:lnTo>
                  <a:pt x="551" y="698"/>
                </a:lnTo>
                <a:lnTo>
                  <a:pt x="557" y="700"/>
                </a:lnTo>
                <a:lnTo>
                  <a:pt x="557" y="700"/>
                </a:lnTo>
                <a:lnTo>
                  <a:pt x="559" y="702"/>
                </a:lnTo>
                <a:lnTo>
                  <a:pt x="559" y="702"/>
                </a:lnTo>
                <a:lnTo>
                  <a:pt x="592" y="745"/>
                </a:lnTo>
                <a:lnTo>
                  <a:pt x="592" y="46"/>
                </a:lnTo>
                <a:lnTo>
                  <a:pt x="496" y="73"/>
                </a:lnTo>
                <a:lnTo>
                  <a:pt x="496" y="73"/>
                </a:lnTo>
                <a:close/>
                <a:moveTo>
                  <a:pt x="142" y="449"/>
                </a:moveTo>
                <a:lnTo>
                  <a:pt x="142" y="449"/>
                </a:lnTo>
                <a:lnTo>
                  <a:pt x="138" y="449"/>
                </a:lnTo>
                <a:lnTo>
                  <a:pt x="132" y="449"/>
                </a:lnTo>
                <a:lnTo>
                  <a:pt x="130" y="447"/>
                </a:lnTo>
                <a:lnTo>
                  <a:pt x="126" y="443"/>
                </a:lnTo>
                <a:lnTo>
                  <a:pt x="126" y="443"/>
                </a:lnTo>
                <a:lnTo>
                  <a:pt x="126" y="437"/>
                </a:lnTo>
                <a:lnTo>
                  <a:pt x="126" y="433"/>
                </a:lnTo>
                <a:lnTo>
                  <a:pt x="130" y="429"/>
                </a:lnTo>
                <a:lnTo>
                  <a:pt x="134" y="427"/>
                </a:lnTo>
                <a:lnTo>
                  <a:pt x="134" y="427"/>
                </a:lnTo>
                <a:lnTo>
                  <a:pt x="162" y="417"/>
                </a:lnTo>
                <a:lnTo>
                  <a:pt x="193" y="409"/>
                </a:lnTo>
                <a:lnTo>
                  <a:pt x="223" y="405"/>
                </a:lnTo>
                <a:lnTo>
                  <a:pt x="254" y="405"/>
                </a:lnTo>
                <a:lnTo>
                  <a:pt x="254" y="405"/>
                </a:lnTo>
                <a:lnTo>
                  <a:pt x="286" y="405"/>
                </a:lnTo>
                <a:lnTo>
                  <a:pt x="318" y="409"/>
                </a:lnTo>
                <a:lnTo>
                  <a:pt x="351" y="417"/>
                </a:lnTo>
                <a:lnTo>
                  <a:pt x="383" y="427"/>
                </a:lnTo>
                <a:lnTo>
                  <a:pt x="383" y="427"/>
                </a:lnTo>
                <a:lnTo>
                  <a:pt x="387" y="429"/>
                </a:lnTo>
                <a:lnTo>
                  <a:pt x="389" y="433"/>
                </a:lnTo>
                <a:lnTo>
                  <a:pt x="391" y="437"/>
                </a:lnTo>
                <a:lnTo>
                  <a:pt x="391" y="441"/>
                </a:lnTo>
                <a:lnTo>
                  <a:pt x="391" y="441"/>
                </a:lnTo>
                <a:lnTo>
                  <a:pt x="389" y="445"/>
                </a:lnTo>
                <a:lnTo>
                  <a:pt x="385" y="449"/>
                </a:lnTo>
                <a:lnTo>
                  <a:pt x="381" y="449"/>
                </a:lnTo>
                <a:lnTo>
                  <a:pt x="375" y="449"/>
                </a:lnTo>
                <a:lnTo>
                  <a:pt x="375" y="449"/>
                </a:lnTo>
                <a:lnTo>
                  <a:pt x="345" y="441"/>
                </a:lnTo>
                <a:lnTo>
                  <a:pt x="314" y="433"/>
                </a:lnTo>
                <a:lnTo>
                  <a:pt x="284" y="429"/>
                </a:lnTo>
                <a:lnTo>
                  <a:pt x="254" y="429"/>
                </a:lnTo>
                <a:lnTo>
                  <a:pt x="254" y="429"/>
                </a:lnTo>
                <a:lnTo>
                  <a:pt x="225" y="429"/>
                </a:lnTo>
                <a:lnTo>
                  <a:pt x="197" y="433"/>
                </a:lnTo>
                <a:lnTo>
                  <a:pt x="168" y="441"/>
                </a:lnTo>
                <a:lnTo>
                  <a:pt x="142" y="449"/>
                </a:lnTo>
                <a:lnTo>
                  <a:pt x="142" y="449"/>
                </a:lnTo>
                <a:close/>
                <a:moveTo>
                  <a:pt x="142" y="370"/>
                </a:moveTo>
                <a:lnTo>
                  <a:pt x="142" y="370"/>
                </a:lnTo>
                <a:lnTo>
                  <a:pt x="138" y="370"/>
                </a:lnTo>
                <a:lnTo>
                  <a:pt x="132" y="370"/>
                </a:lnTo>
                <a:lnTo>
                  <a:pt x="130" y="368"/>
                </a:lnTo>
                <a:lnTo>
                  <a:pt x="126" y="364"/>
                </a:lnTo>
                <a:lnTo>
                  <a:pt x="126" y="364"/>
                </a:lnTo>
                <a:lnTo>
                  <a:pt x="126" y="358"/>
                </a:lnTo>
                <a:lnTo>
                  <a:pt x="126" y="354"/>
                </a:lnTo>
                <a:lnTo>
                  <a:pt x="130" y="350"/>
                </a:lnTo>
                <a:lnTo>
                  <a:pt x="134" y="348"/>
                </a:lnTo>
                <a:lnTo>
                  <a:pt x="134" y="348"/>
                </a:lnTo>
                <a:lnTo>
                  <a:pt x="162" y="338"/>
                </a:lnTo>
                <a:lnTo>
                  <a:pt x="193" y="330"/>
                </a:lnTo>
                <a:lnTo>
                  <a:pt x="223" y="326"/>
                </a:lnTo>
                <a:lnTo>
                  <a:pt x="254" y="324"/>
                </a:lnTo>
                <a:lnTo>
                  <a:pt x="254" y="324"/>
                </a:lnTo>
                <a:lnTo>
                  <a:pt x="286" y="326"/>
                </a:lnTo>
                <a:lnTo>
                  <a:pt x="318" y="330"/>
                </a:lnTo>
                <a:lnTo>
                  <a:pt x="351" y="338"/>
                </a:lnTo>
                <a:lnTo>
                  <a:pt x="383" y="348"/>
                </a:lnTo>
                <a:lnTo>
                  <a:pt x="383" y="348"/>
                </a:lnTo>
                <a:lnTo>
                  <a:pt x="387" y="350"/>
                </a:lnTo>
                <a:lnTo>
                  <a:pt x="389" y="354"/>
                </a:lnTo>
                <a:lnTo>
                  <a:pt x="391" y="358"/>
                </a:lnTo>
                <a:lnTo>
                  <a:pt x="391" y="362"/>
                </a:lnTo>
                <a:lnTo>
                  <a:pt x="391" y="362"/>
                </a:lnTo>
                <a:lnTo>
                  <a:pt x="389" y="366"/>
                </a:lnTo>
                <a:lnTo>
                  <a:pt x="385" y="370"/>
                </a:lnTo>
                <a:lnTo>
                  <a:pt x="381" y="370"/>
                </a:lnTo>
                <a:lnTo>
                  <a:pt x="375" y="370"/>
                </a:lnTo>
                <a:lnTo>
                  <a:pt x="375" y="370"/>
                </a:lnTo>
                <a:lnTo>
                  <a:pt x="345" y="362"/>
                </a:lnTo>
                <a:lnTo>
                  <a:pt x="314" y="354"/>
                </a:lnTo>
                <a:lnTo>
                  <a:pt x="284" y="350"/>
                </a:lnTo>
                <a:lnTo>
                  <a:pt x="254" y="350"/>
                </a:lnTo>
                <a:lnTo>
                  <a:pt x="254" y="350"/>
                </a:lnTo>
                <a:lnTo>
                  <a:pt x="225" y="350"/>
                </a:lnTo>
                <a:lnTo>
                  <a:pt x="197" y="354"/>
                </a:lnTo>
                <a:lnTo>
                  <a:pt x="168" y="360"/>
                </a:lnTo>
                <a:lnTo>
                  <a:pt x="142" y="370"/>
                </a:lnTo>
                <a:lnTo>
                  <a:pt x="142" y="370"/>
                </a:lnTo>
                <a:close/>
                <a:moveTo>
                  <a:pt x="142" y="299"/>
                </a:moveTo>
                <a:lnTo>
                  <a:pt x="142" y="299"/>
                </a:lnTo>
                <a:lnTo>
                  <a:pt x="138" y="299"/>
                </a:lnTo>
                <a:lnTo>
                  <a:pt x="132" y="297"/>
                </a:lnTo>
                <a:lnTo>
                  <a:pt x="130" y="295"/>
                </a:lnTo>
                <a:lnTo>
                  <a:pt x="126" y="291"/>
                </a:lnTo>
                <a:lnTo>
                  <a:pt x="126" y="291"/>
                </a:lnTo>
                <a:lnTo>
                  <a:pt x="126" y="287"/>
                </a:lnTo>
                <a:lnTo>
                  <a:pt x="126" y="281"/>
                </a:lnTo>
                <a:lnTo>
                  <a:pt x="130" y="277"/>
                </a:lnTo>
                <a:lnTo>
                  <a:pt x="134" y="275"/>
                </a:lnTo>
                <a:lnTo>
                  <a:pt x="134" y="275"/>
                </a:lnTo>
                <a:lnTo>
                  <a:pt x="162" y="265"/>
                </a:lnTo>
                <a:lnTo>
                  <a:pt x="193" y="259"/>
                </a:lnTo>
                <a:lnTo>
                  <a:pt x="223" y="255"/>
                </a:lnTo>
                <a:lnTo>
                  <a:pt x="254" y="253"/>
                </a:lnTo>
                <a:lnTo>
                  <a:pt x="254" y="253"/>
                </a:lnTo>
                <a:lnTo>
                  <a:pt x="286" y="255"/>
                </a:lnTo>
                <a:lnTo>
                  <a:pt x="318" y="259"/>
                </a:lnTo>
                <a:lnTo>
                  <a:pt x="351" y="265"/>
                </a:lnTo>
                <a:lnTo>
                  <a:pt x="383" y="275"/>
                </a:lnTo>
                <a:lnTo>
                  <a:pt x="383" y="275"/>
                </a:lnTo>
                <a:lnTo>
                  <a:pt x="387" y="277"/>
                </a:lnTo>
                <a:lnTo>
                  <a:pt x="389" y="281"/>
                </a:lnTo>
                <a:lnTo>
                  <a:pt x="391" y="285"/>
                </a:lnTo>
                <a:lnTo>
                  <a:pt x="391" y="291"/>
                </a:lnTo>
                <a:lnTo>
                  <a:pt x="391" y="291"/>
                </a:lnTo>
                <a:lnTo>
                  <a:pt x="389" y="295"/>
                </a:lnTo>
                <a:lnTo>
                  <a:pt x="385" y="297"/>
                </a:lnTo>
                <a:lnTo>
                  <a:pt x="381" y="299"/>
                </a:lnTo>
                <a:lnTo>
                  <a:pt x="375" y="299"/>
                </a:lnTo>
                <a:lnTo>
                  <a:pt x="375" y="299"/>
                </a:lnTo>
                <a:lnTo>
                  <a:pt x="345" y="289"/>
                </a:lnTo>
                <a:lnTo>
                  <a:pt x="314" y="283"/>
                </a:lnTo>
                <a:lnTo>
                  <a:pt x="284" y="279"/>
                </a:lnTo>
                <a:lnTo>
                  <a:pt x="254" y="277"/>
                </a:lnTo>
                <a:lnTo>
                  <a:pt x="254" y="277"/>
                </a:lnTo>
                <a:lnTo>
                  <a:pt x="225" y="279"/>
                </a:lnTo>
                <a:lnTo>
                  <a:pt x="197" y="283"/>
                </a:lnTo>
                <a:lnTo>
                  <a:pt x="168" y="289"/>
                </a:lnTo>
                <a:lnTo>
                  <a:pt x="142" y="299"/>
                </a:lnTo>
                <a:lnTo>
                  <a:pt x="142" y="299"/>
                </a:lnTo>
                <a:close/>
                <a:moveTo>
                  <a:pt x="142" y="223"/>
                </a:moveTo>
                <a:lnTo>
                  <a:pt x="142" y="223"/>
                </a:lnTo>
                <a:lnTo>
                  <a:pt x="138" y="225"/>
                </a:lnTo>
                <a:lnTo>
                  <a:pt x="132" y="223"/>
                </a:lnTo>
                <a:lnTo>
                  <a:pt x="130" y="221"/>
                </a:lnTo>
                <a:lnTo>
                  <a:pt x="126" y="216"/>
                </a:lnTo>
                <a:lnTo>
                  <a:pt x="126" y="216"/>
                </a:lnTo>
                <a:lnTo>
                  <a:pt x="126" y="210"/>
                </a:lnTo>
                <a:lnTo>
                  <a:pt x="126" y="206"/>
                </a:lnTo>
                <a:lnTo>
                  <a:pt x="130" y="202"/>
                </a:lnTo>
                <a:lnTo>
                  <a:pt x="134" y="200"/>
                </a:lnTo>
                <a:lnTo>
                  <a:pt x="134" y="200"/>
                </a:lnTo>
                <a:lnTo>
                  <a:pt x="162" y="190"/>
                </a:lnTo>
                <a:lnTo>
                  <a:pt x="193" y="182"/>
                </a:lnTo>
                <a:lnTo>
                  <a:pt x="223" y="178"/>
                </a:lnTo>
                <a:lnTo>
                  <a:pt x="254" y="178"/>
                </a:lnTo>
                <a:lnTo>
                  <a:pt x="254" y="178"/>
                </a:lnTo>
                <a:lnTo>
                  <a:pt x="286" y="178"/>
                </a:lnTo>
                <a:lnTo>
                  <a:pt x="318" y="184"/>
                </a:lnTo>
                <a:lnTo>
                  <a:pt x="351" y="190"/>
                </a:lnTo>
                <a:lnTo>
                  <a:pt x="383" y="200"/>
                </a:lnTo>
                <a:lnTo>
                  <a:pt x="383" y="200"/>
                </a:lnTo>
                <a:lnTo>
                  <a:pt x="387" y="202"/>
                </a:lnTo>
                <a:lnTo>
                  <a:pt x="389" y="206"/>
                </a:lnTo>
                <a:lnTo>
                  <a:pt x="391" y="210"/>
                </a:lnTo>
                <a:lnTo>
                  <a:pt x="391" y="214"/>
                </a:lnTo>
                <a:lnTo>
                  <a:pt x="391" y="214"/>
                </a:lnTo>
                <a:lnTo>
                  <a:pt x="389" y="221"/>
                </a:lnTo>
                <a:lnTo>
                  <a:pt x="385" y="223"/>
                </a:lnTo>
                <a:lnTo>
                  <a:pt x="381" y="225"/>
                </a:lnTo>
                <a:lnTo>
                  <a:pt x="375" y="223"/>
                </a:lnTo>
                <a:lnTo>
                  <a:pt x="375" y="223"/>
                </a:lnTo>
                <a:lnTo>
                  <a:pt x="345" y="214"/>
                </a:lnTo>
                <a:lnTo>
                  <a:pt x="314" y="208"/>
                </a:lnTo>
                <a:lnTo>
                  <a:pt x="284" y="204"/>
                </a:lnTo>
                <a:lnTo>
                  <a:pt x="254" y="202"/>
                </a:lnTo>
                <a:lnTo>
                  <a:pt x="254" y="202"/>
                </a:lnTo>
                <a:lnTo>
                  <a:pt x="225" y="204"/>
                </a:lnTo>
                <a:lnTo>
                  <a:pt x="197" y="206"/>
                </a:lnTo>
                <a:lnTo>
                  <a:pt x="168" y="214"/>
                </a:lnTo>
                <a:lnTo>
                  <a:pt x="142" y="223"/>
                </a:lnTo>
                <a:lnTo>
                  <a:pt x="142" y="223"/>
                </a:lnTo>
                <a:close/>
                <a:moveTo>
                  <a:pt x="142" y="154"/>
                </a:moveTo>
                <a:lnTo>
                  <a:pt x="142" y="154"/>
                </a:lnTo>
                <a:lnTo>
                  <a:pt x="138" y="156"/>
                </a:lnTo>
                <a:lnTo>
                  <a:pt x="132" y="154"/>
                </a:lnTo>
                <a:lnTo>
                  <a:pt x="130" y="152"/>
                </a:lnTo>
                <a:lnTo>
                  <a:pt x="126" y="148"/>
                </a:lnTo>
                <a:lnTo>
                  <a:pt x="126" y="148"/>
                </a:lnTo>
                <a:lnTo>
                  <a:pt x="126" y="144"/>
                </a:lnTo>
                <a:lnTo>
                  <a:pt x="126" y="138"/>
                </a:lnTo>
                <a:lnTo>
                  <a:pt x="130" y="134"/>
                </a:lnTo>
                <a:lnTo>
                  <a:pt x="134" y="131"/>
                </a:lnTo>
                <a:lnTo>
                  <a:pt x="134" y="131"/>
                </a:lnTo>
                <a:lnTo>
                  <a:pt x="162" y="121"/>
                </a:lnTo>
                <a:lnTo>
                  <a:pt x="193" y="115"/>
                </a:lnTo>
                <a:lnTo>
                  <a:pt x="223" y="111"/>
                </a:lnTo>
                <a:lnTo>
                  <a:pt x="254" y="109"/>
                </a:lnTo>
                <a:lnTo>
                  <a:pt x="254" y="109"/>
                </a:lnTo>
                <a:lnTo>
                  <a:pt x="286" y="111"/>
                </a:lnTo>
                <a:lnTo>
                  <a:pt x="318" y="115"/>
                </a:lnTo>
                <a:lnTo>
                  <a:pt x="351" y="121"/>
                </a:lnTo>
                <a:lnTo>
                  <a:pt x="383" y="131"/>
                </a:lnTo>
                <a:lnTo>
                  <a:pt x="383" y="131"/>
                </a:lnTo>
                <a:lnTo>
                  <a:pt x="387" y="134"/>
                </a:lnTo>
                <a:lnTo>
                  <a:pt x="389" y="138"/>
                </a:lnTo>
                <a:lnTo>
                  <a:pt x="391" y="142"/>
                </a:lnTo>
                <a:lnTo>
                  <a:pt x="391" y="148"/>
                </a:lnTo>
                <a:lnTo>
                  <a:pt x="391" y="148"/>
                </a:lnTo>
                <a:lnTo>
                  <a:pt x="389" y="152"/>
                </a:lnTo>
                <a:lnTo>
                  <a:pt x="385" y="154"/>
                </a:lnTo>
                <a:lnTo>
                  <a:pt x="381" y="156"/>
                </a:lnTo>
                <a:lnTo>
                  <a:pt x="375" y="156"/>
                </a:lnTo>
                <a:lnTo>
                  <a:pt x="375" y="156"/>
                </a:lnTo>
                <a:lnTo>
                  <a:pt x="345" y="146"/>
                </a:lnTo>
                <a:lnTo>
                  <a:pt x="314" y="140"/>
                </a:lnTo>
                <a:lnTo>
                  <a:pt x="284" y="136"/>
                </a:lnTo>
                <a:lnTo>
                  <a:pt x="254" y="134"/>
                </a:lnTo>
                <a:lnTo>
                  <a:pt x="254" y="134"/>
                </a:lnTo>
                <a:lnTo>
                  <a:pt x="225" y="136"/>
                </a:lnTo>
                <a:lnTo>
                  <a:pt x="197" y="140"/>
                </a:lnTo>
                <a:lnTo>
                  <a:pt x="168" y="146"/>
                </a:lnTo>
                <a:lnTo>
                  <a:pt x="142" y="154"/>
                </a:lnTo>
                <a:lnTo>
                  <a:pt x="142" y="154"/>
                </a:lnTo>
                <a:close/>
                <a:moveTo>
                  <a:pt x="871" y="125"/>
                </a:moveTo>
                <a:lnTo>
                  <a:pt x="871" y="125"/>
                </a:lnTo>
                <a:lnTo>
                  <a:pt x="877" y="125"/>
                </a:lnTo>
                <a:lnTo>
                  <a:pt x="885" y="129"/>
                </a:lnTo>
                <a:lnTo>
                  <a:pt x="891" y="131"/>
                </a:lnTo>
                <a:lnTo>
                  <a:pt x="895" y="138"/>
                </a:lnTo>
                <a:lnTo>
                  <a:pt x="901" y="142"/>
                </a:lnTo>
                <a:lnTo>
                  <a:pt x="903" y="150"/>
                </a:lnTo>
                <a:lnTo>
                  <a:pt x="905" y="156"/>
                </a:lnTo>
                <a:lnTo>
                  <a:pt x="907" y="164"/>
                </a:lnTo>
                <a:lnTo>
                  <a:pt x="907" y="682"/>
                </a:lnTo>
                <a:lnTo>
                  <a:pt x="907" y="682"/>
                </a:lnTo>
                <a:lnTo>
                  <a:pt x="905" y="690"/>
                </a:lnTo>
                <a:lnTo>
                  <a:pt x="903" y="696"/>
                </a:lnTo>
                <a:lnTo>
                  <a:pt x="899" y="702"/>
                </a:lnTo>
                <a:lnTo>
                  <a:pt x="895" y="708"/>
                </a:lnTo>
                <a:lnTo>
                  <a:pt x="889" y="712"/>
                </a:lnTo>
                <a:lnTo>
                  <a:pt x="883" y="716"/>
                </a:lnTo>
                <a:lnTo>
                  <a:pt x="877" y="719"/>
                </a:lnTo>
                <a:lnTo>
                  <a:pt x="869" y="721"/>
                </a:lnTo>
                <a:lnTo>
                  <a:pt x="626" y="721"/>
                </a:lnTo>
                <a:lnTo>
                  <a:pt x="626" y="793"/>
                </a:lnTo>
                <a:lnTo>
                  <a:pt x="626" y="793"/>
                </a:lnTo>
                <a:lnTo>
                  <a:pt x="626" y="793"/>
                </a:lnTo>
                <a:lnTo>
                  <a:pt x="624" y="799"/>
                </a:lnTo>
                <a:lnTo>
                  <a:pt x="620" y="806"/>
                </a:lnTo>
                <a:lnTo>
                  <a:pt x="620" y="806"/>
                </a:lnTo>
                <a:lnTo>
                  <a:pt x="614" y="808"/>
                </a:lnTo>
                <a:lnTo>
                  <a:pt x="608" y="810"/>
                </a:lnTo>
                <a:lnTo>
                  <a:pt x="602" y="808"/>
                </a:lnTo>
                <a:lnTo>
                  <a:pt x="596" y="804"/>
                </a:lnTo>
                <a:lnTo>
                  <a:pt x="545" y="741"/>
                </a:lnTo>
                <a:lnTo>
                  <a:pt x="492" y="808"/>
                </a:lnTo>
                <a:lnTo>
                  <a:pt x="492" y="808"/>
                </a:lnTo>
                <a:lnTo>
                  <a:pt x="486" y="812"/>
                </a:lnTo>
                <a:lnTo>
                  <a:pt x="478" y="814"/>
                </a:lnTo>
                <a:lnTo>
                  <a:pt x="478" y="814"/>
                </a:lnTo>
                <a:lnTo>
                  <a:pt x="472" y="814"/>
                </a:lnTo>
                <a:lnTo>
                  <a:pt x="468" y="810"/>
                </a:lnTo>
                <a:lnTo>
                  <a:pt x="464" y="804"/>
                </a:lnTo>
                <a:lnTo>
                  <a:pt x="462" y="797"/>
                </a:lnTo>
                <a:lnTo>
                  <a:pt x="462" y="721"/>
                </a:lnTo>
                <a:lnTo>
                  <a:pt x="39" y="721"/>
                </a:lnTo>
                <a:lnTo>
                  <a:pt x="39" y="721"/>
                </a:lnTo>
                <a:lnTo>
                  <a:pt x="31" y="719"/>
                </a:lnTo>
                <a:lnTo>
                  <a:pt x="23" y="716"/>
                </a:lnTo>
                <a:lnTo>
                  <a:pt x="17" y="712"/>
                </a:lnTo>
                <a:lnTo>
                  <a:pt x="11" y="708"/>
                </a:lnTo>
                <a:lnTo>
                  <a:pt x="7" y="702"/>
                </a:lnTo>
                <a:lnTo>
                  <a:pt x="3" y="696"/>
                </a:lnTo>
                <a:lnTo>
                  <a:pt x="0" y="690"/>
                </a:lnTo>
                <a:lnTo>
                  <a:pt x="0" y="682"/>
                </a:lnTo>
                <a:lnTo>
                  <a:pt x="0" y="164"/>
                </a:lnTo>
                <a:lnTo>
                  <a:pt x="0" y="164"/>
                </a:lnTo>
                <a:lnTo>
                  <a:pt x="0" y="156"/>
                </a:lnTo>
                <a:lnTo>
                  <a:pt x="3" y="150"/>
                </a:lnTo>
                <a:lnTo>
                  <a:pt x="9" y="138"/>
                </a:lnTo>
                <a:lnTo>
                  <a:pt x="21" y="129"/>
                </a:lnTo>
                <a:lnTo>
                  <a:pt x="27" y="127"/>
                </a:lnTo>
                <a:lnTo>
                  <a:pt x="33" y="125"/>
                </a:lnTo>
                <a:lnTo>
                  <a:pt x="33" y="75"/>
                </a:lnTo>
                <a:lnTo>
                  <a:pt x="33" y="75"/>
                </a:lnTo>
                <a:lnTo>
                  <a:pt x="33" y="67"/>
                </a:lnTo>
                <a:lnTo>
                  <a:pt x="37" y="61"/>
                </a:lnTo>
                <a:lnTo>
                  <a:pt x="43" y="55"/>
                </a:lnTo>
                <a:lnTo>
                  <a:pt x="49" y="51"/>
                </a:lnTo>
                <a:lnTo>
                  <a:pt x="49" y="51"/>
                </a:lnTo>
                <a:lnTo>
                  <a:pt x="75" y="38"/>
                </a:lnTo>
                <a:lnTo>
                  <a:pt x="102" y="26"/>
                </a:lnTo>
                <a:lnTo>
                  <a:pt x="128" y="18"/>
                </a:lnTo>
                <a:lnTo>
                  <a:pt x="154" y="10"/>
                </a:lnTo>
                <a:lnTo>
                  <a:pt x="181" y="6"/>
                </a:lnTo>
                <a:lnTo>
                  <a:pt x="207" y="2"/>
                </a:lnTo>
                <a:lnTo>
                  <a:pt x="233" y="0"/>
                </a:lnTo>
                <a:lnTo>
                  <a:pt x="260" y="0"/>
                </a:lnTo>
                <a:lnTo>
                  <a:pt x="260" y="0"/>
                </a:lnTo>
                <a:lnTo>
                  <a:pt x="284" y="0"/>
                </a:lnTo>
                <a:lnTo>
                  <a:pt x="308" y="2"/>
                </a:lnTo>
                <a:lnTo>
                  <a:pt x="332" y="6"/>
                </a:lnTo>
                <a:lnTo>
                  <a:pt x="357" y="12"/>
                </a:lnTo>
                <a:lnTo>
                  <a:pt x="381" y="18"/>
                </a:lnTo>
                <a:lnTo>
                  <a:pt x="403" y="26"/>
                </a:lnTo>
                <a:lnTo>
                  <a:pt x="452" y="46"/>
                </a:lnTo>
                <a:lnTo>
                  <a:pt x="452" y="46"/>
                </a:lnTo>
                <a:lnTo>
                  <a:pt x="476" y="34"/>
                </a:lnTo>
                <a:lnTo>
                  <a:pt x="503" y="24"/>
                </a:lnTo>
                <a:lnTo>
                  <a:pt x="527" y="16"/>
                </a:lnTo>
                <a:lnTo>
                  <a:pt x="553" y="10"/>
                </a:lnTo>
                <a:lnTo>
                  <a:pt x="577" y="4"/>
                </a:lnTo>
                <a:lnTo>
                  <a:pt x="604" y="2"/>
                </a:lnTo>
                <a:lnTo>
                  <a:pt x="628" y="0"/>
                </a:lnTo>
                <a:lnTo>
                  <a:pt x="652" y="0"/>
                </a:lnTo>
                <a:lnTo>
                  <a:pt x="652" y="0"/>
                </a:lnTo>
                <a:lnTo>
                  <a:pt x="679" y="0"/>
                </a:lnTo>
                <a:lnTo>
                  <a:pt x="705" y="4"/>
                </a:lnTo>
                <a:lnTo>
                  <a:pt x="729" y="8"/>
                </a:lnTo>
                <a:lnTo>
                  <a:pt x="756" y="14"/>
                </a:lnTo>
                <a:lnTo>
                  <a:pt x="780" y="20"/>
                </a:lnTo>
                <a:lnTo>
                  <a:pt x="806" y="28"/>
                </a:lnTo>
                <a:lnTo>
                  <a:pt x="830" y="38"/>
                </a:lnTo>
                <a:lnTo>
                  <a:pt x="855" y="51"/>
                </a:lnTo>
                <a:lnTo>
                  <a:pt x="855" y="51"/>
                </a:lnTo>
                <a:lnTo>
                  <a:pt x="863" y="55"/>
                </a:lnTo>
                <a:lnTo>
                  <a:pt x="867" y="61"/>
                </a:lnTo>
                <a:lnTo>
                  <a:pt x="869" y="67"/>
                </a:lnTo>
                <a:lnTo>
                  <a:pt x="871" y="75"/>
                </a:lnTo>
                <a:lnTo>
                  <a:pt x="871" y="75"/>
                </a:lnTo>
                <a:lnTo>
                  <a:pt x="871" y="125"/>
                </a:lnTo>
                <a:lnTo>
                  <a:pt x="871" y="125"/>
                </a:lnTo>
                <a:close/>
                <a:moveTo>
                  <a:pt x="626" y="557"/>
                </a:moveTo>
                <a:lnTo>
                  <a:pt x="626" y="557"/>
                </a:lnTo>
                <a:lnTo>
                  <a:pt x="652" y="557"/>
                </a:lnTo>
                <a:lnTo>
                  <a:pt x="652" y="557"/>
                </a:lnTo>
                <a:lnTo>
                  <a:pt x="695" y="559"/>
                </a:lnTo>
                <a:lnTo>
                  <a:pt x="735" y="567"/>
                </a:lnTo>
                <a:lnTo>
                  <a:pt x="776" y="577"/>
                </a:lnTo>
                <a:lnTo>
                  <a:pt x="816" y="593"/>
                </a:lnTo>
                <a:lnTo>
                  <a:pt x="816" y="91"/>
                </a:lnTo>
                <a:lnTo>
                  <a:pt x="816" y="91"/>
                </a:lnTo>
                <a:lnTo>
                  <a:pt x="776" y="75"/>
                </a:lnTo>
                <a:lnTo>
                  <a:pt x="735" y="63"/>
                </a:lnTo>
                <a:lnTo>
                  <a:pt x="693" y="55"/>
                </a:lnTo>
                <a:lnTo>
                  <a:pt x="652" y="53"/>
                </a:lnTo>
                <a:lnTo>
                  <a:pt x="652" y="53"/>
                </a:lnTo>
                <a:lnTo>
                  <a:pt x="626" y="53"/>
                </a:lnTo>
                <a:lnTo>
                  <a:pt x="626" y="557"/>
                </a:lnTo>
                <a:lnTo>
                  <a:pt x="626" y="557"/>
                </a:lnTo>
                <a:close/>
                <a:moveTo>
                  <a:pt x="260" y="53"/>
                </a:moveTo>
                <a:lnTo>
                  <a:pt x="260" y="53"/>
                </a:lnTo>
                <a:lnTo>
                  <a:pt x="237" y="53"/>
                </a:lnTo>
                <a:lnTo>
                  <a:pt x="217" y="55"/>
                </a:lnTo>
                <a:lnTo>
                  <a:pt x="195" y="57"/>
                </a:lnTo>
                <a:lnTo>
                  <a:pt x="173" y="61"/>
                </a:lnTo>
                <a:lnTo>
                  <a:pt x="152" y="67"/>
                </a:lnTo>
                <a:lnTo>
                  <a:pt x="130" y="73"/>
                </a:lnTo>
                <a:lnTo>
                  <a:pt x="108" y="81"/>
                </a:lnTo>
                <a:lnTo>
                  <a:pt x="85" y="91"/>
                </a:lnTo>
                <a:lnTo>
                  <a:pt x="85" y="593"/>
                </a:lnTo>
                <a:lnTo>
                  <a:pt x="85" y="593"/>
                </a:lnTo>
                <a:lnTo>
                  <a:pt x="108" y="583"/>
                </a:lnTo>
                <a:lnTo>
                  <a:pt x="130" y="575"/>
                </a:lnTo>
                <a:lnTo>
                  <a:pt x="152" y="569"/>
                </a:lnTo>
                <a:lnTo>
                  <a:pt x="173" y="565"/>
                </a:lnTo>
                <a:lnTo>
                  <a:pt x="195" y="561"/>
                </a:lnTo>
                <a:lnTo>
                  <a:pt x="217" y="557"/>
                </a:lnTo>
                <a:lnTo>
                  <a:pt x="260" y="557"/>
                </a:lnTo>
                <a:lnTo>
                  <a:pt x="260" y="557"/>
                </a:lnTo>
                <a:lnTo>
                  <a:pt x="302" y="559"/>
                </a:lnTo>
                <a:lnTo>
                  <a:pt x="343" y="567"/>
                </a:lnTo>
                <a:lnTo>
                  <a:pt x="383" y="577"/>
                </a:lnTo>
                <a:lnTo>
                  <a:pt x="424" y="593"/>
                </a:lnTo>
                <a:lnTo>
                  <a:pt x="424" y="91"/>
                </a:lnTo>
                <a:lnTo>
                  <a:pt x="424" y="91"/>
                </a:lnTo>
                <a:lnTo>
                  <a:pt x="383" y="75"/>
                </a:lnTo>
                <a:lnTo>
                  <a:pt x="343" y="63"/>
                </a:lnTo>
                <a:lnTo>
                  <a:pt x="300" y="55"/>
                </a:lnTo>
                <a:lnTo>
                  <a:pt x="260" y="53"/>
                </a:lnTo>
                <a:lnTo>
                  <a:pt x="260" y="53"/>
                </a:lnTo>
                <a:close/>
              </a:path>
            </a:pathLst>
          </a:custGeom>
          <a:solidFill>
            <a:srgbClr val="3E8F8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75000"/>
                  <a:lumOff val="25000"/>
                </a:schemeClr>
              </a:solidFill>
            </a:endParaRPr>
          </a:p>
        </p:txBody>
      </p:sp>
      <p:sp>
        <p:nvSpPr>
          <p:cNvPr id="61" name="文本框 60"/>
          <p:cNvSpPr txBox="1"/>
          <p:nvPr/>
        </p:nvSpPr>
        <p:spPr>
          <a:xfrm>
            <a:off x="6832600" y="1492250"/>
            <a:ext cx="3328035" cy="53276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lumMod val="75000"/>
                    <a:lumOff val="25000"/>
                  </a:schemeClr>
                </a:solidFill>
                <a:uLnTx/>
                <a:uFillTx/>
                <a:latin typeface="微软雅黑" charset="0"/>
                <a:ea typeface="微软雅黑" charset="0"/>
                <a:sym typeface="+mn-ea"/>
              </a:rPr>
              <a:t>在此输入您的描述内容，在此输入您的描述内容在此输入您的描述内容</a:t>
            </a:r>
          </a:p>
        </p:txBody>
      </p:sp>
      <p:sp>
        <p:nvSpPr>
          <p:cNvPr id="62" name="文本框 61"/>
          <p:cNvSpPr txBox="1"/>
          <p:nvPr/>
        </p:nvSpPr>
        <p:spPr>
          <a:xfrm>
            <a:off x="6832600" y="4867275"/>
            <a:ext cx="3328035" cy="53276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lumMod val="75000"/>
                    <a:lumOff val="25000"/>
                  </a:schemeClr>
                </a:solidFill>
                <a:uLnTx/>
                <a:uFillTx/>
                <a:latin typeface="微软雅黑" charset="0"/>
                <a:ea typeface="微软雅黑" charset="0"/>
                <a:sym typeface="+mn-ea"/>
              </a:rPr>
              <a:t>在此输入您的描述内容，在此输入您的描述内容在此输入您的描述内容</a:t>
            </a:r>
          </a:p>
        </p:txBody>
      </p:sp>
      <p:sp>
        <p:nvSpPr>
          <p:cNvPr id="63" name="文本框 62"/>
          <p:cNvSpPr txBox="1"/>
          <p:nvPr/>
        </p:nvSpPr>
        <p:spPr>
          <a:xfrm>
            <a:off x="6832600" y="2694940"/>
            <a:ext cx="3328035" cy="532765"/>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l"/>
            <a:r>
              <a:rPr lang="zh-CN" altLang="en-US" sz="1400" kern="0" noProof="0" dirty="0">
                <a:ln>
                  <a:noFill/>
                </a:ln>
                <a:solidFill>
                  <a:schemeClr val="tx1">
                    <a:lumMod val="75000"/>
                    <a:lumOff val="25000"/>
                  </a:schemeClr>
                </a:solidFill>
                <a:uLnTx/>
                <a:uFillTx/>
                <a:latin typeface="微软雅黑" charset="0"/>
                <a:ea typeface="微软雅黑" charset="0"/>
                <a:sym typeface="+mn-ea"/>
              </a:rPr>
              <a:t>在此输入您的描述内容，在此输入您的描述内容在此输入您的描述内容</a:t>
            </a:r>
          </a:p>
        </p:txBody>
      </p:sp>
      <p:sp>
        <p:nvSpPr>
          <p:cNvPr id="64" name="文本框 63"/>
          <p:cNvSpPr txBox="1"/>
          <p:nvPr/>
        </p:nvSpPr>
        <p:spPr>
          <a:xfrm>
            <a:off x="6832600" y="3889375"/>
            <a:ext cx="3328035" cy="954107"/>
          </a:xfrm>
          <a:prstGeom prst="rect">
            <a:avLst/>
          </a:prstGeom>
          <a:noFill/>
          <a:ln>
            <a:solidFill>
              <a:schemeClr val="bg1"/>
            </a:solidFill>
          </a:ln>
          <a:effectLst/>
          <a:extLst>
            <a:ext uri="{909E8E84-426E-40DD-AFC4-6F175D3DCCD1}">
              <a14:hiddenFill xmlns:a14="http://schemas.microsoft.com/office/drawing/2010/main">
                <a:solidFill>
                  <a:srgbClr val="424B5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1400" kern="0" noProof="0" dirty="0">
                <a:ln>
                  <a:noFill/>
                </a:ln>
                <a:solidFill>
                  <a:schemeClr val="tx1">
                    <a:lumMod val="75000"/>
                    <a:lumOff val="25000"/>
                  </a:schemeClr>
                </a:solidFill>
                <a:uLnTx/>
                <a:uFillTx/>
                <a:latin typeface="微软雅黑" charset="0"/>
                <a:ea typeface="微软雅黑" charset="0"/>
                <a:sym typeface="+mn-ea"/>
              </a:rPr>
              <a:t>在此输入您的描述内容，在此输入您的描述内容在此输入您的描述内</a:t>
            </a:r>
            <a:r>
              <a:rPr lang="zh-CN" altLang="en-US" sz="1400" kern="0" dirty="0">
                <a:solidFill>
                  <a:schemeClr val="tx1">
                    <a:lumMod val="75000"/>
                    <a:lumOff val="25000"/>
                  </a:schemeClr>
                </a:solidFill>
                <a:latin typeface="微软雅黑" charset="0"/>
                <a:ea typeface="微软雅黑" charset="0"/>
                <a:sym typeface="+mn-ea"/>
              </a:rPr>
              <a:t>容更多模板：亮亮图文旗舰店</a:t>
            </a:r>
            <a:r>
              <a:rPr lang="en-US" altLang="zh-CN" sz="1400" kern="0" dirty="0">
                <a:solidFill>
                  <a:schemeClr val="tx1">
                    <a:lumMod val="75000"/>
                    <a:lumOff val="25000"/>
                  </a:schemeClr>
                </a:solidFill>
                <a:latin typeface="微软雅黑" charset="0"/>
                <a:ea typeface="微软雅黑" charset="0"/>
                <a:sym typeface="+mn-ea"/>
              </a:rPr>
              <a:t>https://liangliangtuwen.tmall.com</a:t>
            </a:r>
            <a:endParaRPr lang="zh-CN" altLang="en-US" sz="1400" kern="0" noProof="0" dirty="0">
              <a:ln>
                <a:noFill/>
              </a:ln>
              <a:solidFill>
                <a:schemeClr val="tx1">
                  <a:lumMod val="75000"/>
                  <a:lumOff val="25000"/>
                </a:schemeClr>
              </a:solidFill>
              <a:uLnTx/>
              <a:uFillTx/>
              <a:latin typeface="微软雅黑" charset="0"/>
              <a:ea typeface="微软雅黑" charset="0"/>
              <a:sym typeface="+mn-ea"/>
            </a:endParaRPr>
          </a:p>
        </p:txBody>
      </p:sp>
      <p:grpSp>
        <p:nvGrpSpPr>
          <p:cNvPr id="9" name="组合 8"/>
          <p:cNvGrpSpPr/>
          <p:nvPr/>
        </p:nvGrpSpPr>
        <p:grpSpPr>
          <a:xfrm>
            <a:off x="6120130" y="2613025"/>
            <a:ext cx="586740" cy="586740"/>
            <a:chOff x="1698" y="3659"/>
            <a:chExt cx="1160" cy="1160"/>
          </a:xfrm>
        </p:grpSpPr>
        <p:sp>
          <p:nvSpPr>
            <p:cNvPr id="10" name="椭圆 9"/>
            <p:cNvSpPr/>
            <p:nvPr/>
          </p:nvSpPr>
          <p:spPr>
            <a:xfrm>
              <a:off x="1698" y="3659"/>
              <a:ext cx="1161" cy="1161"/>
            </a:xfrm>
            <a:prstGeom prst="ellipse">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12" name="Freeform 11"/>
            <p:cNvSpPr>
              <a:spLocks noEditPoints="1"/>
            </p:cNvSpPr>
            <p:nvPr/>
          </p:nvSpPr>
          <p:spPr>
            <a:xfrm>
              <a:off x="1842" y="3781"/>
              <a:ext cx="939" cy="779"/>
            </a:xfrm>
            <a:custGeom>
              <a:avLst/>
              <a:gdLst/>
              <a:ahLst/>
              <a:cxnLst>
                <a:cxn ang="0">
                  <a:pos x="344263" y="103523"/>
                </a:cxn>
                <a:cxn ang="0">
                  <a:pos x="323077" y="124759"/>
                </a:cxn>
                <a:cxn ang="0">
                  <a:pos x="344263" y="147322"/>
                </a:cxn>
                <a:cxn ang="0">
                  <a:pos x="366772" y="124759"/>
                </a:cxn>
                <a:cxn ang="0">
                  <a:pos x="344263" y="103523"/>
                </a:cxn>
                <a:cxn ang="0">
                  <a:pos x="35750" y="103523"/>
                </a:cxn>
                <a:cxn ang="0">
                  <a:pos x="14565" y="124759"/>
                </a:cxn>
                <a:cxn ang="0">
                  <a:pos x="35750" y="147322"/>
                </a:cxn>
                <a:cxn ang="0">
                  <a:pos x="56936" y="124759"/>
                </a:cxn>
                <a:cxn ang="0">
                  <a:pos x="35750" y="103523"/>
                </a:cxn>
                <a:cxn ang="0">
                  <a:pos x="280706" y="65034"/>
                </a:cxn>
                <a:cxn ang="0">
                  <a:pos x="248928" y="96887"/>
                </a:cxn>
                <a:cxn ang="0">
                  <a:pos x="280706" y="128741"/>
                </a:cxn>
                <a:cxn ang="0">
                  <a:pos x="312485" y="96887"/>
                </a:cxn>
                <a:cxn ang="0">
                  <a:pos x="280706" y="65034"/>
                </a:cxn>
                <a:cxn ang="0">
                  <a:pos x="380013" y="260136"/>
                </a:cxn>
                <a:cxn ang="0">
                  <a:pos x="342939" y="260136"/>
                </a:cxn>
                <a:cxn ang="0">
                  <a:pos x="342939" y="192447"/>
                </a:cxn>
                <a:cxn ang="0">
                  <a:pos x="334994" y="160594"/>
                </a:cxn>
                <a:cxn ang="0">
                  <a:pos x="344263" y="159267"/>
                </a:cxn>
                <a:cxn ang="0">
                  <a:pos x="380013" y="195102"/>
                </a:cxn>
                <a:cxn ang="0">
                  <a:pos x="380013" y="260136"/>
                </a:cxn>
                <a:cxn ang="0">
                  <a:pos x="99307" y="65034"/>
                </a:cxn>
                <a:cxn ang="0">
                  <a:pos x="67528" y="96887"/>
                </a:cxn>
                <a:cxn ang="0">
                  <a:pos x="99307" y="128741"/>
                </a:cxn>
                <a:cxn ang="0">
                  <a:pos x="131085" y="96887"/>
                </a:cxn>
                <a:cxn ang="0">
                  <a:pos x="99307" y="65034"/>
                </a:cxn>
                <a:cxn ang="0">
                  <a:pos x="35750" y="159267"/>
                </a:cxn>
                <a:cxn ang="0">
                  <a:pos x="45019" y="160594"/>
                </a:cxn>
                <a:cxn ang="0">
                  <a:pos x="37074" y="192447"/>
                </a:cxn>
                <a:cxn ang="0">
                  <a:pos x="37074" y="260136"/>
                </a:cxn>
                <a:cxn ang="0">
                  <a:pos x="0" y="260136"/>
                </a:cxn>
                <a:cxn ang="0">
                  <a:pos x="0" y="195102"/>
                </a:cxn>
                <a:cxn ang="0">
                  <a:pos x="35750" y="159267"/>
                </a:cxn>
                <a:cxn ang="0">
                  <a:pos x="190669" y="0"/>
                </a:cxn>
                <a:cxn ang="0">
                  <a:pos x="143001" y="47780"/>
                </a:cxn>
                <a:cxn ang="0">
                  <a:pos x="190669" y="95560"/>
                </a:cxn>
                <a:cxn ang="0">
                  <a:pos x="237012" y="47780"/>
                </a:cxn>
                <a:cxn ang="0">
                  <a:pos x="190669" y="0"/>
                </a:cxn>
                <a:cxn ang="0">
                  <a:pos x="332346" y="284026"/>
                </a:cxn>
                <a:cxn ang="0">
                  <a:pos x="275410" y="284026"/>
                </a:cxn>
                <a:cxn ang="0">
                  <a:pos x="275410" y="181830"/>
                </a:cxn>
                <a:cxn ang="0">
                  <a:pos x="266142" y="143340"/>
                </a:cxn>
                <a:cxn ang="0">
                  <a:pos x="280706" y="140686"/>
                </a:cxn>
                <a:cxn ang="0">
                  <a:pos x="332346" y="192447"/>
                </a:cxn>
                <a:cxn ang="0">
                  <a:pos x="332346" y="284026"/>
                </a:cxn>
                <a:cxn ang="0">
                  <a:pos x="104603" y="181830"/>
                </a:cxn>
                <a:cxn ang="0">
                  <a:pos x="104603" y="284026"/>
                </a:cxn>
                <a:cxn ang="0">
                  <a:pos x="48991" y="284026"/>
                </a:cxn>
                <a:cxn ang="0">
                  <a:pos x="48991" y="192447"/>
                </a:cxn>
                <a:cxn ang="0">
                  <a:pos x="99307" y="140686"/>
                </a:cxn>
                <a:cxn ang="0">
                  <a:pos x="113871" y="143340"/>
                </a:cxn>
                <a:cxn ang="0">
                  <a:pos x="104603" y="181830"/>
                </a:cxn>
                <a:cxn ang="0">
                  <a:pos x="116520" y="314552"/>
                </a:cxn>
                <a:cxn ang="0">
                  <a:pos x="264817" y="314552"/>
                </a:cxn>
                <a:cxn ang="0">
                  <a:pos x="264817" y="181830"/>
                </a:cxn>
                <a:cxn ang="0">
                  <a:pos x="190669" y="107505"/>
                </a:cxn>
                <a:cxn ang="0">
                  <a:pos x="116520" y="181830"/>
                </a:cxn>
                <a:cxn ang="0">
                  <a:pos x="116520" y="314552"/>
                </a:cxn>
              </a:cxnLst>
              <a:rect l="0" t="0" r="0" b="0"/>
              <a:pathLst>
                <a:path w="287" h="237">
                  <a:moveTo>
                    <a:pt x="260" y="78"/>
                  </a:moveTo>
                  <a:cubicBezTo>
                    <a:pt x="251" y="78"/>
                    <a:pt x="244" y="85"/>
                    <a:pt x="244" y="94"/>
                  </a:cubicBezTo>
                  <a:cubicBezTo>
                    <a:pt x="244" y="103"/>
                    <a:pt x="251" y="111"/>
                    <a:pt x="260" y="111"/>
                  </a:cubicBezTo>
                  <a:cubicBezTo>
                    <a:pt x="269" y="111"/>
                    <a:pt x="277" y="103"/>
                    <a:pt x="277" y="94"/>
                  </a:cubicBezTo>
                  <a:cubicBezTo>
                    <a:pt x="277" y="85"/>
                    <a:pt x="269" y="78"/>
                    <a:pt x="260" y="78"/>
                  </a:cubicBezTo>
                  <a:close/>
                  <a:moveTo>
                    <a:pt x="27" y="78"/>
                  </a:moveTo>
                  <a:cubicBezTo>
                    <a:pt x="18" y="78"/>
                    <a:pt x="11" y="85"/>
                    <a:pt x="11" y="94"/>
                  </a:cubicBezTo>
                  <a:cubicBezTo>
                    <a:pt x="11" y="103"/>
                    <a:pt x="18" y="111"/>
                    <a:pt x="27" y="111"/>
                  </a:cubicBezTo>
                  <a:cubicBezTo>
                    <a:pt x="36" y="111"/>
                    <a:pt x="43" y="103"/>
                    <a:pt x="43" y="94"/>
                  </a:cubicBezTo>
                  <a:cubicBezTo>
                    <a:pt x="43" y="85"/>
                    <a:pt x="36" y="78"/>
                    <a:pt x="27" y="78"/>
                  </a:cubicBezTo>
                  <a:close/>
                  <a:moveTo>
                    <a:pt x="212" y="49"/>
                  </a:moveTo>
                  <a:cubicBezTo>
                    <a:pt x="199" y="49"/>
                    <a:pt x="188" y="59"/>
                    <a:pt x="188" y="73"/>
                  </a:cubicBezTo>
                  <a:cubicBezTo>
                    <a:pt x="188" y="86"/>
                    <a:pt x="199" y="97"/>
                    <a:pt x="212" y="97"/>
                  </a:cubicBezTo>
                  <a:cubicBezTo>
                    <a:pt x="225" y="97"/>
                    <a:pt x="236" y="86"/>
                    <a:pt x="236" y="73"/>
                  </a:cubicBezTo>
                  <a:cubicBezTo>
                    <a:pt x="236" y="59"/>
                    <a:pt x="225" y="49"/>
                    <a:pt x="212" y="49"/>
                  </a:cubicBezTo>
                  <a:close/>
                  <a:moveTo>
                    <a:pt x="287" y="196"/>
                  </a:moveTo>
                  <a:cubicBezTo>
                    <a:pt x="259" y="196"/>
                    <a:pt x="259" y="196"/>
                    <a:pt x="259" y="196"/>
                  </a:cubicBezTo>
                  <a:cubicBezTo>
                    <a:pt x="259" y="145"/>
                    <a:pt x="259" y="145"/>
                    <a:pt x="259" y="145"/>
                  </a:cubicBezTo>
                  <a:cubicBezTo>
                    <a:pt x="259" y="136"/>
                    <a:pt x="257" y="128"/>
                    <a:pt x="253" y="121"/>
                  </a:cubicBezTo>
                  <a:cubicBezTo>
                    <a:pt x="255" y="120"/>
                    <a:pt x="258" y="120"/>
                    <a:pt x="260" y="120"/>
                  </a:cubicBezTo>
                  <a:cubicBezTo>
                    <a:pt x="275" y="120"/>
                    <a:pt x="287" y="132"/>
                    <a:pt x="287" y="147"/>
                  </a:cubicBezTo>
                  <a:lnTo>
                    <a:pt x="287" y="196"/>
                  </a:lnTo>
                  <a:close/>
                  <a:moveTo>
                    <a:pt x="75" y="49"/>
                  </a:moveTo>
                  <a:cubicBezTo>
                    <a:pt x="62" y="49"/>
                    <a:pt x="51" y="59"/>
                    <a:pt x="51" y="73"/>
                  </a:cubicBezTo>
                  <a:cubicBezTo>
                    <a:pt x="51" y="86"/>
                    <a:pt x="62" y="97"/>
                    <a:pt x="75" y="97"/>
                  </a:cubicBezTo>
                  <a:cubicBezTo>
                    <a:pt x="88" y="97"/>
                    <a:pt x="99" y="86"/>
                    <a:pt x="99" y="73"/>
                  </a:cubicBezTo>
                  <a:cubicBezTo>
                    <a:pt x="99" y="59"/>
                    <a:pt x="88" y="49"/>
                    <a:pt x="75" y="49"/>
                  </a:cubicBezTo>
                  <a:close/>
                  <a:moveTo>
                    <a:pt x="27" y="120"/>
                  </a:moveTo>
                  <a:cubicBezTo>
                    <a:pt x="29" y="120"/>
                    <a:pt x="32" y="120"/>
                    <a:pt x="34" y="121"/>
                  </a:cubicBezTo>
                  <a:cubicBezTo>
                    <a:pt x="30" y="128"/>
                    <a:pt x="28" y="136"/>
                    <a:pt x="28" y="145"/>
                  </a:cubicBezTo>
                  <a:cubicBezTo>
                    <a:pt x="28" y="196"/>
                    <a:pt x="28" y="196"/>
                    <a:pt x="28" y="196"/>
                  </a:cubicBezTo>
                  <a:cubicBezTo>
                    <a:pt x="0" y="196"/>
                    <a:pt x="0" y="196"/>
                    <a:pt x="0" y="196"/>
                  </a:cubicBezTo>
                  <a:cubicBezTo>
                    <a:pt x="0" y="147"/>
                    <a:pt x="0" y="147"/>
                    <a:pt x="0" y="147"/>
                  </a:cubicBezTo>
                  <a:cubicBezTo>
                    <a:pt x="0" y="132"/>
                    <a:pt x="12" y="120"/>
                    <a:pt x="27" y="120"/>
                  </a:cubicBezTo>
                  <a:close/>
                  <a:moveTo>
                    <a:pt x="144" y="0"/>
                  </a:moveTo>
                  <a:cubicBezTo>
                    <a:pt x="124" y="0"/>
                    <a:pt x="108" y="16"/>
                    <a:pt x="108" y="36"/>
                  </a:cubicBezTo>
                  <a:cubicBezTo>
                    <a:pt x="108" y="56"/>
                    <a:pt x="124" y="72"/>
                    <a:pt x="144" y="72"/>
                  </a:cubicBezTo>
                  <a:cubicBezTo>
                    <a:pt x="163" y="72"/>
                    <a:pt x="179" y="56"/>
                    <a:pt x="179" y="36"/>
                  </a:cubicBezTo>
                  <a:cubicBezTo>
                    <a:pt x="179" y="16"/>
                    <a:pt x="163" y="0"/>
                    <a:pt x="144" y="0"/>
                  </a:cubicBezTo>
                  <a:close/>
                  <a:moveTo>
                    <a:pt x="251" y="214"/>
                  </a:moveTo>
                  <a:cubicBezTo>
                    <a:pt x="208" y="214"/>
                    <a:pt x="208" y="214"/>
                    <a:pt x="208" y="214"/>
                  </a:cubicBezTo>
                  <a:cubicBezTo>
                    <a:pt x="208" y="137"/>
                    <a:pt x="208" y="137"/>
                    <a:pt x="208" y="137"/>
                  </a:cubicBezTo>
                  <a:cubicBezTo>
                    <a:pt x="208" y="127"/>
                    <a:pt x="206" y="117"/>
                    <a:pt x="201" y="108"/>
                  </a:cubicBezTo>
                  <a:cubicBezTo>
                    <a:pt x="205" y="107"/>
                    <a:pt x="208" y="106"/>
                    <a:pt x="212" y="106"/>
                  </a:cubicBezTo>
                  <a:cubicBezTo>
                    <a:pt x="233" y="106"/>
                    <a:pt x="251" y="124"/>
                    <a:pt x="251" y="145"/>
                  </a:cubicBezTo>
                  <a:lnTo>
                    <a:pt x="251" y="214"/>
                  </a:lnTo>
                  <a:close/>
                  <a:moveTo>
                    <a:pt x="79" y="137"/>
                  </a:moveTo>
                  <a:cubicBezTo>
                    <a:pt x="79" y="214"/>
                    <a:pt x="79" y="214"/>
                    <a:pt x="79" y="214"/>
                  </a:cubicBezTo>
                  <a:cubicBezTo>
                    <a:pt x="37" y="214"/>
                    <a:pt x="37" y="214"/>
                    <a:pt x="37" y="214"/>
                  </a:cubicBezTo>
                  <a:cubicBezTo>
                    <a:pt x="37" y="145"/>
                    <a:pt x="37" y="145"/>
                    <a:pt x="37" y="145"/>
                  </a:cubicBezTo>
                  <a:cubicBezTo>
                    <a:pt x="37" y="124"/>
                    <a:pt x="54" y="106"/>
                    <a:pt x="75" y="106"/>
                  </a:cubicBezTo>
                  <a:cubicBezTo>
                    <a:pt x="79" y="106"/>
                    <a:pt x="83" y="107"/>
                    <a:pt x="86" y="108"/>
                  </a:cubicBezTo>
                  <a:cubicBezTo>
                    <a:pt x="81" y="117"/>
                    <a:pt x="79" y="127"/>
                    <a:pt x="79" y="137"/>
                  </a:cubicBezTo>
                  <a:close/>
                  <a:moveTo>
                    <a:pt x="88" y="237"/>
                  </a:moveTo>
                  <a:cubicBezTo>
                    <a:pt x="200" y="237"/>
                    <a:pt x="200" y="237"/>
                    <a:pt x="200" y="237"/>
                  </a:cubicBezTo>
                  <a:cubicBezTo>
                    <a:pt x="200" y="137"/>
                    <a:pt x="200" y="137"/>
                    <a:pt x="200" y="137"/>
                  </a:cubicBezTo>
                  <a:cubicBezTo>
                    <a:pt x="200" y="106"/>
                    <a:pt x="174" y="81"/>
                    <a:pt x="144" y="81"/>
                  </a:cubicBezTo>
                  <a:cubicBezTo>
                    <a:pt x="113" y="81"/>
                    <a:pt x="88" y="106"/>
                    <a:pt x="88" y="137"/>
                  </a:cubicBezTo>
                  <a:lnTo>
                    <a:pt x="88" y="237"/>
                  </a:lnTo>
                  <a:close/>
                </a:path>
              </a:pathLst>
            </a:custGeom>
            <a:solidFill>
              <a:schemeClr val="bg1"/>
            </a:solidFill>
            <a:ln w="9525">
              <a:noFill/>
            </a:ln>
          </p:spPr>
          <p:txBody>
            <a:bodyPr/>
            <a:lstStyle/>
            <a:p>
              <a:endParaRPr lang="zh-CN" altLang="en-US">
                <a:solidFill>
                  <a:schemeClr val="tx1">
                    <a:lumMod val="65000"/>
                    <a:lumOff val="35000"/>
                  </a:schemeClr>
                </a:solidFill>
              </a:endParaRPr>
            </a:p>
          </p:txBody>
        </p:sp>
      </p:grpSp>
      <p:grpSp>
        <p:nvGrpSpPr>
          <p:cNvPr id="13" name="组合 12"/>
          <p:cNvGrpSpPr/>
          <p:nvPr/>
        </p:nvGrpSpPr>
        <p:grpSpPr>
          <a:xfrm>
            <a:off x="6120130" y="1438910"/>
            <a:ext cx="586740" cy="586740"/>
            <a:chOff x="1733" y="2211"/>
            <a:chExt cx="1160" cy="1160"/>
          </a:xfrm>
        </p:grpSpPr>
        <p:sp>
          <p:nvSpPr>
            <p:cNvPr id="15" name="椭圆 14"/>
            <p:cNvSpPr/>
            <p:nvPr/>
          </p:nvSpPr>
          <p:spPr>
            <a:xfrm>
              <a:off x="1733" y="2211"/>
              <a:ext cx="1161" cy="1161"/>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0" name="稻壳儿小白白(http://dwz.cn/Wu2UP)"/>
            <p:cNvSpPr>
              <a:spLocks noEditPoints="1"/>
            </p:cNvSpPr>
            <p:nvPr/>
          </p:nvSpPr>
          <p:spPr>
            <a:xfrm>
              <a:off x="1880" y="2393"/>
              <a:ext cx="733" cy="733"/>
            </a:xfrm>
            <a:custGeom>
              <a:avLst/>
              <a:gdLst/>
              <a:ahLst/>
              <a:cxnLst>
                <a:cxn ang="0">
                  <a:pos x="1479576135" y="12226576"/>
                </a:cxn>
                <a:cxn ang="0">
                  <a:pos x="1455122931" y="0"/>
                </a:cxn>
                <a:cxn ang="0">
                  <a:pos x="1430665982" y="12226576"/>
                </a:cxn>
                <a:cxn ang="0">
                  <a:pos x="24456949" y="941543682"/>
                </a:cxn>
                <a:cxn ang="0">
                  <a:pos x="0" y="990457474"/>
                </a:cxn>
                <a:cxn ang="0">
                  <a:pos x="24456949" y="1027140945"/>
                </a:cxn>
                <a:cxn ang="0">
                  <a:pos x="391292460" y="1173874831"/>
                </a:cxn>
                <a:cxn ang="0">
                  <a:pos x="562483613" y="1479569178"/>
                </a:cxn>
                <a:cxn ang="0">
                  <a:pos x="611393766" y="1504026074"/>
                </a:cxn>
                <a:cxn ang="0">
                  <a:pos x="611393766" y="1504026074"/>
                </a:cxn>
                <a:cxn ang="0">
                  <a:pos x="648081062" y="1479569178"/>
                </a:cxn>
                <a:cxn ang="0">
                  <a:pos x="745901369" y="1308382141"/>
                </a:cxn>
                <a:cxn ang="0">
                  <a:pos x="1198334329" y="1491799499"/>
                </a:cxn>
                <a:cxn ang="0">
                  <a:pos x="1222791278" y="1504026074"/>
                </a:cxn>
                <a:cxn ang="0">
                  <a:pos x="1235017880" y="1491799499"/>
                </a:cxn>
                <a:cxn ang="0">
                  <a:pos x="1259474829" y="1455116027"/>
                </a:cxn>
                <a:cxn ang="0">
                  <a:pos x="1504033084" y="48910047"/>
                </a:cxn>
                <a:cxn ang="0">
                  <a:pos x="1479576135" y="12226576"/>
                </a:cxn>
                <a:cxn ang="0">
                  <a:pos x="146734204" y="978227154"/>
                </a:cxn>
                <a:cxn ang="0">
                  <a:pos x="1235017880" y="244557725"/>
                </a:cxn>
                <a:cxn ang="0">
                  <a:pos x="440206358" y="1088277568"/>
                </a:cxn>
                <a:cxn ang="0">
                  <a:pos x="427976011" y="1088277568"/>
                </a:cxn>
                <a:cxn ang="0">
                  <a:pos x="146734204" y="978227154"/>
                </a:cxn>
                <a:cxn ang="0">
                  <a:pos x="476889909" y="1124961039"/>
                </a:cxn>
                <a:cxn ang="0">
                  <a:pos x="476889909" y="1124961039"/>
                </a:cxn>
                <a:cxn ang="0">
                  <a:pos x="1369525482" y="171190782"/>
                </a:cxn>
                <a:cxn ang="0">
                  <a:pos x="611393766" y="1357292188"/>
                </a:cxn>
                <a:cxn ang="0">
                  <a:pos x="476889909" y="1124961039"/>
                </a:cxn>
                <a:cxn ang="0">
                  <a:pos x="1186107726" y="1381749084"/>
                </a:cxn>
                <a:cxn ang="0">
                  <a:pos x="782584920" y="1222784878"/>
                </a:cxn>
                <a:cxn ang="0">
                  <a:pos x="745901369" y="1222784878"/>
                </a:cxn>
                <a:cxn ang="0">
                  <a:pos x="1369525482" y="269014620"/>
                </a:cxn>
                <a:cxn ang="0">
                  <a:pos x="1186107726" y="1381749084"/>
                </a:cxn>
                <a:cxn ang="0">
                  <a:pos x="1186107726" y="1381749084"/>
                </a:cxn>
                <a:cxn ang="0">
                  <a:pos x="1186107726" y="1381749084"/>
                </a:cxn>
              </a:cxnLst>
              <a:rect l="0" t="0" r="0" b="0"/>
              <a:pathLst>
                <a:path w="123" h="123">
                  <a:moveTo>
                    <a:pt x="121" y="1"/>
                  </a:moveTo>
                  <a:cubicBezTo>
                    <a:pt x="120" y="0"/>
                    <a:pt x="119" y="0"/>
                    <a:pt x="119" y="0"/>
                  </a:cubicBezTo>
                  <a:cubicBezTo>
                    <a:pt x="118" y="0"/>
                    <a:pt x="117" y="0"/>
                    <a:pt x="117" y="1"/>
                  </a:cubicBezTo>
                  <a:cubicBezTo>
                    <a:pt x="2" y="77"/>
                    <a:pt x="2" y="77"/>
                    <a:pt x="2" y="77"/>
                  </a:cubicBezTo>
                  <a:cubicBezTo>
                    <a:pt x="0" y="78"/>
                    <a:pt x="0" y="79"/>
                    <a:pt x="0" y="81"/>
                  </a:cubicBezTo>
                  <a:cubicBezTo>
                    <a:pt x="0" y="82"/>
                    <a:pt x="1" y="83"/>
                    <a:pt x="2" y="84"/>
                  </a:cubicBezTo>
                  <a:cubicBezTo>
                    <a:pt x="32" y="96"/>
                    <a:pt x="32" y="96"/>
                    <a:pt x="32" y="96"/>
                  </a:cubicBezTo>
                  <a:cubicBezTo>
                    <a:pt x="46" y="121"/>
                    <a:pt x="46" y="121"/>
                    <a:pt x="46" y="121"/>
                  </a:cubicBezTo>
                  <a:cubicBezTo>
                    <a:pt x="47" y="122"/>
                    <a:pt x="48" y="123"/>
                    <a:pt x="50" y="123"/>
                  </a:cubicBezTo>
                  <a:cubicBezTo>
                    <a:pt x="50" y="123"/>
                    <a:pt x="50" y="123"/>
                    <a:pt x="50" y="123"/>
                  </a:cubicBezTo>
                  <a:cubicBezTo>
                    <a:pt x="51" y="123"/>
                    <a:pt x="52" y="122"/>
                    <a:pt x="53" y="121"/>
                  </a:cubicBezTo>
                  <a:cubicBezTo>
                    <a:pt x="61" y="107"/>
                    <a:pt x="61" y="107"/>
                    <a:pt x="61" y="107"/>
                  </a:cubicBezTo>
                  <a:cubicBezTo>
                    <a:pt x="98" y="122"/>
                    <a:pt x="98" y="122"/>
                    <a:pt x="98" y="122"/>
                  </a:cubicBezTo>
                  <a:cubicBezTo>
                    <a:pt x="99" y="123"/>
                    <a:pt x="99" y="123"/>
                    <a:pt x="100" y="123"/>
                  </a:cubicBezTo>
                  <a:cubicBezTo>
                    <a:pt x="100" y="123"/>
                    <a:pt x="101" y="122"/>
                    <a:pt x="101" y="122"/>
                  </a:cubicBezTo>
                  <a:cubicBezTo>
                    <a:pt x="102" y="122"/>
                    <a:pt x="103" y="121"/>
                    <a:pt x="103" y="119"/>
                  </a:cubicBezTo>
                  <a:cubicBezTo>
                    <a:pt x="123" y="4"/>
                    <a:pt x="123" y="4"/>
                    <a:pt x="123" y="4"/>
                  </a:cubicBezTo>
                  <a:cubicBezTo>
                    <a:pt x="123" y="3"/>
                    <a:pt x="122" y="1"/>
                    <a:pt x="121" y="1"/>
                  </a:cubicBezTo>
                  <a:close/>
                  <a:moveTo>
                    <a:pt x="12" y="80"/>
                  </a:moveTo>
                  <a:cubicBezTo>
                    <a:pt x="101" y="20"/>
                    <a:pt x="101" y="20"/>
                    <a:pt x="101" y="20"/>
                  </a:cubicBezTo>
                  <a:cubicBezTo>
                    <a:pt x="36" y="89"/>
                    <a:pt x="36" y="89"/>
                    <a:pt x="36" y="89"/>
                  </a:cubicBezTo>
                  <a:cubicBezTo>
                    <a:pt x="36" y="89"/>
                    <a:pt x="35" y="89"/>
                    <a:pt x="35" y="89"/>
                  </a:cubicBezTo>
                  <a:lnTo>
                    <a:pt x="12" y="80"/>
                  </a:lnTo>
                  <a:close/>
                  <a:moveTo>
                    <a:pt x="39" y="92"/>
                  </a:moveTo>
                  <a:cubicBezTo>
                    <a:pt x="39" y="92"/>
                    <a:pt x="39" y="92"/>
                    <a:pt x="39" y="92"/>
                  </a:cubicBezTo>
                  <a:cubicBezTo>
                    <a:pt x="112" y="14"/>
                    <a:pt x="112" y="14"/>
                    <a:pt x="112" y="14"/>
                  </a:cubicBezTo>
                  <a:cubicBezTo>
                    <a:pt x="50" y="111"/>
                    <a:pt x="50" y="111"/>
                    <a:pt x="50" y="111"/>
                  </a:cubicBezTo>
                  <a:lnTo>
                    <a:pt x="39" y="92"/>
                  </a:lnTo>
                  <a:close/>
                  <a:moveTo>
                    <a:pt x="97" y="113"/>
                  </a:moveTo>
                  <a:cubicBezTo>
                    <a:pt x="64" y="100"/>
                    <a:pt x="64" y="100"/>
                    <a:pt x="64" y="100"/>
                  </a:cubicBezTo>
                  <a:cubicBezTo>
                    <a:pt x="63" y="100"/>
                    <a:pt x="62" y="100"/>
                    <a:pt x="61" y="100"/>
                  </a:cubicBezTo>
                  <a:cubicBezTo>
                    <a:pt x="112" y="22"/>
                    <a:pt x="112" y="22"/>
                    <a:pt x="112" y="22"/>
                  </a:cubicBezTo>
                  <a:lnTo>
                    <a:pt x="97" y="113"/>
                  </a:lnTo>
                  <a:close/>
                  <a:moveTo>
                    <a:pt x="97" y="113"/>
                  </a:moveTo>
                  <a:cubicBezTo>
                    <a:pt x="97" y="113"/>
                    <a:pt x="97" y="113"/>
                    <a:pt x="97" y="113"/>
                  </a:cubicBezTo>
                </a:path>
              </a:pathLst>
            </a:custGeom>
            <a:solidFill>
              <a:schemeClr val="bg1"/>
            </a:solidFill>
            <a:ln w="9525">
              <a:noFill/>
            </a:ln>
          </p:spPr>
          <p:txBody>
            <a:bodyPr/>
            <a:lstStyle/>
            <a:p>
              <a:endParaRPr lang="zh-CN" altLang="en-US">
                <a:solidFill>
                  <a:schemeClr val="tx1">
                    <a:lumMod val="65000"/>
                    <a:lumOff val="35000"/>
                  </a:schemeClr>
                </a:solidFill>
              </a:endParaRPr>
            </a:p>
          </p:txBody>
        </p:sp>
      </p:grpSp>
      <p:grpSp>
        <p:nvGrpSpPr>
          <p:cNvPr id="24" name="组合 23"/>
          <p:cNvGrpSpPr/>
          <p:nvPr/>
        </p:nvGrpSpPr>
        <p:grpSpPr>
          <a:xfrm>
            <a:off x="6120130" y="3721735"/>
            <a:ext cx="586740" cy="586740"/>
            <a:chOff x="1648" y="5039"/>
            <a:chExt cx="1160" cy="1160"/>
          </a:xfrm>
        </p:grpSpPr>
        <p:sp>
          <p:nvSpPr>
            <p:cNvPr id="25" name="椭圆 24"/>
            <p:cNvSpPr/>
            <p:nvPr/>
          </p:nvSpPr>
          <p:spPr>
            <a:xfrm>
              <a:off x="1648" y="5039"/>
              <a:ext cx="1161" cy="1161"/>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27" name="稻壳儿小白白(http://dwz.cn/Wu2UP)"/>
            <p:cNvSpPr>
              <a:spLocks noEditPoints="1"/>
            </p:cNvSpPr>
            <p:nvPr/>
          </p:nvSpPr>
          <p:spPr>
            <a:xfrm>
              <a:off x="1757" y="5184"/>
              <a:ext cx="744" cy="637"/>
            </a:xfrm>
            <a:custGeom>
              <a:avLst/>
              <a:gdLst/>
              <a:ahLst/>
              <a:cxnLst>
                <a:cxn ang="0">
                  <a:pos x="48184" y="283619"/>
                </a:cxn>
                <a:cxn ang="0">
                  <a:pos x="41301" y="283619"/>
                </a:cxn>
                <a:cxn ang="0">
                  <a:pos x="6883" y="283619"/>
                </a:cxn>
                <a:cxn ang="0">
                  <a:pos x="0" y="283619"/>
                </a:cxn>
                <a:cxn ang="0">
                  <a:pos x="0" y="242114"/>
                </a:cxn>
                <a:cxn ang="0">
                  <a:pos x="6883" y="242114"/>
                </a:cxn>
                <a:cxn ang="0">
                  <a:pos x="41301" y="242114"/>
                </a:cxn>
                <a:cxn ang="0">
                  <a:pos x="48184" y="242114"/>
                </a:cxn>
                <a:cxn ang="0">
                  <a:pos x="48184" y="283619"/>
                </a:cxn>
                <a:cxn ang="0">
                  <a:pos x="117018" y="283619"/>
                </a:cxn>
                <a:cxn ang="0">
                  <a:pos x="117018" y="283619"/>
                </a:cxn>
                <a:cxn ang="0">
                  <a:pos x="75718" y="283619"/>
                </a:cxn>
                <a:cxn ang="0">
                  <a:pos x="75718" y="283619"/>
                </a:cxn>
                <a:cxn ang="0">
                  <a:pos x="75718" y="221361"/>
                </a:cxn>
                <a:cxn ang="0">
                  <a:pos x="75718" y="214444"/>
                </a:cxn>
                <a:cxn ang="0">
                  <a:pos x="117018" y="214444"/>
                </a:cxn>
                <a:cxn ang="0">
                  <a:pos x="117018" y="221361"/>
                </a:cxn>
                <a:cxn ang="0">
                  <a:pos x="117018" y="283619"/>
                </a:cxn>
                <a:cxn ang="0">
                  <a:pos x="192736" y="283619"/>
                </a:cxn>
                <a:cxn ang="0">
                  <a:pos x="185852" y="283619"/>
                </a:cxn>
                <a:cxn ang="0">
                  <a:pos x="151435" y="283619"/>
                </a:cxn>
                <a:cxn ang="0">
                  <a:pos x="144552" y="283619"/>
                </a:cxn>
                <a:cxn ang="0">
                  <a:pos x="144552" y="172938"/>
                </a:cxn>
                <a:cxn ang="0">
                  <a:pos x="151435" y="166021"/>
                </a:cxn>
                <a:cxn ang="0">
                  <a:pos x="185852" y="166021"/>
                </a:cxn>
                <a:cxn ang="0">
                  <a:pos x="192736" y="172938"/>
                </a:cxn>
                <a:cxn ang="0">
                  <a:pos x="192736" y="283619"/>
                </a:cxn>
                <a:cxn ang="0">
                  <a:pos x="261570" y="283619"/>
                </a:cxn>
                <a:cxn ang="0">
                  <a:pos x="254686" y="283619"/>
                </a:cxn>
                <a:cxn ang="0">
                  <a:pos x="220269" y="283619"/>
                </a:cxn>
                <a:cxn ang="0">
                  <a:pos x="213386" y="283619"/>
                </a:cxn>
                <a:cxn ang="0">
                  <a:pos x="213386" y="103763"/>
                </a:cxn>
                <a:cxn ang="0">
                  <a:pos x="220269" y="96846"/>
                </a:cxn>
                <a:cxn ang="0">
                  <a:pos x="254686" y="96846"/>
                </a:cxn>
                <a:cxn ang="0">
                  <a:pos x="261570" y="103763"/>
                </a:cxn>
                <a:cxn ang="0">
                  <a:pos x="261570" y="283619"/>
                </a:cxn>
                <a:cxn ang="0">
                  <a:pos x="330404" y="283619"/>
                </a:cxn>
                <a:cxn ang="0">
                  <a:pos x="323521" y="283619"/>
                </a:cxn>
                <a:cxn ang="0">
                  <a:pos x="289104" y="283619"/>
                </a:cxn>
                <a:cxn ang="0">
                  <a:pos x="282220" y="283619"/>
                </a:cxn>
                <a:cxn ang="0">
                  <a:pos x="282220" y="6918"/>
                </a:cxn>
                <a:cxn ang="0">
                  <a:pos x="289104" y="0"/>
                </a:cxn>
                <a:cxn ang="0">
                  <a:pos x="323521" y="0"/>
                </a:cxn>
                <a:cxn ang="0">
                  <a:pos x="330404" y="6918"/>
                </a:cxn>
                <a:cxn ang="0">
                  <a:pos x="330404" y="283619"/>
                </a:cxn>
              </a:cxnLst>
              <a:rect l="0" t="0" r="0" b="0"/>
              <a:pathLst>
                <a:path w="48" h="41">
                  <a:moveTo>
                    <a:pt x="7" y="41"/>
                  </a:moveTo>
                  <a:cubicBezTo>
                    <a:pt x="7" y="41"/>
                    <a:pt x="7" y="41"/>
                    <a:pt x="6" y="41"/>
                  </a:cubicBezTo>
                  <a:cubicBezTo>
                    <a:pt x="1" y="41"/>
                    <a:pt x="1" y="41"/>
                    <a:pt x="1" y="41"/>
                  </a:cubicBezTo>
                  <a:cubicBezTo>
                    <a:pt x="1" y="41"/>
                    <a:pt x="0" y="41"/>
                    <a:pt x="0" y="41"/>
                  </a:cubicBezTo>
                  <a:cubicBezTo>
                    <a:pt x="0" y="35"/>
                    <a:pt x="0" y="35"/>
                    <a:pt x="0" y="35"/>
                  </a:cubicBezTo>
                  <a:cubicBezTo>
                    <a:pt x="0" y="35"/>
                    <a:pt x="1" y="35"/>
                    <a:pt x="1" y="35"/>
                  </a:cubicBezTo>
                  <a:cubicBezTo>
                    <a:pt x="6" y="35"/>
                    <a:pt x="6" y="35"/>
                    <a:pt x="6" y="35"/>
                  </a:cubicBezTo>
                  <a:cubicBezTo>
                    <a:pt x="7" y="35"/>
                    <a:pt x="7" y="35"/>
                    <a:pt x="7" y="35"/>
                  </a:cubicBezTo>
                  <a:lnTo>
                    <a:pt x="7" y="41"/>
                  </a:lnTo>
                  <a:close/>
                  <a:moveTo>
                    <a:pt x="17" y="41"/>
                  </a:moveTo>
                  <a:cubicBezTo>
                    <a:pt x="17" y="41"/>
                    <a:pt x="17" y="41"/>
                    <a:pt x="17" y="41"/>
                  </a:cubicBezTo>
                  <a:cubicBezTo>
                    <a:pt x="11" y="41"/>
                    <a:pt x="11" y="41"/>
                    <a:pt x="11" y="41"/>
                  </a:cubicBezTo>
                  <a:cubicBezTo>
                    <a:pt x="11" y="41"/>
                    <a:pt x="11" y="41"/>
                    <a:pt x="11" y="41"/>
                  </a:cubicBezTo>
                  <a:cubicBezTo>
                    <a:pt x="11" y="32"/>
                    <a:pt x="11" y="32"/>
                    <a:pt x="11" y="32"/>
                  </a:cubicBezTo>
                  <a:cubicBezTo>
                    <a:pt x="11" y="32"/>
                    <a:pt x="11" y="31"/>
                    <a:pt x="11" y="31"/>
                  </a:cubicBezTo>
                  <a:cubicBezTo>
                    <a:pt x="17" y="31"/>
                    <a:pt x="17" y="31"/>
                    <a:pt x="17" y="31"/>
                  </a:cubicBezTo>
                  <a:cubicBezTo>
                    <a:pt x="17" y="31"/>
                    <a:pt x="17" y="32"/>
                    <a:pt x="17" y="32"/>
                  </a:cubicBezTo>
                  <a:lnTo>
                    <a:pt x="17" y="41"/>
                  </a:lnTo>
                  <a:close/>
                  <a:moveTo>
                    <a:pt x="28" y="41"/>
                  </a:moveTo>
                  <a:cubicBezTo>
                    <a:pt x="28" y="41"/>
                    <a:pt x="27" y="41"/>
                    <a:pt x="27" y="41"/>
                  </a:cubicBezTo>
                  <a:cubicBezTo>
                    <a:pt x="22" y="41"/>
                    <a:pt x="22" y="41"/>
                    <a:pt x="22" y="41"/>
                  </a:cubicBezTo>
                  <a:cubicBezTo>
                    <a:pt x="21" y="41"/>
                    <a:pt x="21" y="41"/>
                    <a:pt x="21" y="41"/>
                  </a:cubicBezTo>
                  <a:cubicBezTo>
                    <a:pt x="21" y="25"/>
                    <a:pt x="21" y="25"/>
                    <a:pt x="21" y="25"/>
                  </a:cubicBezTo>
                  <a:cubicBezTo>
                    <a:pt x="21" y="25"/>
                    <a:pt x="21" y="24"/>
                    <a:pt x="22" y="24"/>
                  </a:cubicBezTo>
                  <a:cubicBezTo>
                    <a:pt x="27" y="24"/>
                    <a:pt x="27" y="24"/>
                    <a:pt x="27" y="24"/>
                  </a:cubicBezTo>
                  <a:cubicBezTo>
                    <a:pt x="27" y="24"/>
                    <a:pt x="28" y="25"/>
                    <a:pt x="28" y="25"/>
                  </a:cubicBezTo>
                  <a:lnTo>
                    <a:pt x="28" y="41"/>
                  </a:lnTo>
                  <a:close/>
                  <a:moveTo>
                    <a:pt x="38" y="41"/>
                  </a:moveTo>
                  <a:cubicBezTo>
                    <a:pt x="38" y="41"/>
                    <a:pt x="38" y="41"/>
                    <a:pt x="37" y="41"/>
                  </a:cubicBezTo>
                  <a:cubicBezTo>
                    <a:pt x="32" y="41"/>
                    <a:pt x="32" y="41"/>
                    <a:pt x="32" y="41"/>
                  </a:cubicBezTo>
                  <a:cubicBezTo>
                    <a:pt x="32" y="41"/>
                    <a:pt x="31" y="41"/>
                    <a:pt x="31" y="41"/>
                  </a:cubicBezTo>
                  <a:cubicBezTo>
                    <a:pt x="31" y="15"/>
                    <a:pt x="31" y="15"/>
                    <a:pt x="31" y="15"/>
                  </a:cubicBezTo>
                  <a:cubicBezTo>
                    <a:pt x="31" y="14"/>
                    <a:pt x="32" y="14"/>
                    <a:pt x="32" y="14"/>
                  </a:cubicBezTo>
                  <a:cubicBezTo>
                    <a:pt x="37" y="14"/>
                    <a:pt x="37" y="14"/>
                    <a:pt x="37" y="14"/>
                  </a:cubicBezTo>
                  <a:cubicBezTo>
                    <a:pt x="38" y="14"/>
                    <a:pt x="38" y="14"/>
                    <a:pt x="38" y="15"/>
                  </a:cubicBezTo>
                  <a:lnTo>
                    <a:pt x="38" y="41"/>
                  </a:lnTo>
                  <a:close/>
                  <a:moveTo>
                    <a:pt x="48" y="41"/>
                  </a:moveTo>
                  <a:cubicBezTo>
                    <a:pt x="48" y="41"/>
                    <a:pt x="48" y="41"/>
                    <a:pt x="47" y="41"/>
                  </a:cubicBezTo>
                  <a:cubicBezTo>
                    <a:pt x="42" y="41"/>
                    <a:pt x="42" y="41"/>
                    <a:pt x="42" y="41"/>
                  </a:cubicBezTo>
                  <a:cubicBezTo>
                    <a:pt x="42" y="41"/>
                    <a:pt x="41" y="41"/>
                    <a:pt x="41" y="41"/>
                  </a:cubicBezTo>
                  <a:cubicBezTo>
                    <a:pt x="41" y="1"/>
                    <a:pt x="41" y="1"/>
                    <a:pt x="41" y="1"/>
                  </a:cubicBezTo>
                  <a:cubicBezTo>
                    <a:pt x="41" y="1"/>
                    <a:pt x="42" y="0"/>
                    <a:pt x="42" y="0"/>
                  </a:cubicBezTo>
                  <a:cubicBezTo>
                    <a:pt x="47" y="0"/>
                    <a:pt x="47" y="0"/>
                    <a:pt x="47" y="0"/>
                  </a:cubicBezTo>
                  <a:cubicBezTo>
                    <a:pt x="48" y="0"/>
                    <a:pt x="48" y="1"/>
                    <a:pt x="48" y="1"/>
                  </a:cubicBezTo>
                  <a:lnTo>
                    <a:pt x="48" y="41"/>
                  </a:lnTo>
                  <a:close/>
                </a:path>
              </a:pathLst>
            </a:custGeom>
            <a:solidFill>
              <a:schemeClr val="bg1"/>
            </a:solidFill>
            <a:ln w="9525">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solidFill>
                  <a:schemeClr val="tx1">
                    <a:lumMod val="65000"/>
                    <a:lumOff val="35000"/>
                  </a:schemeClr>
                </a:solidFill>
              </a:endParaRPr>
            </a:p>
          </p:txBody>
        </p:sp>
      </p:grpSp>
      <p:grpSp>
        <p:nvGrpSpPr>
          <p:cNvPr id="28" name="组合 27"/>
          <p:cNvGrpSpPr/>
          <p:nvPr/>
        </p:nvGrpSpPr>
        <p:grpSpPr>
          <a:xfrm>
            <a:off x="6106795" y="4836795"/>
            <a:ext cx="586740" cy="586740"/>
            <a:chOff x="1679" y="6488"/>
            <a:chExt cx="1160" cy="1160"/>
          </a:xfrm>
        </p:grpSpPr>
        <p:sp>
          <p:nvSpPr>
            <p:cNvPr id="29" name="椭圆 28"/>
            <p:cNvSpPr/>
            <p:nvPr/>
          </p:nvSpPr>
          <p:spPr>
            <a:xfrm>
              <a:off x="1679" y="6488"/>
              <a:ext cx="1161" cy="1161"/>
            </a:xfrm>
            <a:prstGeom prst="ellipse">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65000"/>
                    <a:lumOff val="35000"/>
                  </a:schemeClr>
                </a:solidFill>
              </a:endParaRPr>
            </a:p>
          </p:txBody>
        </p:sp>
        <p:sp>
          <p:nvSpPr>
            <p:cNvPr id="4" name="稻壳儿小白白(http://dwz.cn/Wu2UP)"/>
            <p:cNvSpPr>
              <a:spLocks noEditPoints="1"/>
            </p:cNvSpPr>
            <p:nvPr/>
          </p:nvSpPr>
          <p:spPr bwMode="auto">
            <a:xfrm>
              <a:off x="1936" y="6619"/>
              <a:ext cx="617" cy="899"/>
            </a:xfrm>
            <a:custGeom>
              <a:avLst/>
              <a:gdLst/>
              <a:ahLst/>
              <a:cxnLst>
                <a:cxn ang="0">
                  <a:pos x="42" y="0"/>
                </a:cxn>
                <a:cxn ang="0">
                  <a:pos x="0" y="42"/>
                </a:cxn>
                <a:cxn ang="0">
                  <a:pos x="19" y="88"/>
                </a:cxn>
                <a:cxn ang="0">
                  <a:pos x="42" y="123"/>
                </a:cxn>
                <a:cxn ang="0">
                  <a:pos x="65" y="88"/>
                </a:cxn>
                <a:cxn ang="0">
                  <a:pos x="85" y="42"/>
                </a:cxn>
                <a:cxn ang="0">
                  <a:pos x="42" y="0"/>
                </a:cxn>
                <a:cxn ang="0">
                  <a:pos x="52" y="104"/>
                </a:cxn>
                <a:cxn ang="0">
                  <a:pos x="33" y="106"/>
                </a:cxn>
                <a:cxn ang="0">
                  <a:pos x="31" y="99"/>
                </a:cxn>
                <a:cxn ang="0">
                  <a:pos x="31" y="99"/>
                </a:cxn>
                <a:cxn ang="0">
                  <a:pos x="55" y="96"/>
                </a:cxn>
                <a:cxn ang="0">
                  <a:pos x="54" y="99"/>
                </a:cxn>
                <a:cxn ang="0">
                  <a:pos x="52" y="104"/>
                </a:cxn>
                <a:cxn ang="0">
                  <a:pos x="30" y="95"/>
                </a:cxn>
                <a:cxn ang="0">
                  <a:pos x="27" y="88"/>
                </a:cxn>
                <a:cxn ang="0">
                  <a:pos x="57" y="88"/>
                </a:cxn>
                <a:cxn ang="0">
                  <a:pos x="56" y="92"/>
                </a:cxn>
                <a:cxn ang="0">
                  <a:pos x="30" y="95"/>
                </a:cxn>
                <a:cxn ang="0">
                  <a:pos x="42" y="115"/>
                </a:cxn>
                <a:cxn ang="0">
                  <a:pos x="35" y="110"/>
                </a:cxn>
                <a:cxn ang="0">
                  <a:pos x="51" y="108"/>
                </a:cxn>
                <a:cxn ang="0">
                  <a:pos x="42" y="115"/>
                </a:cxn>
                <a:cxn ang="0">
                  <a:pos x="60" y="80"/>
                </a:cxn>
                <a:cxn ang="0">
                  <a:pos x="24" y="80"/>
                </a:cxn>
                <a:cxn ang="0">
                  <a:pos x="18" y="68"/>
                </a:cxn>
                <a:cxn ang="0">
                  <a:pos x="8" y="42"/>
                </a:cxn>
                <a:cxn ang="0">
                  <a:pos x="42" y="8"/>
                </a:cxn>
                <a:cxn ang="0">
                  <a:pos x="77" y="42"/>
                </a:cxn>
                <a:cxn ang="0">
                  <a:pos x="67" y="68"/>
                </a:cxn>
                <a:cxn ang="0">
                  <a:pos x="60" y="80"/>
                </a:cxn>
                <a:cxn ang="0">
                  <a:pos x="60" y="80"/>
                </a:cxn>
                <a:cxn ang="0">
                  <a:pos x="60" y="80"/>
                </a:cxn>
              </a:cxnLst>
              <a:rect l="0" t="0" r="r" b="b"/>
              <a:pathLst>
                <a:path w="85" h="123">
                  <a:moveTo>
                    <a:pt x="42" y="0"/>
                  </a:moveTo>
                  <a:cubicBezTo>
                    <a:pt x="19" y="0"/>
                    <a:pt x="0" y="19"/>
                    <a:pt x="0" y="42"/>
                  </a:cubicBezTo>
                  <a:cubicBezTo>
                    <a:pt x="0" y="57"/>
                    <a:pt x="14" y="74"/>
                    <a:pt x="19" y="88"/>
                  </a:cubicBezTo>
                  <a:cubicBezTo>
                    <a:pt x="27" y="110"/>
                    <a:pt x="26" y="123"/>
                    <a:pt x="42" y="123"/>
                  </a:cubicBezTo>
                  <a:cubicBezTo>
                    <a:pt x="59" y="123"/>
                    <a:pt x="58" y="110"/>
                    <a:pt x="65" y="88"/>
                  </a:cubicBezTo>
                  <a:cubicBezTo>
                    <a:pt x="70" y="74"/>
                    <a:pt x="85" y="57"/>
                    <a:pt x="85" y="42"/>
                  </a:cubicBezTo>
                  <a:cubicBezTo>
                    <a:pt x="85" y="19"/>
                    <a:pt x="66" y="0"/>
                    <a:pt x="42" y="0"/>
                  </a:cubicBezTo>
                  <a:close/>
                  <a:moveTo>
                    <a:pt x="52" y="104"/>
                  </a:moveTo>
                  <a:cubicBezTo>
                    <a:pt x="33" y="106"/>
                    <a:pt x="33" y="106"/>
                    <a:pt x="33" y="106"/>
                  </a:cubicBezTo>
                  <a:cubicBezTo>
                    <a:pt x="33" y="104"/>
                    <a:pt x="32" y="102"/>
                    <a:pt x="31" y="99"/>
                  </a:cubicBezTo>
                  <a:cubicBezTo>
                    <a:pt x="31" y="99"/>
                    <a:pt x="31" y="99"/>
                    <a:pt x="31" y="99"/>
                  </a:cubicBezTo>
                  <a:cubicBezTo>
                    <a:pt x="55" y="96"/>
                    <a:pt x="55" y="96"/>
                    <a:pt x="55" y="96"/>
                  </a:cubicBezTo>
                  <a:cubicBezTo>
                    <a:pt x="54" y="97"/>
                    <a:pt x="54" y="98"/>
                    <a:pt x="54" y="99"/>
                  </a:cubicBezTo>
                  <a:cubicBezTo>
                    <a:pt x="53" y="101"/>
                    <a:pt x="53" y="103"/>
                    <a:pt x="52" y="104"/>
                  </a:cubicBezTo>
                  <a:close/>
                  <a:moveTo>
                    <a:pt x="30" y="95"/>
                  </a:moveTo>
                  <a:cubicBezTo>
                    <a:pt x="29" y="93"/>
                    <a:pt x="28" y="91"/>
                    <a:pt x="27" y="88"/>
                  </a:cubicBezTo>
                  <a:cubicBezTo>
                    <a:pt x="57" y="88"/>
                    <a:pt x="57" y="88"/>
                    <a:pt x="57" y="88"/>
                  </a:cubicBezTo>
                  <a:cubicBezTo>
                    <a:pt x="57" y="89"/>
                    <a:pt x="56" y="91"/>
                    <a:pt x="56" y="92"/>
                  </a:cubicBezTo>
                  <a:lnTo>
                    <a:pt x="30" y="95"/>
                  </a:lnTo>
                  <a:close/>
                  <a:moveTo>
                    <a:pt x="42" y="115"/>
                  </a:moveTo>
                  <a:cubicBezTo>
                    <a:pt x="38" y="115"/>
                    <a:pt x="37" y="114"/>
                    <a:pt x="35" y="110"/>
                  </a:cubicBezTo>
                  <a:cubicBezTo>
                    <a:pt x="51" y="108"/>
                    <a:pt x="51" y="108"/>
                    <a:pt x="51" y="108"/>
                  </a:cubicBezTo>
                  <a:cubicBezTo>
                    <a:pt x="49" y="114"/>
                    <a:pt x="47" y="115"/>
                    <a:pt x="42" y="115"/>
                  </a:cubicBezTo>
                  <a:close/>
                  <a:moveTo>
                    <a:pt x="60" y="80"/>
                  </a:moveTo>
                  <a:cubicBezTo>
                    <a:pt x="24" y="80"/>
                    <a:pt x="24" y="80"/>
                    <a:pt x="24" y="80"/>
                  </a:cubicBezTo>
                  <a:cubicBezTo>
                    <a:pt x="23" y="76"/>
                    <a:pt x="20" y="72"/>
                    <a:pt x="18" y="68"/>
                  </a:cubicBezTo>
                  <a:cubicBezTo>
                    <a:pt x="13" y="59"/>
                    <a:pt x="8" y="50"/>
                    <a:pt x="8" y="42"/>
                  </a:cubicBezTo>
                  <a:cubicBezTo>
                    <a:pt x="8" y="23"/>
                    <a:pt x="23" y="8"/>
                    <a:pt x="42" y="8"/>
                  </a:cubicBezTo>
                  <a:cubicBezTo>
                    <a:pt x="61" y="8"/>
                    <a:pt x="77" y="23"/>
                    <a:pt x="77" y="42"/>
                  </a:cubicBezTo>
                  <a:cubicBezTo>
                    <a:pt x="77" y="50"/>
                    <a:pt x="72" y="59"/>
                    <a:pt x="67" y="68"/>
                  </a:cubicBezTo>
                  <a:cubicBezTo>
                    <a:pt x="64" y="72"/>
                    <a:pt x="62" y="76"/>
                    <a:pt x="60" y="80"/>
                  </a:cubicBezTo>
                  <a:close/>
                  <a:moveTo>
                    <a:pt x="60" y="80"/>
                  </a:moveTo>
                  <a:cubicBezTo>
                    <a:pt x="60" y="80"/>
                    <a:pt x="60" y="80"/>
                    <a:pt x="60" y="80"/>
                  </a:cubicBezTo>
                </a:path>
              </a:pathLst>
            </a:custGeom>
            <a:solidFill>
              <a:schemeClr val="bg1"/>
            </a:solidFill>
            <a:ln w="9525">
              <a:noFill/>
              <a:round/>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latinLnBrk="0" hangingPunct="1">
                <a:spcBef>
                  <a:spcPts val="0"/>
                </a:spcBef>
                <a:spcAft>
                  <a:spcPts val="0"/>
                </a:spcAft>
                <a:buClrTx/>
                <a:buSzTx/>
                <a:buFontTx/>
                <a:buNone/>
                <a:defRPr/>
              </a:pPr>
              <a:endParaRPr kumimoji="0" lang="en-US" sz="2400" b="0" i="0" u="none" strike="noStrike" kern="1200" cap="none" spc="0" normalizeH="0" baseline="0" noProof="0">
                <a:ln>
                  <a:noFill/>
                </a:ln>
                <a:solidFill>
                  <a:schemeClr val="tx1">
                    <a:lumMod val="65000"/>
                    <a:lumOff val="35000"/>
                  </a:schemeClr>
                </a:solidFill>
                <a:effectLst/>
                <a:uLnTx/>
                <a:uFillTx/>
                <a:latin typeface="Arial"/>
                <a:ea typeface="微软雅黑"/>
                <a:cs typeface="+mn-cs"/>
              </a:endParaRPr>
            </a:p>
          </p:txBody>
        </p:sp>
      </p:grpSp>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11895" y="94649"/>
            <a:ext cx="3380105" cy="7511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48" name="组合 30"/>
          <p:cNvGrpSpPr/>
          <p:nvPr/>
        </p:nvGrpSpPr>
        <p:grpSpPr>
          <a:xfrm>
            <a:off x="1912620" y="2084705"/>
            <a:ext cx="1126490" cy="1070610"/>
            <a:chOff x="0" y="0"/>
            <a:chExt cx="831692" cy="792088"/>
          </a:xfrm>
        </p:grpSpPr>
        <p:sp>
          <p:nvSpPr>
            <p:cNvPr id="9239" name="正五边形 5"/>
            <p:cNvSpPr/>
            <p:nvPr/>
          </p:nvSpPr>
          <p:spPr>
            <a:xfrm>
              <a:off x="0" y="0"/>
              <a:ext cx="831692" cy="792088"/>
            </a:xfrm>
            <a:prstGeom prst="pentagon">
              <a:avLst/>
            </a:prstGeom>
            <a:solidFill>
              <a:srgbClr val="3E8F84"/>
            </a:solidFill>
            <a:ln w="25400" cap="flat" cmpd="sng">
              <a:no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sym typeface="Calibri"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sym typeface="Calibri"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Calibri"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chemeClr val="tx1">
                    <a:lumMod val="65000"/>
                    <a:lumOff val="35000"/>
                  </a:schemeClr>
                </a:solidFill>
                <a:latin typeface="宋体" pitchFamily="2" charset="-122"/>
                <a:sym typeface="宋体" pitchFamily="2" charset="-122"/>
              </a:endParaRPr>
            </a:p>
          </p:txBody>
        </p:sp>
        <p:sp>
          <p:nvSpPr>
            <p:cNvPr id="9240" name="Freeform 72"/>
            <p:cNvSpPr>
              <a:spLocks noEditPoints="1"/>
            </p:cNvSpPr>
            <p:nvPr/>
          </p:nvSpPr>
          <p:spPr>
            <a:xfrm>
              <a:off x="194807" y="196084"/>
              <a:ext cx="485110" cy="485984"/>
            </a:xfrm>
            <a:custGeom>
              <a:avLst/>
              <a:gdLst>
                <a:gd name="txL" fmla="*/ 0 w 411"/>
                <a:gd name="txT" fmla="*/ 0 h 412"/>
                <a:gd name="txR" fmla="*/ 411 w 411"/>
                <a:gd name="txB" fmla="*/ 412 h 412"/>
              </a:gdLst>
              <a:ahLst/>
              <a:cxnLst>
                <a:cxn ang="0">
                  <a:pos x="2147483646" y="2147483646"/>
                </a:cxn>
                <a:cxn ang="0">
                  <a:pos x="2147483646"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chemeClr val="bg1"/>
            </a:solidFill>
            <a:ln w="9525">
              <a:noFill/>
            </a:ln>
          </p:spPr>
          <p:txBody>
            <a:bodyPr/>
            <a:lstStyle/>
            <a:p>
              <a:endParaRPr lang="zh-CN" altLang="en-US">
                <a:solidFill>
                  <a:schemeClr val="tx1">
                    <a:lumMod val="65000"/>
                    <a:lumOff val="35000"/>
                  </a:schemeClr>
                </a:solidFill>
              </a:endParaRPr>
            </a:p>
          </p:txBody>
        </p:sp>
      </p:grpSp>
      <p:grpSp>
        <p:nvGrpSpPr>
          <p:cNvPr id="6152" name="组合 12"/>
          <p:cNvGrpSpPr/>
          <p:nvPr/>
        </p:nvGrpSpPr>
        <p:grpSpPr>
          <a:xfrm>
            <a:off x="8936355" y="3718560"/>
            <a:ext cx="1126490" cy="1070610"/>
            <a:chOff x="0" y="0"/>
            <a:chExt cx="831692" cy="792088"/>
          </a:xfrm>
        </p:grpSpPr>
        <p:sp>
          <p:nvSpPr>
            <p:cNvPr id="9237" name="正五边形 10"/>
            <p:cNvSpPr/>
            <p:nvPr/>
          </p:nvSpPr>
          <p:spPr>
            <a:xfrm>
              <a:off x="0" y="0"/>
              <a:ext cx="831692" cy="792088"/>
            </a:xfrm>
            <a:prstGeom prst="pentagon">
              <a:avLst/>
            </a:prstGeom>
            <a:solidFill>
              <a:srgbClr val="A67346"/>
            </a:solidFill>
            <a:ln w="25400" cap="flat" cmpd="sng">
              <a:no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sym typeface="Calibri"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sym typeface="Calibri"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Calibri"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chemeClr val="tx1">
                    <a:lumMod val="65000"/>
                    <a:lumOff val="35000"/>
                  </a:schemeClr>
                </a:solidFill>
                <a:latin typeface="宋体" pitchFamily="2" charset="-122"/>
                <a:sym typeface="宋体" pitchFamily="2" charset="-122"/>
              </a:endParaRPr>
            </a:p>
          </p:txBody>
        </p:sp>
        <p:sp>
          <p:nvSpPr>
            <p:cNvPr id="9238" name="Freeform 13"/>
            <p:cNvSpPr>
              <a:spLocks noEditPoints="1"/>
            </p:cNvSpPr>
            <p:nvPr/>
          </p:nvSpPr>
          <p:spPr>
            <a:xfrm>
              <a:off x="284457" y="207649"/>
              <a:ext cx="262778" cy="484369"/>
            </a:xfrm>
            <a:custGeom>
              <a:avLst/>
              <a:gdLst>
                <a:gd name="txL" fmla="*/ 0 w 122"/>
                <a:gd name="txT" fmla="*/ 0 h 225"/>
                <a:gd name="txR" fmla="*/ 122 w 122"/>
                <a:gd name="txB" fmla="*/ 225 h 225"/>
              </a:gdLst>
              <a:ahLst/>
              <a:cxnLst>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chemeClr val="bg1"/>
            </a:solidFill>
            <a:ln w="9525">
              <a:noFill/>
            </a:ln>
          </p:spPr>
          <p:txBody>
            <a:bodyPr/>
            <a:lstStyle/>
            <a:p>
              <a:endParaRPr lang="zh-CN" altLang="en-US">
                <a:solidFill>
                  <a:schemeClr val="tx1">
                    <a:lumMod val="65000"/>
                    <a:lumOff val="35000"/>
                  </a:schemeClr>
                </a:solidFill>
              </a:endParaRPr>
            </a:p>
          </p:txBody>
        </p:sp>
      </p:grpSp>
      <p:grpSp>
        <p:nvGrpSpPr>
          <p:cNvPr id="6155" name="组合 16"/>
          <p:cNvGrpSpPr/>
          <p:nvPr/>
        </p:nvGrpSpPr>
        <p:grpSpPr>
          <a:xfrm>
            <a:off x="6595110" y="2143125"/>
            <a:ext cx="1126490" cy="1073150"/>
            <a:chOff x="0" y="0"/>
            <a:chExt cx="831692" cy="792088"/>
          </a:xfrm>
        </p:grpSpPr>
        <p:sp>
          <p:nvSpPr>
            <p:cNvPr id="9235" name="正五边形 9"/>
            <p:cNvSpPr/>
            <p:nvPr/>
          </p:nvSpPr>
          <p:spPr>
            <a:xfrm>
              <a:off x="0" y="0"/>
              <a:ext cx="831692" cy="792088"/>
            </a:xfrm>
            <a:prstGeom prst="pentagon">
              <a:avLst/>
            </a:prstGeom>
            <a:solidFill>
              <a:srgbClr val="3E8F84"/>
            </a:solidFill>
            <a:ln w="25400" cap="flat" cmpd="sng">
              <a:no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sym typeface="Calibri"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sym typeface="Calibri"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Calibri"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chemeClr val="tx1">
                    <a:lumMod val="65000"/>
                    <a:lumOff val="35000"/>
                  </a:schemeClr>
                </a:solidFill>
                <a:latin typeface="宋体" pitchFamily="2" charset="-122"/>
                <a:sym typeface="宋体" pitchFamily="2" charset="-122"/>
              </a:endParaRPr>
            </a:p>
          </p:txBody>
        </p:sp>
        <p:sp>
          <p:nvSpPr>
            <p:cNvPr id="9236" name="Freeform 78"/>
            <p:cNvSpPr>
              <a:spLocks noEditPoints="1"/>
            </p:cNvSpPr>
            <p:nvPr/>
          </p:nvSpPr>
          <p:spPr>
            <a:xfrm>
              <a:off x="221768" y="250987"/>
              <a:ext cx="409671" cy="409565"/>
            </a:xfrm>
            <a:custGeom>
              <a:avLst/>
              <a:gdLst>
                <a:gd name="txL" fmla="*/ 0 w 347"/>
                <a:gd name="txT" fmla="*/ 0 h 347"/>
                <a:gd name="txR" fmla="*/ 347 w 347"/>
                <a:gd name="txB" fmla="*/ 347 h 347"/>
              </a:gdLst>
              <a:ahLst/>
              <a:cxnLst>
                <a:cxn ang="0">
                  <a:pos x="2147483646" y="0"/>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347" h="347">
                  <a:moveTo>
                    <a:pt x="174" y="0"/>
                  </a:moveTo>
                  <a:cubicBezTo>
                    <a:pt x="78" y="0"/>
                    <a:pt x="0" y="78"/>
                    <a:pt x="0" y="174"/>
                  </a:cubicBezTo>
                  <a:cubicBezTo>
                    <a:pt x="0" y="269"/>
                    <a:pt x="78" y="347"/>
                    <a:pt x="174" y="347"/>
                  </a:cubicBezTo>
                  <a:cubicBezTo>
                    <a:pt x="269" y="347"/>
                    <a:pt x="347" y="269"/>
                    <a:pt x="347" y="174"/>
                  </a:cubicBezTo>
                  <a:cubicBezTo>
                    <a:pt x="347" y="78"/>
                    <a:pt x="269" y="0"/>
                    <a:pt x="174" y="0"/>
                  </a:cubicBezTo>
                  <a:close/>
                  <a:moveTo>
                    <a:pt x="332" y="166"/>
                  </a:moveTo>
                  <a:cubicBezTo>
                    <a:pt x="283" y="166"/>
                    <a:pt x="283" y="166"/>
                    <a:pt x="283" y="166"/>
                  </a:cubicBezTo>
                  <a:cubicBezTo>
                    <a:pt x="281" y="107"/>
                    <a:pt x="261" y="55"/>
                    <a:pt x="231" y="26"/>
                  </a:cubicBezTo>
                  <a:cubicBezTo>
                    <a:pt x="288" y="48"/>
                    <a:pt x="329" y="102"/>
                    <a:pt x="332" y="166"/>
                  </a:cubicBezTo>
                  <a:close/>
                  <a:moveTo>
                    <a:pt x="174" y="332"/>
                  </a:moveTo>
                  <a:cubicBezTo>
                    <a:pt x="165" y="330"/>
                    <a:pt x="148" y="277"/>
                    <a:pt x="147" y="181"/>
                  </a:cubicBezTo>
                  <a:cubicBezTo>
                    <a:pt x="200" y="181"/>
                    <a:pt x="200" y="181"/>
                    <a:pt x="200" y="181"/>
                  </a:cubicBezTo>
                  <a:cubicBezTo>
                    <a:pt x="199" y="277"/>
                    <a:pt x="183" y="330"/>
                    <a:pt x="174" y="332"/>
                  </a:cubicBezTo>
                  <a:close/>
                  <a:moveTo>
                    <a:pt x="147" y="166"/>
                  </a:moveTo>
                  <a:cubicBezTo>
                    <a:pt x="148" y="70"/>
                    <a:pt x="165" y="17"/>
                    <a:pt x="174" y="15"/>
                  </a:cubicBezTo>
                  <a:cubicBezTo>
                    <a:pt x="174" y="15"/>
                    <a:pt x="174" y="15"/>
                    <a:pt x="174" y="15"/>
                  </a:cubicBezTo>
                  <a:cubicBezTo>
                    <a:pt x="183" y="17"/>
                    <a:pt x="199" y="70"/>
                    <a:pt x="200" y="166"/>
                  </a:cubicBezTo>
                  <a:lnTo>
                    <a:pt x="147" y="166"/>
                  </a:lnTo>
                  <a:close/>
                  <a:moveTo>
                    <a:pt x="153" y="19"/>
                  </a:moveTo>
                  <a:cubicBezTo>
                    <a:pt x="138" y="51"/>
                    <a:pt x="133" y="118"/>
                    <a:pt x="133" y="166"/>
                  </a:cubicBezTo>
                  <a:cubicBezTo>
                    <a:pt x="79" y="166"/>
                    <a:pt x="79" y="166"/>
                    <a:pt x="79" y="166"/>
                  </a:cubicBezTo>
                  <a:cubicBezTo>
                    <a:pt x="81" y="94"/>
                    <a:pt x="112" y="34"/>
                    <a:pt x="153" y="19"/>
                  </a:cubicBezTo>
                  <a:close/>
                  <a:moveTo>
                    <a:pt x="133" y="181"/>
                  </a:moveTo>
                  <a:cubicBezTo>
                    <a:pt x="133" y="229"/>
                    <a:pt x="138" y="296"/>
                    <a:pt x="153" y="329"/>
                  </a:cubicBezTo>
                  <a:cubicBezTo>
                    <a:pt x="112" y="313"/>
                    <a:pt x="81" y="254"/>
                    <a:pt x="79" y="181"/>
                  </a:cubicBezTo>
                  <a:lnTo>
                    <a:pt x="133" y="181"/>
                  </a:lnTo>
                  <a:close/>
                  <a:moveTo>
                    <a:pt x="194" y="329"/>
                  </a:moveTo>
                  <a:cubicBezTo>
                    <a:pt x="209" y="296"/>
                    <a:pt x="214" y="229"/>
                    <a:pt x="215" y="181"/>
                  </a:cubicBezTo>
                  <a:cubicBezTo>
                    <a:pt x="268" y="181"/>
                    <a:pt x="268" y="181"/>
                    <a:pt x="268" y="181"/>
                  </a:cubicBezTo>
                  <a:cubicBezTo>
                    <a:pt x="266" y="254"/>
                    <a:pt x="235" y="313"/>
                    <a:pt x="194" y="329"/>
                  </a:cubicBezTo>
                  <a:close/>
                  <a:moveTo>
                    <a:pt x="215" y="166"/>
                  </a:moveTo>
                  <a:cubicBezTo>
                    <a:pt x="214" y="118"/>
                    <a:pt x="209" y="51"/>
                    <a:pt x="194" y="19"/>
                  </a:cubicBezTo>
                  <a:cubicBezTo>
                    <a:pt x="235" y="34"/>
                    <a:pt x="266" y="94"/>
                    <a:pt x="268" y="166"/>
                  </a:cubicBezTo>
                  <a:lnTo>
                    <a:pt x="215" y="166"/>
                  </a:lnTo>
                  <a:close/>
                  <a:moveTo>
                    <a:pt x="117" y="26"/>
                  </a:moveTo>
                  <a:cubicBezTo>
                    <a:pt x="87" y="55"/>
                    <a:pt x="66" y="107"/>
                    <a:pt x="64" y="166"/>
                  </a:cubicBezTo>
                  <a:cubicBezTo>
                    <a:pt x="15" y="166"/>
                    <a:pt x="15" y="166"/>
                    <a:pt x="15" y="166"/>
                  </a:cubicBezTo>
                  <a:cubicBezTo>
                    <a:pt x="18" y="102"/>
                    <a:pt x="59" y="48"/>
                    <a:pt x="117" y="26"/>
                  </a:cubicBezTo>
                  <a:close/>
                  <a:moveTo>
                    <a:pt x="15" y="181"/>
                  </a:moveTo>
                  <a:cubicBezTo>
                    <a:pt x="64" y="181"/>
                    <a:pt x="64" y="181"/>
                    <a:pt x="64" y="181"/>
                  </a:cubicBezTo>
                  <a:cubicBezTo>
                    <a:pt x="66" y="241"/>
                    <a:pt x="87" y="292"/>
                    <a:pt x="117" y="322"/>
                  </a:cubicBezTo>
                  <a:cubicBezTo>
                    <a:pt x="59" y="300"/>
                    <a:pt x="18" y="245"/>
                    <a:pt x="15" y="181"/>
                  </a:cubicBezTo>
                  <a:close/>
                  <a:moveTo>
                    <a:pt x="231" y="322"/>
                  </a:moveTo>
                  <a:cubicBezTo>
                    <a:pt x="261" y="292"/>
                    <a:pt x="281" y="241"/>
                    <a:pt x="283" y="181"/>
                  </a:cubicBezTo>
                  <a:cubicBezTo>
                    <a:pt x="332" y="181"/>
                    <a:pt x="332" y="181"/>
                    <a:pt x="332" y="181"/>
                  </a:cubicBezTo>
                  <a:cubicBezTo>
                    <a:pt x="329" y="245"/>
                    <a:pt x="288" y="300"/>
                    <a:pt x="231" y="322"/>
                  </a:cubicBezTo>
                  <a:close/>
                </a:path>
              </a:pathLst>
            </a:custGeom>
            <a:solidFill>
              <a:schemeClr val="bg1"/>
            </a:solidFill>
            <a:ln w="9525">
              <a:noFill/>
            </a:ln>
          </p:spPr>
          <p:txBody>
            <a:bodyPr/>
            <a:lstStyle/>
            <a:p>
              <a:endParaRPr lang="zh-CN" altLang="en-US">
                <a:solidFill>
                  <a:schemeClr val="tx1">
                    <a:lumMod val="65000"/>
                    <a:lumOff val="35000"/>
                  </a:schemeClr>
                </a:solidFill>
              </a:endParaRPr>
            </a:p>
          </p:txBody>
        </p:sp>
      </p:grpSp>
      <p:grpSp>
        <p:nvGrpSpPr>
          <p:cNvPr id="6158" name="组合 17"/>
          <p:cNvGrpSpPr/>
          <p:nvPr/>
        </p:nvGrpSpPr>
        <p:grpSpPr>
          <a:xfrm>
            <a:off x="4237990" y="3718560"/>
            <a:ext cx="1126490" cy="1070610"/>
            <a:chOff x="0" y="0"/>
            <a:chExt cx="831692" cy="792088"/>
          </a:xfrm>
        </p:grpSpPr>
        <p:sp>
          <p:nvSpPr>
            <p:cNvPr id="9233" name="正五边形 8"/>
            <p:cNvSpPr/>
            <p:nvPr/>
          </p:nvSpPr>
          <p:spPr>
            <a:xfrm>
              <a:off x="0" y="0"/>
              <a:ext cx="831692" cy="792088"/>
            </a:xfrm>
            <a:prstGeom prst="pentagon">
              <a:avLst/>
            </a:prstGeom>
            <a:solidFill>
              <a:srgbClr val="A67346"/>
            </a:solidFill>
            <a:ln w="25400" cap="flat" cmpd="sng">
              <a:noFill/>
              <a:prstDash val="solid"/>
              <a:miter/>
              <a:headEnd type="none" w="med" len="med"/>
              <a:tailEnd type="none" w="med" len="med"/>
            </a:ln>
          </p:spPr>
          <p:txBody>
            <a:bodyPr anchor="ct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sym typeface="Calibri" pitchFamily="34" charset="0"/>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sym typeface="Calibri" pitchFamily="34" charset="0"/>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sym typeface="Calibri" pitchFamily="34" charset="0"/>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Calibri" pitchFamily="34" charset="0"/>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sym typeface="Calibri" pitchFamily="34" charset="0"/>
                </a:defRPr>
              </a:lvl5pPr>
            </a:lstStyle>
            <a:p>
              <a:pPr marL="0" lvl="0" indent="0" algn="ctr" eaLnBrk="1" hangingPunct="1">
                <a:spcBef>
                  <a:spcPct val="0"/>
                </a:spcBef>
                <a:buNone/>
              </a:pPr>
              <a:endParaRPr lang="zh-CN" altLang="zh-CN" sz="1800" dirty="0">
                <a:solidFill>
                  <a:schemeClr val="tx1">
                    <a:lumMod val="65000"/>
                    <a:lumOff val="35000"/>
                  </a:schemeClr>
                </a:solidFill>
                <a:latin typeface="宋体" pitchFamily="2" charset="-122"/>
                <a:sym typeface="宋体" pitchFamily="2" charset="-122"/>
              </a:endParaRPr>
            </a:p>
          </p:txBody>
        </p:sp>
        <p:sp>
          <p:nvSpPr>
            <p:cNvPr id="9234" name="Freeform 77"/>
            <p:cNvSpPr>
              <a:spLocks noEditPoints="1"/>
            </p:cNvSpPr>
            <p:nvPr/>
          </p:nvSpPr>
          <p:spPr>
            <a:xfrm>
              <a:off x="172291" y="282760"/>
              <a:ext cx="487109" cy="334145"/>
            </a:xfrm>
            <a:custGeom>
              <a:avLst/>
              <a:gdLst>
                <a:gd name="txL" fmla="*/ 0 w 413"/>
                <a:gd name="txT" fmla="*/ 0 h 283"/>
                <a:gd name="txR" fmla="*/ 413 w 413"/>
                <a:gd name="txB" fmla="*/ 283 h 283"/>
              </a:gdLst>
              <a:ahLst/>
              <a:cxnLst>
                <a:cxn ang="0">
                  <a:pos x="2147483646" y="2147483646"/>
                </a:cxn>
                <a:cxn ang="0">
                  <a:pos x="2147483646" y="2147483646"/>
                </a:cxn>
                <a:cxn ang="0">
                  <a:pos x="2147483646" y="2147483646"/>
                </a:cxn>
                <a:cxn ang="0">
                  <a:pos x="0" y="2147483646"/>
                </a:cxn>
                <a:cxn ang="0">
                  <a:pos x="2147483646" y="2147483646"/>
                </a:cxn>
                <a:cxn ang="0">
                  <a:pos x="2147483646" y="2147483646"/>
                </a:cxn>
                <a:cxn ang="0">
                  <a:pos x="2147483646" y="0"/>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txL" t="txT" r="txR" b="txB"/>
              <a:pathLst>
                <a:path w="413" h="283">
                  <a:moveTo>
                    <a:pt x="340" y="283"/>
                  </a:moveTo>
                  <a:cubicBezTo>
                    <a:pt x="73" y="283"/>
                    <a:pt x="73" y="283"/>
                    <a:pt x="73" y="283"/>
                  </a:cubicBezTo>
                  <a:cubicBezTo>
                    <a:pt x="73" y="283"/>
                    <a:pt x="72" y="283"/>
                    <a:pt x="72" y="283"/>
                  </a:cubicBezTo>
                  <a:cubicBezTo>
                    <a:pt x="32" y="282"/>
                    <a:pt x="0" y="249"/>
                    <a:pt x="0" y="209"/>
                  </a:cubicBezTo>
                  <a:cubicBezTo>
                    <a:pt x="0" y="169"/>
                    <a:pt x="31" y="137"/>
                    <a:pt x="70" y="135"/>
                  </a:cubicBezTo>
                  <a:cubicBezTo>
                    <a:pt x="67" y="126"/>
                    <a:pt x="66" y="117"/>
                    <a:pt x="66" y="107"/>
                  </a:cubicBezTo>
                  <a:cubicBezTo>
                    <a:pt x="66" y="48"/>
                    <a:pt x="114" y="0"/>
                    <a:pt x="173" y="0"/>
                  </a:cubicBezTo>
                  <a:cubicBezTo>
                    <a:pt x="217" y="0"/>
                    <a:pt x="257" y="27"/>
                    <a:pt x="273" y="69"/>
                  </a:cubicBezTo>
                  <a:cubicBezTo>
                    <a:pt x="273" y="69"/>
                    <a:pt x="273" y="69"/>
                    <a:pt x="273" y="69"/>
                  </a:cubicBezTo>
                  <a:cubicBezTo>
                    <a:pt x="311" y="69"/>
                    <a:pt x="343" y="98"/>
                    <a:pt x="346" y="135"/>
                  </a:cubicBezTo>
                  <a:cubicBezTo>
                    <a:pt x="384" y="139"/>
                    <a:pt x="413" y="171"/>
                    <a:pt x="413" y="209"/>
                  </a:cubicBezTo>
                  <a:cubicBezTo>
                    <a:pt x="413" y="249"/>
                    <a:pt x="381" y="282"/>
                    <a:pt x="341" y="283"/>
                  </a:cubicBezTo>
                  <a:cubicBezTo>
                    <a:pt x="340" y="283"/>
                    <a:pt x="340" y="283"/>
                    <a:pt x="340" y="283"/>
                  </a:cubicBezTo>
                  <a:close/>
                  <a:moveTo>
                    <a:pt x="73" y="268"/>
                  </a:moveTo>
                  <a:cubicBezTo>
                    <a:pt x="339" y="268"/>
                    <a:pt x="339" y="268"/>
                    <a:pt x="339" y="268"/>
                  </a:cubicBezTo>
                  <a:cubicBezTo>
                    <a:pt x="339" y="268"/>
                    <a:pt x="340" y="268"/>
                    <a:pt x="340" y="268"/>
                  </a:cubicBezTo>
                  <a:cubicBezTo>
                    <a:pt x="372" y="268"/>
                    <a:pt x="398" y="241"/>
                    <a:pt x="398" y="209"/>
                  </a:cubicBezTo>
                  <a:cubicBezTo>
                    <a:pt x="398" y="176"/>
                    <a:pt x="372" y="150"/>
                    <a:pt x="339" y="150"/>
                  </a:cubicBezTo>
                  <a:cubicBezTo>
                    <a:pt x="335" y="150"/>
                    <a:pt x="332" y="146"/>
                    <a:pt x="332" y="142"/>
                  </a:cubicBezTo>
                  <a:cubicBezTo>
                    <a:pt x="332" y="110"/>
                    <a:pt x="305" y="83"/>
                    <a:pt x="273" y="83"/>
                  </a:cubicBezTo>
                  <a:cubicBezTo>
                    <a:pt x="271" y="83"/>
                    <a:pt x="270" y="83"/>
                    <a:pt x="268" y="84"/>
                  </a:cubicBezTo>
                  <a:cubicBezTo>
                    <a:pt x="265" y="84"/>
                    <a:pt x="262" y="82"/>
                    <a:pt x="261" y="79"/>
                  </a:cubicBezTo>
                  <a:cubicBezTo>
                    <a:pt x="248" y="40"/>
                    <a:pt x="213" y="15"/>
                    <a:pt x="173" y="15"/>
                  </a:cubicBezTo>
                  <a:cubicBezTo>
                    <a:pt x="122" y="15"/>
                    <a:pt x="81" y="56"/>
                    <a:pt x="81" y="107"/>
                  </a:cubicBezTo>
                  <a:cubicBezTo>
                    <a:pt x="81" y="118"/>
                    <a:pt x="83" y="129"/>
                    <a:pt x="87" y="140"/>
                  </a:cubicBezTo>
                  <a:cubicBezTo>
                    <a:pt x="88" y="142"/>
                    <a:pt x="87" y="145"/>
                    <a:pt x="86" y="147"/>
                  </a:cubicBezTo>
                  <a:cubicBezTo>
                    <a:pt x="84" y="149"/>
                    <a:pt x="82" y="150"/>
                    <a:pt x="79" y="150"/>
                  </a:cubicBezTo>
                  <a:cubicBezTo>
                    <a:pt x="77" y="150"/>
                    <a:pt x="75" y="150"/>
                    <a:pt x="73" y="150"/>
                  </a:cubicBezTo>
                  <a:cubicBezTo>
                    <a:pt x="41" y="150"/>
                    <a:pt x="14" y="176"/>
                    <a:pt x="14" y="209"/>
                  </a:cubicBezTo>
                  <a:cubicBezTo>
                    <a:pt x="14" y="241"/>
                    <a:pt x="41" y="268"/>
                    <a:pt x="73" y="268"/>
                  </a:cubicBezTo>
                  <a:cubicBezTo>
                    <a:pt x="73" y="268"/>
                    <a:pt x="73" y="268"/>
                    <a:pt x="73" y="268"/>
                  </a:cubicBezTo>
                  <a:close/>
                </a:path>
              </a:pathLst>
            </a:custGeom>
            <a:solidFill>
              <a:schemeClr val="bg1"/>
            </a:solidFill>
            <a:ln w="9525">
              <a:solidFill>
                <a:schemeClr val="bg1"/>
              </a:solidFill>
            </a:ln>
          </p:spPr>
          <p:txBody>
            <a:bodyPr/>
            <a:lstStyle/>
            <a:p>
              <a:endParaRPr lang="zh-CN" altLang="en-US">
                <a:solidFill>
                  <a:schemeClr val="tx1">
                    <a:lumMod val="65000"/>
                    <a:lumOff val="35000"/>
                  </a:schemeClr>
                </a:solidFill>
              </a:endParaRPr>
            </a:p>
          </p:txBody>
        </p:sp>
      </p:grpSp>
      <p:cxnSp>
        <p:nvCxnSpPr>
          <p:cNvPr id="6162" name="直接连接符 19"/>
          <p:cNvCxnSpPr/>
          <p:nvPr/>
        </p:nvCxnSpPr>
        <p:spPr>
          <a:xfrm>
            <a:off x="2824480" y="3155315"/>
            <a:ext cx="1413510" cy="972185"/>
          </a:xfrm>
          <a:prstGeom prst="line">
            <a:avLst/>
          </a:prstGeom>
          <a:ln w="9525" cap="flat" cmpd="sng">
            <a:solidFill>
              <a:srgbClr val="A67346"/>
            </a:solidFill>
            <a:prstDash val="dash"/>
            <a:headEnd type="none" w="med" len="med"/>
            <a:tailEnd type="none" w="med" len="med"/>
          </a:ln>
        </p:spPr>
      </p:cxnSp>
      <p:cxnSp>
        <p:nvCxnSpPr>
          <p:cNvPr id="6163" name="直接连接符 21"/>
          <p:cNvCxnSpPr/>
          <p:nvPr/>
        </p:nvCxnSpPr>
        <p:spPr>
          <a:xfrm flipH="1">
            <a:off x="5364480" y="3215640"/>
            <a:ext cx="1445895" cy="911225"/>
          </a:xfrm>
          <a:prstGeom prst="line">
            <a:avLst/>
          </a:prstGeom>
          <a:ln w="9525" cap="flat" cmpd="sng">
            <a:solidFill>
              <a:srgbClr val="3E8F84"/>
            </a:solidFill>
            <a:prstDash val="dash"/>
            <a:headEnd type="none" w="med" len="med"/>
            <a:tailEnd type="none" w="med" len="med"/>
          </a:ln>
        </p:spPr>
      </p:cxnSp>
      <p:cxnSp>
        <p:nvCxnSpPr>
          <p:cNvPr id="6164" name="直接连接符 24"/>
          <p:cNvCxnSpPr/>
          <p:nvPr/>
        </p:nvCxnSpPr>
        <p:spPr>
          <a:xfrm flipH="1" flipV="1">
            <a:off x="7506335" y="3215640"/>
            <a:ext cx="1429385" cy="911225"/>
          </a:xfrm>
          <a:prstGeom prst="line">
            <a:avLst/>
          </a:prstGeom>
          <a:ln w="9525" cap="flat" cmpd="sng">
            <a:solidFill>
              <a:srgbClr val="3E8F84"/>
            </a:solidFill>
            <a:prstDash val="dash"/>
            <a:headEnd type="none" w="med" len="med"/>
            <a:tailEnd type="none" w="med" len="med"/>
          </a:ln>
        </p:spPr>
      </p:cxnSp>
      <p:sp>
        <p:nvSpPr>
          <p:cNvPr id="61" name="文本框 60"/>
          <p:cNvSpPr txBox="1"/>
          <p:nvPr/>
        </p:nvSpPr>
        <p:spPr>
          <a:xfrm>
            <a:off x="924560" y="3884295"/>
            <a:ext cx="2905760" cy="652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2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在此输入您的描述内容，在此输入您的描述内容在此输入您的描述内容，在此输入您的描述内容</a:t>
            </a:r>
          </a:p>
        </p:txBody>
      </p:sp>
      <p:sp>
        <p:nvSpPr>
          <p:cNvPr id="8" name="文本框 7"/>
          <p:cNvSpPr txBox="1"/>
          <p:nvPr/>
        </p:nvSpPr>
        <p:spPr>
          <a:xfrm>
            <a:off x="5735955" y="3884295"/>
            <a:ext cx="2905760" cy="1015663"/>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2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在此输入您的描述内容，在此输入您的描述内容在此输入您的描述内容，在此输入您的描述内</a:t>
            </a:r>
            <a:r>
              <a:rPr lang="zh-CN" altLang="en-US" sz="1200" kern="0" dirty="0">
                <a:solidFill>
                  <a:schemeClr val="tx1">
                    <a:lumMod val="65000"/>
                    <a:lumOff val="35000"/>
                  </a:schemeClr>
                </a:solidFill>
                <a:latin typeface="微软雅黑" charset="0"/>
                <a:ea typeface="微软雅黑" charset="0"/>
                <a:sym typeface="+mn-ea"/>
              </a:rPr>
              <a:t>容更多模板：亮亮图文旗舰店</a:t>
            </a:r>
            <a:r>
              <a:rPr lang="en-US" altLang="zh-CN" sz="1200" kern="0" dirty="0">
                <a:solidFill>
                  <a:schemeClr val="tx1">
                    <a:lumMod val="65000"/>
                    <a:lumOff val="35000"/>
                  </a:schemeClr>
                </a:solidFill>
                <a:latin typeface="微软雅黑" charset="0"/>
                <a:ea typeface="微软雅黑" charset="0"/>
                <a:sym typeface="+mn-ea"/>
              </a:rPr>
              <a:t>https://liangliangtuwen.tmall.com</a:t>
            </a:r>
            <a:endParaRPr lang="zh-CN" altLang="en-US" sz="1200" kern="0" noProof="0" dirty="0">
              <a:ln>
                <a:noFill/>
              </a:ln>
              <a:solidFill>
                <a:schemeClr val="tx1">
                  <a:lumMod val="65000"/>
                  <a:lumOff val="35000"/>
                </a:schemeClr>
              </a:solidFill>
              <a:uLnTx/>
              <a:uFillTx/>
              <a:latin typeface="微软雅黑" charset="0"/>
              <a:ea typeface="微软雅黑" charset="0"/>
              <a:sym typeface="+mn-ea"/>
            </a:endParaRPr>
          </a:p>
        </p:txBody>
      </p:sp>
      <p:sp>
        <p:nvSpPr>
          <p:cNvPr id="9" name="文本框 8"/>
          <p:cNvSpPr txBox="1"/>
          <p:nvPr/>
        </p:nvSpPr>
        <p:spPr>
          <a:xfrm>
            <a:off x="8170545" y="2647315"/>
            <a:ext cx="2905760" cy="652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2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在此输入您的描述内容，在此输入您的描述内容在此输入您的描述内容，在此输入您的描述内容</a:t>
            </a:r>
          </a:p>
        </p:txBody>
      </p:sp>
      <p:sp>
        <p:nvSpPr>
          <p:cNvPr id="10" name="文本框 9"/>
          <p:cNvSpPr txBox="1"/>
          <p:nvPr/>
        </p:nvSpPr>
        <p:spPr>
          <a:xfrm>
            <a:off x="3333750" y="2590800"/>
            <a:ext cx="2905760" cy="652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2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在此输入您的描述内容，在此输入您的描述内容在此输入您的描述内容，在此输入您的描述内容</a:t>
            </a: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11895" y="94649"/>
            <a:ext cx="3380105" cy="75113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5520885" y="1051350"/>
            <a:ext cx="5416158" cy="4513882"/>
            <a:chOff x="8373" y="1249"/>
            <a:chExt cx="9173" cy="7644"/>
          </a:xfrm>
        </p:grpSpPr>
        <p:sp>
          <p:nvSpPr>
            <p:cNvPr id="5" name="六边形 4"/>
            <p:cNvSpPr/>
            <p:nvPr/>
          </p:nvSpPr>
          <p:spPr>
            <a:xfrm>
              <a:off x="8373" y="2830"/>
              <a:ext cx="3440" cy="2966"/>
            </a:xfrm>
            <a:prstGeom prst="hexagon">
              <a:avLst/>
            </a:prstGeom>
            <a:solidFill>
              <a:srgbClr val="A6734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六边形 3"/>
            <p:cNvSpPr/>
            <p:nvPr/>
          </p:nvSpPr>
          <p:spPr>
            <a:xfrm>
              <a:off x="11240" y="1249"/>
              <a:ext cx="3440" cy="2966"/>
            </a:xfrm>
            <a:prstGeom prst="hexagon">
              <a:avLst/>
            </a:prstGeom>
            <a:solidFill>
              <a:srgbClr val="3E8F8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 name="六边形 7"/>
            <p:cNvSpPr/>
            <p:nvPr/>
          </p:nvSpPr>
          <p:spPr>
            <a:xfrm>
              <a:off x="14107" y="2797"/>
              <a:ext cx="3440" cy="2966"/>
            </a:xfrm>
            <a:prstGeom prst="hexagon">
              <a:avLst/>
            </a:prstGeom>
            <a:solidFill>
              <a:srgbClr val="A67346"/>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 name="六边形 8"/>
            <p:cNvSpPr/>
            <p:nvPr/>
          </p:nvSpPr>
          <p:spPr>
            <a:xfrm>
              <a:off x="14107" y="5928"/>
              <a:ext cx="3440" cy="2966"/>
            </a:xfrm>
            <a:prstGeom prst="hexagon">
              <a:avLst/>
            </a:prstGeom>
            <a:solidFill>
              <a:srgbClr val="3E8F8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29" name="组 28"/>
            <p:cNvGrpSpPr/>
            <p:nvPr/>
          </p:nvGrpSpPr>
          <p:grpSpPr>
            <a:xfrm>
              <a:off x="10915" y="6370"/>
              <a:ext cx="1701" cy="1791"/>
              <a:chOff x="5107213" y="2850599"/>
              <a:chExt cx="749300" cy="788988"/>
            </a:xfrm>
            <a:solidFill>
              <a:srgbClr val="A67346"/>
            </a:solidFill>
          </p:grpSpPr>
          <p:sp>
            <p:nvSpPr>
              <p:cNvPr id="10" name="Freeform 183"/>
              <p:cNvSpPr/>
              <p:nvPr/>
            </p:nvSpPr>
            <p:spPr bwMode="auto">
              <a:xfrm>
                <a:off x="5316763" y="2850599"/>
                <a:ext cx="330200" cy="385763"/>
              </a:xfrm>
              <a:custGeom>
                <a:avLst/>
                <a:gdLst>
                  <a:gd name="T0" fmla="*/ 104 w 208"/>
                  <a:gd name="T1" fmla="*/ 0 h 243"/>
                  <a:gd name="T2" fmla="*/ 128 w 208"/>
                  <a:gd name="T3" fmla="*/ 3 h 243"/>
                  <a:gd name="T4" fmla="*/ 150 w 208"/>
                  <a:gd name="T5" fmla="*/ 11 h 243"/>
                  <a:gd name="T6" fmla="*/ 170 w 208"/>
                  <a:gd name="T7" fmla="*/ 24 h 243"/>
                  <a:gd name="T8" fmla="*/ 186 w 208"/>
                  <a:gd name="T9" fmla="*/ 41 h 243"/>
                  <a:gd name="T10" fmla="*/ 198 w 208"/>
                  <a:gd name="T11" fmla="*/ 62 h 243"/>
                  <a:gd name="T12" fmla="*/ 205 w 208"/>
                  <a:gd name="T13" fmla="*/ 86 h 243"/>
                  <a:gd name="T14" fmla="*/ 208 w 208"/>
                  <a:gd name="T15" fmla="*/ 113 h 243"/>
                  <a:gd name="T16" fmla="*/ 205 w 208"/>
                  <a:gd name="T17" fmla="*/ 141 h 243"/>
                  <a:gd name="T18" fmla="*/ 198 w 208"/>
                  <a:gd name="T19" fmla="*/ 168 h 243"/>
                  <a:gd name="T20" fmla="*/ 186 w 208"/>
                  <a:gd name="T21" fmla="*/ 191 h 243"/>
                  <a:gd name="T22" fmla="*/ 170 w 208"/>
                  <a:gd name="T23" fmla="*/ 212 h 243"/>
                  <a:gd name="T24" fmla="*/ 150 w 208"/>
                  <a:gd name="T25" fmla="*/ 228 h 243"/>
                  <a:gd name="T26" fmla="*/ 128 w 208"/>
                  <a:gd name="T27" fmla="*/ 239 h 243"/>
                  <a:gd name="T28" fmla="*/ 104 w 208"/>
                  <a:gd name="T29" fmla="*/ 243 h 243"/>
                  <a:gd name="T30" fmla="*/ 80 w 208"/>
                  <a:gd name="T31" fmla="*/ 239 h 243"/>
                  <a:gd name="T32" fmla="*/ 58 w 208"/>
                  <a:gd name="T33" fmla="*/ 228 h 243"/>
                  <a:gd name="T34" fmla="*/ 39 w 208"/>
                  <a:gd name="T35" fmla="*/ 212 h 243"/>
                  <a:gd name="T36" fmla="*/ 22 w 208"/>
                  <a:gd name="T37" fmla="*/ 191 h 243"/>
                  <a:gd name="T38" fmla="*/ 10 w 208"/>
                  <a:gd name="T39" fmla="*/ 168 h 243"/>
                  <a:gd name="T40" fmla="*/ 2 w 208"/>
                  <a:gd name="T41" fmla="*/ 141 h 243"/>
                  <a:gd name="T42" fmla="*/ 0 w 208"/>
                  <a:gd name="T43" fmla="*/ 113 h 243"/>
                  <a:gd name="T44" fmla="*/ 2 w 208"/>
                  <a:gd name="T45" fmla="*/ 86 h 243"/>
                  <a:gd name="T46" fmla="*/ 10 w 208"/>
                  <a:gd name="T47" fmla="*/ 62 h 243"/>
                  <a:gd name="T48" fmla="*/ 22 w 208"/>
                  <a:gd name="T49" fmla="*/ 41 h 243"/>
                  <a:gd name="T50" fmla="*/ 39 w 208"/>
                  <a:gd name="T51" fmla="*/ 24 h 243"/>
                  <a:gd name="T52" fmla="*/ 58 w 208"/>
                  <a:gd name="T53" fmla="*/ 11 h 243"/>
                  <a:gd name="T54" fmla="*/ 80 w 208"/>
                  <a:gd name="T55" fmla="*/ 3 h 243"/>
                  <a:gd name="T56" fmla="*/ 104 w 208"/>
                  <a:gd name="T57" fmla="*/ 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208" h="243">
                    <a:moveTo>
                      <a:pt x="104" y="0"/>
                    </a:moveTo>
                    <a:lnTo>
                      <a:pt x="128" y="3"/>
                    </a:lnTo>
                    <a:lnTo>
                      <a:pt x="150" y="11"/>
                    </a:lnTo>
                    <a:lnTo>
                      <a:pt x="170" y="24"/>
                    </a:lnTo>
                    <a:lnTo>
                      <a:pt x="186" y="41"/>
                    </a:lnTo>
                    <a:lnTo>
                      <a:pt x="198" y="62"/>
                    </a:lnTo>
                    <a:lnTo>
                      <a:pt x="205" y="86"/>
                    </a:lnTo>
                    <a:lnTo>
                      <a:pt x="208" y="113"/>
                    </a:lnTo>
                    <a:lnTo>
                      <a:pt x="205" y="141"/>
                    </a:lnTo>
                    <a:lnTo>
                      <a:pt x="198" y="168"/>
                    </a:lnTo>
                    <a:lnTo>
                      <a:pt x="186" y="191"/>
                    </a:lnTo>
                    <a:lnTo>
                      <a:pt x="170" y="212"/>
                    </a:lnTo>
                    <a:lnTo>
                      <a:pt x="150" y="228"/>
                    </a:lnTo>
                    <a:lnTo>
                      <a:pt x="128" y="239"/>
                    </a:lnTo>
                    <a:lnTo>
                      <a:pt x="104" y="243"/>
                    </a:lnTo>
                    <a:lnTo>
                      <a:pt x="80" y="239"/>
                    </a:lnTo>
                    <a:lnTo>
                      <a:pt x="58" y="228"/>
                    </a:lnTo>
                    <a:lnTo>
                      <a:pt x="39" y="212"/>
                    </a:lnTo>
                    <a:lnTo>
                      <a:pt x="22" y="191"/>
                    </a:lnTo>
                    <a:lnTo>
                      <a:pt x="10" y="168"/>
                    </a:lnTo>
                    <a:lnTo>
                      <a:pt x="2" y="141"/>
                    </a:lnTo>
                    <a:lnTo>
                      <a:pt x="0" y="113"/>
                    </a:lnTo>
                    <a:lnTo>
                      <a:pt x="2" y="86"/>
                    </a:lnTo>
                    <a:lnTo>
                      <a:pt x="10" y="62"/>
                    </a:lnTo>
                    <a:lnTo>
                      <a:pt x="22" y="41"/>
                    </a:lnTo>
                    <a:lnTo>
                      <a:pt x="39" y="24"/>
                    </a:lnTo>
                    <a:lnTo>
                      <a:pt x="58" y="11"/>
                    </a:lnTo>
                    <a:lnTo>
                      <a:pt x="80" y="3"/>
                    </a:lnTo>
                    <a:lnTo>
                      <a:pt x="104" y="0"/>
                    </a:lnTo>
                    <a:close/>
                  </a:path>
                </a:pathLst>
              </a:custGeom>
              <a:grpFill/>
              <a:ln w="0">
                <a:noFill/>
                <a:prstDash val="solid"/>
                <a:round/>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1" name="Freeform 184"/>
              <p:cNvSpPr/>
              <p:nvPr/>
            </p:nvSpPr>
            <p:spPr bwMode="auto">
              <a:xfrm>
                <a:off x="5107213" y="3268112"/>
                <a:ext cx="749300" cy="371475"/>
              </a:xfrm>
              <a:custGeom>
                <a:avLst/>
                <a:gdLst>
                  <a:gd name="T0" fmla="*/ 169 w 472"/>
                  <a:gd name="T1" fmla="*/ 0 h 234"/>
                  <a:gd name="T2" fmla="*/ 235 w 472"/>
                  <a:gd name="T3" fmla="*/ 197 h 234"/>
                  <a:gd name="T4" fmla="*/ 303 w 472"/>
                  <a:gd name="T5" fmla="*/ 0 h 234"/>
                  <a:gd name="T6" fmla="*/ 335 w 472"/>
                  <a:gd name="T7" fmla="*/ 2 h 234"/>
                  <a:gd name="T8" fmla="*/ 363 w 472"/>
                  <a:gd name="T9" fmla="*/ 11 h 234"/>
                  <a:gd name="T10" fmla="*/ 388 w 472"/>
                  <a:gd name="T11" fmla="*/ 26 h 234"/>
                  <a:gd name="T12" fmla="*/ 410 w 472"/>
                  <a:gd name="T13" fmla="*/ 44 h 234"/>
                  <a:gd name="T14" fmla="*/ 429 w 472"/>
                  <a:gd name="T15" fmla="*/ 68 h 234"/>
                  <a:gd name="T16" fmla="*/ 444 w 472"/>
                  <a:gd name="T17" fmla="*/ 96 h 234"/>
                  <a:gd name="T18" fmla="*/ 456 w 472"/>
                  <a:gd name="T19" fmla="*/ 126 h 234"/>
                  <a:gd name="T20" fmla="*/ 465 w 472"/>
                  <a:gd name="T21" fmla="*/ 161 h 234"/>
                  <a:gd name="T22" fmla="*/ 471 w 472"/>
                  <a:gd name="T23" fmla="*/ 196 h 234"/>
                  <a:gd name="T24" fmla="*/ 472 w 472"/>
                  <a:gd name="T25" fmla="*/ 234 h 234"/>
                  <a:gd name="T26" fmla="*/ 0 w 472"/>
                  <a:gd name="T27" fmla="*/ 234 h 234"/>
                  <a:gd name="T28" fmla="*/ 2 w 472"/>
                  <a:gd name="T29" fmla="*/ 196 h 234"/>
                  <a:gd name="T30" fmla="*/ 8 w 472"/>
                  <a:gd name="T31" fmla="*/ 161 h 234"/>
                  <a:gd name="T32" fmla="*/ 16 w 472"/>
                  <a:gd name="T33" fmla="*/ 126 h 234"/>
                  <a:gd name="T34" fmla="*/ 29 w 472"/>
                  <a:gd name="T35" fmla="*/ 96 h 234"/>
                  <a:gd name="T36" fmla="*/ 43 w 472"/>
                  <a:gd name="T37" fmla="*/ 68 h 234"/>
                  <a:gd name="T38" fmla="*/ 63 w 472"/>
                  <a:gd name="T39" fmla="*/ 44 h 234"/>
                  <a:gd name="T40" fmla="*/ 84 w 472"/>
                  <a:gd name="T41" fmla="*/ 26 h 234"/>
                  <a:gd name="T42" fmla="*/ 109 w 472"/>
                  <a:gd name="T43" fmla="*/ 11 h 234"/>
                  <a:gd name="T44" fmla="*/ 138 w 472"/>
                  <a:gd name="T45" fmla="*/ 2 h 234"/>
                  <a:gd name="T46" fmla="*/ 169 w 472"/>
                  <a:gd name="T47" fmla="*/ 0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72" h="234">
                    <a:moveTo>
                      <a:pt x="169" y="0"/>
                    </a:moveTo>
                    <a:lnTo>
                      <a:pt x="235" y="197"/>
                    </a:lnTo>
                    <a:lnTo>
                      <a:pt x="303" y="0"/>
                    </a:lnTo>
                    <a:lnTo>
                      <a:pt x="335" y="2"/>
                    </a:lnTo>
                    <a:lnTo>
                      <a:pt x="363" y="11"/>
                    </a:lnTo>
                    <a:lnTo>
                      <a:pt x="388" y="26"/>
                    </a:lnTo>
                    <a:lnTo>
                      <a:pt x="410" y="44"/>
                    </a:lnTo>
                    <a:lnTo>
                      <a:pt x="429" y="68"/>
                    </a:lnTo>
                    <a:lnTo>
                      <a:pt x="444" y="96"/>
                    </a:lnTo>
                    <a:lnTo>
                      <a:pt x="456" y="126"/>
                    </a:lnTo>
                    <a:lnTo>
                      <a:pt x="465" y="161"/>
                    </a:lnTo>
                    <a:lnTo>
                      <a:pt x="471" y="196"/>
                    </a:lnTo>
                    <a:lnTo>
                      <a:pt x="472" y="234"/>
                    </a:lnTo>
                    <a:lnTo>
                      <a:pt x="0" y="234"/>
                    </a:lnTo>
                    <a:lnTo>
                      <a:pt x="2" y="196"/>
                    </a:lnTo>
                    <a:lnTo>
                      <a:pt x="8" y="161"/>
                    </a:lnTo>
                    <a:lnTo>
                      <a:pt x="16" y="126"/>
                    </a:lnTo>
                    <a:lnTo>
                      <a:pt x="29" y="96"/>
                    </a:lnTo>
                    <a:lnTo>
                      <a:pt x="43" y="68"/>
                    </a:lnTo>
                    <a:lnTo>
                      <a:pt x="63" y="44"/>
                    </a:lnTo>
                    <a:lnTo>
                      <a:pt x="84" y="26"/>
                    </a:lnTo>
                    <a:lnTo>
                      <a:pt x="109" y="11"/>
                    </a:lnTo>
                    <a:lnTo>
                      <a:pt x="138" y="2"/>
                    </a:lnTo>
                    <a:lnTo>
                      <a:pt x="169" y="0"/>
                    </a:lnTo>
                    <a:close/>
                  </a:path>
                </a:pathLst>
              </a:custGeom>
              <a:grpFill/>
              <a:ln w="0">
                <a:noFill/>
                <a:prstDash val="solid"/>
                <a:round/>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2" name="Freeform 185"/>
              <p:cNvSpPr/>
              <p:nvPr/>
            </p:nvSpPr>
            <p:spPr bwMode="auto">
              <a:xfrm>
                <a:off x="5424713" y="3264937"/>
                <a:ext cx="114300" cy="236538"/>
              </a:xfrm>
              <a:custGeom>
                <a:avLst/>
                <a:gdLst>
                  <a:gd name="T0" fmla="*/ 36 w 72"/>
                  <a:gd name="T1" fmla="*/ 0 h 149"/>
                  <a:gd name="T2" fmla="*/ 72 w 72"/>
                  <a:gd name="T3" fmla="*/ 37 h 149"/>
                  <a:gd name="T4" fmla="*/ 36 w 72"/>
                  <a:gd name="T5" fmla="*/ 149 h 149"/>
                  <a:gd name="T6" fmla="*/ 0 w 72"/>
                  <a:gd name="T7" fmla="*/ 37 h 149"/>
                  <a:gd name="T8" fmla="*/ 36 w 72"/>
                  <a:gd name="T9" fmla="*/ 0 h 149"/>
                </a:gdLst>
                <a:ahLst/>
                <a:cxnLst>
                  <a:cxn ang="0">
                    <a:pos x="T0" y="T1"/>
                  </a:cxn>
                  <a:cxn ang="0">
                    <a:pos x="T2" y="T3"/>
                  </a:cxn>
                  <a:cxn ang="0">
                    <a:pos x="T4" y="T5"/>
                  </a:cxn>
                  <a:cxn ang="0">
                    <a:pos x="T6" y="T7"/>
                  </a:cxn>
                  <a:cxn ang="0">
                    <a:pos x="T8" y="T9"/>
                  </a:cxn>
                </a:cxnLst>
                <a:rect l="0" t="0" r="r" b="b"/>
                <a:pathLst>
                  <a:path w="72" h="149">
                    <a:moveTo>
                      <a:pt x="36" y="0"/>
                    </a:moveTo>
                    <a:lnTo>
                      <a:pt x="72" y="37"/>
                    </a:lnTo>
                    <a:lnTo>
                      <a:pt x="36" y="149"/>
                    </a:lnTo>
                    <a:lnTo>
                      <a:pt x="0" y="37"/>
                    </a:lnTo>
                    <a:lnTo>
                      <a:pt x="36" y="0"/>
                    </a:lnTo>
                    <a:close/>
                  </a:path>
                </a:pathLst>
              </a:custGeom>
              <a:grpFill/>
              <a:ln w="0">
                <a:noFill/>
                <a:prstDash val="solid"/>
                <a:round/>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endParaRPr lang="zh-CN" altLang="en-US" sz="2400"/>
              </a:p>
            </p:txBody>
          </p:sp>
        </p:grpSp>
        <p:sp>
          <p:nvSpPr>
            <p:cNvPr id="13" name="Freeform 186"/>
            <p:cNvSpPr/>
            <p:nvPr/>
          </p:nvSpPr>
          <p:spPr bwMode="auto">
            <a:xfrm>
              <a:off x="12068" y="4973"/>
              <a:ext cx="1929" cy="1772"/>
            </a:xfrm>
            <a:custGeom>
              <a:avLst/>
              <a:gdLst>
                <a:gd name="T0" fmla="*/ 197 w 392"/>
                <a:gd name="T1" fmla="*/ 0 h 360"/>
                <a:gd name="T2" fmla="*/ 237 w 392"/>
                <a:gd name="T3" fmla="*/ 4 h 360"/>
                <a:gd name="T4" fmla="*/ 272 w 392"/>
                <a:gd name="T5" fmla="*/ 11 h 360"/>
                <a:gd name="T6" fmla="*/ 306 w 392"/>
                <a:gd name="T7" fmla="*/ 24 h 360"/>
                <a:gd name="T8" fmla="*/ 334 w 392"/>
                <a:gd name="T9" fmla="*/ 40 h 360"/>
                <a:gd name="T10" fmla="*/ 359 w 392"/>
                <a:gd name="T11" fmla="*/ 59 h 360"/>
                <a:gd name="T12" fmla="*/ 376 w 392"/>
                <a:gd name="T13" fmla="*/ 82 h 360"/>
                <a:gd name="T14" fmla="*/ 388 w 392"/>
                <a:gd name="T15" fmla="*/ 106 h 360"/>
                <a:gd name="T16" fmla="*/ 392 w 392"/>
                <a:gd name="T17" fmla="*/ 133 h 360"/>
                <a:gd name="T18" fmla="*/ 388 w 392"/>
                <a:gd name="T19" fmla="*/ 156 h 360"/>
                <a:gd name="T20" fmla="*/ 378 w 392"/>
                <a:gd name="T21" fmla="*/ 178 h 360"/>
                <a:gd name="T22" fmla="*/ 362 w 392"/>
                <a:gd name="T23" fmla="*/ 197 h 360"/>
                <a:gd name="T24" fmla="*/ 341 w 392"/>
                <a:gd name="T25" fmla="*/ 214 h 360"/>
                <a:gd name="T26" fmla="*/ 314 w 392"/>
                <a:gd name="T27" fmla="*/ 228 h 360"/>
                <a:gd name="T28" fmla="*/ 284 w 392"/>
                <a:gd name="T29" fmla="*/ 240 h 360"/>
                <a:gd name="T30" fmla="*/ 250 w 392"/>
                <a:gd name="T31" fmla="*/ 248 h 360"/>
                <a:gd name="T32" fmla="*/ 214 w 392"/>
                <a:gd name="T33" fmla="*/ 253 h 360"/>
                <a:gd name="T34" fmla="*/ 174 w 392"/>
                <a:gd name="T35" fmla="*/ 255 h 360"/>
                <a:gd name="T36" fmla="*/ 167 w 392"/>
                <a:gd name="T37" fmla="*/ 263 h 360"/>
                <a:gd name="T38" fmla="*/ 156 w 392"/>
                <a:gd name="T39" fmla="*/ 273 h 360"/>
                <a:gd name="T40" fmla="*/ 144 w 392"/>
                <a:gd name="T41" fmla="*/ 286 h 360"/>
                <a:gd name="T42" fmla="*/ 131 w 392"/>
                <a:gd name="T43" fmla="*/ 302 h 360"/>
                <a:gd name="T44" fmla="*/ 116 w 392"/>
                <a:gd name="T45" fmla="*/ 319 h 360"/>
                <a:gd name="T46" fmla="*/ 103 w 392"/>
                <a:gd name="T47" fmla="*/ 335 h 360"/>
                <a:gd name="T48" fmla="*/ 91 w 392"/>
                <a:gd name="T49" fmla="*/ 348 h 360"/>
                <a:gd name="T50" fmla="*/ 79 w 392"/>
                <a:gd name="T51" fmla="*/ 360 h 360"/>
                <a:gd name="T52" fmla="*/ 79 w 392"/>
                <a:gd name="T53" fmla="*/ 331 h 360"/>
                <a:gd name="T54" fmla="*/ 79 w 392"/>
                <a:gd name="T55" fmla="*/ 298 h 360"/>
                <a:gd name="T56" fmla="*/ 79 w 392"/>
                <a:gd name="T57" fmla="*/ 267 h 360"/>
                <a:gd name="T58" fmla="*/ 77 w 392"/>
                <a:gd name="T59" fmla="*/ 238 h 360"/>
                <a:gd name="T60" fmla="*/ 50 w 392"/>
                <a:gd name="T61" fmla="*/ 222 h 360"/>
                <a:gd name="T62" fmla="*/ 31 w 392"/>
                <a:gd name="T63" fmla="*/ 202 h 360"/>
                <a:gd name="T64" fmla="*/ 15 w 392"/>
                <a:gd name="T65" fmla="*/ 181 h 360"/>
                <a:gd name="T66" fmla="*/ 4 w 392"/>
                <a:gd name="T67" fmla="*/ 158 h 360"/>
                <a:gd name="T68" fmla="*/ 0 w 392"/>
                <a:gd name="T69" fmla="*/ 133 h 360"/>
                <a:gd name="T70" fmla="*/ 4 w 392"/>
                <a:gd name="T71" fmla="*/ 106 h 360"/>
                <a:gd name="T72" fmla="*/ 16 w 392"/>
                <a:gd name="T73" fmla="*/ 82 h 360"/>
                <a:gd name="T74" fmla="*/ 35 w 392"/>
                <a:gd name="T75" fmla="*/ 59 h 360"/>
                <a:gd name="T76" fmla="*/ 58 w 392"/>
                <a:gd name="T77" fmla="*/ 40 h 360"/>
                <a:gd name="T78" fmla="*/ 87 w 392"/>
                <a:gd name="T79" fmla="*/ 24 h 360"/>
                <a:gd name="T80" fmla="*/ 120 w 392"/>
                <a:gd name="T81" fmla="*/ 11 h 360"/>
                <a:gd name="T82" fmla="*/ 157 w 392"/>
                <a:gd name="T83" fmla="*/ 4 h 360"/>
                <a:gd name="T84" fmla="*/ 197 w 392"/>
                <a:gd name="T85"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92" h="360">
                  <a:moveTo>
                    <a:pt x="197" y="0"/>
                  </a:moveTo>
                  <a:lnTo>
                    <a:pt x="237" y="4"/>
                  </a:lnTo>
                  <a:lnTo>
                    <a:pt x="272" y="11"/>
                  </a:lnTo>
                  <a:lnTo>
                    <a:pt x="306" y="24"/>
                  </a:lnTo>
                  <a:lnTo>
                    <a:pt x="334" y="40"/>
                  </a:lnTo>
                  <a:lnTo>
                    <a:pt x="359" y="59"/>
                  </a:lnTo>
                  <a:lnTo>
                    <a:pt x="376" y="82"/>
                  </a:lnTo>
                  <a:lnTo>
                    <a:pt x="388" y="106"/>
                  </a:lnTo>
                  <a:lnTo>
                    <a:pt x="392" y="133"/>
                  </a:lnTo>
                  <a:lnTo>
                    <a:pt x="388" y="156"/>
                  </a:lnTo>
                  <a:lnTo>
                    <a:pt x="378" y="178"/>
                  </a:lnTo>
                  <a:lnTo>
                    <a:pt x="362" y="197"/>
                  </a:lnTo>
                  <a:lnTo>
                    <a:pt x="341" y="214"/>
                  </a:lnTo>
                  <a:lnTo>
                    <a:pt x="314" y="228"/>
                  </a:lnTo>
                  <a:lnTo>
                    <a:pt x="284" y="240"/>
                  </a:lnTo>
                  <a:lnTo>
                    <a:pt x="250" y="248"/>
                  </a:lnTo>
                  <a:lnTo>
                    <a:pt x="214" y="253"/>
                  </a:lnTo>
                  <a:lnTo>
                    <a:pt x="174" y="255"/>
                  </a:lnTo>
                  <a:lnTo>
                    <a:pt x="167" y="263"/>
                  </a:lnTo>
                  <a:lnTo>
                    <a:pt x="156" y="273"/>
                  </a:lnTo>
                  <a:lnTo>
                    <a:pt x="144" y="286"/>
                  </a:lnTo>
                  <a:lnTo>
                    <a:pt x="131" y="302"/>
                  </a:lnTo>
                  <a:lnTo>
                    <a:pt x="116" y="319"/>
                  </a:lnTo>
                  <a:lnTo>
                    <a:pt x="103" y="335"/>
                  </a:lnTo>
                  <a:lnTo>
                    <a:pt x="91" y="348"/>
                  </a:lnTo>
                  <a:lnTo>
                    <a:pt x="79" y="360"/>
                  </a:lnTo>
                  <a:lnTo>
                    <a:pt x="79" y="331"/>
                  </a:lnTo>
                  <a:lnTo>
                    <a:pt x="79" y="298"/>
                  </a:lnTo>
                  <a:lnTo>
                    <a:pt x="79" y="267"/>
                  </a:lnTo>
                  <a:lnTo>
                    <a:pt x="77" y="238"/>
                  </a:lnTo>
                  <a:lnTo>
                    <a:pt x="50" y="222"/>
                  </a:lnTo>
                  <a:lnTo>
                    <a:pt x="31" y="202"/>
                  </a:lnTo>
                  <a:lnTo>
                    <a:pt x="15" y="181"/>
                  </a:lnTo>
                  <a:lnTo>
                    <a:pt x="4" y="158"/>
                  </a:lnTo>
                  <a:lnTo>
                    <a:pt x="0" y="133"/>
                  </a:lnTo>
                  <a:lnTo>
                    <a:pt x="4" y="106"/>
                  </a:lnTo>
                  <a:lnTo>
                    <a:pt x="16" y="82"/>
                  </a:lnTo>
                  <a:lnTo>
                    <a:pt x="35" y="59"/>
                  </a:lnTo>
                  <a:lnTo>
                    <a:pt x="58" y="40"/>
                  </a:lnTo>
                  <a:lnTo>
                    <a:pt x="87" y="24"/>
                  </a:lnTo>
                  <a:lnTo>
                    <a:pt x="120" y="11"/>
                  </a:lnTo>
                  <a:lnTo>
                    <a:pt x="157" y="4"/>
                  </a:lnTo>
                  <a:lnTo>
                    <a:pt x="197" y="0"/>
                  </a:lnTo>
                  <a:close/>
                </a:path>
              </a:pathLst>
            </a:custGeom>
            <a:solidFill>
              <a:srgbClr val="3E8F84"/>
            </a:solidFill>
            <a:ln w="0">
              <a:noFill/>
              <a:prstDash val="solid"/>
              <a:round/>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endParaRPr lang="zh-CN" altLang="en-US" sz="2400"/>
            </a:p>
          </p:txBody>
        </p:sp>
        <p:grpSp>
          <p:nvGrpSpPr>
            <p:cNvPr id="30" name="组 29"/>
            <p:cNvGrpSpPr/>
            <p:nvPr/>
          </p:nvGrpSpPr>
          <p:grpSpPr>
            <a:xfrm>
              <a:off x="12771" y="5204"/>
              <a:ext cx="509" cy="736"/>
              <a:chOff x="5924834" y="2336799"/>
              <a:chExt cx="223999" cy="324160"/>
            </a:xfrm>
          </p:grpSpPr>
          <p:sp>
            <p:nvSpPr>
              <p:cNvPr id="14" name="Freeform 187"/>
              <p:cNvSpPr/>
              <p:nvPr/>
            </p:nvSpPr>
            <p:spPr bwMode="auto">
              <a:xfrm>
                <a:off x="5924834" y="2336799"/>
                <a:ext cx="223999" cy="233104"/>
              </a:xfrm>
              <a:custGeom>
                <a:avLst/>
                <a:gdLst>
                  <a:gd name="T0" fmla="*/ 63 w 123"/>
                  <a:gd name="T1" fmla="*/ 0 h 128"/>
                  <a:gd name="T2" fmla="*/ 79 w 123"/>
                  <a:gd name="T3" fmla="*/ 2 h 128"/>
                  <a:gd name="T4" fmla="*/ 94 w 123"/>
                  <a:gd name="T5" fmla="*/ 7 h 128"/>
                  <a:gd name="T6" fmla="*/ 105 w 123"/>
                  <a:gd name="T7" fmla="*/ 15 h 128"/>
                  <a:gd name="T8" fmla="*/ 115 w 123"/>
                  <a:gd name="T9" fmla="*/ 25 h 128"/>
                  <a:gd name="T10" fmla="*/ 121 w 123"/>
                  <a:gd name="T11" fmla="*/ 39 h 128"/>
                  <a:gd name="T12" fmla="*/ 123 w 123"/>
                  <a:gd name="T13" fmla="*/ 52 h 128"/>
                  <a:gd name="T14" fmla="*/ 120 w 123"/>
                  <a:gd name="T15" fmla="*/ 69 h 128"/>
                  <a:gd name="T16" fmla="*/ 111 w 123"/>
                  <a:gd name="T17" fmla="*/ 85 h 128"/>
                  <a:gd name="T18" fmla="*/ 95 w 123"/>
                  <a:gd name="T19" fmla="*/ 98 h 128"/>
                  <a:gd name="T20" fmla="*/ 88 w 123"/>
                  <a:gd name="T21" fmla="*/ 102 h 128"/>
                  <a:gd name="T22" fmla="*/ 84 w 123"/>
                  <a:gd name="T23" fmla="*/ 106 h 128"/>
                  <a:gd name="T24" fmla="*/ 82 w 123"/>
                  <a:gd name="T25" fmla="*/ 109 h 128"/>
                  <a:gd name="T26" fmla="*/ 79 w 123"/>
                  <a:gd name="T27" fmla="*/ 111 h 128"/>
                  <a:gd name="T28" fmla="*/ 78 w 123"/>
                  <a:gd name="T29" fmla="*/ 115 h 128"/>
                  <a:gd name="T30" fmla="*/ 76 w 123"/>
                  <a:gd name="T31" fmla="*/ 120 h 128"/>
                  <a:gd name="T32" fmla="*/ 76 w 123"/>
                  <a:gd name="T33" fmla="*/ 128 h 128"/>
                  <a:gd name="T34" fmla="*/ 43 w 123"/>
                  <a:gd name="T35" fmla="*/ 128 h 128"/>
                  <a:gd name="T36" fmla="*/ 43 w 123"/>
                  <a:gd name="T37" fmla="*/ 123 h 128"/>
                  <a:gd name="T38" fmla="*/ 45 w 123"/>
                  <a:gd name="T39" fmla="*/ 105 h 128"/>
                  <a:gd name="T40" fmla="*/ 47 w 123"/>
                  <a:gd name="T41" fmla="*/ 94 h 128"/>
                  <a:gd name="T42" fmla="*/ 50 w 123"/>
                  <a:gd name="T43" fmla="*/ 91 h 128"/>
                  <a:gd name="T44" fmla="*/ 54 w 123"/>
                  <a:gd name="T45" fmla="*/ 86 h 128"/>
                  <a:gd name="T46" fmla="*/ 59 w 123"/>
                  <a:gd name="T47" fmla="*/ 82 h 128"/>
                  <a:gd name="T48" fmla="*/ 67 w 123"/>
                  <a:gd name="T49" fmla="*/ 77 h 128"/>
                  <a:gd name="T50" fmla="*/ 71 w 123"/>
                  <a:gd name="T51" fmla="*/ 73 h 128"/>
                  <a:gd name="T52" fmla="*/ 75 w 123"/>
                  <a:gd name="T53" fmla="*/ 69 h 128"/>
                  <a:gd name="T54" fmla="*/ 78 w 123"/>
                  <a:gd name="T55" fmla="*/ 65 h 128"/>
                  <a:gd name="T56" fmla="*/ 80 w 123"/>
                  <a:gd name="T57" fmla="*/ 61 h 128"/>
                  <a:gd name="T58" fmla="*/ 80 w 123"/>
                  <a:gd name="T59" fmla="*/ 57 h 128"/>
                  <a:gd name="T60" fmla="*/ 82 w 123"/>
                  <a:gd name="T61" fmla="*/ 53 h 128"/>
                  <a:gd name="T62" fmla="*/ 80 w 123"/>
                  <a:gd name="T63" fmla="*/ 46 h 128"/>
                  <a:gd name="T64" fmla="*/ 79 w 123"/>
                  <a:gd name="T65" fmla="*/ 41 h 128"/>
                  <a:gd name="T66" fmla="*/ 75 w 123"/>
                  <a:gd name="T67" fmla="*/ 37 h 128"/>
                  <a:gd name="T68" fmla="*/ 71 w 123"/>
                  <a:gd name="T69" fmla="*/ 35 h 128"/>
                  <a:gd name="T70" fmla="*/ 66 w 123"/>
                  <a:gd name="T71" fmla="*/ 33 h 128"/>
                  <a:gd name="T72" fmla="*/ 61 w 123"/>
                  <a:gd name="T73" fmla="*/ 32 h 128"/>
                  <a:gd name="T74" fmla="*/ 50 w 123"/>
                  <a:gd name="T75" fmla="*/ 35 h 128"/>
                  <a:gd name="T76" fmla="*/ 43 w 123"/>
                  <a:gd name="T77" fmla="*/ 40 h 128"/>
                  <a:gd name="T78" fmla="*/ 38 w 123"/>
                  <a:gd name="T79" fmla="*/ 50 h 128"/>
                  <a:gd name="T80" fmla="*/ 36 w 123"/>
                  <a:gd name="T81" fmla="*/ 64 h 128"/>
                  <a:gd name="T82" fmla="*/ 0 w 123"/>
                  <a:gd name="T83" fmla="*/ 60 h 128"/>
                  <a:gd name="T84" fmla="*/ 4 w 123"/>
                  <a:gd name="T85" fmla="*/ 41 h 128"/>
                  <a:gd name="T86" fmla="*/ 12 w 123"/>
                  <a:gd name="T87" fmla="*/ 27 h 128"/>
                  <a:gd name="T88" fmla="*/ 21 w 123"/>
                  <a:gd name="T89" fmla="*/ 15 h 128"/>
                  <a:gd name="T90" fmla="*/ 33 w 123"/>
                  <a:gd name="T91" fmla="*/ 7 h 128"/>
                  <a:gd name="T92" fmla="*/ 47 w 123"/>
                  <a:gd name="T93" fmla="*/ 2 h 128"/>
                  <a:gd name="T94" fmla="*/ 63 w 123"/>
                  <a:gd name="T95" fmla="*/ 0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3" h="128">
                    <a:moveTo>
                      <a:pt x="63" y="0"/>
                    </a:moveTo>
                    <a:lnTo>
                      <a:pt x="79" y="2"/>
                    </a:lnTo>
                    <a:lnTo>
                      <a:pt x="94" y="7"/>
                    </a:lnTo>
                    <a:lnTo>
                      <a:pt x="105" y="15"/>
                    </a:lnTo>
                    <a:lnTo>
                      <a:pt x="115" y="25"/>
                    </a:lnTo>
                    <a:lnTo>
                      <a:pt x="121" y="39"/>
                    </a:lnTo>
                    <a:lnTo>
                      <a:pt x="123" y="52"/>
                    </a:lnTo>
                    <a:lnTo>
                      <a:pt x="120" y="69"/>
                    </a:lnTo>
                    <a:lnTo>
                      <a:pt x="111" y="85"/>
                    </a:lnTo>
                    <a:lnTo>
                      <a:pt x="95" y="98"/>
                    </a:lnTo>
                    <a:lnTo>
                      <a:pt x="88" y="102"/>
                    </a:lnTo>
                    <a:lnTo>
                      <a:pt x="84" y="106"/>
                    </a:lnTo>
                    <a:lnTo>
                      <a:pt x="82" y="109"/>
                    </a:lnTo>
                    <a:lnTo>
                      <a:pt x="79" y="111"/>
                    </a:lnTo>
                    <a:lnTo>
                      <a:pt x="78" y="115"/>
                    </a:lnTo>
                    <a:lnTo>
                      <a:pt x="76" y="120"/>
                    </a:lnTo>
                    <a:lnTo>
                      <a:pt x="76" y="128"/>
                    </a:lnTo>
                    <a:lnTo>
                      <a:pt x="43" y="128"/>
                    </a:lnTo>
                    <a:lnTo>
                      <a:pt x="43" y="123"/>
                    </a:lnTo>
                    <a:lnTo>
                      <a:pt x="45" y="105"/>
                    </a:lnTo>
                    <a:lnTo>
                      <a:pt x="47" y="94"/>
                    </a:lnTo>
                    <a:lnTo>
                      <a:pt x="50" y="91"/>
                    </a:lnTo>
                    <a:lnTo>
                      <a:pt x="54" y="86"/>
                    </a:lnTo>
                    <a:lnTo>
                      <a:pt x="59" y="82"/>
                    </a:lnTo>
                    <a:lnTo>
                      <a:pt x="67" y="77"/>
                    </a:lnTo>
                    <a:lnTo>
                      <a:pt x="71" y="73"/>
                    </a:lnTo>
                    <a:lnTo>
                      <a:pt x="75" y="69"/>
                    </a:lnTo>
                    <a:lnTo>
                      <a:pt x="78" y="65"/>
                    </a:lnTo>
                    <a:lnTo>
                      <a:pt x="80" y="61"/>
                    </a:lnTo>
                    <a:lnTo>
                      <a:pt x="80" y="57"/>
                    </a:lnTo>
                    <a:lnTo>
                      <a:pt x="82" y="53"/>
                    </a:lnTo>
                    <a:lnTo>
                      <a:pt x="80" y="46"/>
                    </a:lnTo>
                    <a:lnTo>
                      <a:pt x="79" y="41"/>
                    </a:lnTo>
                    <a:lnTo>
                      <a:pt x="75" y="37"/>
                    </a:lnTo>
                    <a:lnTo>
                      <a:pt x="71" y="35"/>
                    </a:lnTo>
                    <a:lnTo>
                      <a:pt x="66" y="33"/>
                    </a:lnTo>
                    <a:lnTo>
                      <a:pt x="61" y="32"/>
                    </a:lnTo>
                    <a:lnTo>
                      <a:pt x="50" y="35"/>
                    </a:lnTo>
                    <a:lnTo>
                      <a:pt x="43" y="40"/>
                    </a:lnTo>
                    <a:lnTo>
                      <a:pt x="38" y="50"/>
                    </a:lnTo>
                    <a:lnTo>
                      <a:pt x="36" y="64"/>
                    </a:lnTo>
                    <a:lnTo>
                      <a:pt x="0" y="60"/>
                    </a:lnTo>
                    <a:lnTo>
                      <a:pt x="4" y="41"/>
                    </a:lnTo>
                    <a:lnTo>
                      <a:pt x="12" y="27"/>
                    </a:lnTo>
                    <a:lnTo>
                      <a:pt x="21" y="15"/>
                    </a:lnTo>
                    <a:lnTo>
                      <a:pt x="33" y="7"/>
                    </a:lnTo>
                    <a:lnTo>
                      <a:pt x="47" y="2"/>
                    </a:lnTo>
                    <a:lnTo>
                      <a:pt x="63" y="0"/>
                    </a:lnTo>
                    <a:close/>
                  </a:path>
                </a:pathLst>
              </a:custGeom>
              <a:solidFill>
                <a:schemeClr val="bg1"/>
              </a:solidFill>
              <a:ln w="0">
                <a:noFill/>
                <a:prstDash val="solid"/>
                <a:round/>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endParaRPr lang="zh-CN" altLang="en-US" sz="2400"/>
              </a:p>
            </p:txBody>
          </p:sp>
          <p:sp>
            <p:nvSpPr>
              <p:cNvPr id="15" name="Rectangle 188"/>
              <p:cNvSpPr>
                <a:spLocks noChangeArrowheads="1"/>
              </p:cNvSpPr>
              <p:nvPr/>
            </p:nvSpPr>
            <p:spPr bwMode="auto">
              <a:xfrm>
                <a:off x="6003142" y="2591756"/>
                <a:ext cx="72845" cy="69203"/>
              </a:xfrm>
              <a:prstGeom prst="rect">
                <a:avLst/>
              </a:prstGeom>
              <a:solidFill>
                <a:schemeClr val="bg1"/>
              </a:solidFill>
              <a:ln w="0">
                <a:noFill/>
                <a:prstDash val="solid"/>
                <a:miter lim="800000"/>
              </a:ln>
              <a:effectLst>
                <a:outerShdw blurRad="50800" dist="38100" dir="2700000" algn="tl" rotWithShape="0">
                  <a:prstClr val="black">
                    <a:alpha val="40000"/>
                  </a:prstClr>
                </a:outerShdw>
              </a:effectLst>
            </p:spPr>
            <p:txBody>
              <a:bodyPr vert="horz" wrap="square" lIns="121920" tIns="60960" rIns="121920" bIns="60960" numCol="1" anchor="t" anchorCtr="0" compatLnSpc="1"/>
              <a:lstStyle/>
              <a:p>
                <a:endParaRPr lang="zh-CN" altLang="en-US" sz="2400"/>
              </a:p>
            </p:txBody>
          </p:sp>
        </p:grpSp>
        <p:sp>
          <p:nvSpPr>
            <p:cNvPr id="18" name="Freeform 113"/>
            <p:cNvSpPr>
              <a:spLocks noChangeAspect="1"/>
            </p:cNvSpPr>
            <p:nvPr/>
          </p:nvSpPr>
          <p:spPr bwMode="auto">
            <a:xfrm>
              <a:off x="15370" y="3313"/>
              <a:ext cx="913" cy="817"/>
            </a:xfrm>
            <a:custGeom>
              <a:avLst/>
              <a:gdLst>
                <a:gd name="T0" fmla="*/ 90 w 173"/>
                <a:gd name="T1" fmla="*/ 0 h 153"/>
                <a:gd name="T2" fmla="*/ 120 w 173"/>
                <a:gd name="T3" fmla="*/ 2 h 153"/>
                <a:gd name="T4" fmla="*/ 142 w 173"/>
                <a:gd name="T5" fmla="*/ 11 h 153"/>
                <a:gd name="T6" fmla="*/ 159 w 173"/>
                <a:gd name="T7" fmla="*/ 25 h 153"/>
                <a:gd name="T8" fmla="*/ 169 w 173"/>
                <a:gd name="T9" fmla="*/ 45 h 153"/>
                <a:gd name="T10" fmla="*/ 173 w 173"/>
                <a:gd name="T11" fmla="*/ 65 h 153"/>
                <a:gd name="T12" fmla="*/ 169 w 173"/>
                <a:gd name="T13" fmla="*/ 86 h 153"/>
                <a:gd name="T14" fmla="*/ 159 w 173"/>
                <a:gd name="T15" fmla="*/ 104 h 153"/>
                <a:gd name="T16" fmla="*/ 142 w 173"/>
                <a:gd name="T17" fmla="*/ 118 h 153"/>
                <a:gd name="T18" fmla="*/ 120 w 173"/>
                <a:gd name="T19" fmla="*/ 127 h 153"/>
                <a:gd name="T20" fmla="*/ 90 w 173"/>
                <a:gd name="T21" fmla="*/ 131 h 153"/>
                <a:gd name="T22" fmla="*/ 83 w 173"/>
                <a:gd name="T23" fmla="*/ 129 h 153"/>
                <a:gd name="T24" fmla="*/ 73 w 173"/>
                <a:gd name="T25" fmla="*/ 127 h 153"/>
                <a:gd name="T26" fmla="*/ 57 w 173"/>
                <a:gd name="T27" fmla="*/ 141 h 153"/>
                <a:gd name="T28" fmla="*/ 41 w 173"/>
                <a:gd name="T29" fmla="*/ 149 h 153"/>
                <a:gd name="T30" fmla="*/ 28 w 173"/>
                <a:gd name="T31" fmla="*/ 151 h 153"/>
                <a:gd name="T32" fmla="*/ 16 w 173"/>
                <a:gd name="T33" fmla="*/ 153 h 153"/>
                <a:gd name="T34" fmla="*/ 12 w 173"/>
                <a:gd name="T35" fmla="*/ 151 h 153"/>
                <a:gd name="T36" fmla="*/ 28 w 173"/>
                <a:gd name="T37" fmla="*/ 141 h 153"/>
                <a:gd name="T38" fmla="*/ 35 w 173"/>
                <a:gd name="T39" fmla="*/ 129 h 153"/>
                <a:gd name="T40" fmla="*/ 35 w 173"/>
                <a:gd name="T41" fmla="*/ 121 h 153"/>
                <a:gd name="T42" fmla="*/ 33 w 173"/>
                <a:gd name="T43" fmla="*/ 116 h 153"/>
                <a:gd name="T44" fmla="*/ 16 w 173"/>
                <a:gd name="T45" fmla="*/ 102 h 153"/>
                <a:gd name="T46" fmla="*/ 4 w 173"/>
                <a:gd name="T47" fmla="*/ 84 h 153"/>
                <a:gd name="T48" fmla="*/ 0 w 173"/>
                <a:gd name="T49" fmla="*/ 65 h 153"/>
                <a:gd name="T50" fmla="*/ 6 w 173"/>
                <a:gd name="T51" fmla="*/ 45 h 153"/>
                <a:gd name="T52" fmla="*/ 18 w 173"/>
                <a:gd name="T53" fmla="*/ 25 h 153"/>
                <a:gd name="T54" fmla="*/ 37 w 173"/>
                <a:gd name="T55" fmla="*/ 11 h 153"/>
                <a:gd name="T56" fmla="*/ 63 w 173"/>
                <a:gd name="T57" fmla="*/ 2 h 153"/>
                <a:gd name="T58" fmla="*/ 90 w 173"/>
                <a:gd name="T59" fmla="*/ 0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73" h="153">
                  <a:moveTo>
                    <a:pt x="90" y="0"/>
                  </a:moveTo>
                  <a:lnTo>
                    <a:pt x="120" y="2"/>
                  </a:lnTo>
                  <a:lnTo>
                    <a:pt x="142" y="11"/>
                  </a:lnTo>
                  <a:lnTo>
                    <a:pt x="159" y="25"/>
                  </a:lnTo>
                  <a:lnTo>
                    <a:pt x="169" y="45"/>
                  </a:lnTo>
                  <a:lnTo>
                    <a:pt x="173" y="65"/>
                  </a:lnTo>
                  <a:lnTo>
                    <a:pt x="169" y="86"/>
                  </a:lnTo>
                  <a:lnTo>
                    <a:pt x="159" y="104"/>
                  </a:lnTo>
                  <a:lnTo>
                    <a:pt x="142" y="118"/>
                  </a:lnTo>
                  <a:lnTo>
                    <a:pt x="120" y="127"/>
                  </a:lnTo>
                  <a:lnTo>
                    <a:pt x="90" y="131"/>
                  </a:lnTo>
                  <a:lnTo>
                    <a:pt x="83" y="129"/>
                  </a:lnTo>
                  <a:lnTo>
                    <a:pt x="73" y="127"/>
                  </a:lnTo>
                  <a:lnTo>
                    <a:pt x="57" y="141"/>
                  </a:lnTo>
                  <a:lnTo>
                    <a:pt x="41" y="149"/>
                  </a:lnTo>
                  <a:lnTo>
                    <a:pt x="28" y="151"/>
                  </a:lnTo>
                  <a:lnTo>
                    <a:pt x="16" y="153"/>
                  </a:lnTo>
                  <a:lnTo>
                    <a:pt x="12" y="151"/>
                  </a:lnTo>
                  <a:lnTo>
                    <a:pt x="28" y="141"/>
                  </a:lnTo>
                  <a:lnTo>
                    <a:pt x="35" y="129"/>
                  </a:lnTo>
                  <a:lnTo>
                    <a:pt x="35" y="121"/>
                  </a:lnTo>
                  <a:lnTo>
                    <a:pt x="33" y="116"/>
                  </a:lnTo>
                  <a:lnTo>
                    <a:pt x="16" y="102"/>
                  </a:lnTo>
                  <a:lnTo>
                    <a:pt x="4" y="84"/>
                  </a:lnTo>
                  <a:lnTo>
                    <a:pt x="0" y="65"/>
                  </a:lnTo>
                  <a:lnTo>
                    <a:pt x="6" y="45"/>
                  </a:lnTo>
                  <a:lnTo>
                    <a:pt x="18" y="25"/>
                  </a:lnTo>
                  <a:lnTo>
                    <a:pt x="37" y="11"/>
                  </a:lnTo>
                  <a:lnTo>
                    <a:pt x="63" y="2"/>
                  </a:lnTo>
                  <a:lnTo>
                    <a:pt x="90"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en-US" sz="2400" dirty="0"/>
            </a:p>
          </p:txBody>
        </p:sp>
        <p:sp>
          <p:nvSpPr>
            <p:cNvPr id="19" name="Freeform 197"/>
            <p:cNvSpPr>
              <a:spLocks noChangeAspect="1" noEditPoints="1"/>
            </p:cNvSpPr>
            <p:nvPr/>
          </p:nvSpPr>
          <p:spPr bwMode="auto">
            <a:xfrm>
              <a:off x="15447" y="6440"/>
              <a:ext cx="760" cy="817"/>
            </a:xfrm>
            <a:custGeom>
              <a:avLst/>
              <a:gdLst>
                <a:gd name="T0" fmla="*/ 23 w 157"/>
                <a:gd name="T1" fmla="*/ 136 h 171"/>
                <a:gd name="T2" fmla="*/ 25 w 157"/>
                <a:gd name="T3" fmla="*/ 144 h 171"/>
                <a:gd name="T4" fmla="*/ 132 w 157"/>
                <a:gd name="T5" fmla="*/ 144 h 171"/>
                <a:gd name="T6" fmla="*/ 134 w 157"/>
                <a:gd name="T7" fmla="*/ 136 h 171"/>
                <a:gd name="T8" fmla="*/ 29 w 157"/>
                <a:gd name="T9" fmla="*/ 132 h 171"/>
                <a:gd name="T10" fmla="*/ 23 w 157"/>
                <a:gd name="T11" fmla="*/ 100 h 171"/>
                <a:gd name="T12" fmla="*/ 25 w 157"/>
                <a:gd name="T13" fmla="*/ 112 h 171"/>
                <a:gd name="T14" fmla="*/ 132 w 157"/>
                <a:gd name="T15" fmla="*/ 112 h 171"/>
                <a:gd name="T16" fmla="*/ 134 w 157"/>
                <a:gd name="T17" fmla="*/ 100 h 171"/>
                <a:gd name="T18" fmla="*/ 29 w 157"/>
                <a:gd name="T19" fmla="*/ 96 h 171"/>
                <a:gd name="T20" fmla="*/ 23 w 157"/>
                <a:gd name="T21" fmla="*/ 65 h 171"/>
                <a:gd name="T22" fmla="*/ 25 w 157"/>
                <a:gd name="T23" fmla="*/ 77 h 171"/>
                <a:gd name="T24" fmla="*/ 132 w 157"/>
                <a:gd name="T25" fmla="*/ 77 h 171"/>
                <a:gd name="T26" fmla="*/ 134 w 157"/>
                <a:gd name="T27" fmla="*/ 65 h 171"/>
                <a:gd name="T28" fmla="*/ 29 w 157"/>
                <a:gd name="T29" fmla="*/ 61 h 171"/>
                <a:gd name="T30" fmla="*/ 22 w 157"/>
                <a:gd name="T31" fmla="*/ 24 h 171"/>
                <a:gd name="T32" fmla="*/ 31 w 157"/>
                <a:gd name="T33" fmla="*/ 40 h 171"/>
                <a:gd name="T34" fmla="*/ 49 w 157"/>
                <a:gd name="T35" fmla="*/ 36 h 171"/>
                <a:gd name="T36" fmla="*/ 55 w 157"/>
                <a:gd name="T37" fmla="*/ 16 h 171"/>
                <a:gd name="T38" fmla="*/ 63 w 157"/>
                <a:gd name="T39" fmla="*/ 30 h 171"/>
                <a:gd name="T40" fmla="*/ 78 w 157"/>
                <a:gd name="T41" fmla="*/ 40 h 171"/>
                <a:gd name="T42" fmla="*/ 94 w 157"/>
                <a:gd name="T43" fmla="*/ 30 h 171"/>
                <a:gd name="T44" fmla="*/ 102 w 157"/>
                <a:gd name="T45" fmla="*/ 16 h 171"/>
                <a:gd name="T46" fmla="*/ 108 w 157"/>
                <a:gd name="T47" fmla="*/ 36 h 171"/>
                <a:gd name="T48" fmla="*/ 126 w 157"/>
                <a:gd name="T49" fmla="*/ 40 h 171"/>
                <a:gd name="T50" fmla="*/ 135 w 157"/>
                <a:gd name="T51" fmla="*/ 24 h 171"/>
                <a:gd name="T52" fmla="*/ 153 w 157"/>
                <a:gd name="T53" fmla="*/ 18 h 171"/>
                <a:gd name="T54" fmla="*/ 157 w 157"/>
                <a:gd name="T55" fmla="*/ 163 h 171"/>
                <a:gd name="T56" fmla="*/ 149 w 157"/>
                <a:gd name="T57" fmla="*/ 171 h 171"/>
                <a:gd name="T58" fmla="*/ 2 w 157"/>
                <a:gd name="T59" fmla="*/ 167 h 171"/>
                <a:gd name="T60" fmla="*/ 2 w 157"/>
                <a:gd name="T61" fmla="*/ 20 h 171"/>
                <a:gd name="T62" fmla="*/ 118 w 157"/>
                <a:gd name="T63" fmla="*/ 0 h 171"/>
                <a:gd name="T64" fmla="*/ 128 w 157"/>
                <a:gd name="T65" fmla="*/ 8 h 171"/>
                <a:gd name="T66" fmla="*/ 124 w 157"/>
                <a:gd name="T67" fmla="*/ 32 h 171"/>
                <a:gd name="T68" fmla="*/ 112 w 157"/>
                <a:gd name="T69" fmla="*/ 28 h 171"/>
                <a:gd name="T70" fmla="*/ 112 w 157"/>
                <a:gd name="T71" fmla="*/ 4 h 171"/>
                <a:gd name="T72" fmla="*/ 78 w 157"/>
                <a:gd name="T73" fmla="*/ 0 h 171"/>
                <a:gd name="T74" fmla="*/ 86 w 157"/>
                <a:gd name="T75" fmla="*/ 8 h 171"/>
                <a:gd name="T76" fmla="*/ 82 w 157"/>
                <a:gd name="T77" fmla="*/ 32 h 171"/>
                <a:gd name="T78" fmla="*/ 71 w 157"/>
                <a:gd name="T79" fmla="*/ 28 h 171"/>
                <a:gd name="T80" fmla="*/ 71 w 157"/>
                <a:gd name="T81" fmla="*/ 4 h 171"/>
                <a:gd name="T82" fmla="*/ 39 w 157"/>
                <a:gd name="T83" fmla="*/ 0 h 171"/>
                <a:gd name="T84" fmla="*/ 47 w 157"/>
                <a:gd name="T85" fmla="*/ 8 h 171"/>
                <a:gd name="T86" fmla="*/ 43 w 157"/>
                <a:gd name="T87" fmla="*/ 32 h 171"/>
                <a:gd name="T88" fmla="*/ 31 w 157"/>
                <a:gd name="T89" fmla="*/ 28 h 171"/>
                <a:gd name="T90" fmla="*/ 31 w 157"/>
                <a:gd name="T91" fmla="*/ 4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57" h="171">
                  <a:moveTo>
                    <a:pt x="29" y="132"/>
                  </a:moveTo>
                  <a:lnTo>
                    <a:pt x="25" y="132"/>
                  </a:lnTo>
                  <a:lnTo>
                    <a:pt x="23" y="136"/>
                  </a:lnTo>
                  <a:lnTo>
                    <a:pt x="22" y="138"/>
                  </a:lnTo>
                  <a:lnTo>
                    <a:pt x="23" y="142"/>
                  </a:lnTo>
                  <a:lnTo>
                    <a:pt x="25" y="144"/>
                  </a:lnTo>
                  <a:lnTo>
                    <a:pt x="29" y="146"/>
                  </a:lnTo>
                  <a:lnTo>
                    <a:pt x="128" y="146"/>
                  </a:lnTo>
                  <a:lnTo>
                    <a:pt x="132" y="144"/>
                  </a:lnTo>
                  <a:lnTo>
                    <a:pt x="134" y="142"/>
                  </a:lnTo>
                  <a:lnTo>
                    <a:pt x="135" y="138"/>
                  </a:lnTo>
                  <a:lnTo>
                    <a:pt x="134" y="136"/>
                  </a:lnTo>
                  <a:lnTo>
                    <a:pt x="132" y="132"/>
                  </a:lnTo>
                  <a:lnTo>
                    <a:pt x="128" y="132"/>
                  </a:lnTo>
                  <a:lnTo>
                    <a:pt x="29" y="132"/>
                  </a:lnTo>
                  <a:close/>
                  <a:moveTo>
                    <a:pt x="29" y="96"/>
                  </a:moveTo>
                  <a:lnTo>
                    <a:pt x="25" y="98"/>
                  </a:lnTo>
                  <a:lnTo>
                    <a:pt x="23" y="100"/>
                  </a:lnTo>
                  <a:lnTo>
                    <a:pt x="22" y="104"/>
                  </a:lnTo>
                  <a:lnTo>
                    <a:pt x="23" y="108"/>
                  </a:lnTo>
                  <a:lnTo>
                    <a:pt x="25" y="112"/>
                  </a:lnTo>
                  <a:lnTo>
                    <a:pt x="29" y="112"/>
                  </a:lnTo>
                  <a:lnTo>
                    <a:pt x="128" y="112"/>
                  </a:lnTo>
                  <a:lnTo>
                    <a:pt x="132" y="112"/>
                  </a:lnTo>
                  <a:lnTo>
                    <a:pt x="134" y="108"/>
                  </a:lnTo>
                  <a:lnTo>
                    <a:pt x="135" y="104"/>
                  </a:lnTo>
                  <a:lnTo>
                    <a:pt x="134" y="100"/>
                  </a:lnTo>
                  <a:lnTo>
                    <a:pt x="132" y="98"/>
                  </a:lnTo>
                  <a:lnTo>
                    <a:pt x="128" y="96"/>
                  </a:lnTo>
                  <a:lnTo>
                    <a:pt x="29" y="96"/>
                  </a:lnTo>
                  <a:close/>
                  <a:moveTo>
                    <a:pt x="29" y="61"/>
                  </a:moveTo>
                  <a:lnTo>
                    <a:pt x="25" y="63"/>
                  </a:lnTo>
                  <a:lnTo>
                    <a:pt x="23" y="65"/>
                  </a:lnTo>
                  <a:lnTo>
                    <a:pt x="22" y="69"/>
                  </a:lnTo>
                  <a:lnTo>
                    <a:pt x="23" y="73"/>
                  </a:lnTo>
                  <a:lnTo>
                    <a:pt x="25" y="77"/>
                  </a:lnTo>
                  <a:lnTo>
                    <a:pt x="29" y="79"/>
                  </a:lnTo>
                  <a:lnTo>
                    <a:pt x="128" y="79"/>
                  </a:lnTo>
                  <a:lnTo>
                    <a:pt x="132" y="77"/>
                  </a:lnTo>
                  <a:lnTo>
                    <a:pt x="134" y="73"/>
                  </a:lnTo>
                  <a:lnTo>
                    <a:pt x="135" y="69"/>
                  </a:lnTo>
                  <a:lnTo>
                    <a:pt x="134" y="65"/>
                  </a:lnTo>
                  <a:lnTo>
                    <a:pt x="132" y="63"/>
                  </a:lnTo>
                  <a:lnTo>
                    <a:pt x="128" y="61"/>
                  </a:lnTo>
                  <a:lnTo>
                    <a:pt x="29" y="61"/>
                  </a:lnTo>
                  <a:close/>
                  <a:moveTo>
                    <a:pt x="8" y="16"/>
                  </a:moveTo>
                  <a:lnTo>
                    <a:pt x="22" y="16"/>
                  </a:lnTo>
                  <a:lnTo>
                    <a:pt x="22" y="24"/>
                  </a:lnTo>
                  <a:lnTo>
                    <a:pt x="23" y="30"/>
                  </a:lnTo>
                  <a:lnTo>
                    <a:pt x="27" y="36"/>
                  </a:lnTo>
                  <a:lnTo>
                    <a:pt x="31" y="40"/>
                  </a:lnTo>
                  <a:lnTo>
                    <a:pt x="39" y="40"/>
                  </a:lnTo>
                  <a:lnTo>
                    <a:pt x="45" y="40"/>
                  </a:lnTo>
                  <a:lnTo>
                    <a:pt x="49" y="36"/>
                  </a:lnTo>
                  <a:lnTo>
                    <a:pt x="53" y="30"/>
                  </a:lnTo>
                  <a:lnTo>
                    <a:pt x="55" y="24"/>
                  </a:lnTo>
                  <a:lnTo>
                    <a:pt x="55" y="16"/>
                  </a:lnTo>
                  <a:lnTo>
                    <a:pt x="63" y="16"/>
                  </a:lnTo>
                  <a:lnTo>
                    <a:pt x="63" y="24"/>
                  </a:lnTo>
                  <a:lnTo>
                    <a:pt x="63" y="30"/>
                  </a:lnTo>
                  <a:lnTo>
                    <a:pt x="67" y="36"/>
                  </a:lnTo>
                  <a:lnTo>
                    <a:pt x="73" y="40"/>
                  </a:lnTo>
                  <a:lnTo>
                    <a:pt x="78" y="40"/>
                  </a:lnTo>
                  <a:lnTo>
                    <a:pt x="84" y="40"/>
                  </a:lnTo>
                  <a:lnTo>
                    <a:pt x="90" y="36"/>
                  </a:lnTo>
                  <a:lnTo>
                    <a:pt x="94" y="30"/>
                  </a:lnTo>
                  <a:lnTo>
                    <a:pt x="94" y="24"/>
                  </a:lnTo>
                  <a:lnTo>
                    <a:pt x="94" y="16"/>
                  </a:lnTo>
                  <a:lnTo>
                    <a:pt x="102" y="16"/>
                  </a:lnTo>
                  <a:lnTo>
                    <a:pt x="102" y="24"/>
                  </a:lnTo>
                  <a:lnTo>
                    <a:pt x="104" y="30"/>
                  </a:lnTo>
                  <a:lnTo>
                    <a:pt x="108" y="36"/>
                  </a:lnTo>
                  <a:lnTo>
                    <a:pt x="112" y="40"/>
                  </a:lnTo>
                  <a:lnTo>
                    <a:pt x="118" y="40"/>
                  </a:lnTo>
                  <a:lnTo>
                    <a:pt x="126" y="40"/>
                  </a:lnTo>
                  <a:lnTo>
                    <a:pt x="130" y="36"/>
                  </a:lnTo>
                  <a:lnTo>
                    <a:pt x="134" y="30"/>
                  </a:lnTo>
                  <a:lnTo>
                    <a:pt x="135" y="24"/>
                  </a:lnTo>
                  <a:lnTo>
                    <a:pt x="135" y="16"/>
                  </a:lnTo>
                  <a:lnTo>
                    <a:pt x="149" y="16"/>
                  </a:lnTo>
                  <a:lnTo>
                    <a:pt x="153" y="18"/>
                  </a:lnTo>
                  <a:lnTo>
                    <a:pt x="155" y="20"/>
                  </a:lnTo>
                  <a:lnTo>
                    <a:pt x="157" y="24"/>
                  </a:lnTo>
                  <a:lnTo>
                    <a:pt x="157" y="163"/>
                  </a:lnTo>
                  <a:lnTo>
                    <a:pt x="155" y="167"/>
                  </a:lnTo>
                  <a:lnTo>
                    <a:pt x="153" y="171"/>
                  </a:lnTo>
                  <a:lnTo>
                    <a:pt x="149" y="171"/>
                  </a:lnTo>
                  <a:lnTo>
                    <a:pt x="8" y="171"/>
                  </a:lnTo>
                  <a:lnTo>
                    <a:pt x="4" y="171"/>
                  </a:lnTo>
                  <a:lnTo>
                    <a:pt x="2" y="167"/>
                  </a:lnTo>
                  <a:lnTo>
                    <a:pt x="0" y="163"/>
                  </a:lnTo>
                  <a:lnTo>
                    <a:pt x="0" y="24"/>
                  </a:lnTo>
                  <a:lnTo>
                    <a:pt x="2" y="20"/>
                  </a:lnTo>
                  <a:lnTo>
                    <a:pt x="4" y="18"/>
                  </a:lnTo>
                  <a:lnTo>
                    <a:pt x="8" y="16"/>
                  </a:lnTo>
                  <a:close/>
                  <a:moveTo>
                    <a:pt x="118" y="0"/>
                  </a:moveTo>
                  <a:lnTo>
                    <a:pt x="124" y="0"/>
                  </a:lnTo>
                  <a:lnTo>
                    <a:pt x="126" y="4"/>
                  </a:lnTo>
                  <a:lnTo>
                    <a:pt x="128" y="8"/>
                  </a:lnTo>
                  <a:lnTo>
                    <a:pt x="128" y="24"/>
                  </a:lnTo>
                  <a:lnTo>
                    <a:pt x="126" y="28"/>
                  </a:lnTo>
                  <a:lnTo>
                    <a:pt x="124" y="32"/>
                  </a:lnTo>
                  <a:lnTo>
                    <a:pt x="118" y="32"/>
                  </a:lnTo>
                  <a:lnTo>
                    <a:pt x="114" y="32"/>
                  </a:lnTo>
                  <a:lnTo>
                    <a:pt x="112" y="28"/>
                  </a:lnTo>
                  <a:lnTo>
                    <a:pt x="110" y="24"/>
                  </a:lnTo>
                  <a:lnTo>
                    <a:pt x="110" y="8"/>
                  </a:lnTo>
                  <a:lnTo>
                    <a:pt x="112" y="4"/>
                  </a:lnTo>
                  <a:lnTo>
                    <a:pt x="114" y="0"/>
                  </a:lnTo>
                  <a:lnTo>
                    <a:pt x="118" y="0"/>
                  </a:lnTo>
                  <a:close/>
                  <a:moveTo>
                    <a:pt x="78" y="0"/>
                  </a:moveTo>
                  <a:lnTo>
                    <a:pt x="82" y="0"/>
                  </a:lnTo>
                  <a:lnTo>
                    <a:pt x="86" y="4"/>
                  </a:lnTo>
                  <a:lnTo>
                    <a:pt x="86" y="8"/>
                  </a:lnTo>
                  <a:lnTo>
                    <a:pt x="86" y="24"/>
                  </a:lnTo>
                  <a:lnTo>
                    <a:pt x="86" y="28"/>
                  </a:lnTo>
                  <a:lnTo>
                    <a:pt x="82" y="32"/>
                  </a:lnTo>
                  <a:lnTo>
                    <a:pt x="78" y="32"/>
                  </a:lnTo>
                  <a:lnTo>
                    <a:pt x="75" y="32"/>
                  </a:lnTo>
                  <a:lnTo>
                    <a:pt x="71" y="28"/>
                  </a:lnTo>
                  <a:lnTo>
                    <a:pt x="71" y="24"/>
                  </a:lnTo>
                  <a:lnTo>
                    <a:pt x="71" y="8"/>
                  </a:lnTo>
                  <a:lnTo>
                    <a:pt x="71" y="4"/>
                  </a:lnTo>
                  <a:lnTo>
                    <a:pt x="75" y="0"/>
                  </a:lnTo>
                  <a:lnTo>
                    <a:pt x="78" y="0"/>
                  </a:lnTo>
                  <a:close/>
                  <a:moveTo>
                    <a:pt x="39" y="0"/>
                  </a:moveTo>
                  <a:lnTo>
                    <a:pt x="43" y="0"/>
                  </a:lnTo>
                  <a:lnTo>
                    <a:pt x="45" y="4"/>
                  </a:lnTo>
                  <a:lnTo>
                    <a:pt x="47" y="8"/>
                  </a:lnTo>
                  <a:lnTo>
                    <a:pt x="47" y="24"/>
                  </a:lnTo>
                  <a:lnTo>
                    <a:pt x="45" y="28"/>
                  </a:lnTo>
                  <a:lnTo>
                    <a:pt x="43" y="32"/>
                  </a:lnTo>
                  <a:lnTo>
                    <a:pt x="39" y="32"/>
                  </a:lnTo>
                  <a:lnTo>
                    <a:pt x="33" y="32"/>
                  </a:lnTo>
                  <a:lnTo>
                    <a:pt x="31" y="28"/>
                  </a:lnTo>
                  <a:lnTo>
                    <a:pt x="29" y="24"/>
                  </a:lnTo>
                  <a:lnTo>
                    <a:pt x="29" y="8"/>
                  </a:lnTo>
                  <a:lnTo>
                    <a:pt x="31" y="4"/>
                  </a:lnTo>
                  <a:lnTo>
                    <a:pt x="33" y="0"/>
                  </a:lnTo>
                  <a:lnTo>
                    <a:pt x="39"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en-US" sz="2400" dirty="0"/>
            </a:p>
          </p:txBody>
        </p:sp>
        <p:sp>
          <p:nvSpPr>
            <p:cNvPr id="20" name="Freeform 234"/>
            <p:cNvSpPr>
              <a:spLocks noChangeAspect="1"/>
            </p:cNvSpPr>
            <p:nvPr/>
          </p:nvSpPr>
          <p:spPr bwMode="auto">
            <a:xfrm>
              <a:off x="12554" y="1735"/>
              <a:ext cx="847" cy="817"/>
            </a:xfrm>
            <a:custGeom>
              <a:avLst/>
              <a:gdLst>
                <a:gd name="T0" fmla="*/ 94 w 173"/>
                <a:gd name="T1" fmla="*/ 2 h 167"/>
                <a:gd name="T2" fmla="*/ 108 w 173"/>
                <a:gd name="T3" fmla="*/ 7 h 167"/>
                <a:gd name="T4" fmla="*/ 114 w 173"/>
                <a:gd name="T5" fmla="*/ 15 h 167"/>
                <a:gd name="T6" fmla="*/ 118 w 173"/>
                <a:gd name="T7" fmla="*/ 25 h 167"/>
                <a:gd name="T8" fmla="*/ 118 w 173"/>
                <a:gd name="T9" fmla="*/ 37 h 167"/>
                <a:gd name="T10" fmla="*/ 118 w 173"/>
                <a:gd name="T11" fmla="*/ 43 h 167"/>
                <a:gd name="T12" fmla="*/ 120 w 173"/>
                <a:gd name="T13" fmla="*/ 49 h 167"/>
                <a:gd name="T14" fmla="*/ 120 w 173"/>
                <a:gd name="T15" fmla="*/ 55 h 167"/>
                <a:gd name="T16" fmla="*/ 118 w 173"/>
                <a:gd name="T17" fmla="*/ 61 h 167"/>
                <a:gd name="T18" fmla="*/ 116 w 173"/>
                <a:gd name="T19" fmla="*/ 64 h 167"/>
                <a:gd name="T20" fmla="*/ 112 w 173"/>
                <a:gd name="T21" fmla="*/ 72 h 167"/>
                <a:gd name="T22" fmla="*/ 108 w 173"/>
                <a:gd name="T23" fmla="*/ 82 h 167"/>
                <a:gd name="T24" fmla="*/ 106 w 173"/>
                <a:gd name="T25" fmla="*/ 84 h 167"/>
                <a:gd name="T26" fmla="*/ 106 w 173"/>
                <a:gd name="T27" fmla="*/ 100 h 167"/>
                <a:gd name="T28" fmla="*/ 110 w 173"/>
                <a:gd name="T29" fmla="*/ 102 h 167"/>
                <a:gd name="T30" fmla="*/ 118 w 173"/>
                <a:gd name="T31" fmla="*/ 106 h 167"/>
                <a:gd name="T32" fmla="*/ 132 w 173"/>
                <a:gd name="T33" fmla="*/ 112 h 167"/>
                <a:gd name="T34" fmla="*/ 138 w 173"/>
                <a:gd name="T35" fmla="*/ 114 h 167"/>
                <a:gd name="T36" fmla="*/ 142 w 173"/>
                <a:gd name="T37" fmla="*/ 114 h 167"/>
                <a:gd name="T38" fmla="*/ 147 w 173"/>
                <a:gd name="T39" fmla="*/ 116 h 167"/>
                <a:gd name="T40" fmla="*/ 163 w 173"/>
                <a:gd name="T41" fmla="*/ 129 h 167"/>
                <a:gd name="T42" fmla="*/ 173 w 173"/>
                <a:gd name="T43" fmla="*/ 153 h 167"/>
                <a:gd name="T44" fmla="*/ 173 w 173"/>
                <a:gd name="T45" fmla="*/ 159 h 167"/>
                <a:gd name="T46" fmla="*/ 171 w 173"/>
                <a:gd name="T47" fmla="*/ 163 h 167"/>
                <a:gd name="T48" fmla="*/ 165 w 173"/>
                <a:gd name="T49" fmla="*/ 167 h 167"/>
                <a:gd name="T50" fmla="*/ 4 w 173"/>
                <a:gd name="T51" fmla="*/ 165 h 167"/>
                <a:gd name="T52" fmla="*/ 0 w 173"/>
                <a:gd name="T53" fmla="*/ 159 h 167"/>
                <a:gd name="T54" fmla="*/ 0 w 173"/>
                <a:gd name="T55" fmla="*/ 159 h 167"/>
                <a:gd name="T56" fmla="*/ 4 w 173"/>
                <a:gd name="T57" fmla="*/ 143 h 167"/>
                <a:gd name="T58" fmla="*/ 22 w 173"/>
                <a:gd name="T59" fmla="*/ 117 h 167"/>
                <a:gd name="T60" fmla="*/ 30 w 173"/>
                <a:gd name="T61" fmla="*/ 116 h 167"/>
                <a:gd name="T62" fmla="*/ 33 w 173"/>
                <a:gd name="T63" fmla="*/ 114 h 167"/>
                <a:gd name="T64" fmla="*/ 37 w 173"/>
                <a:gd name="T65" fmla="*/ 114 h 167"/>
                <a:gd name="T66" fmla="*/ 47 w 173"/>
                <a:gd name="T67" fmla="*/ 110 h 167"/>
                <a:gd name="T68" fmla="*/ 59 w 173"/>
                <a:gd name="T69" fmla="*/ 104 h 167"/>
                <a:gd name="T70" fmla="*/ 67 w 173"/>
                <a:gd name="T71" fmla="*/ 102 h 167"/>
                <a:gd name="T72" fmla="*/ 67 w 173"/>
                <a:gd name="T73" fmla="*/ 100 h 167"/>
                <a:gd name="T74" fmla="*/ 67 w 173"/>
                <a:gd name="T75" fmla="*/ 84 h 167"/>
                <a:gd name="T76" fmla="*/ 63 w 173"/>
                <a:gd name="T77" fmla="*/ 78 h 167"/>
                <a:gd name="T78" fmla="*/ 59 w 173"/>
                <a:gd name="T79" fmla="*/ 64 h 167"/>
                <a:gd name="T80" fmla="*/ 55 w 173"/>
                <a:gd name="T81" fmla="*/ 62 h 167"/>
                <a:gd name="T82" fmla="*/ 55 w 173"/>
                <a:gd name="T83" fmla="*/ 57 h 167"/>
                <a:gd name="T84" fmla="*/ 53 w 173"/>
                <a:gd name="T85" fmla="*/ 51 h 167"/>
                <a:gd name="T86" fmla="*/ 53 w 173"/>
                <a:gd name="T87" fmla="*/ 45 h 167"/>
                <a:gd name="T88" fmla="*/ 57 w 173"/>
                <a:gd name="T89" fmla="*/ 43 h 167"/>
                <a:gd name="T90" fmla="*/ 55 w 173"/>
                <a:gd name="T91" fmla="*/ 31 h 167"/>
                <a:gd name="T92" fmla="*/ 57 w 173"/>
                <a:gd name="T93" fmla="*/ 19 h 167"/>
                <a:gd name="T94" fmla="*/ 65 w 173"/>
                <a:gd name="T95" fmla="*/ 9 h 167"/>
                <a:gd name="T96" fmla="*/ 79 w 173"/>
                <a:gd name="T97" fmla="*/ 2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73" h="167">
                  <a:moveTo>
                    <a:pt x="86" y="0"/>
                  </a:moveTo>
                  <a:lnTo>
                    <a:pt x="94" y="2"/>
                  </a:lnTo>
                  <a:lnTo>
                    <a:pt x="102" y="4"/>
                  </a:lnTo>
                  <a:lnTo>
                    <a:pt x="108" y="7"/>
                  </a:lnTo>
                  <a:lnTo>
                    <a:pt x="112" y="11"/>
                  </a:lnTo>
                  <a:lnTo>
                    <a:pt x="114" y="15"/>
                  </a:lnTo>
                  <a:lnTo>
                    <a:pt x="116" y="21"/>
                  </a:lnTo>
                  <a:lnTo>
                    <a:pt x="118" y="25"/>
                  </a:lnTo>
                  <a:lnTo>
                    <a:pt x="118" y="31"/>
                  </a:lnTo>
                  <a:lnTo>
                    <a:pt x="118" y="37"/>
                  </a:lnTo>
                  <a:lnTo>
                    <a:pt x="116" y="43"/>
                  </a:lnTo>
                  <a:lnTo>
                    <a:pt x="118" y="43"/>
                  </a:lnTo>
                  <a:lnTo>
                    <a:pt x="120" y="45"/>
                  </a:lnTo>
                  <a:lnTo>
                    <a:pt x="120" y="49"/>
                  </a:lnTo>
                  <a:lnTo>
                    <a:pt x="120" y="51"/>
                  </a:lnTo>
                  <a:lnTo>
                    <a:pt x="120" y="55"/>
                  </a:lnTo>
                  <a:lnTo>
                    <a:pt x="118" y="57"/>
                  </a:lnTo>
                  <a:lnTo>
                    <a:pt x="118" y="61"/>
                  </a:lnTo>
                  <a:lnTo>
                    <a:pt x="118" y="62"/>
                  </a:lnTo>
                  <a:lnTo>
                    <a:pt x="116" y="64"/>
                  </a:lnTo>
                  <a:lnTo>
                    <a:pt x="114" y="64"/>
                  </a:lnTo>
                  <a:lnTo>
                    <a:pt x="112" y="72"/>
                  </a:lnTo>
                  <a:lnTo>
                    <a:pt x="110" y="78"/>
                  </a:lnTo>
                  <a:lnTo>
                    <a:pt x="108" y="82"/>
                  </a:lnTo>
                  <a:lnTo>
                    <a:pt x="106" y="84"/>
                  </a:lnTo>
                  <a:lnTo>
                    <a:pt x="106" y="84"/>
                  </a:lnTo>
                  <a:lnTo>
                    <a:pt x="106" y="100"/>
                  </a:lnTo>
                  <a:lnTo>
                    <a:pt x="106" y="100"/>
                  </a:lnTo>
                  <a:lnTo>
                    <a:pt x="106" y="102"/>
                  </a:lnTo>
                  <a:lnTo>
                    <a:pt x="110" y="102"/>
                  </a:lnTo>
                  <a:lnTo>
                    <a:pt x="114" y="104"/>
                  </a:lnTo>
                  <a:lnTo>
                    <a:pt x="118" y="106"/>
                  </a:lnTo>
                  <a:lnTo>
                    <a:pt x="126" y="110"/>
                  </a:lnTo>
                  <a:lnTo>
                    <a:pt x="132" y="112"/>
                  </a:lnTo>
                  <a:lnTo>
                    <a:pt x="136" y="114"/>
                  </a:lnTo>
                  <a:lnTo>
                    <a:pt x="138" y="114"/>
                  </a:lnTo>
                  <a:lnTo>
                    <a:pt x="140" y="114"/>
                  </a:lnTo>
                  <a:lnTo>
                    <a:pt x="142" y="114"/>
                  </a:lnTo>
                  <a:lnTo>
                    <a:pt x="143" y="116"/>
                  </a:lnTo>
                  <a:lnTo>
                    <a:pt x="147" y="116"/>
                  </a:lnTo>
                  <a:lnTo>
                    <a:pt x="151" y="117"/>
                  </a:lnTo>
                  <a:lnTo>
                    <a:pt x="163" y="129"/>
                  </a:lnTo>
                  <a:lnTo>
                    <a:pt x="169" y="143"/>
                  </a:lnTo>
                  <a:lnTo>
                    <a:pt x="173" y="153"/>
                  </a:lnTo>
                  <a:lnTo>
                    <a:pt x="173" y="159"/>
                  </a:lnTo>
                  <a:lnTo>
                    <a:pt x="173" y="159"/>
                  </a:lnTo>
                  <a:lnTo>
                    <a:pt x="173" y="159"/>
                  </a:lnTo>
                  <a:lnTo>
                    <a:pt x="171" y="163"/>
                  </a:lnTo>
                  <a:lnTo>
                    <a:pt x="169" y="165"/>
                  </a:lnTo>
                  <a:lnTo>
                    <a:pt x="165" y="167"/>
                  </a:lnTo>
                  <a:lnTo>
                    <a:pt x="8" y="167"/>
                  </a:lnTo>
                  <a:lnTo>
                    <a:pt x="4" y="165"/>
                  </a:lnTo>
                  <a:lnTo>
                    <a:pt x="2" y="163"/>
                  </a:lnTo>
                  <a:lnTo>
                    <a:pt x="0" y="159"/>
                  </a:lnTo>
                  <a:lnTo>
                    <a:pt x="0" y="159"/>
                  </a:lnTo>
                  <a:lnTo>
                    <a:pt x="0" y="159"/>
                  </a:lnTo>
                  <a:lnTo>
                    <a:pt x="0" y="153"/>
                  </a:lnTo>
                  <a:lnTo>
                    <a:pt x="4" y="143"/>
                  </a:lnTo>
                  <a:lnTo>
                    <a:pt x="10" y="129"/>
                  </a:lnTo>
                  <a:lnTo>
                    <a:pt x="22" y="117"/>
                  </a:lnTo>
                  <a:lnTo>
                    <a:pt x="26" y="116"/>
                  </a:lnTo>
                  <a:lnTo>
                    <a:pt x="30" y="116"/>
                  </a:lnTo>
                  <a:lnTo>
                    <a:pt x="31" y="114"/>
                  </a:lnTo>
                  <a:lnTo>
                    <a:pt x="33" y="114"/>
                  </a:lnTo>
                  <a:lnTo>
                    <a:pt x="35" y="114"/>
                  </a:lnTo>
                  <a:lnTo>
                    <a:pt x="37" y="114"/>
                  </a:lnTo>
                  <a:lnTo>
                    <a:pt x="41" y="112"/>
                  </a:lnTo>
                  <a:lnTo>
                    <a:pt x="47" y="110"/>
                  </a:lnTo>
                  <a:lnTo>
                    <a:pt x="55" y="108"/>
                  </a:lnTo>
                  <a:lnTo>
                    <a:pt x="59" y="104"/>
                  </a:lnTo>
                  <a:lnTo>
                    <a:pt x="63" y="104"/>
                  </a:lnTo>
                  <a:lnTo>
                    <a:pt x="67" y="102"/>
                  </a:lnTo>
                  <a:lnTo>
                    <a:pt x="67" y="102"/>
                  </a:lnTo>
                  <a:lnTo>
                    <a:pt x="67" y="100"/>
                  </a:lnTo>
                  <a:lnTo>
                    <a:pt x="67" y="84"/>
                  </a:lnTo>
                  <a:lnTo>
                    <a:pt x="67" y="84"/>
                  </a:lnTo>
                  <a:lnTo>
                    <a:pt x="65" y="82"/>
                  </a:lnTo>
                  <a:lnTo>
                    <a:pt x="63" y="78"/>
                  </a:lnTo>
                  <a:lnTo>
                    <a:pt x="61" y="72"/>
                  </a:lnTo>
                  <a:lnTo>
                    <a:pt x="59" y="64"/>
                  </a:lnTo>
                  <a:lnTo>
                    <a:pt x="57" y="64"/>
                  </a:lnTo>
                  <a:lnTo>
                    <a:pt x="55" y="62"/>
                  </a:lnTo>
                  <a:lnTo>
                    <a:pt x="55" y="61"/>
                  </a:lnTo>
                  <a:lnTo>
                    <a:pt x="55" y="57"/>
                  </a:lnTo>
                  <a:lnTo>
                    <a:pt x="53" y="55"/>
                  </a:lnTo>
                  <a:lnTo>
                    <a:pt x="53" y="51"/>
                  </a:lnTo>
                  <a:lnTo>
                    <a:pt x="53" y="49"/>
                  </a:lnTo>
                  <a:lnTo>
                    <a:pt x="53" y="45"/>
                  </a:lnTo>
                  <a:lnTo>
                    <a:pt x="55" y="43"/>
                  </a:lnTo>
                  <a:lnTo>
                    <a:pt x="57" y="43"/>
                  </a:lnTo>
                  <a:lnTo>
                    <a:pt x="55" y="37"/>
                  </a:lnTo>
                  <a:lnTo>
                    <a:pt x="55" y="31"/>
                  </a:lnTo>
                  <a:lnTo>
                    <a:pt x="55" y="25"/>
                  </a:lnTo>
                  <a:lnTo>
                    <a:pt x="57" y="19"/>
                  </a:lnTo>
                  <a:lnTo>
                    <a:pt x="59" y="13"/>
                  </a:lnTo>
                  <a:lnTo>
                    <a:pt x="65" y="9"/>
                  </a:lnTo>
                  <a:lnTo>
                    <a:pt x="71" y="4"/>
                  </a:lnTo>
                  <a:lnTo>
                    <a:pt x="79" y="2"/>
                  </a:lnTo>
                  <a:lnTo>
                    <a:pt x="86"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en-US" sz="2400" dirty="0"/>
            </a:p>
          </p:txBody>
        </p:sp>
        <p:sp>
          <p:nvSpPr>
            <p:cNvPr id="21" name="Freeform 224"/>
            <p:cNvSpPr>
              <a:spLocks noChangeAspect="1" noEditPoints="1"/>
            </p:cNvSpPr>
            <p:nvPr/>
          </p:nvSpPr>
          <p:spPr bwMode="auto">
            <a:xfrm>
              <a:off x="9547" y="3277"/>
              <a:ext cx="1075" cy="817"/>
            </a:xfrm>
            <a:custGeom>
              <a:avLst/>
              <a:gdLst>
                <a:gd name="T0" fmla="*/ 67 w 125"/>
                <a:gd name="T1" fmla="*/ 78 h 95"/>
                <a:gd name="T2" fmla="*/ 93 w 125"/>
                <a:gd name="T3" fmla="*/ 80 h 95"/>
                <a:gd name="T4" fmla="*/ 93 w 125"/>
                <a:gd name="T5" fmla="*/ 74 h 95"/>
                <a:gd name="T6" fmla="*/ 44 w 125"/>
                <a:gd name="T7" fmla="*/ 66 h 95"/>
                <a:gd name="T8" fmla="*/ 40 w 125"/>
                <a:gd name="T9" fmla="*/ 69 h 95"/>
                <a:gd name="T10" fmla="*/ 31 w 125"/>
                <a:gd name="T11" fmla="*/ 68 h 95"/>
                <a:gd name="T12" fmla="*/ 27 w 125"/>
                <a:gd name="T13" fmla="*/ 65 h 95"/>
                <a:gd name="T14" fmla="*/ 20 w 125"/>
                <a:gd name="T15" fmla="*/ 70 h 95"/>
                <a:gd name="T16" fmla="*/ 17 w 125"/>
                <a:gd name="T17" fmla="*/ 77 h 95"/>
                <a:gd name="T18" fmla="*/ 51 w 125"/>
                <a:gd name="T19" fmla="*/ 80 h 95"/>
                <a:gd name="T20" fmla="*/ 54 w 125"/>
                <a:gd name="T21" fmla="*/ 76 h 95"/>
                <a:gd name="T22" fmla="*/ 50 w 125"/>
                <a:gd name="T23" fmla="*/ 69 h 95"/>
                <a:gd name="T24" fmla="*/ 69 w 125"/>
                <a:gd name="T25" fmla="*/ 65 h 95"/>
                <a:gd name="T26" fmla="*/ 92 w 125"/>
                <a:gd name="T27" fmla="*/ 69 h 95"/>
                <a:gd name="T28" fmla="*/ 92 w 125"/>
                <a:gd name="T29" fmla="*/ 65 h 95"/>
                <a:gd name="T30" fmla="*/ 67 w 125"/>
                <a:gd name="T31" fmla="*/ 57 h 95"/>
                <a:gd name="T32" fmla="*/ 95 w 125"/>
                <a:gd name="T33" fmla="*/ 59 h 95"/>
                <a:gd name="T34" fmla="*/ 70 w 125"/>
                <a:gd name="T35" fmla="*/ 53 h 95"/>
                <a:gd name="T36" fmla="*/ 67 w 125"/>
                <a:gd name="T37" fmla="*/ 44 h 95"/>
                <a:gd name="T38" fmla="*/ 104 w 125"/>
                <a:gd name="T39" fmla="*/ 48 h 95"/>
                <a:gd name="T40" fmla="*/ 108 w 125"/>
                <a:gd name="T41" fmla="*/ 43 h 95"/>
                <a:gd name="T42" fmla="*/ 36 w 125"/>
                <a:gd name="T43" fmla="*/ 40 h 95"/>
                <a:gd name="T44" fmla="*/ 27 w 125"/>
                <a:gd name="T45" fmla="*/ 52 h 95"/>
                <a:gd name="T46" fmla="*/ 36 w 125"/>
                <a:gd name="T47" fmla="*/ 62 h 95"/>
                <a:gd name="T48" fmla="*/ 45 w 125"/>
                <a:gd name="T49" fmla="*/ 52 h 95"/>
                <a:gd name="T50" fmla="*/ 36 w 125"/>
                <a:gd name="T51" fmla="*/ 40 h 95"/>
                <a:gd name="T52" fmla="*/ 23 w 125"/>
                <a:gd name="T53" fmla="*/ 9 h 95"/>
                <a:gd name="T54" fmla="*/ 27 w 125"/>
                <a:gd name="T55" fmla="*/ 22 h 95"/>
                <a:gd name="T56" fmla="*/ 31 w 125"/>
                <a:gd name="T57" fmla="*/ 18 h 95"/>
                <a:gd name="T58" fmla="*/ 27 w 125"/>
                <a:gd name="T59" fmla="*/ 4 h 95"/>
                <a:gd name="T60" fmla="*/ 96 w 125"/>
                <a:gd name="T61" fmla="*/ 6 h 95"/>
                <a:gd name="T62" fmla="*/ 97 w 125"/>
                <a:gd name="T63" fmla="*/ 22 h 95"/>
                <a:gd name="T64" fmla="*/ 104 w 125"/>
                <a:gd name="T65" fmla="*/ 21 h 95"/>
                <a:gd name="T66" fmla="*/ 101 w 125"/>
                <a:gd name="T67" fmla="*/ 5 h 95"/>
                <a:gd name="T68" fmla="*/ 31 w 125"/>
                <a:gd name="T69" fmla="*/ 0 h 95"/>
                <a:gd name="T70" fmla="*/ 36 w 125"/>
                <a:gd name="T71" fmla="*/ 2 h 95"/>
                <a:gd name="T72" fmla="*/ 38 w 125"/>
                <a:gd name="T73" fmla="*/ 11 h 95"/>
                <a:gd name="T74" fmla="*/ 45 w 125"/>
                <a:gd name="T75" fmla="*/ 13 h 95"/>
                <a:gd name="T76" fmla="*/ 86 w 125"/>
                <a:gd name="T77" fmla="*/ 13 h 95"/>
                <a:gd name="T78" fmla="*/ 91 w 125"/>
                <a:gd name="T79" fmla="*/ 4 h 95"/>
                <a:gd name="T80" fmla="*/ 95 w 125"/>
                <a:gd name="T81" fmla="*/ 0 h 95"/>
                <a:gd name="T82" fmla="*/ 108 w 125"/>
                <a:gd name="T83" fmla="*/ 1 h 95"/>
                <a:gd name="T84" fmla="*/ 109 w 125"/>
                <a:gd name="T85" fmla="*/ 9 h 95"/>
                <a:gd name="T86" fmla="*/ 116 w 125"/>
                <a:gd name="T87" fmla="*/ 13 h 95"/>
                <a:gd name="T88" fmla="*/ 124 w 125"/>
                <a:gd name="T89" fmla="*/ 17 h 95"/>
                <a:gd name="T90" fmla="*/ 125 w 125"/>
                <a:gd name="T91" fmla="*/ 22 h 95"/>
                <a:gd name="T92" fmla="*/ 122 w 125"/>
                <a:gd name="T93" fmla="*/ 94 h 95"/>
                <a:gd name="T94" fmla="*/ 116 w 125"/>
                <a:gd name="T95" fmla="*/ 95 h 95"/>
                <a:gd name="T96" fmla="*/ 2 w 125"/>
                <a:gd name="T97" fmla="*/ 93 h 95"/>
                <a:gd name="T98" fmla="*/ 0 w 125"/>
                <a:gd name="T99" fmla="*/ 86 h 95"/>
                <a:gd name="T100" fmla="*/ 4 w 125"/>
                <a:gd name="T101" fmla="*/ 14 h 95"/>
                <a:gd name="T102" fmla="*/ 10 w 125"/>
                <a:gd name="T103" fmla="*/ 13 h 95"/>
                <a:gd name="T104" fmla="*/ 17 w 125"/>
                <a:gd name="T105" fmla="*/ 10 h 95"/>
                <a:gd name="T106" fmla="*/ 17 w 125"/>
                <a:gd name="T107" fmla="*/ 1 h 95"/>
                <a:gd name="T108" fmla="*/ 21 w 125"/>
                <a:gd name="T109"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5" h="95">
                  <a:moveTo>
                    <a:pt x="70" y="74"/>
                  </a:moveTo>
                  <a:lnTo>
                    <a:pt x="69" y="76"/>
                  </a:lnTo>
                  <a:lnTo>
                    <a:pt x="67" y="77"/>
                  </a:lnTo>
                  <a:lnTo>
                    <a:pt x="67" y="78"/>
                  </a:lnTo>
                  <a:lnTo>
                    <a:pt x="69" y="80"/>
                  </a:lnTo>
                  <a:lnTo>
                    <a:pt x="70" y="80"/>
                  </a:lnTo>
                  <a:lnTo>
                    <a:pt x="93" y="80"/>
                  </a:lnTo>
                  <a:lnTo>
                    <a:pt x="93" y="80"/>
                  </a:lnTo>
                  <a:lnTo>
                    <a:pt x="95" y="78"/>
                  </a:lnTo>
                  <a:lnTo>
                    <a:pt x="95" y="77"/>
                  </a:lnTo>
                  <a:lnTo>
                    <a:pt x="95" y="76"/>
                  </a:lnTo>
                  <a:lnTo>
                    <a:pt x="93" y="74"/>
                  </a:lnTo>
                  <a:lnTo>
                    <a:pt x="70" y="74"/>
                  </a:lnTo>
                  <a:close/>
                  <a:moveTo>
                    <a:pt x="46" y="65"/>
                  </a:moveTo>
                  <a:lnTo>
                    <a:pt x="45" y="65"/>
                  </a:lnTo>
                  <a:lnTo>
                    <a:pt x="44" y="66"/>
                  </a:lnTo>
                  <a:lnTo>
                    <a:pt x="42" y="66"/>
                  </a:lnTo>
                  <a:lnTo>
                    <a:pt x="42" y="66"/>
                  </a:lnTo>
                  <a:lnTo>
                    <a:pt x="41" y="68"/>
                  </a:lnTo>
                  <a:lnTo>
                    <a:pt x="40" y="69"/>
                  </a:lnTo>
                  <a:lnTo>
                    <a:pt x="37" y="69"/>
                  </a:lnTo>
                  <a:lnTo>
                    <a:pt x="34" y="69"/>
                  </a:lnTo>
                  <a:lnTo>
                    <a:pt x="32" y="69"/>
                  </a:lnTo>
                  <a:lnTo>
                    <a:pt x="31" y="68"/>
                  </a:lnTo>
                  <a:lnTo>
                    <a:pt x="29" y="66"/>
                  </a:lnTo>
                  <a:lnTo>
                    <a:pt x="29" y="66"/>
                  </a:lnTo>
                  <a:lnTo>
                    <a:pt x="28" y="66"/>
                  </a:lnTo>
                  <a:lnTo>
                    <a:pt x="27" y="65"/>
                  </a:lnTo>
                  <a:lnTo>
                    <a:pt x="25" y="65"/>
                  </a:lnTo>
                  <a:lnTo>
                    <a:pt x="23" y="66"/>
                  </a:lnTo>
                  <a:lnTo>
                    <a:pt x="21" y="69"/>
                  </a:lnTo>
                  <a:lnTo>
                    <a:pt x="20" y="70"/>
                  </a:lnTo>
                  <a:lnTo>
                    <a:pt x="19" y="72"/>
                  </a:lnTo>
                  <a:lnTo>
                    <a:pt x="19" y="73"/>
                  </a:lnTo>
                  <a:lnTo>
                    <a:pt x="17" y="76"/>
                  </a:lnTo>
                  <a:lnTo>
                    <a:pt x="17" y="77"/>
                  </a:lnTo>
                  <a:lnTo>
                    <a:pt x="19" y="78"/>
                  </a:lnTo>
                  <a:lnTo>
                    <a:pt x="20" y="80"/>
                  </a:lnTo>
                  <a:lnTo>
                    <a:pt x="20" y="80"/>
                  </a:lnTo>
                  <a:lnTo>
                    <a:pt x="51" y="80"/>
                  </a:lnTo>
                  <a:lnTo>
                    <a:pt x="51" y="80"/>
                  </a:lnTo>
                  <a:lnTo>
                    <a:pt x="53" y="78"/>
                  </a:lnTo>
                  <a:lnTo>
                    <a:pt x="54" y="77"/>
                  </a:lnTo>
                  <a:lnTo>
                    <a:pt x="54" y="76"/>
                  </a:lnTo>
                  <a:lnTo>
                    <a:pt x="53" y="73"/>
                  </a:lnTo>
                  <a:lnTo>
                    <a:pt x="53" y="72"/>
                  </a:lnTo>
                  <a:lnTo>
                    <a:pt x="51" y="70"/>
                  </a:lnTo>
                  <a:lnTo>
                    <a:pt x="50" y="69"/>
                  </a:lnTo>
                  <a:lnTo>
                    <a:pt x="49" y="66"/>
                  </a:lnTo>
                  <a:lnTo>
                    <a:pt x="46" y="65"/>
                  </a:lnTo>
                  <a:close/>
                  <a:moveTo>
                    <a:pt x="70" y="65"/>
                  </a:moveTo>
                  <a:lnTo>
                    <a:pt x="69" y="65"/>
                  </a:lnTo>
                  <a:lnTo>
                    <a:pt x="67" y="66"/>
                  </a:lnTo>
                  <a:lnTo>
                    <a:pt x="69" y="69"/>
                  </a:lnTo>
                  <a:lnTo>
                    <a:pt x="70" y="69"/>
                  </a:lnTo>
                  <a:lnTo>
                    <a:pt x="92" y="69"/>
                  </a:lnTo>
                  <a:lnTo>
                    <a:pt x="95" y="69"/>
                  </a:lnTo>
                  <a:lnTo>
                    <a:pt x="95" y="66"/>
                  </a:lnTo>
                  <a:lnTo>
                    <a:pt x="95" y="65"/>
                  </a:lnTo>
                  <a:lnTo>
                    <a:pt x="92" y="65"/>
                  </a:lnTo>
                  <a:lnTo>
                    <a:pt x="70" y="65"/>
                  </a:lnTo>
                  <a:close/>
                  <a:moveTo>
                    <a:pt x="70" y="53"/>
                  </a:moveTo>
                  <a:lnTo>
                    <a:pt x="69" y="55"/>
                  </a:lnTo>
                  <a:lnTo>
                    <a:pt x="67" y="57"/>
                  </a:lnTo>
                  <a:lnTo>
                    <a:pt x="69" y="59"/>
                  </a:lnTo>
                  <a:lnTo>
                    <a:pt x="70" y="59"/>
                  </a:lnTo>
                  <a:lnTo>
                    <a:pt x="92" y="59"/>
                  </a:lnTo>
                  <a:lnTo>
                    <a:pt x="95" y="59"/>
                  </a:lnTo>
                  <a:lnTo>
                    <a:pt x="95" y="57"/>
                  </a:lnTo>
                  <a:lnTo>
                    <a:pt x="95" y="55"/>
                  </a:lnTo>
                  <a:lnTo>
                    <a:pt x="92" y="53"/>
                  </a:lnTo>
                  <a:lnTo>
                    <a:pt x="70" y="53"/>
                  </a:lnTo>
                  <a:close/>
                  <a:moveTo>
                    <a:pt x="72" y="40"/>
                  </a:moveTo>
                  <a:lnTo>
                    <a:pt x="70" y="42"/>
                  </a:lnTo>
                  <a:lnTo>
                    <a:pt x="69" y="43"/>
                  </a:lnTo>
                  <a:lnTo>
                    <a:pt x="67" y="44"/>
                  </a:lnTo>
                  <a:lnTo>
                    <a:pt x="69" y="47"/>
                  </a:lnTo>
                  <a:lnTo>
                    <a:pt x="70" y="48"/>
                  </a:lnTo>
                  <a:lnTo>
                    <a:pt x="72" y="48"/>
                  </a:lnTo>
                  <a:lnTo>
                    <a:pt x="104" y="48"/>
                  </a:lnTo>
                  <a:lnTo>
                    <a:pt x="106" y="48"/>
                  </a:lnTo>
                  <a:lnTo>
                    <a:pt x="108" y="47"/>
                  </a:lnTo>
                  <a:lnTo>
                    <a:pt x="109" y="44"/>
                  </a:lnTo>
                  <a:lnTo>
                    <a:pt x="108" y="43"/>
                  </a:lnTo>
                  <a:lnTo>
                    <a:pt x="106" y="42"/>
                  </a:lnTo>
                  <a:lnTo>
                    <a:pt x="104" y="40"/>
                  </a:lnTo>
                  <a:lnTo>
                    <a:pt x="72" y="40"/>
                  </a:lnTo>
                  <a:close/>
                  <a:moveTo>
                    <a:pt x="36" y="40"/>
                  </a:moveTo>
                  <a:lnTo>
                    <a:pt x="32" y="42"/>
                  </a:lnTo>
                  <a:lnTo>
                    <a:pt x="29" y="44"/>
                  </a:lnTo>
                  <a:lnTo>
                    <a:pt x="27" y="47"/>
                  </a:lnTo>
                  <a:lnTo>
                    <a:pt x="27" y="52"/>
                  </a:lnTo>
                  <a:lnTo>
                    <a:pt x="27" y="56"/>
                  </a:lnTo>
                  <a:lnTo>
                    <a:pt x="29" y="60"/>
                  </a:lnTo>
                  <a:lnTo>
                    <a:pt x="32" y="61"/>
                  </a:lnTo>
                  <a:lnTo>
                    <a:pt x="36" y="62"/>
                  </a:lnTo>
                  <a:lnTo>
                    <a:pt x="38" y="61"/>
                  </a:lnTo>
                  <a:lnTo>
                    <a:pt x="42" y="60"/>
                  </a:lnTo>
                  <a:lnTo>
                    <a:pt x="44" y="56"/>
                  </a:lnTo>
                  <a:lnTo>
                    <a:pt x="45" y="52"/>
                  </a:lnTo>
                  <a:lnTo>
                    <a:pt x="44" y="47"/>
                  </a:lnTo>
                  <a:lnTo>
                    <a:pt x="42" y="44"/>
                  </a:lnTo>
                  <a:lnTo>
                    <a:pt x="38" y="42"/>
                  </a:lnTo>
                  <a:lnTo>
                    <a:pt x="36" y="40"/>
                  </a:lnTo>
                  <a:close/>
                  <a:moveTo>
                    <a:pt x="27" y="4"/>
                  </a:moveTo>
                  <a:lnTo>
                    <a:pt x="24" y="5"/>
                  </a:lnTo>
                  <a:lnTo>
                    <a:pt x="23" y="6"/>
                  </a:lnTo>
                  <a:lnTo>
                    <a:pt x="23" y="9"/>
                  </a:lnTo>
                  <a:lnTo>
                    <a:pt x="23" y="18"/>
                  </a:lnTo>
                  <a:lnTo>
                    <a:pt x="23" y="21"/>
                  </a:lnTo>
                  <a:lnTo>
                    <a:pt x="24" y="22"/>
                  </a:lnTo>
                  <a:lnTo>
                    <a:pt x="27" y="22"/>
                  </a:lnTo>
                  <a:lnTo>
                    <a:pt x="27" y="22"/>
                  </a:lnTo>
                  <a:lnTo>
                    <a:pt x="29" y="22"/>
                  </a:lnTo>
                  <a:lnTo>
                    <a:pt x="31" y="21"/>
                  </a:lnTo>
                  <a:lnTo>
                    <a:pt x="31" y="18"/>
                  </a:lnTo>
                  <a:lnTo>
                    <a:pt x="31" y="9"/>
                  </a:lnTo>
                  <a:lnTo>
                    <a:pt x="31" y="6"/>
                  </a:lnTo>
                  <a:lnTo>
                    <a:pt x="29" y="5"/>
                  </a:lnTo>
                  <a:lnTo>
                    <a:pt x="27" y="4"/>
                  </a:lnTo>
                  <a:lnTo>
                    <a:pt x="27" y="4"/>
                  </a:lnTo>
                  <a:close/>
                  <a:moveTo>
                    <a:pt x="99" y="4"/>
                  </a:moveTo>
                  <a:lnTo>
                    <a:pt x="97" y="5"/>
                  </a:lnTo>
                  <a:lnTo>
                    <a:pt x="96" y="6"/>
                  </a:lnTo>
                  <a:lnTo>
                    <a:pt x="95" y="9"/>
                  </a:lnTo>
                  <a:lnTo>
                    <a:pt x="95" y="18"/>
                  </a:lnTo>
                  <a:lnTo>
                    <a:pt x="96" y="21"/>
                  </a:lnTo>
                  <a:lnTo>
                    <a:pt x="97" y="22"/>
                  </a:lnTo>
                  <a:lnTo>
                    <a:pt x="100" y="22"/>
                  </a:lnTo>
                  <a:lnTo>
                    <a:pt x="100" y="22"/>
                  </a:lnTo>
                  <a:lnTo>
                    <a:pt x="103" y="22"/>
                  </a:lnTo>
                  <a:lnTo>
                    <a:pt x="104" y="21"/>
                  </a:lnTo>
                  <a:lnTo>
                    <a:pt x="104" y="18"/>
                  </a:lnTo>
                  <a:lnTo>
                    <a:pt x="104" y="9"/>
                  </a:lnTo>
                  <a:lnTo>
                    <a:pt x="104" y="6"/>
                  </a:lnTo>
                  <a:lnTo>
                    <a:pt x="101" y="5"/>
                  </a:lnTo>
                  <a:lnTo>
                    <a:pt x="100" y="4"/>
                  </a:lnTo>
                  <a:lnTo>
                    <a:pt x="99" y="4"/>
                  </a:lnTo>
                  <a:close/>
                  <a:moveTo>
                    <a:pt x="21" y="0"/>
                  </a:moveTo>
                  <a:lnTo>
                    <a:pt x="31" y="0"/>
                  </a:lnTo>
                  <a:lnTo>
                    <a:pt x="33" y="0"/>
                  </a:lnTo>
                  <a:lnTo>
                    <a:pt x="34" y="1"/>
                  </a:lnTo>
                  <a:lnTo>
                    <a:pt x="36" y="2"/>
                  </a:lnTo>
                  <a:lnTo>
                    <a:pt x="36" y="2"/>
                  </a:lnTo>
                  <a:lnTo>
                    <a:pt x="36" y="4"/>
                  </a:lnTo>
                  <a:lnTo>
                    <a:pt x="36" y="9"/>
                  </a:lnTo>
                  <a:lnTo>
                    <a:pt x="36" y="10"/>
                  </a:lnTo>
                  <a:lnTo>
                    <a:pt x="38" y="11"/>
                  </a:lnTo>
                  <a:lnTo>
                    <a:pt x="40" y="13"/>
                  </a:lnTo>
                  <a:lnTo>
                    <a:pt x="42" y="13"/>
                  </a:lnTo>
                  <a:lnTo>
                    <a:pt x="44" y="13"/>
                  </a:lnTo>
                  <a:lnTo>
                    <a:pt x="45" y="13"/>
                  </a:lnTo>
                  <a:lnTo>
                    <a:pt x="82" y="13"/>
                  </a:lnTo>
                  <a:lnTo>
                    <a:pt x="82" y="13"/>
                  </a:lnTo>
                  <a:lnTo>
                    <a:pt x="84" y="13"/>
                  </a:lnTo>
                  <a:lnTo>
                    <a:pt x="86" y="13"/>
                  </a:lnTo>
                  <a:lnTo>
                    <a:pt x="88" y="11"/>
                  </a:lnTo>
                  <a:lnTo>
                    <a:pt x="89" y="10"/>
                  </a:lnTo>
                  <a:lnTo>
                    <a:pt x="91" y="9"/>
                  </a:lnTo>
                  <a:lnTo>
                    <a:pt x="91" y="4"/>
                  </a:lnTo>
                  <a:lnTo>
                    <a:pt x="91" y="2"/>
                  </a:lnTo>
                  <a:lnTo>
                    <a:pt x="92" y="1"/>
                  </a:lnTo>
                  <a:lnTo>
                    <a:pt x="93" y="0"/>
                  </a:lnTo>
                  <a:lnTo>
                    <a:pt x="95" y="0"/>
                  </a:lnTo>
                  <a:lnTo>
                    <a:pt x="95" y="0"/>
                  </a:lnTo>
                  <a:lnTo>
                    <a:pt x="104" y="0"/>
                  </a:lnTo>
                  <a:lnTo>
                    <a:pt x="105" y="0"/>
                  </a:lnTo>
                  <a:lnTo>
                    <a:pt x="108" y="1"/>
                  </a:lnTo>
                  <a:lnTo>
                    <a:pt x="108" y="2"/>
                  </a:lnTo>
                  <a:lnTo>
                    <a:pt x="109" y="4"/>
                  </a:lnTo>
                  <a:lnTo>
                    <a:pt x="109" y="4"/>
                  </a:lnTo>
                  <a:lnTo>
                    <a:pt x="109" y="9"/>
                  </a:lnTo>
                  <a:lnTo>
                    <a:pt x="109" y="10"/>
                  </a:lnTo>
                  <a:lnTo>
                    <a:pt x="112" y="11"/>
                  </a:lnTo>
                  <a:lnTo>
                    <a:pt x="113" y="13"/>
                  </a:lnTo>
                  <a:lnTo>
                    <a:pt x="116" y="13"/>
                  </a:lnTo>
                  <a:lnTo>
                    <a:pt x="116" y="13"/>
                  </a:lnTo>
                  <a:lnTo>
                    <a:pt x="120" y="13"/>
                  </a:lnTo>
                  <a:lnTo>
                    <a:pt x="122" y="14"/>
                  </a:lnTo>
                  <a:lnTo>
                    <a:pt x="124" y="17"/>
                  </a:lnTo>
                  <a:lnTo>
                    <a:pt x="125" y="18"/>
                  </a:lnTo>
                  <a:lnTo>
                    <a:pt x="125" y="19"/>
                  </a:lnTo>
                  <a:lnTo>
                    <a:pt x="125" y="21"/>
                  </a:lnTo>
                  <a:lnTo>
                    <a:pt x="125" y="22"/>
                  </a:lnTo>
                  <a:lnTo>
                    <a:pt x="125" y="87"/>
                  </a:lnTo>
                  <a:lnTo>
                    <a:pt x="125" y="90"/>
                  </a:lnTo>
                  <a:lnTo>
                    <a:pt x="124" y="93"/>
                  </a:lnTo>
                  <a:lnTo>
                    <a:pt x="122" y="94"/>
                  </a:lnTo>
                  <a:lnTo>
                    <a:pt x="120" y="95"/>
                  </a:lnTo>
                  <a:lnTo>
                    <a:pt x="117" y="95"/>
                  </a:lnTo>
                  <a:lnTo>
                    <a:pt x="116" y="95"/>
                  </a:lnTo>
                  <a:lnTo>
                    <a:pt x="116" y="95"/>
                  </a:lnTo>
                  <a:lnTo>
                    <a:pt x="10" y="95"/>
                  </a:lnTo>
                  <a:lnTo>
                    <a:pt x="6" y="95"/>
                  </a:lnTo>
                  <a:lnTo>
                    <a:pt x="4" y="94"/>
                  </a:lnTo>
                  <a:lnTo>
                    <a:pt x="2" y="93"/>
                  </a:lnTo>
                  <a:lnTo>
                    <a:pt x="2" y="90"/>
                  </a:lnTo>
                  <a:lnTo>
                    <a:pt x="0" y="89"/>
                  </a:lnTo>
                  <a:lnTo>
                    <a:pt x="0" y="87"/>
                  </a:lnTo>
                  <a:lnTo>
                    <a:pt x="0" y="86"/>
                  </a:lnTo>
                  <a:lnTo>
                    <a:pt x="0" y="22"/>
                  </a:lnTo>
                  <a:lnTo>
                    <a:pt x="0" y="18"/>
                  </a:lnTo>
                  <a:lnTo>
                    <a:pt x="2" y="15"/>
                  </a:lnTo>
                  <a:lnTo>
                    <a:pt x="4" y="14"/>
                  </a:lnTo>
                  <a:lnTo>
                    <a:pt x="6" y="13"/>
                  </a:lnTo>
                  <a:lnTo>
                    <a:pt x="8" y="13"/>
                  </a:lnTo>
                  <a:lnTo>
                    <a:pt x="10" y="13"/>
                  </a:lnTo>
                  <a:lnTo>
                    <a:pt x="10" y="13"/>
                  </a:lnTo>
                  <a:lnTo>
                    <a:pt x="14" y="13"/>
                  </a:lnTo>
                  <a:lnTo>
                    <a:pt x="16" y="11"/>
                  </a:lnTo>
                  <a:lnTo>
                    <a:pt x="17" y="11"/>
                  </a:lnTo>
                  <a:lnTo>
                    <a:pt x="17" y="10"/>
                  </a:lnTo>
                  <a:lnTo>
                    <a:pt x="17" y="9"/>
                  </a:lnTo>
                  <a:lnTo>
                    <a:pt x="17" y="9"/>
                  </a:lnTo>
                  <a:lnTo>
                    <a:pt x="17" y="4"/>
                  </a:lnTo>
                  <a:lnTo>
                    <a:pt x="17" y="1"/>
                  </a:lnTo>
                  <a:lnTo>
                    <a:pt x="19" y="0"/>
                  </a:lnTo>
                  <a:lnTo>
                    <a:pt x="20" y="0"/>
                  </a:lnTo>
                  <a:lnTo>
                    <a:pt x="21" y="0"/>
                  </a:lnTo>
                  <a:lnTo>
                    <a:pt x="21" y="0"/>
                  </a:lnTo>
                  <a:close/>
                </a:path>
              </a:pathLst>
            </a:custGeom>
            <a:solidFill>
              <a:schemeClr val="bg1"/>
            </a:solidFill>
            <a:ln w="0">
              <a:noFill/>
              <a:prstDash val="solid"/>
              <a:round/>
            </a:ln>
          </p:spPr>
          <p:txBody>
            <a:bodyPr vert="horz" wrap="square" lIns="121920" tIns="60960" rIns="121920" bIns="60960" numCol="1" anchor="t" anchorCtr="0" compatLnSpc="1"/>
            <a:lstStyle/>
            <a:p>
              <a:endParaRPr lang="zh-CN" altLang="en-US" sz="2400"/>
            </a:p>
          </p:txBody>
        </p:sp>
        <p:sp>
          <p:nvSpPr>
            <p:cNvPr id="22" name="矩形 21"/>
            <p:cNvSpPr/>
            <p:nvPr/>
          </p:nvSpPr>
          <p:spPr>
            <a:xfrm>
              <a:off x="8840" y="4296"/>
              <a:ext cx="2464" cy="1153"/>
            </a:xfrm>
            <a:prstGeom prst="rect">
              <a:avLst/>
            </a:prstGeom>
          </p:spPr>
          <p:txBody>
            <a:bodyPr wrap="square">
              <a:spAutoFit/>
            </a:bodyPr>
            <a:lstStyle/>
            <a:p>
              <a:pPr algn="ctr"/>
              <a:r>
                <a:rPr lang="zh-CN" altLang="en-US" sz="1865" dirty="0">
                  <a:solidFill>
                    <a:schemeClr val="bg1"/>
                  </a:solidFill>
                  <a:latin typeface="微软雅黑" charset="0"/>
                  <a:ea typeface="微软雅黑" charset="0"/>
                </a:rPr>
                <a:t>在此输入您的文本</a:t>
              </a:r>
            </a:p>
          </p:txBody>
        </p:sp>
        <p:sp>
          <p:nvSpPr>
            <p:cNvPr id="23" name="矩形 22"/>
            <p:cNvSpPr/>
            <p:nvPr/>
          </p:nvSpPr>
          <p:spPr>
            <a:xfrm>
              <a:off x="11727" y="2719"/>
              <a:ext cx="2464" cy="1116"/>
            </a:xfrm>
            <a:prstGeom prst="rect">
              <a:avLst/>
            </a:prstGeom>
          </p:spPr>
          <p:txBody>
            <a:bodyPr wrap="square">
              <a:spAutoFit/>
            </a:bodyPr>
            <a:lstStyle/>
            <a:p>
              <a:pPr algn="ctr"/>
              <a:r>
                <a:rPr lang="zh-CN" altLang="en-US" dirty="0">
                  <a:solidFill>
                    <a:schemeClr val="bg1"/>
                  </a:solidFill>
                  <a:latin typeface="微软雅黑" charset="0"/>
                  <a:ea typeface="微软雅黑" charset="0"/>
                  <a:sym typeface="+mn-ea"/>
                </a:rPr>
                <a:t>在此输入您的文本</a:t>
              </a:r>
              <a:endParaRPr lang="zh-CN" altLang="en-US" sz="1865" b="1" dirty="0">
                <a:solidFill>
                  <a:schemeClr val="bg1"/>
                </a:solidFill>
                <a:latin typeface="微软雅黑" charset="0"/>
                <a:ea typeface="微软雅黑" charset="0"/>
                <a:sym typeface="+mn-ea"/>
              </a:endParaRPr>
            </a:p>
          </p:txBody>
        </p:sp>
        <p:sp>
          <p:nvSpPr>
            <p:cNvPr id="24" name="矩形 23"/>
            <p:cNvSpPr/>
            <p:nvPr/>
          </p:nvSpPr>
          <p:spPr>
            <a:xfrm>
              <a:off x="14595" y="4323"/>
              <a:ext cx="2464" cy="1116"/>
            </a:xfrm>
            <a:prstGeom prst="rect">
              <a:avLst/>
            </a:prstGeom>
          </p:spPr>
          <p:txBody>
            <a:bodyPr wrap="square">
              <a:spAutoFit/>
            </a:bodyPr>
            <a:lstStyle/>
            <a:p>
              <a:pPr algn="ctr"/>
              <a:r>
                <a:rPr lang="zh-CN" altLang="en-US" dirty="0">
                  <a:solidFill>
                    <a:schemeClr val="bg1"/>
                  </a:solidFill>
                  <a:latin typeface="微软雅黑" charset="0"/>
                  <a:ea typeface="微软雅黑" charset="0"/>
                  <a:sym typeface="+mn-ea"/>
                </a:rPr>
                <a:t>在此输入您的文本</a:t>
              </a:r>
              <a:endParaRPr lang="zh-CN" altLang="en-US" sz="1865" b="1" dirty="0">
                <a:solidFill>
                  <a:schemeClr val="bg1"/>
                </a:solidFill>
                <a:latin typeface="微软雅黑" charset="0"/>
                <a:ea typeface="微软雅黑" charset="0"/>
                <a:sym typeface="+mn-ea"/>
              </a:endParaRPr>
            </a:p>
          </p:txBody>
        </p:sp>
        <p:sp>
          <p:nvSpPr>
            <p:cNvPr id="25" name="矩形 24"/>
            <p:cNvSpPr/>
            <p:nvPr/>
          </p:nvSpPr>
          <p:spPr>
            <a:xfrm>
              <a:off x="14595" y="7410"/>
              <a:ext cx="2464" cy="1116"/>
            </a:xfrm>
            <a:prstGeom prst="rect">
              <a:avLst/>
            </a:prstGeom>
          </p:spPr>
          <p:txBody>
            <a:bodyPr wrap="square">
              <a:spAutoFit/>
            </a:bodyPr>
            <a:lstStyle/>
            <a:p>
              <a:pPr algn="ctr"/>
              <a:r>
                <a:rPr lang="zh-CN" altLang="en-US" dirty="0">
                  <a:solidFill>
                    <a:schemeClr val="bg1"/>
                  </a:solidFill>
                  <a:latin typeface="微软雅黑" charset="0"/>
                  <a:ea typeface="微软雅黑" charset="0"/>
                  <a:sym typeface="+mn-ea"/>
                </a:rPr>
                <a:t>在此输入您的文本</a:t>
              </a:r>
              <a:endParaRPr lang="zh-CN" altLang="en-US" sz="1865" b="1" dirty="0">
                <a:solidFill>
                  <a:schemeClr val="bg1"/>
                </a:solidFill>
                <a:latin typeface="微软雅黑" charset="0"/>
                <a:ea typeface="微软雅黑" charset="0"/>
                <a:sym typeface="+mn-ea"/>
              </a:endParaRPr>
            </a:p>
          </p:txBody>
        </p:sp>
      </p:grpSp>
      <p:sp>
        <p:nvSpPr>
          <p:cNvPr id="26" name="文本框 25"/>
          <p:cNvSpPr txBox="1"/>
          <p:nvPr/>
        </p:nvSpPr>
        <p:spPr>
          <a:xfrm>
            <a:off x="1016635" y="4583430"/>
            <a:ext cx="4940935" cy="6527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2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在此输入您的描述内容，在此输入您的描述内容在此输入您的描述内容，在此输入您的描述内容，在此输入您的描述内容在此输入您的描述内容</a:t>
            </a:r>
            <a:r>
              <a:rPr lang="en-US" altLang="zh-CN" sz="1200" kern="0" noProof="0" dirty="0">
                <a:ln>
                  <a:noFill/>
                </a:ln>
                <a:solidFill>
                  <a:schemeClr val="tx1">
                    <a:lumMod val="65000"/>
                    <a:lumOff val="35000"/>
                  </a:schemeClr>
                </a:solidFill>
                <a:uLnTx/>
                <a:uFillTx/>
                <a:latin typeface="微软雅黑" charset="0"/>
                <a:ea typeface="微软雅黑" charset="0"/>
                <a:sym typeface="+mn-ea"/>
              </a:rPr>
              <a:t>,</a:t>
            </a:r>
            <a:r>
              <a:rPr lang="zh-CN" altLang="en-US" sz="1200" kern="0" noProof="0" dirty="0">
                <a:ln>
                  <a:noFill/>
                </a:ln>
                <a:solidFill>
                  <a:schemeClr val="tx1">
                    <a:lumMod val="65000"/>
                    <a:lumOff val="35000"/>
                  </a:schemeClr>
                </a:solidFill>
                <a:uLnTx/>
                <a:uFillTx/>
                <a:latin typeface="微软雅黑" charset="0"/>
                <a:ea typeface="微软雅黑" charset="0"/>
                <a:sym typeface="+mn-ea"/>
              </a:rPr>
              <a:t>在此输入您的描述内容，在此输入您的描述内容在此输入您的描述内容</a:t>
            </a:r>
          </a:p>
        </p:txBody>
      </p:sp>
      <p:sp>
        <p:nvSpPr>
          <p:cNvPr id="17" name="文本框 16"/>
          <p:cNvSpPr txBox="1"/>
          <p:nvPr/>
        </p:nvSpPr>
        <p:spPr>
          <a:xfrm>
            <a:off x="2557780" y="4080510"/>
            <a:ext cx="1673860" cy="483235"/>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da-DK" sz="2400" b="1" dirty="0">
                <a:solidFill>
                  <a:schemeClr val="tx1">
                    <a:lumMod val="65000"/>
                    <a:lumOff val="35000"/>
                  </a:schemeClr>
                </a:solidFill>
                <a:latin typeface="微软雅黑" pitchFamily="34" charset="-122"/>
                <a:ea typeface="微软雅黑" pitchFamily="34" charset="-122"/>
                <a:sym typeface="+mn-ea"/>
              </a:rPr>
              <a:t>输入标题</a:t>
            </a:r>
            <a:endParaRPr lang="zh-CN" altLang="da-DK" sz="2400" b="1" kern="0" noProof="0" dirty="0">
              <a:ln>
                <a:noFill/>
              </a:ln>
              <a:solidFill>
                <a:schemeClr val="tx1">
                  <a:lumMod val="65000"/>
                  <a:lumOff val="35000"/>
                </a:schemeClr>
              </a:solidFill>
              <a:uLnTx/>
              <a:uFillTx/>
              <a:latin typeface="微软雅黑" pitchFamily="34" charset="-122"/>
              <a:ea typeface="微软雅黑" pitchFamily="34" charset="-122"/>
              <a:sym typeface="+mn-ea"/>
            </a:endParaRPr>
          </a:p>
        </p:txBody>
      </p:sp>
      <p:pic>
        <p:nvPicPr>
          <p:cNvPr id="28" name="图片 2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11895" y="94649"/>
            <a:ext cx="3380105" cy="7511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082165" y="818515"/>
            <a:ext cx="8138160" cy="5494020"/>
            <a:chOff x="3279" y="1289"/>
            <a:chExt cx="12816" cy="8652"/>
          </a:xfrm>
        </p:grpSpPr>
        <p:sp>
          <p:nvSpPr>
            <p:cNvPr id="8" name="菱形 7"/>
            <p:cNvSpPr/>
            <p:nvPr/>
          </p:nvSpPr>
          <p:spPr>
            <a:xfrm>
              <a:off x="3279" y="1289"/>
              <a:ext cx="12816" cy="8653"/>
            </a:xfrm>
            <a:prstGeom prst="diamond">
              <a:avLst/>
            </a:prstGeom>
            <a:solidFill>
              <a:schemeClr val="bg1">
                <a:alpha val="99000"/>
              </a:schemeClr>
            </a:solidFill>
            <a:ln w="12700">
              <a:solidFill>
                <a:srgbClr val="A6734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菱形 1"/>
            <p:cNvSpPr/>
            <p:nvPr/>
          </p:nvSpPr>
          <p:spPr>
            <a:xfrm>
              <a:off x="3631" y="1508"/>
              <a:ext cx="12137" cy="8195"/>
            </a:xfrm>
            <a:prstGeom prst="diamond">
              <a:avLst/>
            </a:prstGeom>
            <a:solidFill>
              <a:schemeClr val="bg1">
                <a:alpha val="99000"/>
              </a:schemeClr>
            </a:solidFill>
            <a:ln w="12700">
              <a:solidFill>
                <a:srgbClr val="41928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4977765" y="1671955"/>
            <a:ext cx="2362835" cy="1844040"/>
          </a:xfrm>
          <a:prstGeom prst="rect">
            <a:avLst/>
          </a:prstGeom>
          <a:noFill/>
        </p:spPr>
        <p:txBody>
          <a:bodyPr wrap="square" rtlCol="0">
            <a:spAutoFit/>
          </a:bodyPr>
          <a:lstStyle/>
          <a:p>
            <a:pPr marL="0" marR="0" lvl="0" algn="ctr" defTabSz="914400" rtl="0" eaLnBrk="1" latinLnBrk="0" hangingPunct="1">
              <a:spcBef>
                <a:spcPts val="0"/>
              </a:spcBef>
              <a:spcAft>
                <a:spcPts val="0"/>
              </a:spcAft>
              <a:buClrTx/>
              <a:buSzTx/>
              <a:buFontTx/>
              <a:buNone/>
              <a:defRPr/>
            </a:pPr>
            <a:r>
              <a:rPr lang="en-US" altLang="zh-CN" sz="11500" noProof="0" dirty="0">
                <a:ln>
                  <a:noFill/>
                </a:ln>
                <a:solidFill>
                  <a:srgbClr val="A67346"/>
                </a:solidFill>
                <a:uLnTx/>
                <a:uFillTx/>
                <a:latin typeface="Iskoola Pota" charset="0"/>
                <a:ea typeface="方正舒体" pitchFamily="2" charset="-122"/>
                <a:sym typeface="+mn-ea"/>
              </a:rPr>
              <a:t>02</a:t>
            </a:r>
          </a:p>
        </p:txBody>
      </p:sp>
      <p:sp>
        <p:nvSpPr>
          <p:cNvPr id="4" name="文本框 3"/>
          <p:cNvSpPr txBox="1"/>
          <p:nvPr/>
        </p:nvSpPr>
        <p:spPr>
          <a:xfrm>
            <a:off x="2712720" y="3241040"/>
            <a:ext cx="6924040" cy="874395"/>
          </a:xfrm>
          <a:prstGeom prst="rect">
            <a:avLst/>
          </a:prstGeom>
          <a:noFill/>
        </p:spPr>
        <p:txBody>
          <a:bodyPr wrap="square" rtlCol="0">
            <a:spAutoFit/>
          </a:bodyPr>
          <a:lstStyle/>
          <a:p>
            <a:pPr algn="ctr"/>
            <a:r>
              <a:rPr lang="zh-CN" altLang="en-US" sz="4800" b="1">
                <a:solidFill>
                  <a:srgbClr val="A67346"/>
                </a:solidFill>
                <a:latin typeface="微软雅黑" charset="0"/>
                <a:ea typeface="微软雅黑" charset="0"/>
                <a:sym typeface="+mn-ea"/>
              </a:rPr>
              <a:t>研究方法与思路</a:t>
            </a:r>
          </a:p>
        </p:txBody>
      </p:sp>
      <p:sp>
        <p:nvSpPr>
          <p:cNvPr id="16" name="文本框 36"/>
          <p:cNvSpPr txBox="1"/>
          <p:nvPr/>
        </p:nvSpPr>
        <p:spPr>
          <a:xfrm>
            <a:off x="3692525" y="4064635"/>
            <a:ext cx="4805680"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1200" dirty="0">
                <a:solidFill>
                  <a:srgbClr val="A67346"/>
                </a:solidFill>
                <a:latin typeface="微软雅黑" charset="0"/>
                <a:ea typeface="微软雅黑" charset="0"/>
                <a:sym typeface="+mn-ea"/>
              </a:rPr>
              <a:t>单击此处输入您的文本，单击此处输入您的文，本单击此处输入您的文本，本单击此处输入您的文本更多模板：亮亮图文旗舰店</a:t>
            </a:r>
            <a:r>
              <a:rPr lang="en-US" altLang="zh-CN" sz="1200" dirty="0">
                <a:solidFill>
                  <a:srgbClr val="A67346"/>
                </a:solidFill>
                <a:latin typeface="微软雅黑" charset="0"/>
                <a:ea typeface="微软雅黑" charset="0"/>
                <a:sym typeface="+mn-ea"/>
              </a:rPr>
              <a:t>https://liangliangtuwen.tmall.com</a:t>
            </a:r>
            <a:endParaRPr lang="zh-CN" altLang="en-US" sz="1200" dirty="0">
              <a:solidFill>
                <a:srgbClr val="A67346"/>
              </a:solidFill>
              <a:latin typeface="微软雅黑" charset="0"/>
              <a:ea typeface="微软雅黑"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rc 10"/>
          <p:cNvSpPr/>
          <p:nvPr/>
        </p:nvSpPr>
        <p:spPr>
          <a:xfrm>
            <a:off x="2226945" y="3115310"/>
            <a:ext cx="1486535" cy="1486535"/>
          </a:xfrm>
          <a:prstGeom prst="arc">
            <a:avLst>
              <a:gd name="adj1" fmla="val 10810458"/>
              <a:gd name="adj2" fmla="val 0"/>
            </a:avLst>
          </a:prstGeom>
          <a:solidFill>
            <a:srgbClr val="A67346"/>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chemeClr val="tx1">
                  <a:lumMod val="75000"/>
                  <a:lumOff val="25000"/>
                </a:schemeClr>
              </a:solidFill>
              <a:latin typeface="微软雅黑" charset="0"/>
              <a:ea typeface="微软雅黑" charset="0"/>
            </a:endParaRPr>
          </a:p>
        </p:txBody>
      </p:sp>
      <p:sp>
        <p:nvSpPr>
          <p:cNvPr id="12" name="Content Placeholder 2"/>
          <p:cNvSpPr txBox="1"/>
          <p:nvPr/>
        </p:nvSpPr>
        <p:spPr>
          <a:xfrm>
            <a:off x="2548890" y="4043680"/>
            <a:ext cx="878205" cy="369332"/>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dirty="0">
                <a:solidFill>
                  <a:schemeClr val="tx1">
                    <a:lumMod val="75000"/>
                    <a:lumOff val="25000"/>
                  </a:schemeClr>
                </a:solidFill>
                <a:latin typeface="微软雅黑" charset="0"/>
                <a:ea typeface="微软雅黑" charset="0"/>
                <a:cs typeface="Open Sans" pitchFamily="34" charset="0"/>
              </a:rPr>
              <a:t>20</a:t>
            </a:r>
            <a:r>
              <a:rPr lang="en-US" altLang="zh-CN" sz="1800" dirty="0">
                <a:solidFill>
                  <a:schemeClr val="tx1">
                    <a:lumMod val="75000"/>
                    <a:lumOff val="25000"/>
                  </a:schemeClr>
                </a:solidFill>
                <a:latin typeface="微软雅黑" charset="0"/>
                <a:ea typeface="微软雅黑" charset="0"/>
                <a:cs typeface="Open Sans" pitchFamily="34" charset="0"/>
              </a:rPr>
              <a:t>xx</a:t>
            </a:r>
            <a:endParaRPr lang="en-US" sz="1800" dirty="0">
              <a:solidFill>
                <a:schemeClr val="tx1">
                  <a:lumMod val="75000"/>
                  <a:lumOff val="25000"/>
                </a:schemeClr>
              </a:solidFill>
              <a:latin typeface="微软雅黑" charset="0"/>
              <a:ea typeface="微软雅黑" charset="0"/>
              <a:cs typeface="Open Sans" pitchFamily="34" charset="0"/>
            </a:endParaRPr>
          </a:p>
        </p:txBody>
      </p:sp>
      <p:sp>
        <p:nvSpPr>
          <p:cNvPr id="20" name="Rectangle 19"/>
          <p:cNvSpPr/>
          <p:nvPr/>
        </p:nvSpPr>
        <p:spPr>
          <a:xfrm>
            <a:off x="2693670" y="2655570"/>
            <a:ext cx="915670" cy="548640"/>
          </a:xfrm>
          <a:prstGeom prst="rect">
            <a:avLst/>
          </a:prstGeom>
        </p:spPr>
        <p:txBody>
          <a:bodyPr wrap="none">
            <a:spAutoFit/>
          </a:bodyPr>
          <a:lstStyle/>
          <a:p>
            <a:pPr algn="ctr"/>
            <a:r>
              <a:rPr lang="en-US" sz="2800" dirty="0">
                <a:solidFill>
                  <a:schemeClr val="tx1">
                    <a:lumMod val="75000"/>
                    <a:lumOff val="25000"/>
                  </a:schemeClr>
                </a:solidFill>
                <a:latin typeface="微软雅黑" charset="0"/>
                <a:ea typeface="微软雅黑" charset="0"/>
                <a:cs typeface="Open Sans" pitchFamily="34" charset="0"/>
              </a:rPr>
              <a:t>60%</a:t>
            </a:r>
          </a:p>
        </p:txBody>
      </p:sp>
      <p:sp>
        <p:nvSpPr>
          <p:cNvPr id="8" name="Arc 7"/>
          <p:cNvSpPr/>
          <p:nvPr/>
        </p:nvSpPr>
        <p:spPr>
          <a:xfrm>
            <a:off x="3241675" y="2781300"/>
            <a:ext cx="2153920" cy="2153920"/>
          </a:xfrm>
          <a:prstGeom prst="arc">
            <a:avLst>
              <a:gd name="adj1" fmla="val 10786903"/>
              <a:gd name="adj2" fmla="val 0"/>
            </a:avLst>
          </a:prstGeom>
          <a:solidFill>
            <a:srgbClr val="3E8F84"/>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chemeClr val="tx1">
                  <a:lumMod val="75000"/>
                  <a:lumOff val="25000"/>
                </a:schemeClr>
              </a:solidFill>
              <a:latin typeface="微软雅黑" charset="0"/>
              <a:ea typeface="微软雅黑" charset="0"/>
            </a:endParaRPr>
          </a:p>
        </p:txBody>
      </p:sp>
      <p:sp>
        <p:nvSpPr>
          <p:cNvPr id="13" name="Content Placeholder 2"/>
          <p:cNvSpPr txBox="1"/>
          <p:nvPr/>
        </p:nvSpPr>
        <p:spPr>
          <a:xfrm>
            <a:off x="3909695" y="4043680"/>
            <a:ext cx="878205" cy="369332"/>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dirty="0">
                <a:solidFill>
                  <a:schemeClr val="tx1">
                    <a:lumMod val="75000"/>
                    <a:lumOff val="25000"/>
                  </a:schemeClr>
                </a:solidFill>
                <a:latin typeface="微软雅黑" charset="0"/>
                <a:ea typeface="微软雅黑" charset="0"/>
                <a:cs typeface="Open Sans" pitchFamily="34" charset="0"/>
              </a:rPr>
              <a:t>20</a:t>
            </a:r>
            <a:r>
              <a:rPr lang="en-US" altLang="zh-CN" sz="1800" dirty="0">
                <a:solidFill>
                  <a:schemeClr val="tx1">
                    <a:lumMod val="75000"/>
                    <a:lumOff val="25000"/>
                  </a:schemeClr>
                </a:solidFill>
                <a:latin typeface="微软雅黑" charset="0"/>
                <a:ea typeface="微软雅黑" charset="0"/>
                <a:cs typeface="Open Sans" pitchFamily="34" charset="0"/>
              </a:rPr>
              <a:t>xx</a:t>
            </a:r>
            <a:endParaRPr lang="en-US" sz="1800" dirty="0">
              <a:solidFill>
                <a:schemeClr val="tx1">
                  <a:lumMod val="75000"/>
                  <a:lumOff val="25000"/>
                </a:schemeClr>
              </a:solidFill>
              <a:latin typeface="微软雅黑" charset="0"/>
              <a:ea typeface="微软雅黑" charset="0"/>
              <a:cs typeface="Open Sans" pitchFamily="34" charset="0"/>
            </a:endParaRPr>
          </a:p>
        </p:txBody>
      </p:sp>
      <p:sp>
        <p:nvSpPr>
          <p:cNvPr id="21" name="Rectangle 20"/>
          <p:cNvSpPr/>
          <p:nvPr/>
        </p:nvSpPr>
        <p:spPr>
          <a:xfrm>
            <a:off x="4194175" y="2298700"/>
            <a:ext cx="915670" cy="548640"/>
          </a:xfrm>
          <a:prstGeom prst="rect">
            <a:avLst/>
          </a:prstGeom>
        </p:spPr>
        <p:txBody>
          <a:bodyPr wrap="none">
            <a:spAutoFit/>
          </a:bodyPr>
          <a:lstStyle/>
          <a:p>
            <a:pPr algn="ctr"/>
            <a:r>
              <a:rPr lang="en-US" sz="2800" dirty="0">
                <a:solidFill>
                  <a:schemeClr val="tx1">
                    <a:lumMod val="75000"/>
                    <a:lumOff val="25000"/>
                  </a:schemeClr>
                </a:solidFill>
                <a:latin typeface="微软雅黑" charset="0"/>
                <a:ea typeface="微软雅黑" charset="0"/>
                <a:cs typeface="Open Sans" pitchFamily="34" charset="0"/>
              </a:rPr>
              <a:t>70%</a:t>
            </a:r>
          </a:p>
        </p:txBody>
      </p:sp>
      <p:sp>
        <p:nvSpPr>
          <p:cNvPr id="9" name="Arc 8"/>
          <p:cNvSpPr/>
          <p:nvPr/>
        </p:nvSpPr>
        <p:spPr>
          <a:xfrm>
            <a:off x="4542155" y="2439035"/>
            <a:ext cx="2838450" cy="2838450"/>
          </a:xfrm>
          <a:prstGeom prst="arc">
            <a:avLst>
              <a:gd name="adj1" fmla="val 10792861"/>
              <a:gd name="adj2" fmla="val 0"/>
            </a:avLst>
          </a:prstGeom>
          <a:solidFill>
            <a:srgbClr val="A67346"/>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chemeClr val="tx1">
                  <a:lumMod val="75000"/>
                  <a:lumOff val="25000"/>
                </a:schemeClr>
              </a:solidFill>
              <a:latin typeface="微软雅黑" charset="0"/>
              <a:ea typeface="微软雅黑" charset="0"/>
            </a:endParaRPr>
          </a:p>
        </p:txBody>
      </p:sp>
      <p:sp>
        <p:nvSpPr>
          <p:cNvPr id="14" name="Content Placeholder 2"/>
          <p:cNvSpPr txBox="1"/>
          <p:nvPr/>
        </p:nvSpPr>
        <p:spPr>
          <a:xfrm>
            <a:off x="5598795" y="4043680"/>
            <a:ext cx="878205" cy="369332"/>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dirty="0">
                <a:solidFill>
                  <a:schemeClr val="tx1">
                    <a:lumMod val="75000"/>
                    <a:lumOff val="25000"/>
                  </a:schemeClr>
                </a:solidFill>
                <a:latin typeface="微软雅黑" charset="0"/>
                <a:ea typeface="微软雅黑" charset="0"/>
                <a:cs typeface="Open Sans" pitchFamily="34" charset="0"/>
              </a:rPr>
              <a:t>20</a:t>
            </a:r>
            <a:r>
              <a:rPr lang="en-US" altLang="zh-CN" sz="1800" dirty="0">
                <a:solidFill>
                  <a:schemeClr val="tx1">
                    <a:lumMod val="75000"/>
                    <a:lumOff val="25000"/>
                  </a:schemeClr>
                </a:solidFill>
                <a:latin typeface="微软雅黑" charset="0"/>
                <a:ea typeface="微软雅黑" charset="0"/>
                <a:cs typeface="Open Sans" pitchFamily="34" charset="0"/>
              </a:rPr>
              <a:t>xx</a:t>
            </a:r>
            <a:endParaRPr lang="en-US" sz="1800" dirty="0">
              <a:solidFill>
                <a:schemeClr val="tx1">
                  <a:lumMod val="75000"/>
                  <a:lumOff val="25000"/>
                </a:schemeClr>
              </a:solidFill>
              <a:latin typeface="微软雅黑" charset="0"/>
              <a:ea typeface="微软雅黑" charset="0"/>
              <a:cs typeface="Open Sans" pitchFamily="34" charset="0"/>
            </a:endParaRPr>
          </a:p>
        </p:txBody>
      </p:sp>
      <p:sp>
        <p:nvSpPr>
          <p:cNvPr id="22" name="Rectangle 21"/>
          <p:cNvSpPr/>
          <p:nvPr/>
        </p:nvSpPr>
        <p:spPr>
          <a:xfrm>
            <a:off x="5908675" y="2012950"/>
            <a:ext cx="915670" cy="548640"/>
          </a:xfrm>
          <a:prstGeom prst="rect">
            <a:avLst/>
          </a:prstGeom>
        </p:spPr>
        <p:txBody>
          <a:bodyPr wrap="none">
            <a:spAutoFit/>
          </a:bodyPr>
          <a:lstStyle/>
          <a:p>
            <a:pPr algn="ctr"/>
            <a:r>
              <a:rPr lang="en-US" sz="2800" dirty="0">
                <a:solidFill>
                  <a:schemeClr val="tx1">
                    <a:lumMod val="75000"/>
                    <a:lumOff val="25000"/>
                  </a:schemeClr>
                </a:solidFill>
                <a:latin typeface="微软雅黑" charset="0"/>
                <a:ea typeface="微软雅黑" charset="0"/>
                <a:cs typeface="Open Sans" pitchFamily="34" charset="0"/>
              </a:rPr>
              <a:t>80%</a:t>
            </a:r>
          </a:p>
        </p:txBody>
      </p:sp>
      <p:sp>
        <p:nvSpPr>
          <p:cNvPr id="4" name="Arc 9"/>
          <p:cNvSpPr/>
          <p:nvPr/>
        </p:nvSpPr>
        <p:spPr>
          <a:xfrm>
            <a:off x="6185535" y="2134235"/>
            <a:ext cx="3485515" cy="3485515"/>
          </a:xfrm>
          <a:prstGeom prst="arc">
            <a:avLst>
              <a:gd name="adj1" fmla="val 10787253"/>
              <a:gd name="adj2" fmla="val 0"/>
            </a:avLst>
          </a:prstGeom>
          <a:solidFill>
            <a:srgbClr val="3E8F84"/>
          </a:solidFill>
          <a:ln>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solidFill>
                <a:schemeClr val="tx1">
                  <a:lumMod val="75000"/>
                  <a:lumOff val="25000"/>
                </a:schemeClr>
              </a:solidFill>
              <a:latin typeface="微软雅黑" charset="0"/>
              <a:ea typeface="微软雅黑" charset="0"/>
            </a:endParaRPr>
          </a:p>
        </p:txBody>
      </p:sp>
      <p:sp>
        <p:nvSpPr>
          <p:cNvPr id="15" name="Content Placeholder 2"/>
          <p:cNvSpPr txBox="1"/>
          <p:nvPr/>
        </p:nvSpPr>
        <p:spPr>
          <a:xfrm>
            <a:off x="7543165" y="4043680"/>
            <a:ext cx="878205" cy="369332"/>
          </a:xfrm>
          <a:prstGeom prst="rect">
            <a:avLst/>
          </a:prstGeom>
        </p:spPr>
        <p:txBody>
          <a:bodyPr vert="horz" wrap="square"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pitchFamily="34" charset="0"/>
              <a:buNone/>
            </a:pPr>
            <a:r>
              <a:rPr lang="en-US" sz="1800" dirty="0">
                <a:solidFill>
                  <a:schemeClr val="tx1">
                    <a:lumMod val="75000"/>
                    <a:lumOff val="25000"/>
                  </a:schemeClr>
                </a:solidFill>
                <a:latin typeface="微软雅黑" charset="0"/>
                <a:ea typeface="微软雅黑" charset="0"/>
                <a:cs typeface="Open Sans" pitchFamily="34" charset="0"/>
              </a:rPr>
              <a:t>20</a:t>
            </a:r>
            <a:r>
              <a:rPr lang="en-US" altLang="zh-CN" sz="1800" dirty="0">
                <a:solidFill>
                  <a:schemeClr val="tx1">
                    <a:lumMod val="75000"/>
                    <a:lumOff val="25000"/>
                  </a:schemeClr>
                </a:solidFill>
                <a:latin typeface="微软雅黑" charset="0"/>
                <a:ea typeface="微软雅黑" charset="0"/>
                <a:cs typeface="Open Sans" pitchFamily="34" charset="0"/>
              </a:rPr>
              <a:t>xx</a:t>
            </a:r>
            <a:endParaRPr lang="en-US" sz="1800" dirty="0">
              <a:solidFill>
                <a:schemeClr val="tx1">
                  <a:lumMod val="75000"/>
                  <a:lumOff val="25000"/>
                </a:schemeClr>
              </a:solidFill>
              <a:latin typeface="微软雅黑" charset="0"/>
              <a:ea typeface="微软雅黑" charset="0"/>
              <a:cs typeface="Open Sans" pitchFamily="34" charset="0"/>
            </a:endParaRPr>
          </a:p>
        </p:txBody>
      </p:sp>
      <p:sp>
        <p:nvSpPr>
          <p:cNvPr id="23" name="Rectangle 22"/>
          <p:cNvSpPr/>
          <p:nvPr/>
        </p:nvSpPr>
        <p:spPr>
          <a:xfrm>
            <a:off x="8695055" y="1941195"/>
            <a:ext cx="915670" cy="548640"/>
          </a:xfrm>
          <a:prstGeom prst="rect">
            <a:avLst/>
          </a:prstGeom>
        </p:spPr>
        <p:txBody>
          <a:bodyPr wrap="none">
            <a:spAutoFit/>
          </a:bodyPr>
          <a:lstStyle/>
          <a:p>
            <a:pPr algn="ctr"/>
            <a:r>
              <a:rPr lang="en-US" sz="2800" dirty="0">
                <a:solidFill>
                  <a:schemeClr val="tx1">
                    <a:lumMod val="75000"/>
                    <a:lumOff val="25000"/>
                  </a:schemeClr>
                </a:solidFill>
                <a:latin typeface="微软雅黑" charset="0"/>
                <a:ea typeface="微软雅黑" charset="0"/>
                <a:cs typeface="Open Sans" pitchFamily="34" charset="0"/>
              </a:rPr>
              <a:t>90%</a:t>
            </a:r>
          </a:p>
        </p:txBody>
      </p:sp>
      <p:sp>
        <p:nvSpPr>
          <p:cNvPr id="5" name="文本框 4"/>
          <p:cNvSpPr txBox="1"/>
          <p:nvPr/>
        </p:nvSpPr>
        <p:spPr>
          <a:xfrm>
            <a:off x="2193290" y="4511040"/>
            <a:ext cx="1477645" cy="7461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400" kern="0" noProof="0" dirty="0">
                <a:ln>
                  <a:noFill/>
                </a:ln>
                <a:solidFill>
                  <a:schemeClr val="tx1">
                    <a:lumMod val="75000"/>
                    <a:lumOff val="25000"/>
                  </a:schemeClr>
                </a:solidFill>
                <a:uLnTx/>
                <a:uFillTx/>
                <a:latin typeface="微软雅黑" charset="0"/>
                <a:ea typeface="微软雅黑" charset="0"/>
                <a:sym typeface="+mn-ea"/>
              </a:rPr>
              <a:t>在此输入您的描述内容，在此输入您的描述内容</a:t>
            </a:r>
          </a:p>
        </p:txBody>
      </p:sp>
      <p:sp>
        <p:nvSpPr>
          <p:cNvPr id="10" name="文本框 9"/>
          <p:cNvSpPr txBox="1"/>
          <p:nvPr/>
        </p:nvSpPr>
        <p:spPr>
          <a:xfrm>
            <a:off x="3691890" y="4511040"/>
            <a:ext cx="1477645" cy="7461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400" kern="0" noProof="0" dirty="0">
                <a:ln>
                  <a:noFill/>
                </a:ln>
                <a:solidFill>
                  <a:schemeClr val="tx1">
                    <a:lumMod val="75000"/>
                    <a:lumOff val="25000"/>
                  </a:schemeClr>
                </a:solidFill>
                <a:uLnTx/>
                <a:uFillTx/>
                <a:latin typeface="微软雅黑" charset="0"/>
                <a:ea typeface="微软雅黑" charset="0"/>
                <a:sym typeface="+mn-ea"/>
              </a:rPr>
              <a:t>在此输入您的描述内容，在此输入您的描述内容</a:t>
            </a:r>
          </a:p>
        </p:txBody>
      </p:sp>
      <p:sp>
        <p:nvSpPr>
          <p:cNvPr id="17" name="文本框 16"/>
          <p:cNvSpPr txBox="1"/>
          <p:nvPr/>
        </p:nvSpPr>
        <p:spPr>
          <a:xfrm>
            <a:off x="5403850" y="4511040"/>
            <a:ext cx="1477645" cy="7461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400" kern="0" noProof="0" dirty="0">
                <a:ln>
                  <a:noFill/>
                </a:ln>
                <a:solidFill>
                  <a:schemeClr val="tx1">
                    <a:lumMod val="75000"/>
                    <a:lumOff val="25000"/>
                  </a:schemeClr>
                </a:solidFill>
                <a:uLnTx/>
                <a:uFillTx/>
                <a:latin typeface="微软雅黑" charset="0"/>
                <a:ea typeface="微软雅黑" charset="0"/>
                <a:sym typeface="+mn-ea"/>
              </a:rPr>
              <a:t>在此输入您的描述内容，在此输入您的描述内容</a:t>
            </a:r>
          </a:p>
        </p:txBody>
      </p:sp>
      <p:sp>
        <p:nvSpPr>
          <p:cNvPr id="27" name="文本框 26"/>
          <p:cNvSpPr txBox="1"/>
          <p:nvPr/>
        </p:nvSpPr>
        <p:spPr>
          <a:xfrm>
            <a:off x="7283450" y="4511040"/>
            <a:ext cx="1477645" cy="746125"/>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en-US" sz="1400" kern="0" noProof="0" dirty="0">
                <a:ln>
                  <a:noFill/>
                </a:ln>
                <a:solidFill>
                  <a:schemeClr val="tx1">
                    <a:lumMod val="75000"/>
                    <a:lumOff val="25000"/>
                  </a:schemeClr>
                </a:solidFill>
                <a:uLnTx/>
                <a:uFillTx/>
                <a:latin typeface="微软雅黑" charset="0"/>
                <a:ea typeface="微软雅黑" charset="0"/>
                <a:sym typeface="+mn-ea"/>
              </a:rPr>
              <a:t>在此输入您的描述内容，在此输入您的描述内容</a:t>
            </a: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11895" y="94649"/>
            <a:ext cx="3380105" cy="7511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3685" y="228600"/>
            <a:ext cx="3015615" cy="483235"/>
          </a:xfrm>
          <a:prstGeom prst="rect">
            <a:avLst/>
          </a:prstGeom>
          <a:noFill/>
        </p:spPr>
        <p:txBody>
          <a:bodyPr wrap="square" rtlCol="0">
            <a:spAutoFit/>
          </a:bodyPr>
          <a:lstStyle/>
          <a:p>
            <a:r>
              <a:rPr lang="zh-CN" altLang="en-US" sz="2400" b="1">
                <a:solidFill>
                  <a:schemeClr val="tx1">
                    <a:lumMod val="65000"/>
                    <a:lumOff val="35000"/>
                  </a:schemeClr>
                </a:solidFill>
                <a:latin typeface="微软雅黑" charset="0"/>
                <a:ea typeface="微软雅黑" charset="0"/>
                <a:sym typeface="+mn-ea"/>
              </a:rPr>
              <a:t>单击添加标题</a:t>
            </a:r>
          </a:p>
        </p:txBody>
      </p:sp>
      <p:sp>
        <p:nvSpPr>
          <p:cNvPr id="6" name="矩形 5"/>
          <p:cNvSpPr/>
          <p:nvPr/>
        </p:nvSpPr>
        <p:spPr>
          <a:xfrm>
            <a:off x="-3175" y="236220"/>
            <a:ext cx="11938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137795" y="236220"/>
            <a:ext cx="97790" cy="473075"/>
          </a:xfrm>
          <a:prstGeom prst="rect">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4556125" y="2152015"/>
            <a:ext cx="2490470" cy="2490470"/>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2236470" y="2446655"/>
            <a:ext cx="1544955" cy="1544955"/>
          </a:xfrm>
          <a:prstGeom prst="ellipse">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7383780" y="1516380"/>
            <a:ext cx="2031365" cy="2031365"/>
          </a:xfrm>
          <a:prstGeom prst="ellipse">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725545" y="3992245"/>
            <a:ext cx="571500" cy="571500"/>
          </a:xfrm>
          <a:prstGeom prst="ellipse">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3866515" y="1657350"/>
            <a:ext cx="891540" cy="891540"/>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6901815" y="1687830"/>
            <a:ext cx="362585" cy="362585"/>
          </a:xfrm>
          <a:prstGeom prst="ellipse">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8" name="椭圆 37"/>
          <p:cNvSpPr/>
          <p:nvPr/>
        </p:nvSpPr>
        <p:spPr>
          <a:xfrm>
            <a:off x="7278370" y="3679825"/>
            <a:ext cx="640080" cy="640080"/>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39" name="椭圆 38"/>
          <p:cNvSpPr/>
          <p:nvPr/>
        </p:nvSpPr>
        <p:spPr>
          <a:xfrm>
            <a:off x="1644650" y="3762375"/>
            <a:ext cx="362585" cy="362585"/>
          </a:xfrm>
          <a:prstGeom prst="ellipse">
            <a:avLst/>
          </a:prstGeom>
          <a:solidFill>
            <a:srgbClr val="3E8F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40" name="椭圆 39"/>
          <p:cNvSpPr/>
          <p:nvPr/>
        </p:nvSpPr>
        <p:spPr>
          <a:xfrm>
            <a:off x="9853295" y="2804795"/>
            <a:ext cx="362585" cy="362585"/>
          </a:xfrm>
          <a:prstGeom prst="ellipse">
            <a:avLst/>
          </a:prstGeom>
          <a:solidFill>
            <a:srgbClr val="A673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a:p>
        </p:txBody>
      </p:sp>
      <p:sp>
        <p:nvSpPr>
          <p:cNvPr id="26" name="文本框 25"/>
          <p:cNvSpPr txBox="1"/>
          <p:nvPr/>
        </p:nvSpPr>
        <p:spPr>
          <a:xfrm>
            <a:off x="2169160" y="2963545"/>
            <a:ext cx="1673860" cy="548640"/>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da-DK" sz="2800" b="1" dirty="0">
                <a:solidFill>
                  <a:schemeClr val="bg1"/>
                </a:solidFill>
                <a:latin typeface="微软雅黑" pitchFamily="34" charset="-122"/>
                <a:ea typeface="微软雅黑" pitchFamily="34" charset="-122"/>
                <a:sym typeface="+mn-ea"/>
              </a:rPr>
              <a:t>关键词</a:t>
            </a:r>
            <a:endParaRPr lang="zh-CN" altLang="da-DK" sz="2800" b="1" kern="0" noProof="0" dirty="0">
              <a:ln>
                <a:noFill/>
              </a:ln>
              <a:solidFill>
                <a:schemeClr val="bg1"/>
              </a:solidFill>
              <a:uLnTx/>
              <a:uFillTx/>
              <a:latin typeface="微软雅黑" pitchFamily="34" charset="-122"/>
              <a:ea typeface="微软雅黑" pitchFamily="34" charset="-122"/>
              <a:sym typeface="+mn-ea"/>
            </a:endParaRPr>
          </a:p>
        </p:txBody>
      </p:sp>
      <p:sp>
        <p:nvSpPr>
          <p:cNvPr id="27" name="文本框 26"/>
          <p:cNvSpPr txBox="1"/>
          <p:nvPr/>
        </p:nvSpPr>
        <p:spPr>
          <a:xfrm>
            <a:off x="4438650" y="3020695"/>
            <a:ext cx="2632710" cy="808990"/>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da-DK" sz="4400" b="1" dirty="0">
                <a:solidFill>
                  <a:schemeClr val="bg1"/>
                </a:solidFill>
                <a:latin typeface="微软雅黑" pitchFamily="34" charset="-122"/>
                <a:ea typeface="微软雅黑" pitchFamily="34" charset="-122"/>
                <a:sym typeface="+mn-ea"/>
              </a:rPr>
              <a:t>关键词</a:t>
            </a:r>
            <a:endParaRPr lang="zh-CN" altLang="da-DK" sz="4400" b="1" kern="0" noProof="0" dirty="0">
              <a:ln>
                <a:noFill/>
              </a:ln>
              <a:solidFill>
                <a:schemeClr val="bg1"/>
              </a:solidFill>
              <a:uLnTx/>
              <a:uFillTx/>
              <a:latin typeface="微软雅黑" pitchFamily="34" charset="-122"/>
              <a:ea typeface="微软雅黑" pitchFamily="34" charset="-122"/>
              <a:sym typeface="+mn-ea"/>
            </a:endParaRPr>
          </a:p>
        </p:txBody>
      </p:sp>
      <p:sp>
        <p:nvSpPr>
          <p:cNvPr id="28" name="文本框 27"/>
          <p:cNvSpPr txBox="1"/>
          <p:nvPr/>
        </p:nvSpPr>
        <p:spPr>
          <a:xfrm>
            <a:off x="7567295" y="2284730"/>
            <a:ext cx="1673860" cy="548640"/>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da-DK" sz="2800" b="1" dirty="0">
                <a:solidFill>
                  <a:schemeClr val="bg1"/>
                </a:solidFill>
                <a:latin typeface="微软雅黑" pitchFamily="34" charset="-122"/>
                <a:ea typeface="微软雅黑" pitchFamily="34" charset="-122"/>
                <a:sym typeface="+mn-ea"/>
              </a:rPr>
              <a:t>关键词</a:t>
            </a:r>
            <a:endParaRPr lang="zh-CN" altLang="da-DK" sz="2800" b="1" kern="0" noProof="0" dirty="0">
              <a:ln>
                <a:noFill/>
              </a:ln>
              <a:solidFill>
                <a:schemeClr val="bg1"/>
              </a:solidFill>
              <a:uLnTx/>
              <a:uFillTx/>
              <a:latin typeface="微软雅黑" pitchFamily="34" charset="-122"/>
              <a:ea typeface="微软雅黑" pitchFamily="34" charset="-122"/>
              <a:sym typeface="+mn-ea"/>
            </a:endParaRPr>
          </a:p>
        </p:txBody>
      </p:sp>
      <p:sp>
        <p:nvSpPr>
          <p:cNvPr id="29" name="文本框 28"/>
          <p:cNvSpPr txBox="1"/>
          <p:nvPr/>
        </p:nvSpPr>
        <p:spPr>
          <a:xfrm>
            <a:off x="9393555" y="3524250"/>
            <a:ext cx="1075690" cy="352425"/>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da-DK" sz="1600" b="1" dirty="0">
                <a:solidFill>
                  <a:schemeClr val="bg1"/>
                </a:solidFill>
                <a:latin typeface="微软雅黑" pitchFamily="34" charset="-122"/>
                <a:ea typeface="微软雅黑" pitchFamily="34" charset="-122"/>
                <a:sym typeface="+mn-ea"/>
              </a:rPr>
              <a:t>关键词</a:t>
            </a:r>
            <a:endParaRPr lang="zh-CN" altLang="da-DK" sz="1600" b="1" kern="0" noProof="0" dirty="0">
              <a:ln>
                <a:noFill/>
              </a:ln>
              <a:solidFill>
                <a:schemeClr val="bg1"/>
              </a:solidFill>
              <a:uLnTx/>
              <a:uFillTx/>
              <a:latin typeface="微软雅黑" pitchFamily="34" charset="-122"/>
              <a:ea typeface="微软雅黑" pitchFamily="34" charset="-122"/>
              <a:sym typeface="+mn-ea"/>
            </a:endParaRPr>
          </a:p>
        </p:txBody>
      </p:sp>
      <p:sp>
        <p:nvSpPr>
          <p:cNvPr id="30" name="文本框 29"/>
          <p:cNvSpPr txBox="1"/>
          <p:nvPr/>
        </p:nvSpPr>
        <p:spPr>
          <a:xfrm>
            <a:off x="3761105" y="1899285"/>
            <a:ext cx="1075690" cy="352425"/>
          </a:xfrm>
          <a:prstGeom prst="rect">
            <a:avLst/>
          </a:prstGeom>
          <a:noFill/>
          <a:effectLst/>
          <a:extLst>
            <a:ext uri="{909E8E84-426E-40DD-AFC4-6F175D3DCCD1}">
              <a14:hiddenFill xmlns:a14="http://schemas.microsoft.com/office/drawing/2010/main">
                <a:solidFill>
                  <a:schemeClr val="bg1"/>
                </a:solidFill>
              </a14:hiddenFill>
            </a:ext>
          </a:extLst>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da-DK" sz="1600" b="1" dirty="0">
                <a:solidFill>
                  <a:schemeClr val="bg1"/>
                </a:solidFill>
                <a:latin typeface="微软雅黑" pitchFamily="34" charset="-122"/>
                <a:ea typeface="微软雅黑" pitchFamily="34" charset="-122"/>
                <a:sym typeface="+mn-ea"/>
              </a:rPr>
              <a:t>关键词</a:t>
            </a:r>
            <a:endParaRPr lang="zh-CN" altLang="da-DK" sz="1600" b="1" kern="0" noProof="0" dirty="0">
              <a:ln>
                <a:noFill/>
              </a:ln>
              <a:solidFill>
                <a:schemeClr val="bg1"/>
              </a:solidFill>
              <a:uLnTx/>
              <a:uFillTx/>
              <a:latin typeface="微软雅黑" pitchFamily="34" charset="-122"/>
              <a:ea typeface="微软雅黑" pitchFamily="34" charset="-122"/>
              <a:sym typeface="+mn-ea"/>
            </a:endParaRPr>
          </a:p>
        </p:txBody>
      </p:sp>
      <p:sp>
        <p:nvSpPr>
          <p:cNvPr id="42" name="文本框 41"/>
          <p:cNvSpPr txBox="1"/>
          <p:nvPr/>
        </p:nvSpPr>
        <p:spPr>
          <a:xfrm>
            <a:off x="2295525" y="5455285"/>
            <a:ext cx="7462520" cy="4699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indent="0" algn="ct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r>
              <a:rPr lang="zh-CN" altLang="en-US" sz="1200" dirty="0">
                <a:solidFill>
                  <a:schemeClr val="tx1">
                    <a:lumMod val="65000"/>
                    <a:lumOff val="35000"/>
                  </a:schemeClr>
                </a:solidFill>
                <a:latin typeface="微软雅黑" pitchFamily="34" charset="-122"/>
                <a:ea typeface="微软雅黑" pitchFamily="34" charset="-122"/>
                <a:sym typeface="+mn-ea"/>
              </a:rPr>
              <a:t>，</a:t>
            </a:r>
            <a:r>
              <a:rPr lang="zh-CN" altLang="da-DK" sz="1200" dirty="0">
                <a:solidFill>
                  <a:schemeClr val="tx1">
                    <a:lumMod val="65000"/>
                    <a:lumOff val="35000"/>
                  </a:schemeClr>
                </a:solidFill>
                <a:latin typeface="微软雅黑" pitchFamily="34" charset="-122"/>
                <a:ea typeface="微软雅黑" pitchFamily="34" charset="-122"/>
                <a:sym typeface="+mn-ea"/>
              </a:rPr>
              <a:t>单击此处输入文本</a:t>
            </a:r>
          </a:p>
        </p:txBody>
      </p:sp>
      <p:pic>
        <p:nvPicPr>
          <p:cNvPr id="20" name="图片 1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11895" y="94649"/>
            <a:ext cx="3380105" cy="751135"/>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
  <p:tag name="KSO_WM_UNIT_ID" val="257*q_i*1_1"/>
  <p:tag name="KSO_WM_UNIT_CLEAR" val="1"/>
  <p:tag name="KSO_WM_UNIT_LAYERLEVEL" val="1_1"/>
  <p:tag name="KSO_WM_BEAUTIFY_FLAG" val="#wm#"/>
</p:tagLst>
</file>

<file path=ppt/tags/tag10.xml><?xml version="1.0" encoding="utf-8"?>
<p:tagLst xmlns:a="http://schemas.openxmlformats.org/drawingml/2006/main" xmlns:r="http://schemas.openxmlformats.org/officeDocument/2006/relationships"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0"/>
  <p:tag name="KSO_WM_UNIT_ID" val="257*q_i*1_10"/>
  <p:tag name="KSO_WM_UNIT_CLEAR" val="1"/>
  <p:tag name="KSO_WM_UNIT_LAYERLEVEL" val="1_1"/>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1"/>
  <p:tag name="KSO_WM_UNIT_ID" val="257*q_i*1_11"/>
  <p:tag name="KSO_WM_UNIT_CLEAR" val="1"/>
  <p:tag name="KSO_WM_UNIT_LAYERLEVEL" val="1_1"/>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12"/>
  <p:tag name="KSO_WM_UNIT_ID" val="257*q_i*1_12"/>
  <p:tag name="KSO_WM_UNIT_CLEAR" val="1"/>
  <p:tag name="KSO_WM_UNIT_LAYERLEVEL" val="1_1"/>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2"/>
  <p:tag name="KSO_WM_UNIT_ID" val="257*q_i*1_2"/>
  <p:tag name="KSO_WM_UNIT_CLEAR" val="1"/>
  <p:tag name="KSO_WM_UNIT_LAYERLEVEL" val="1_1"/>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3"/>
  <p:tag name="KSO_WM_UNIT_ID" val="257*q_i*1_3"/>
  <p:tag name="KSO_WM_UNIT_CLEAR" val="1"/>
  <p:tag name="KSO_WM_UNIT_LAYERLEVEL" val="1_1"/>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4"/>
  <p:tag name="KSO_WM_UNIT_ID" val="257*q_i*1_4"/>
  <p:tag name="KSO_WM_UNIT_CLEAR" val="1"/>
  <p:tag name="KSO_WM_UNIT_LAYERLEVEL" val="1_1"/>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5"/>
  <p:tag name="KSO_WM_UNIT_ID" val="257*q_i*1_5"/>
  <p:tag name="KSO_WM_UNIT_CLEAR" val="1"/>
  <p:tag name="KSO_WM_UNIT_LAYERLEVEL" val="1_1"/>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6"/>
  <p:tag name="KSO_WM_UNIT_ID" val="257*q_i*1_6"/>
  <p:tag name="KSO_WM_UNIT_CLEAR" val="1"/>
  <p:tag name="KSO_WM_UNIT_LAYERLEVEL" val="1_1"/>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7"/>
  <p:tag name="KSO_WM_UNIT_ID" val="257*q_i*1_7"/>
  <p:tag name="KSO_WM_UNIT_CLEAR" val="1"/>
  <p:tag name="KSO_WM_UNIT_LAYERLEVEL" val="1_1"/>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8"/>
  <p:tag name="KSO_WM_UNIT_ID" val="257*q_i*1_8"/>
  <p:tag name="KSO_WM_UNIT_CLEAR" val="1"/>
  <p:tag name="KSO_WM_UNIT_LAYERLEVEL" val="1_1"/>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DIAGRAM_GROUP_CODE" val="q1-1"/>
  <p:tag name="KSO_WM_TAG_VERSION" val="1.0"/>
  <p:tag name="KSO_WM_TEMPLATE_CATEGORY" val="diagram"/>
  <p:tag name="KSO_WM_TEMPLATE_INDEX" val="160334"/>
  <p:tag name="KSO_WM_UNIT_TYPE" val="q_i"/>
  <p:tag name="KSO_WM_UNIT_INDEX" val="1_9"/>
  <p:tag name="KSO_WM_UNIT_ID" val="257*q_i*1_9"/>
  <p:tag name="KSO_WM_UNIT_CLEAR" val="1"/>
  <p:tag name="KSO_WM_UNIT_LAYERLEVEL" val="1_1"/>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2454</Words>
  <Application>Microsoft Office PowerPoint</Application>
  <PresentationFormat>宽屏</PresentationFormat>
  <Paragraphs>227</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2</vt:i4>
      </vt:variant>
      <vt:variant>
        <vt:lpstr>幻灯片标题</vt:lpstr>
      </vt:variant>
      <vt:variant>
        <vt:i4>27</vt:i4>
      </vt:variant>
    </vt:vector>
  </HeadingPairs>
  <TitlesOfParts>
    <vt:vector size="38" baseType="lpstr">
      <vt:lpstr>宋体</vt:lpstr>
      <vt:lpstr>微软雅黑</vt:lpstr>
      <vt:lpstr>Arial</vt:lpstr>
      <vt:lpstr>Calibri</vt:lpstr>
      <vt:lpstr>Calibri Light</vt:lpstr>
      <vt:lpstr>Century Gothic</vt:lpstr>
      <vt:lpstr>Impact</vt:lpstr>
      <vt:lpstr>Iskoola Pota</vt:lpstr>
      <vt:lpstr>Mangal</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subject>PPTS</dc:subject>
  <dc:creator>PPTS</dc:creator>
  <cp:keywords>PPTS</cp:keywords>
  <dc:description>PPTS</dc:description>
  <cp:lastModifiedBy>1106786918@qq.com</cp:lastModifiedBy>
  <cp:revision>9</cp:revision>
  <dcterms:created xsi:type="dcterms:W3CDTF">2016-04-11T05:14:00Z</dcterms:created>
  <dcterms:modified xsi:type="dcterms:W3CDTF">2020-03-29T04:09:51Z</dcterms:modified>
  <cp:category>PPTS</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