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7" r:id="rId2"/>
    <p:sldId id="292" r:id="rId3"/>
    <p:sldId id="293" r:id="rId4"/>
    <p:sldId id="348" r:id="rId5"/>
    <p:sldId id="383" r:id="rId6"/>
    <p:sldId id="364" r:id="rId7"/>
    <p:sldId id="380" r:id="rId8"/>
    <p:sldId id="339" r:id="rId9"/>
    <p:sldId id="386" r:id="rId10"/>
    <p:sldId id="341" r:id="rId11"/>
    <p:sldId id="354" r:id="rId12"/>
    <p:sldId id="343" r:id="rId13"/>
    <p:sldId id="385" r:id="rId14"/>
    <p:sldId id="30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8"/>
    <a:srgbClr val="8D9FCE"/>
    <a:srgbClr val="518ECC"/>
    <a:srgbClr val="4A66AC"/>
    <a:srgbClr val="CEDBEB"/>
    <a:srgbClr val="014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>
      <p:cViewPr varScale="1">
        <p:scale>
          <a:sx n="84" d="100"/>
          <a:sy n="84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57F5-7351-49B3-A367-D743CDB08D7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65A95-16D0-4FB3-8279-EFC1C7E4D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81FE403-EFBE-407B-B1B0-589475D313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3783FB-5B86-7732-D670-BF135FEEFB21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1"/>
                </a:solidFill>
              </a:rPr>
              <a:t>本科毕业论文开题答辩</a:t>
            </a: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23DE92F0-25A2-D10B-CB0E-BCA81E6D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6E30F6-D5D5-3F33-7A14-807CCF3C7860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</a:rPr>
              <a:t>本科毕业论文开题答辩</a:t>
            </a:r>
          </a:p>
        </p:txBody>
      </p:sp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9E314083-9C36-6FE2-A29B-31A9B59F60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9BF0BC2C-AD23-64D0-D1BF-2F51DCEF9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400" kern="1200" cap="all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F05AE2-E521-4071-B027-062C254CFD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9E1CFB-0814-4CEB-8B84-660B462AD1DA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</a:rPr>
              <a:t>本科毕业论文开题答辩</a:t>
            </a:r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9D048FE3-2CA3-4A7D-E12F-36A88DA2BE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BD732765-023B-3794-3DDC-3F3111040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400" kern="1200" cap="all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F05AE2-E521-4071-B027-062C254CFD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4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logo">
            <a:extLst>
              <a:ext uri="{FF2B5EF4-FFF2-40B4-BE49-F238E27FC236}">
                <a16:creationId xmlns:a16="http://schemas.microsoft.com/office/drawing/2014/main" id="{CABC52DA-F2B0-969D-B00C-762150DA0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C60E185-BF2D-EEFB-9F9B-73D4327FBE9E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</a:rPr>
              <a:t>本科毕业论文开题答辩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0CB790E-1C7E-8681-5629-00C5DFDC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400" kern="1200" cap="all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F05AE2-E521-4071-B027-062C254CFD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2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B4A06-08C2-4C23-89B2-C98B3F8C7F75}"/>
              </a:ext>
            </a:extLst>
          </p:cNvPr>
          <p:cNvSpPr/>
          <p:nvPr userDrawn="1"/>
        </p:nvSpPr>
        <p:spPr>
          <a:xfrm>
            <a:off x="0" y="0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Picture 2" descr="logo">
            <a:extLst>
              <a:ext uri="{FF2B5EF4-FFF2-40B4-BE49-F238E27FC236}">
                <a16:creationId xmlns:a16="http://schemas.microsoft.com/office/drawing/2014/main" id="{0E0C28D2-02AD-8A00-4271-83840B285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EDCD8D7-DB6D-9DDD-D442-FE03B7295CDC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2">
                    <a:lumMod val="25000"/>
                  </a:schemeClr>
                </a:solidFill>
              </a:rPr>
              <a:t>本科毕业论文开题答辩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772ACB6-D01C-D7EC-F311-03BED99E3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400" kern="1200" cap="all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F05AE2-E521-4071-B027-062C254CFD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EC24C7-A0C0-4B33-8A17-49C5A5794F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9061B-B437-4A41-8A82-9946D85760BD}"/>
              </a:ext>
            </a:extLst>
          </p:cNvPr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ABDEFE-D045-4665-A494-BC505B6C61A3}"/>
                </a:ext>
              </a:extLst>
            </p:cNvPr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zh-CN" altLang="en-US" sz="6000" dirty="0">
                  <a:solidFill>
                    <a:schemeClr val="bg1"/>
                  </a:solidFill>
                </a:rPr>
                <a:t>谢谢！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57D52F-9360-4DC0-B583-6C3F191ADD88}"/>
                </a:ext>
              </a:extLst>
            </p:cNvPr>
            <p:cNvGrpSpPr/>
            <p:nvPr userDrawn="1"/>
          </p:nvGrpSpPr>
          <p:grpSpPr>
            <a:xfrm>
              <a:off x="3834754" y="3397344"/>
              <a:ext cx="1124118" cy="704863"/>
              <a:chOff x="2468044" y="3339787"/>
              <a:chExt cx="1124118" cy="704863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8C6CFE5-7904-4BFA-8CAE-BF0A3AC6D376}"/>
                  </a:ext>
                </a:extLst>
              </p:cNvPr>
              <p:cNvSpPr txBox="1"/>
              <p:nvPr/>
            </p:nvSpPr>
            <p:spPr>
              <a:xfrm>
                <a:off x="2552710" y="3339787"/>
                <a:ext cx="10394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D1E52D4-FA37-4BFF-93D6-6734531D01FB}"/>
                  </a:ext>
                </a:extLst>
              </p:cNvPr>
              <p:cNvSpPr txBox="1"/>
              <p:nvPr/>
            </p:nvSpPr>
            <p:spPr>
              <a:xfrm>
                <a:off x="2468044" y="3736873"/>
                <a:ext cx="10114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endParaRPr lang="zh-CN" altLang="en-US" sz="2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274DD1-C79A-4AC5-B392-A4900D81502B}"/>
              </a:ext>
            </a:extLst>
          </p:cNvPr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B3CDDB-B14C-42F2-A1F1-49B0792801F9}"/>
                </a:ext>
              </a:extLst>
            </p:cNvPr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6E67D38-75E0-4071-95F6-2AE5FDAF8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5A2EBA7D-F88D-443E-AA35-69B8AB9B6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386FE9-1899-4359-9BFD-946DEFB6A584}"/>
                </a:ext>
              </a:extLst>
            </p:cNvPr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F24A2437-0A2C-45FB-9F89-DF6496635E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491B2948-B0A7-4C57-902F-1D49D22C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708EFB9-E75F-6FB3-FFB1-F02AA6B0D84C}"/>
              </a:ext>
            </a:extLst>
          </p:cNvPr>
          <p:cNvSpPr txBox="1"/>
          <p:nvPr userDrawn="1"/>
        </p:nvSpPr>
        <p:spPr>
          <a:xfrm>
            <a:off x="9720000" y="502352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zh-CN" altLang="en-US" sz="1600" cap="all" dirty="0">
                <a:solidFill>
                  <a:schemeClr val="bg1"/>
                </a:solidFill>
              </a:rPr>
              <a:t>本科毕业论文开题答辩</a:t>
            </a:r>
          </a:p>
        </p:txBody>
      </p:sp>
      <p:pic>
        <p:nvPicPr>
          <p:cNvPr id="17" name="Picture 2" descr="logo">
            <a:extLst>
              <a:ext uri="{FF2B5EF4-FFF2-40B4-BE49-F238E27FC236}">
                <a16:creationId xmlns:a16="http://schemas.microsoft.com/office/drawing/2014/main" id="{ADABF5D6-51A0-7358-56E6-D1971AC50A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76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orient="horz" pos="3968">
          <p15:clr>
            <a:srgbClr val="F26B43"/>
          </p15:clr>
        </p15:guide>
        <p15:guide id="3" pos="461">
          <p15:clr>
            <a:srgbClr val="F26B43"/>
          </p15:clr>
        </p15:guide>
        <p15:guide id="4" pos="72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EE9D8A43-B900-435B-A55F-C53A6E6F86AA}"/>
              </a:ext>
            </a:extLst>
          </p:cNvPr>
          <p:cNvSpPr txBox="1"/>
          <p:nvPr/>
        </p:nvSpPr>
        <p:spPr>
          <a:xfrm>
            <a:off x="715404" y="-1"/>
            <a:ext cx="5155257" cy="36168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本科毕业论文开题答辩</a:t>
            </a:r>
            <a:endParaRPr kumimoji="0" lang="en-US" altLang="zh-CN" sz="5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lnSpc>
                <a:spcPct val="120000"/>
              </a:lnSpc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CEDBE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EDBEB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题目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D7870-D322-42FA-9CDF-99EC4C386D91}"/>
              </a:ext>
            </a:extLst>
          </p:cNvPr>
          <p:cNvSpPr txBox="1"/>
          <p:nvPr/>
        </p:nvSpPr>
        <p:spPr>
          <a:xfrm>
            <a:off x="796452" y="3616877"/>
            <a:ext cx="2572829" cy="373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汇报人：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导师：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XXX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教授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21C3A8-334E-421F-A86C-29CBC0016664}"/>
              </a:ext>
            </a:extLst>
          </p:cNvPr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1B7C703-83C6-4DC3-A285-8E76A83B400E}"/>
                </a:ext>
              </a:extLst>
            </p:cNvPr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07248394-7A9F-4C1B-881B-0F00AE5B0C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F59D9FD8-D9A1-44B7-B8D4-AE0EEE7F4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95DD148-0353-4E90-99B1-8A65D16E8A05}"/>
                </a:ext>
              </a:extLst>
            </p:cNvPr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0FBBDC3F-45CC-4CC2-ACD3-A1B5E8C068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4DF8B55E-A16E-4DD6-9279-18D220EA3E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pic>
        <p:nvPicPr>
          <p:cNvPr id="13" name="Picture 2" descr="logo">
            <a:extLst>
              <a:ext uri="{FF2B5EF4-FFF2-40B4-BE49-F238E27FC236}">
                <a16:creationId xmlns:a16="http://schemas.microsoft.com/office/drawing/2014/main" id="{9ADDC0F2-D05B-1A41-3879-721DD8C79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45" y="379256"/>
            <a:ext cx="3006710" cy="55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731837" y="1857249"/>
            <a:ext cx="1931619" cy="1462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6605EF-7648-485B-AF0B-84E5DCA0C4E4}"/>
              </a:ext>
            </a:extLst>
          </p:cNvPr>
          <p:cNvGrpSpPr/>
          <p:nvPr/>
        </p:nvGrpSpPr>
        <p:grpSpPr>
          <a:xfrm>
            <a:off x="731837" y="1327751"/>
            <a:ext cx="425713" cy="442041"/>
            <a:chOff x="5823870" y="1767426"/>
            <a:chExt cx="425713" cy="442041"/>
          </a:xfrm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6A9AEFF7-42EB-491C-B54D-45CB455185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F20CC700-4CFB-43E8-9772-BA0FFD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id="{2B41A229-89A2-4234-B929-BE1726947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513CC5A4-BE76-4ED3-8CE9-646A0BA466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Freeform 11">
                <a:extLst>
                  <a:ext uri="{FF2B5EF4-FFF2-40B4-BE49-F238E27FC236}">
                    <a16:creationId xmlns:a16="http://schemas.microsoft.com/office/drawing/2014/main" id="{1086D096-AB2E-4290-B7C6-87D7D4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Freeform 12">
                <a:extLst>
                  <a:ext uri="{FF2B5EF4-FFF2-40B4-BE49-F238E27FC236}">
                    <a16:creationId xmlns:a16="http://schemas.microsoft.com/office/drawing/2014/main" id="{71219759-01EE-4542-8E28-F1E1C4E55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D9F4C27-9D6A-D638-73C9-513D6A5F379A}"/>
              </a:ext>
            </a:extLst>
          </p:cNvPr>
          <p:cNvSpPr txBox="1"/>
          <p:nvPr/>
        </p:nvSpPr>
        <p:spPr>
          <a:xfrm>
            <a:off x="5963169" y="358514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srgbClr val="4A66A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1B590F-284C-0C32-96EC-676E8D03F059}"/>
              </a:ext>
            </a:extLst>
          </p:cNvPr>
          <p:cNvSpPr txBox="1"/>
          <p:nvPr/>
        </p:nvSpPr>
        <p:spPr>
          <a:xfrm>
            <a:off x="5015999" y="1298583"/>
            <a:ext cx="6924583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20F687-73C5-F86C-58B0-EB29DDCDAB57}"/>
              </a:ext>
            </a:extLst>
          </p:cNvPr>
          <p:cNvGrpSpPr/>
          <p:nvPr/>
        </p:nvGrpSpPr>
        <p:grpSpPr>
          <a:xfrm>
            <a:off x="1378073" y="1327850"/>
            <a:ext cx="425713" cy="442041"/>
            <a:chOff x="5823870" y="1767426"/>
            <a:chExt cx="425713" cy="442041"/>
          </a:xfrm>
        </p:grpSpPr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D30B6EEC-B770-6339-FE30-24D3BB6BF9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14262110-4ACA-C608-CE0F-02922CAF2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4D8D0D53-5582-E902-D593-6AD1C6694D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F8473A3E-26D5-FCE2-646C-05A38E9B6A2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3352F7B4-EAA3-6445-494E-44FE152E6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4591BDC9-93A6-A5E6-0EFF-02AFA39DA5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9154210C-CA47-F9BA-B172-DF4E0CB57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731837" y="1857249"/>
            <a:ext cx="1931619" cy="1462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分点</a:t>
            </a:r>
            <a:r>
              <a:rPr lang="en-US" altLang="zh-CN" sz="30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F787768-699C-F474-95B6-4A6499B2A1B9}"/>
              </a:ext>
            </a:extLst>
          </p:cNvPr>
          <p:cNvGrpSpPr/>
          <p:nvPr/>
        </p:nvGrpSpPr>
        <p:grpSpPr>
          <a:xfrm>
            <a:off x="731837" y="1327751"/>
            <a:ext cx="425713" cy="442041"/>
            <a:chOff x="5823870" y="1767426"/>
            <a:chExt cx="425713" cy="442041"/>
          </a:xfrm>
        </p:grpSpPr>
        <p:grpSp>
          <p:nvGrpSpPr>
            <p:cNvPr id="49" name="Group 10">
              <a:extLst>
                <a:ext uri="{FF2B5EF4-FFF2-40B4-BE49-F238E27FC236}">
                  <a16:creationId xmlns:a16="http://schemas.microsoft.com/office/drawing/2014/main" id="{69B7A29E-4777-9C01-5A5F-4FD7FF3C20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AF4F83F4-A674-18BE-C062-0B5E55C87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34212794-89C9-B32F-817D-67285A170F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id="{E4BF97AC-9BAA-DA28-FC9E-F07A474B7D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FE167FED-F8F6-8D2F-7E89-F60365BE0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2" name="Freeform 12">
                <a:extLst>
                  <a:ext uri="{FF2B5EF4-FFF2-40B4-BE49-F238E27FC236}">
                    <a16:creationId xmlns:a16="http://schemas.microsoft.com/office/drawing/2014/main" id="{A8ABA828-5DD0-CBAF-C5A9-253A34C11E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16CE31F-66C1-D56C-3938-04C4AA83A588}"/>
              </a:ext>
            </a:extLst>
          </p:cNvPr>
          <p:cNvGrpSpPr/>
          <p:nvPr/>
        </p:nvGrpSpPr>
        <p:grpSpPr>
          <a:xfrm>
            <a:off x="1378073" y="1327850"/>
            <a:ext cx="425713" cy="442041"/>
            <a:chOff x="5823870" y="1767426"/>
            <a:chExt cx="425713" cy="442041"/>
          </a:xfrm>
        </p:grpSpPr>
        <p:grpSp>
          <p:nvGrpSpPr>
            <p:cNvPr id="56" name="Group 10">
              <a:extLst>
                <a:ext uri="{FF2B5EF4-FFF2-40B4-BE49-F238E27FC236}">
                  <a16:creationId xmlns:a16="http://schemas.microsoft.com/office/drawing/2014/main" id="{DDD1A596-8BC7-0237-23CD-B8A2A11028B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F6AB31AF-534C-C271-252D-9CEFEFF70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0C5264C-5201-A3BB-EA33-D8759307CE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57" name="Group 10">
              <a:extLst>
                <a:ext uri="{FF2B5EF4-FFF2-40B4-BE49-F238E27FC236}">
                  <a16:creationId xmlns:a16="http://schemas.microsoft.com/office/drawing/2014/main" id="{5D59F84E-6093-4767-B56D-CEF1A22D1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D7AD947E-F74E-6D03-768E-0E6A7F5D7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54E58BAC-7DCE-2E32-816D-A0C65B38B1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8FA36E8-7F9A-AD25-1BBA-EEA0FFE05516}"/>
              </a:ext>
            </a:extLst>
          </p:cNvPr>
          <p:cNvGrpSpPr/>
          <p:nvPr/>
        </p:nvGrpSpPr>
        <p:grpSpPr>
          <a:xfrm>
            <a:off x="2024309" y="1328400"/>
            <a:ext cx="425713" cy="442041"/>
            <a:chOff x="5823870" y="1767426"/>
            <a:chExt cx="425713" cy="442041"/>
          </a:xfrm>
        </p:grpSpPr>
        <p:grpSp>
          <p:nvGrpSpPr>
            <p:cNvPr id="64" name="Group 10">
              <a:extLst>
                <a:ext uri="{FF2B5EF4-FFF2-40B4-BE49-F238E27FC236}">
                  <a16:creationId xmlns:a16="http://schemas.microsoft.com/office/drawing/2014/main" id="{9EC85507-E05A-F88E-40F8-AE8E886373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68" name="Freeform 11">
                <a:extLst>
                  <a:ext uri="{FF2B5EF4-FFF2-40B4-BE49-F238E27FC236}">
                    <a16:creationId xmlns:a16="http://schemas.microsoft.com/office/drawing/2014/main" id="{3F7A6519-D8E7-2358-C8E9-8B92ACF8B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69" name="Freeform 12">
                <a:extLst>
                  <a:ext uri="{FF2B5EF4-FFF2-40B4-BE49-F238E27FC236}">
                    <a16:creationId xmlns:a16="http://schemas.microsoft.com/office/drawing/2014/main" id="{46F03F0E-9293-1269-2CDE-E7660D46D5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65" name="Group 10">
              <a:extLst>
                <a:ext uri="{FF2B5EF4-FFF2-40B4-BE49-F238E27FC236}">
                  <a16:creationId xmlns:a16="http://schemas.microsoft.com/office/drawing/2014/main" id="{D96207CB-809B-0F50-5180-2AA27D294F7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6" name="Freeform 11">
                <a:extLst>
                  <a:ext uri="{FF2B5EF4-FFF2-40B4-BE49-F238E27FC236}">
                    <a16:creationId xmlns:a16="http://schemas.microsoft.com/office/drawing/2014/main" id="{40035A9D-37F3-86E3-2E21-67690E119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67" name="Freeform 12">
                <a:extLst>
                  <a:ext uri="{FF2B5EF4-FFF2-40B4-BE49-F238E27FC236}">
                    <a16:creationId xmlns:a16="http://schemas.microsoft.com/office/drawing/2014/main" id="{BE24A8D8-055F-973E-51ED-3E5FEF4F94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A355B02-F6F8-304B-39B5-0FDFAC5EC63F}"/>
              </a:ext>
            </a:extLst>
          </p:cNvPr>
          <p:cNvSpPr txBox="1"/>
          <p:nvPr/>
        </p:nvSpPr>
        <p:spPr>
          <a:xfrm>
            <a:off x="5089123" y="949069"/>
            <a:ext cx="665603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6E667C-62FE-57EF-9499-A08210CC38EF}"/>
              </a:ext>
            </a:extLst>
          </p:cNvPr>
          <p:cNvSpPr txBox="1"/>
          <p:nvPr/>
        </p:nvSpPr>
        <p:spPr>
          <a:xfrm>
            <a:off x="5963169" y="358514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srgbClr val="4A66A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BE9A81-18F7-C2D1-B297-ACE4B2DF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4365401" y="2766445"/>
            <a:ext cx="3590727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#03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B975537-38D6-4A6B-9F7A-88AD70FEC2DE}"/>
              </a:ext>
            </a:extLst>
          </p:cNvPr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ADC9B79-990F-4765-A429-2DA0BD370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2736D78-E66C-42AD-9F75-2985EB3FC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id="{F71BE987-D2FB-4940-BD94-A890B2570665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D0A408BE-27A4-4383-AD06-6FD33AB3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26DF892-3C1B-44ED-8EEA-8C9323495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" name="Group 1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3DD087-F4D1-5D1F-FFCA-B55DD233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AE6B9-0570-D89E-6AF0-A915EE70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608095-E970-0FEF-7E71-FAD2A3804991}"/>
              </a:ext>
            </a:extLst>
          </p:cNvPr>
          <p:cNvSpPr txBox="1"/>
          <p:nvPr/>
        </p:nvSpPr>
        <p:spPr>
          <a:xfrm>
            <a:off x="4365401" y="2766445"/>
            <a:ext cx="3590727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22F41-2D8B-B630-6D3A-C1B609A0F0A5}"/>
              </a:ext>
            </a:extLst>
          </p:cNvPr>
          <p:cNvSpPr txBox="1"/>
          <p:nvPr/>
        </p:nvSpPr>
        <p:spPr>
          <a:xfrm>
            <a:off x="5667998" y="2041451"/>
            <a:ext cx="856005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#04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3FA5F141-C685-C4DB-1EA8-5D12557ED557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DBB6441-F078-32A3-31A1-FB347BE9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B8E4294-5192-157D-5674-5A13709B4F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3A1077-9684-C0A4-4A29-6CE58B1502C7}"/>
              </a:ext>
            </a:extLst>
          </p:cNvPr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A0A4723-6D84-C69A-95C1-B31C849CB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E2D4B1A1-7CE6-D2EE-65E1-FF1DD313E0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8F02E8-5952-01FF-83F7-022EBE539D3D}"/>
              </a:ext>
            </a:extLst>
          </p:cNvPr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B83BB02-CB8A-4188-1D01-2D8273AD3E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85F4618-4339-1982-7B5E-0D81881A41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id="{652C7F06-800D-83E3-81E7-8742CA25B875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CA92143F-DFF3-FB2A-3B56-FFE0DF27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2387AA6-0AEC-8F52-119C-97B774A6B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4B422FA-9F9D-723D-60FA-DED4B38F0B6C}"/>
              </a:ext>
            </a:extLst>
          </p:cNvPr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BDFA52CE-C4ED-DE7D-1077-86F6BFBF1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917186C-ABEF-D891-1EF9-A3327F09E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" name="Group 10">
            <a:extLst>
              <a:ext uri="{FF2B5EF4-FFF2-40B4-BE49-F238E27FC236}">
                <a16:creationId xmlns:a16="http://schemas.microsoft.com/office/drawing/2014/main" id="{8AF9CB8A-16AF-AA7E-CB06-2DBD6DD27888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0A2907E-7D10-54BE-1F8C-A2B20B319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1484EBF-91EE-35BE-F22D-25D2E566B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79C803-3E89-EE87-3691-5EF30192B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0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DB9DA6-4CAD-1265-EF7D-AB7680C51161}"/>
              </a:ext>
            </a:extLst>
          </p:cNvPr>
          <p:cNvSpPr txBox="1"/>
          <p:nvPr/>
        </p:nvSpPr>
        <p:spPr>
          <a:xfrm>
            <a:off x="796452" y="3616877"/>
            <a:ext cx="2572829" cy="3732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汇报人：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导师：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XXX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教授</a:t>
            </a:r>
          </a:p>
        </p:txBody>
      </p:sp>
    </p:spTree>
    <p:extLst>
      <p:ext uri="{BB962C8B-B14F-4D97-AF65-F5344CB8AC3E}">
        <p14:creationId xmlns:p14="http://schemas.microsoft.com/office/powerpoint/2010/main" val="8737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88B8CC6-B548-40CA-93E4-212D0E04D22F}"/>
              </a:ext>
            </a:extLst>
          </p:cNvPr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57EA9D9-5E3A-4570-A0A1-FE4F71280BCC}"/>
                </a:ext>
              </a:extLst>
            </p:cNvPr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A1E9E03B-1BC3-4C9A-8A51-7329E00EC1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245CCFFC-F09A-47D8-8B3B-88EF31E890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5AA2E4A-FA11-4014-B207-60C2845236D6}"/>
                </a:ext>
              </a:extLst>
            </p:cNvPr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3C6CFD63-5B57-41A7-B662-313039308E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1B6F08D9-7F96-4802-B7C9-CB4EEC2083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DFB6750-B4E8-42BD-93E8-AF90F8BF68F5}"/>
              </a:ext>
            </a:extLst>
          </p:cNvPr>
          <p:cNvSpPr txBox="1"/>
          <p:nvPr/>
        </p:nvSpPr>
        <p:spPr>
          <a:xfrm>
            <a:off x="3977692" y="2099142"/>
            <a:ext cx="4236615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2D46145-B2B0-4316-8ABB-6A70F0AED189}"/>
              </a:ext>
            </a:extLst>
          </p:cNvPr>
          <p:cNvSpPr txBox="1"/>
          <p:nvPr/>
        </p:nvSpPr>
        <p:spPr>
          <a:xfrm>
            <a:off x="4019387" y="3376131"/>
            <a:ext cx="3125156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DC4B2FB-BB76-41C8-965E-0654ED86E1AA}"/>
              </a:ext>
            </a:extLst>
          </p:cNvPr>
          <p:cNvSpPr txBox="1"/>
          <p:nvPr/>
        </p:nvSpPr>
        <p:spPr>
          <a:xfrm>
            <a:off x="3108056" y="2105117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#01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BA16557-8577-4ADF-9D8C-9A5C0CBEAE4C}"/>
              </a:ext>
            </a:extLst>
          </p:cNvPr>
          <p:cNvSpPr txBox="1"/>
          <p:nvPr/>
        </p:nvSpPr>
        <p:spPr>
          <a:xfrm>
            <a:off x="3120292" y="3337660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#02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178E5B-74EB-4472-9261-43D09FBB4F2E}"/>
              </a:ext>
            </a:extLst>
          </p:cNvPr>
          <p:cNvSpPr txBox="1"/>
          <p:nvPr/>
        </p:nvSpPr>
        <p:spPr>
          <a:xfrm>
            <a:off x="824357" y="3106828"/>
            <a:ext cx="1288814" cy="76944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ACCBF9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目录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B4CD1D-6AD6-4688-8633-DC339240DC4F}"/>
              </a:ext>
            </a:extLst>
          </p:cNvPr>
          <p:cNvCxnSpPr>
            <a:cxnSpLocks/>
          </p:cNvCxnSpPr>
          <p:nvPr/>
        </p:nvCxnSpPr>
        <p:spPr>
          <a:xfrm>
            <a:off x="2506207" y="2374422"/>
            <a:ext cx="0" cy="24656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7D9EA1C-2768-ABEC-7CB9-073A6DD2492F}"/>
              </a:ext>
            </a:extLst>
          </p:cNvPr>
          <p:cNvSpPr txBox="1"/>
          <p:nvPr/>
        </p:nvSpPr>
        <p:spPr>
          <a:xfrm>
            <a:off x="3120518" y="456360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#03</a:t>
            </a:r>
            <a:endParaRPr kumimoji="0" lang="zh-CN" altLang="en-US" sz="35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20976-C137-AD19-0950-C3FBC9F9273D}"/>
              </a:ext>
            </a:extLst>
          </p:cNvPr>
          <p:cNvSpPr txBox="1"/>
          <p:nvPr/>
        </p:nvSpPr>
        <p:spPr>
          <a:xfrm>
            <a:off x="4019387" y="4602072"/>
            <a:ext cx="3125156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8682AA-216C-0FB2-6227-0FA1A4B9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3466909" y="2801124"/>
            <a:ext cx="5258181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#01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B975537-38D6-4A6B-9F7A-88AD70FEC2DE}"/>
              </a:ext>
            </a:extLst>
          </p:cNvPr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ADC9B79-990F-4765-A429-2DA0BD370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2736D78-E66C-42AD-9F75-2985EB3FC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id="{F71BE987-D2FB-4940-BD94-A890B2570665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D0A408BE-27A4-4383-AD06-6FD33AB3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26DF892-3C1B-44ED-8EEA-8C9323495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" name="Group 1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D1DECC-DC1D-FF0F-068C-02E654A91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657D5CB-9412-C17C-1414-25AC12AABE48}"/>
              </a:ext>
            </a:extLst>
          </p:cNvPr>
          <p:cNvSpPr txBox="1"/>
          <p:nvPr/>
        </p:nvSpPr>
        <p:spPr>
          <a:xfrm>
            <a:off x="1184267" y="1966105"/>
            <a:ext cx="9600538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5BC4CE-E029-FA26-14E0-7D1D1F532B56}"/>
              </a:ext>
            </a:extLst>
          </p:cNvPr>
          <p:cNvSpPr txBox="1"/>
          <p:nvPr/>
        </p:nvSpPr>
        <p:spPr>
          <a:xfrm>
            <a:off x="5130191" y="1148772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选题的背景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7FDB424-5736-1DCB-2BA5-9891C259357F}"/>
              </a:ext>
            </a:extLst>
          </p:cNvPr>
          <p:cNvGrpSpPr/>
          <p:nvPr/>
        </p:nvGrpSpPr>
        <p:grpSpPr>
          <a:xfrm>
            <a:off x="4432979" y="1148772"/>
            <a:ext cx="425713" cy="442041"/>
            <a:chOff x="5823870" y="1767426"/>
            <a:chExt cx="425713" cy="442041"/>
          </a:xfrm>
        </p:grpSpPr>
        <p:grpSp>
          <p:nvGrpSpPr>
            <p:cNvPr id="46" name="Group 10">
              <a:extLst>
                <a:ext uri="{FF2B5EF4-FFF2-40B4-BE49-F238E27FC236}">
                  <a16:creationId xmlns:a16="http://schemas.microsoft.com/office/drawing/2014/main" id="{33A0D8A4-8173-20D7-9854-8B117A5214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C95D8022-6C8C-6FF4-0F55-B56446548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2">
                <a:extLst>
                  <a:ext uri="{FF2B5EF4-FFF2-40B4-BE49-F238E27FC236}">
                    <a16:creationId xmlns:a16="http://schemas.microsoft.com/office/drawing/2014/main" id="{0D18CEDF-51D9-5E25-4F56-39A7576297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Group 10">
              <a:extLst>
                <a:ext uri="{FF2B5EF4-FFF2-40B4-BE49-F238E27FC236}">
                  <a16:creationId xmlns:a16="http://schemas.microsoft.com/office/drawing/2014/main" id="{9C90F864-1D4A-AF46-2505-21E03344EB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5F42B569-E1CF-768D-298A-3F81F4EEB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A5695B72-3E79-E801-CFF5-157ABC2634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577D5A16-FA2E-0072-A274-9224FC696365}"/>
              </a:ext>
            </a:extLst>
          </p:cNvPr>
          <p:cNvSpPr txBox="1"/>
          <p:nvPr/>
        </p:nvSpPr>
        <p:spPr>
          <a:xfrm>
            <a:off x="5188457" y="3758992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项目结构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A3F9AFC-3011-EAF6-7E50-04F2AF7518A9}"/>
              </a:ext>
            </a:extLst>
          </p:cNvPr>
          <p:cNvGrpSpPr/>
          <p:nvPr/>
        </p:nvGrpSpPr>
        <p:grpSpPr>
          <a:xfrm>
            <a:off x="4491245" y="3758992"/>
            <a:ext cx="425713" cy="442041"/>
            <a:chOff x="5823870" y="1767426"/>
            <a:chExt cx="425713" cy="442041"/>
          </a:xfrm>
        </p:grpSpPr>
        <p:grpSp>
          <p:nvGrpSpPr>
            <p:cNvPr id="57" name="Group 10">
              <a:extLst>
                <a:ext uri="{FF2B5EF4-FFF2-40B4-BE49-F238E27FC236}">
                  <a16:creationId xmlns:a16="http://schemas.microsoft.com/office/drawing/2014/main" id="{DC12E400-DE92-C706-97FC-7F03AAE397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57CC9864-EB1C-D3BB-33E6-8F4E7F082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2">
                <a:extLst>
                  <a:ext uri="{FF2B5EF4-FFF2-40B4-BE49-F238E27FC236}">
                    <a16:creationId xmlns:a16="http://schemas.microsoft.com/office/drawing/2014/main" id="{A21480DA-850D-8E30-4FD7-784DA5FC2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" name="Group 10">
              <a:extLst>
                <a:ext uri="{FF2B5EF4-FFF2-40B4-BE49-F238E27FC236}">
                  <a16:creationId xmlns:a16="http://schemas.microsoft.com/office/drawing/2014/main" id="{736FC0B4-1212-297C-C9FF-4F4713BB145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5DEDAC5C-6CC7-1322-BB39-91DAAE0F9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08C39450-C640-5AB4-68C3-B25851320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073795-250E-EB0C-0BDE-4B7E2BAD0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5E1B52-8F8A-4B63-B529-AB1C1BCB03C6}"/>
              </a:ext>
            </a:extLst>
          </p:cNvPr>
          <p:cNvSpPr txBox="1"/>
          <p:nvPr/>
        </p:nvSpPr>
        <p:spPr>
          <a:xfrm>
            <a:off x="3466909" y="2801124"/>
            <a:ext cx="5258181" cy="61555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……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68863-79B0-49A1-B394-CD0B5AB708B5}"/>
              </a:ext>
            </a:extLst>
          </p:cNvPr>
          <p:cNvSpPr txBox="1"/>
          <p:nvPr/>
        </p:nvSpPr>
        <p:spPr>
          <a:xfrm>
            <a:off x="5720898" y="2041451"/>
            <a:ext cx="750205" cy="5386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#02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23072084-2D10-4487-B2CA-7A821F0B4E6E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3100272" y="1534089"/>
            <a:ext cx="922672" cy="922974"/>
            <a:chOff x="14101" y="4437"/>
            <a:chExt cx="3056" cy="3057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9AE7FDD-9CBA-47C3-85AC-B3323825C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B51DBEC-37D4-42E7-A37C-A2896447A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7045D3-48C5-42E7-B00A-F5040669D441}"/>
              </a:ext>
            </a:extLst>
          </p:cNvPr>
          <p:cNvGrpSpPr/>
          <p:nvPr/>
        </p:nvGrpSpPr>
        <p:grpSpPr>
          <a:xfrm rot="18900000">
            <a:off x="7424365" y="-2902432"/>
            <a:ext cx="6098786" cy="6100199"/>
            <a:chOff x="18351500" y="3723568"/>
            <a:chExt cx="4878842" cy="4879972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DE5FB0-E2D1-4200-B5CD-BA7976906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20D96EF-EC61-4557-AFCA-7BB90E4FA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B975537-38D6-4A6B-9F7A-88AD70FEC2DE}"/>
              </a:ext>
            </a:extLst>
          </p:cNvPr>
          <p:cNvGrpSpPr/>
          <p:nvPr/>
        </p:nvGrpSpPr>
        <p:grpSpPr>
          <a:xfrm rot="8100000">
            <a:off x="6722596" y="2086183"/>
            <a:ext cx="8786687" cy="8788722"/>
            <a:chOff x="18351500" y="3723568"/>
            <a:chExt cx="4878842" cy="487997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ADC9B79-990F-4765-A429-2DA0BD3708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2736D78-E66C-42AD-9F75-2985EB3FC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id="{F71BE987-D2FB-4940-BD94-A890B2570665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501205" y="2666453"/>
            <a:ext cx="4851400" cy="4852988"/>
            <a:chOff x="14101" y="4437"/>
            <a:chExt cx="3056" cy="3057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D0A408BE-27A4-4383-AD06-6FD33AB3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26DF892-3C1B-44ED-8EEA-8C9323495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863D10-AD19-47A2-9D65-E5C43FAD8DA4}"/>
              </a:ext>
            </a:extLst>
          </p:cNvPr>
          <p:cNvGrpSpPr/>
          <p:nvPr/>
        </p:nvGrpSpPr>
        <p:grpSpPr>
          <a:xfrm rot="18900000">
            <a:off x="-2098325" y="3005269"/>
            <a:ext cx="6098786" cy="6100199"/>
            <a:chOff x="18351500" y="3723568"/>
            <a:chExt cx="4878842" cy="4879972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CE927FF-6B05-465E-A5E1-FAF29EA47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C8E0D64-7BCE-4536-94C7-C24DCF077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" name="Group 10">
            <a:extLst>
              <a:ext uri="{FF2B5EF4-FFF2-40B4-BE49-F238E27FC236}">
                <a16:creationId xmlns:a16="http://schemas.microsoft.com/office/drawing/2014/main" id="{C959649D-4CBB-4BC5-83B5-A6B92862C6B5}"/>
              </a:ext>
            </a:extLst>
          </p:cNvPr>
          <p:cNvGrpSpPr>
            <a:grpSpLocks noChangeAspect="1"/>
          </p:cNvGrpSpPr>
          <p:nvPr/>
        </p:nvGrpSpPr>
        <p:grpSpPr bwMode="auto">
          <a:xfrm rot="18923445">
            <a:off x="2714211" y="1610357"/>
            <a:ext cx="1291038" cy="1291460"/>
            <a:chOff x="14101" y="4437"/>
            <a:chExt cx="3056" cy="3057"/>
          </a:xfrm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F4BE891-8F2C-45E1-8A09-14805142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090673BC-8979-4D79-A0B9-689F295AC0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CBB414-EA45-1AFF-0CC5-5B687E93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2D462D1-1DD9-2394-E519-8AC70B6C2A8D}"/>
              </a:ext>
            </a:extLst>
          </p:cNvPr>
          <p:cNvSpPr txBox="1"/>
          <p:nvPr/>
        </p:nvSpPr>
        <p:spPr>
          <a:xfrm>
            <a:off x="5130191" y="1148772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标题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B0F5606-47FF-25EC-B472-A18BECA2484A}"/>
              </a:ext>
            </a:extLst>
          </p:cNvPr>
          <p:cNvGrpSpPr/>
          <p:nvPr/>
        </p:nvGrpSpPr>
        <p:grpSpPr>
          <a:xfrm>
            <a:off x="4432979" y="1148772"/>
            <a:ext cx="425713" cy="442041"/>
            <a:chOff x="5823870" y="1767426"/>
            <a:chExt cx="425713" cy="442041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FF7AB904-9C54-1EA9-8C1F-15B0E2C90D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EA15960C-9FA2-AAC5-9CEC-AC3AFF7C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2">
                <a:extLst>
                  <a:ext uri="{FF2B5EF4-FFF2-40B4-BE49-F238E27FC236}">
                    <a16:creationId xmlns:a16="http://schemas.microsoft.com/office/drawing/2014/main" id="{D83E4E56-7A5D-ABEE-197E-933FF8D36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05981614-5A8C-04AB-34AE-A8C09CD507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7AE7C7A-3187-4F11-AD72-F0C37152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10F3C301-EAD1-67F1-9DD6-23A9EF54E6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3C4619-F1AF-9DA7-7EDC-800D015A7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8EE785-119B-B934-A317-9D13D0F34E04}"/>
              </a:ext>
            </a:extLst>
          </p:cNvPr>
          <p:cNvSpPr/>
          <p:nvPr/>
        </p:nvSpPr>
        <p:spPr>
          <a:xfrm>
            <a:off x="1287126" y="2689751"/>
            <a:ext cx="824856" cy="285205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  <a:miter lim="800000"/>
          </a:ln>
          <a:effectLst/>
        </p:spPr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2400" b="0" i="0" u="none" strike="noStrike" kern="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ED1C5190-5233-87EC-6A90-E0B490C264C9}"/>
              </a:ext>
            </a:extLst>
          </p:cNvPr>
          <p:cNvSpPr/>
          <p:nvPr/>
        </p:nvSpPr>
        <p:spPr>
          <a:xfrm>
            <a:off x="2393518" y="2154532"/>
            <a:ext cx="180000" cy="3922496"/>
          </a:xfrm>
          <a:prstGeom prst="leftBrace">
            <a:avLst>
              <a:gd name="adj1" fmla="val 17131"/>
              <a:gd name="adj2" fmla="val 50000"/>
            </a:avLst>
          </a:prstGeom>
          <a:noFill/>
          <a:ln w="6350" cap="flat" cmpd="sng" algn="ctr">
            <a:solidFill>
              <a:srgbClr val="518E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630BEF-C779-335B-7022-692E40BB2DBB}"/>
              </a:ext>
            </a:extLst>
          </p:cNvPr>
          <p:cNvSpPr/>
          <p:nvPr/>
        </p:nvSpPr>
        <p:spPr>
          <a:xfrm>
            <a:off x="2721401" y="2154532"/>
            <a:ext cx="2016000" cy="504000"/>
          </a:xfrm>
          <a:prstGeom prst="rect">
            <a:avLst/>
          </a:prstGeom>
          <a:solidFill>
            <a:srgbClr val="4A66AC"/>
          </a:solidFill>
          <a:ln w="12700" cap="flat" cmpd="sng" algn="ctr">
            <a:solidFill>
              <a:srgbClr val="4A66AC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文献分析法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77418B-EEC2-465C-3341-41F8F4C9A237}"/>
              </a:ext>
            </a:extLst>
          </p:cNvPr>
          <p:cNvSpPr/>
          <p:nvPr/>
        </p:nvSpPr>
        <p:spPr>
          <a:xfrm>
            <a:off x="2721401" y="3827780"/>
            <a:ext cx="2016000" cy="504000"/>
          </a:xfrm>
          <a:prstGeom prst="rect">
            <a:avLst/>
          </a:prstGeom>
          <a:solidFill>
            <a:srgbClr val="4A66AC"/>
          </a:solidFill>
          <a:ln w="12700" cap="flat" cmpd="sng" algn="ctr">
            <a:solidFill>
              <a:srgbClr val="4A66AC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案例分析法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41843B-2F87-DB0A-E871-70CB04EA1AD7}"/>
              </a:ext>
            </a:extLst>
          </p:cNvPr>
          <p:cNvSpPr/>
          <p:nvPr/>
        </p:nvSpPr>
        <p:spPr>
          <a:xfrm>
            <a:off x="2721401" y="5501028"/>
            <a:ext cx="2016000" cy="504000"/>
          </a:xfrm>
          <a:prstGeom prst="rect">
            <a:avLst/>
          </a:prstGeom>
          <a:solidFill>
            <a:srgbClr val="4A66AC"/>
          </a:solidFill>
          <a:ln w="12700" cap="flat" cmpd="sng" algn="ctr">
            <a:solidFill>
              <a:srgbClr val="4A66AC"/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实证研究法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9AAE62AB-069F-F4A7-915F-E7C26EF90C21}"/>
              </a:ext>
            </a:extLst>
          </p:cNvPr>
          <p:cNvSpPr/>
          <p:nvPr/>
        </p:nvSpPr>
        <p:spPr>
          <a:xfrm>
            <a:off x="4911630" y="3487130"/>
            <a:ext cx="180000" cy="1257300"/>
          </a:xfrm>
          <a:prstGeom prst="leftBrace">
            <a:avLst>
              <a:gd name="adj1" fmla="val 17131"/>
              <a:gd name="adj2" fmla="val 50000"/>
            </a:avLst>
          </a:prstGeom>
          <a:noFill/>
          <a:ln w="6350" cap="flat" cmpd="sng" algn="ctr">
            <a:solidFill>
              <a:srgbClr val="518E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750D0044-8345-192F-88BE-8BC9DD6ED0D5}"/>
              </a:ext>
            </a:extLst>
          </p:cNvPr>
          <p:cNvSpPr/>
          <p:nvPr/>
        </p:nvSpPr>
        <p:spPr>
          <a:xfrm>
            <a:off x="4911630" y="1813882"/>
            <a:ext cx="180000" cy="1257300"/>
          </a:xfrm>
          <a:prstGeom prst="leftBrace">
            <a:avLst>
              <a:gd name="adj1" fmla="val 17131"/>
              <a:gd name="adj2" fmla="val 50000"/>
            </a:avLst>
          </a:prstGeom>
          <a:noFill/>
          <a:ln w="6350" cap="flat" cmpd="sng" algn="ctr">
            <a:solidFill>
              <a:srgbClr val="518E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0B680B7-945C-B698-48C2-4BA828CC3A3A}"/>
              </a:ext>
            </a:extLst>
          </p:cNvPr>
          <p:cNvSpPr/>
          <p:nvPr/>
        </p:nvSpPr>
        <p:spPr>
          <a:xfrm>
            <a:off x="4911630" y="5160378"/>
            <a:ext cx="180000" cy="1257300"/>
          </a:xfrm>
          <a:prstGeom prst="leftBrace">
            <a:avLst>
              <a:gd name="adj1" fmla="val 17131"/>
              <a:gd name="adj2" fmla="val 50000"/>
            </a:avLst>
          </a:prstGeom>
          <a:noFill/>
          <a:ln w="6350" cap="flat" cmpd="sng" algn="ctr">
            <a:solidFill>
              <a:srgbClr val="518EC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B20B41-FCA3-2CA4-817D-AAC1013350CC}"/>
              </a:ext>
            </a:extLst>
          </p:cNvPr>
          <p:cNvSpPr/>
          <p:nvPr/>
        </p:nvSpPr>
        <p:spPr>
          <a:xfrm>
            <a:off x="5126399" y="1796201"/>
            <a:ext cx="5796576" cy="740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8C454B-6FB2-70C4-3099-584398D7CE8D}"/>
              </a:ext>
            </a:extLst>
          </p:cNvPr>
          <p:cNvSpPr/>
          <p:nvPr/>
        </p:nvSpPr>
        <p:spPr>
          <a:xfrm>
            <a:off x="5066989" y="3512890"/>
            <a:ext cx="5796576" cy="77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28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88B355-A1C4-70C9-C5C5-44FE20407FCB}"/>
              </a:ext>
            </a:extLst>
          </p:cNvPr>
          <p:cNvSpPr/>
          <p:nvPr/>
        </p:nvSpPr>
        <p:spPr>
          <a:xfrm>
            <a:off x="5066989" y="5164916"/>
            <a:ext cx="5796576" cy="77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8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2844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B977F0-B7B0-9E91-8D5A-03DCC59FBBC1}"/>
              </a:ext>
            </a:extLst>
          </p:cNvPr>
          <p:cNvSpPr txBox="1"/>
          <p:nvPr/>
        </p:nvSpPr>
        <p:spPr>
          <a:xfrm>
            <a:off x="5130191" y="1148772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研究方法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65ED082-800A-7BEE-297E-8ED3DD0EDBA4}"/>
              </a:ext>
            </a:extLst>
          </p:cNvPr>
          <p:cNvGrpSpPr/>
          <p:nvPr/>
        </p:nvGrpSpPr>
        <p:grpSpPr>
          <a:xfrm>
            <a:off x="4432979" y="1148772"/>
            <a:ext cx="425713" cy="442041"/>
            <a:chOff x="5823870" y="1767426"/>
            <a:chExt cx="425713" cy="442041"/>
          </a:xfrm>
        </p:grpSpPr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4E110DF0-5460-5CEB-2E66-60EFD375D3E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DBC8A89D-D8BD-E1D4-3993-CFA8C059D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68DF423F-F30D-950F-3607-D948C2B926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F0AAC30D-FEE1-4EF2-02F0-EDD9B2BF4BB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7CD5D3C3-D743-C613-08D3-A0EF7CE38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06A8E9E2-60BE-308D-8507-747060C785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A273F-36A3-1F68-95DC-93502DC4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1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C2C5C76E-1CB3-053F-A3DC-CF8E3B81E2C3}"/>
              </a:ext>
            </a:extLst>
          </p:cNvPr>
          <p:cNvGrpSpPr/>
          <p:nvPr/>
        </p:nvGrpSpPr>
        <p:grpSpPr>
          <a:xfrm>
            <a:off x="5041609" y="2666371"/>
            <a:ext cx="2207113" cy="2527226"/>
            <a:chOff x="2724136" y="2602011"/>
            <a:chExt cx="2361369" cy="2527226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4CF6EB9D-4443-AF4B-0E5E-A52AAC16FD1B}"/>
                </a:ext>
              </a:extLst>
            </p:cNvPr>
            <p:cNvSpPr/>
            <p:nvPr/>
          </p:nvSpPr>
          <p:spPr>
            <a:xfrm>
              <a:off x="2724136" y="2602011"/>
              <a:ext cx="2327200" cy="2527226"/>
            </a:xfrm>
            <a:prstGeom prst="roundRect">
              <a:avLst>
                <a:gd name="adj" fmla="val 740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6FAAF84-60A7-D364-7EC7-8FB75D2BCB16}"/>
                </a:ext>
              </a:extLst>
            </p:cNvPr>
            <p:cNvSpPr txBox="1"/>
            <p:nvPr/>
          </p:nvSpPr>
          <p:spPr>
            <a:xfrm>
              <a:off x="3584473" y="3634792"/>
              <a:ext cx="674865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3D4CEDD-C8CE-1E23-BCBF-EC79F2EE5D4B}"/>
                </a:ext>
              </a:extLst>
            </p:cNvPr>
            <p:cNvSpPr txBox="1"/>
            <p:nvPr/>
          </p:nvSpPr>
          <p:spPr>
            <a:xfrm>
              <a:off x="2758305" y="4010395"/>
              <a:ext cx="2327200" cy="8259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……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FBCA331-B56F-D233-09D9-E25089A0F539}"/>
                </a:ext>
              </a:extLst>
            </p:cNvPr>
            <p:cNvGrpSpPr/>
            <p:nvPr/>
          </p:nvGrpSpPr>
          <p:grpSpPr>
            <a:xfrm>
              <a:off x="3741905" y="2980412"/>
              <a:ext cx="360000" cy="359997"/>
              <a:chOff x="1911150" y="2008722"/>
              <a:chExt cx="300000" cy="284998"/>
            </a:xfrm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2CB3916-2725-38A1-359A-AA500DCC86B4}"/>
                  </a:ext>
                </a:extLst>
              </p:cNvPr>
              <p:cNvSpPr/>
              <p:nvPr/>
            </p:nvSpPr>
            <p:spPr>
              <a:xfrm>
                <a:off x="1956150" y="2053720"/>
                <a:ext cx="210000" cy="240000"/>
              </a:xfrm>
              <a:custGeom>
                <a:avLst/>
                <a:gdLst>
                  <a:gd name="connsiteX0" fmla="*/ 105000 w 210000"/>
                  <a:gd name="connsiteY0" fmla="*/ 0 h 240000"/>
                  <a:gd name="connsiteX1" fmla="*/ 210000 w 210000"/>
                  <a:gd name="connsiteY1" fmla="*/ 60000 h 240000"/>
                  <a:gd name="connsiteX2" fmla="*/ 210000 w 210000"/>
                  <a:gd name="connsiteY2" fmla="*/ 180000 h 240000"/>
                  <a:gd name="connsiteX3" fmla="*/ 105000 w 210000"/>
                  <a:gd name="connsiteY3" fmla="*/ 240000 h 240000"/>
                  <a:gd name="connsiteX4" fmla="*/ 0 w 210000"/>
                  <a:gd name="connsiteY4" fmla="*/ 180000 h 240000"/>
                  <a:gd name="connsiteX5" fmla="*/ 0 w 210000"/>
                  <a:gd name="connsiteY5" fmla="*/ 60000 h 240000"/>
                  <a:gd name="connsiteX6" fmla="*/ 105000 w 210000"/>
                  <a:gd name="connsiteY6" fmla="*/ 0 h 2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000" h="240000">
                    <a:moveTo>
                      <a:pt x="105000" y="0"/>
                    </a:moveTo>
                    <a:lnTo>
                      <a:pt x="210000" y="60000"/>
                    </a:lnTo>
                    <a:lnTo>
                      <a:pt x="210000" y="180000"/>
                    </a:lnTo>
                    <a:lnTo>
                      <a:pt x="105000" y="240000"/>
                    </a:lnTo>
                    <a:lnTo>
                      <a:pt x="0" y="180000"/>
                    </a:lnTo>
                    <a:lnTo>
                      <a:pt x="0" y="60000"/>
                    </a:lnTo>
                    <a:lnTo>
                      <a:pt x="105000" y="0"/>
                    </a:lnTo>
                    <a:close/>
                  </a:path>
                </a:pathLst>
              </a:custGeom>
              <a:noFill/>
              <a:ln w="29369" cap="flat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2008B5A1-3CA0-9911-1865-4097248E7450}"/>
                  </a:ext>
                </a:extLst>
              </p:cNvPr>
              <p:cNvSpPr/>
              <p:nvPr/>
            </p:nvSpPr>
            <p:spPr>
              <a:xfrm>
                <a:off x="2061150" y="2008722"/>
                <a:ext cx="7500" cy="45000"/>
              </a:xfrm>
              <a:custGeom>
                <a:avLst/>
                <a:gdLst>
                  <a:gd name="connsiteX0" fmla="*/ 0 w 7500"/>
                  <a:gd name="connsiteY0" fmla="*/ 0 h 45000"/>
                  <a:gd name="connsiteX1" fmla="*/ 0 w 7500"/>
                  <a:gd name="connsiteY1" fmla="*/ 45000 h 4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45000">
                    <a:moveTo>
                      <a:pt x="0" y="0"/>
                    </a:moveTo>
                    <a:lnTo>
                      <a:pt x="0" y="4500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21F444D-3A53-A789-14DB-D5638BF632AE}"/>
                  </a:ext>
                </a:extLst>
              </p:cNvPr>
              <p:cNvSpPr/>
              <p:nvPr/>
            </p:nvSpPr>
            <p:spPr>
              <a:xfrm>
                <a:off x="1956150" y="2113722"/>
                <a:ext cx="210000" cy="60000"/>
              </a:xfrm>
              <a:custGeom>
                <a:avLst/>
                <a:gdLst>
                  <a:gd name="connsiteX0" fmla="*/ 0 w 210000"/>
                  <a:gd name="connsiteY0" fmla="*/ 0 h 60000"/>
                  <a:gd name="connsiteX1" fmla="*/ 105000 w 210000"/>
                  <a:gd name="connsiteY1" fmla="*/ 60000 h 60000"/>
                  <a:gd name="connsiteX2" fmla="*/ 210000 w 210000"/>
                  <a:gd name="connsiteY2" fmla="*/ 0 h 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0000" h="60000">
                    <a:moveTo>
                      <a:pt x="0" y="0"/>
                    </a:moveTo>
                    <a:lnTo>
                      <a:pt x="105000" y="60000"/>
                    </a:lnTo>
                    <a:lnTo>
                      <a:pt x="210000" y="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1CAB8A0-9B66-8D73-9C41-84F06D43676E}"/>
                  </a:ext>
                </a:extLst>
              </p:cNvPr>
              <p:cNvSpPr/>
              <p:nvPr/>
            </p:nvSpPr>
            <p:spPr>
              <a:xfrm>
                <a:off x="2166150" y="2233722"/>
                <a:ext cx="45000" cy="22500"/>
              </a:xfrm>
              <a:custGeom>
                <a:avLst/>
                <a:gdLst>
                  <a:gd name="connsiteX0" fmla="*/ 0 w 45000"/>
                  <a:gd name="connsiteY0" fmla="*/ 0 h 22500"/>
                  <a:gd name="connsiteX1" fmla="*/ 45000 w 45000"/>
                  <a:gd name="connsiteY1" fmla="*/ 22500 h 2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00" h="22500">
                    <a:moveTo>
                      <a:pt x="0" y="0"/>
                    </a:moveTo>
                    <a:lnTo>
                      <a:pt x="45000" y="2250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4675166E-4FCF-10E0-6CC5-FFFAB53E2ABF}"/>
                  </a:ext>
                </a:extLst>
              </p:cNvPr>
              <p:cNvSpPr/>
              <p:nvPr/>
            </p:nvSpPr>
            <p:spPr>
              <a:xfrm>
                <a:off x="1911150" y="2233722"/>
                <a:ext cx="45000" cy="22500"/>
              </a:xfrm>
              <a:custGeom>
                <a:avLst/>
                <a:gdLst>
                  <a:gd name="connsiteX0" fmla="*/ 0 w 45000"/>
                  <a:gd name="connsiteY0" fmla="*/ 22500 h 22500"/>
                  <a:gd name="connsiteX1" fmla="*/ 45000 w 45000"/>
                  <a:gd name="connsiteY1" fmla="*/ 0 h 2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000" h="22500">
                    <a:moveTo>
                      <a:pt x="0" y="22500"/>
                    </a:moveTo>
                    <a:lnTo>
                      <a:pt x="45000" y="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06BB06CF-C550-A9BD-28CA-BE3C25A4CE9D}"/>
                  </a:ext>
                </a:extLst>
              </p:cNvPr>
              <p:cNvSpPr/>
              <p:nvPr/>
            </p:nvSpPr>
            <p:spPr>
              <a:xfrm>
                <a:off x="2061150" y="2173719"/>
                <a:ext cx="7500" cy="120000"/>
              </a:xfrm>
              <a:custGeom>
                <a:avLst/>
                <a:gdLst>
                  <a:gd name="connsiteX0" fmla="*/ 0 w 7500"/>
                  <a:gd name="connsiteY0" fmla="*/ 0 h 120000"/>
                  <a:gd name="connsiteX1" fmla="*/ 0 w 7500"/>
                  <a:gd name="connsiteY1" fmla="*/ 120000 h 1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120000">
                    <a:moveTo>
                      <a:pt x="0" y="0"/>
                    </a:moveTo>
                    <a:lnTo>
                      <a:pt x="0" y="12000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AC21A775-C679-9BAC-E94C-CF93BE217217}"/>
                  </a:ext>
                </a:extLst>
              </p:cNvPr>
              <p:cNvSpPr/>
              <p:nvPr/>
            </p:nvSpPr>
            <p:spPr>
              <a:xfrm>
                <a:off x="1956150" y="2083718"/>
                <a:ext cx="210000" cy="210000"/>
              </a:xfrm>
              <a:custGeom>
                <a:avLst/>
                <a:gdLst>
                  <a:gd name="connsiteX0" fmla="*/ 157500 w 210000"/>
                  <a:gd name="connsiteY0" fmla="*/ 0 h 210000"/>
                  <a:gd name="connsiteX1" fmla="*/ 210000 w 210000"/>
                  <a:gd name="connsiteY1" fmla="*/ 30000 h 210000"/>
                  <a:gd name="connsiteX2" fmla="*/ 210000 w 210000"/>
                  <a:gd name="connsiteY2" fmla="*/ 90000 h 210000"/>
                  <a:gd name="connsiteX3" fmla="*/ 52500 w 210000"/>
                  <a:gd name="connsiteY3" fmla="*/ 0 h 210000"/>
                  <a:gd name="connsiteX4" fmla="*/ 0 w 210000"/>
                  <a:gd name="connsiteY4" fmla="*/ 30000 h 210000"/>
                  <a:gd name="connsiteX5" fmla="*/ 0 w 210000"/>
                  <a:gd name="connsiteY5" fmla="*/ 90000 h 210000"/>
                  <a:gd name="connsiteX6" fmla="*/ 52500 w 210000"/>
                  <a:gd name="connsiteY6" fmla="*/ 180000 h 210000"/>
                  <a:gd name="connsiteX7" fmla="*/ 105000 w 210000"/>
                  <a:gd name="connsiteY7" fmla="*/ 210000 h 210000"/>
                  <a:gd name="connsiteX8" fmla="*/ 157500 w 210000"/>
                  <a:gd name="connsiteY8" fmla="*/ 180000 h 2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000" h="210000">
                    <a:moveTo>
                      <a:pt x="157500" y="0"/>
                    </a:moveTo>
                    <a:lnTo>
                      <a:pt x="210000" y="30000"/>
                    </a:lnTo>
                    <a:lnTo>
                      <a:pt x="210000" y="90000"/>
                    </a:lnTo>
                    <a:moveTo>
                      <a:pt x="52500" y="0"/>
                    </a:moveTo>
                    <a:lnTo>
                      <a:pt x="0" y="30000"/>
                    </a:lnTo>
                    <a:lnTo>
                      <a:pt x="0" y="90000"/>
                    </a:lnTo>
                    <a:moveTo>
                      <a:pt x="52500" y="180000"/>
                    </a:moveTo>
                    <a:lnTo>
                      <a:pt x="105000" y="210000"/>
                    </a:lnTo>
                    <a:lnTo>
                      <a:pt x="157500" y="180000"/>
                    </a:lnTo>
                  </a:path>
                </a:pathLst>
              </a:custGeom>
              <a:noFill/>
              <a:ln w="29369" cap="flat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077E616-E303-0366-83E0-6C3FEB0277FE}"/>
              </a:ext>
            </a:extLst>
          </p:cNvPr>
          <p:cNvGrpSpPr/>
          <p:nvPr/>
        </p:nvGrpSpPr>
        <p:grpSpPr>
          <a:xfrm>
            <a:off x="7463481" y="3814067"/>
            <a:ext cx="2310322" cy="2527226"/>
            <a:chOff x="5391992" y="3220411"/>
            <a:chExt cx="2310322" cy="252722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4E1470F-603C-E534-ACF9-86B706A7644E}"/>
                </a:ext>
              </a:extLst>
            </p:cNvPr>
            <p:cNvSpPr/>
            <p:nvPr/>
          </p:nvSpPr>
          <p:spPr>
            <a:xfrm>
              <a:off x="5391992" y="3220411"/>
              <a:ext cx="2207112" cy="2527226"/>
            </a:xfrm>
            <a:prstGeom prst="roundRect">
              <a:avLst>
                <a:gd name="adj" fmla="val 740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BFB4F7F-A869-2604-7133-8AEB6FB8DE0B}"/>
                </a:ext>
              </a:extLst>
            </p:cNvPr>
            <p:cNvGrpSpPr/>
            <p:nvPr/>
          </p:nvGrpSpPr>
          <p:grpSpPr>
            <a:xfrm>
              <a:off x="6295605" y="3429000"/>
              <a:ext cx="360000" cy="360000"/>
              <a:chOff x="4537910" y="1959522"/>
              <a:chExt cx="360000" cy="360000"/>
            </a:xfrm>
          </p:grpSpPr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29B8026D-9C2C-C754-6813-95907FF9029B}"/>
                  </a:ext>
                </a:extLst>
              </p:cNvPr>
              <p:cNvSpPr/>
              <p:nvPr/>
            </p:nvSpPr>
            <p:spPr>
              <a:xfrm>
                <a:off x="4537910" y="1959522"/>
                <a:ext cx="360000" cy="360000"/>
              </a:xfrm>
              <a:custGeom>
                <a:avLst/>
                <a:gdLst>
                  <a:gd name="connsiteX0" fmla="*/ 0 w 360000"/>
                  <a:gd name="connsiteY0" fmla="*/ 0 h 360000"/>
                  <a:gd name="connsiteX1" fmla="*/ 360000 w 360000"/>
                  <a:gd name="connsiteY1" fmla="*/ 0 h 360000"/>
                  <a:gd name="connsiteX2" fmla="*/ 360000 w 360000"/>
                  <a:gd name="connsiteY2" fmla="*/ 360000 h 360000"/>
                  <a:gd name="connsiteX3" fmla="*/ 0 w 360000"/>
                  <a:gd name="connsiteY3" fmla="*/ 360000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360000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0000"/>
                    </a:lnTo>
                    <a:lnTo>
                      <a:pt x="0" y="360000"/>
                    </a:lnTo>
                    <a:close/>
                  </a:path>
                </a:pathLst>
              </a:custGeom>
              <a:solidFill>
                <a:srgbClr val="FFFFFF">
                  <a:alpha val="1000"/>
                </a:srgbClr>
              </a:solidFill>
              <a:ln w="73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543D89F0-67D8-0823-8A9C-BE4DCDB3A9A5}"/>
                  </a:ext>
                </a:extLst>
              </p:cNvPr>
              <p:cNvSpPr/>
              <p:nvPr/>
            </p:nvSpPr>
            <p:spPr>
              <a:xfrm>
                <a:off x="4672910" y="1989522"/>
                <a:ext cx="90000" cy="149529"/>
              </a:xfrm>
              <a:custGeom>
                <a:avLst/>
                <a:gdLst>
                  <a:gd name="connsiteX0" fmla="*/ 0 w 90000"/>
                  <a:gd name="connsiteY0" fmla="*/ 149529 h 149529"/>
                  <a:gd name="connsiteX1" fmla="*/ 0 w 90000"/>
                  <a:gd name="connsiteY1" fmla="*/ 45000 h 149529"/>
                  <a:gd name="connsiteX2" fmla="*/ 45000 w 90000"/>
                  <a:gd name="connsiteY2" fmla="*/ 0 h 149529"/>
                  <a:gd name="connsiteX3" fmla="*/ 90000 w 90000"/>
                  <a:gd name="connsiteY3" fmla="*/ 45000 h 149529"/>
                  <a:gd name="connsiteX4" fmla="*/ 90000 w 90000"/>
                  <a:gd name="connsiteY4" fmla="*/ 60043 h 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00" h="149529">
                    <a:moveTo>
                      <a:pt x="0" y="149529"/>
                    </a:moveTo>
                    <a:lnTo>
                      <a:pt x="0" y="45000"/>
                    </a:lnTo>
                    <a:cubicBezTo>
                      <a:pt x="0" y="20147"/>
                      <a:pt x="20147" y="0"/>
                      <a:pt x="45000" y="0"/>
                    </a:cubicBezTo>
                    <a:cubicBezTo>
                      <a:pt x="69853" y="0"/>
                      <a:pt x="90000" y="20147"/>
                      <a:pt x="90000" y="45000"/>
                    </a:cubicBezTo>
                    <a:lnTo>
                      <a:pt x="90000" y="60043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462790E3-4040-C5B9-150F-9442578174F7}"/>
                  </a:ext>
                </a:extLst>
              </p:cNvPr>
              <p:cNvSpPr/>
              <p:nvPr/>
            </p:nvSpPr>
            <p:spPr>
              <a:xfrm>
                <a:off x="4672910" y="2139548"/>
                <a:ext cx="90000" cy="149973"/>
              </a:xfrm>
              <a:custGeom>
                <a:avLst/>
                <a:gdLst>
                  <a:gd name="connsiteX0" fmla="*/ 90000 w 90000"/>
                  <a:gd name="connsiteY0" fmla="*/ 0 h 149973"/>
                  <a:gd name="connsiteX1" fmla="*/ 90000 w 90000"/>
                  <a:gd name="connsiteY1" fmla="*/ 104974 h 149973"/>
                  <a:gd name="connsiteX2" fmla="*/ 45000 w 90000"/>
                  <a:gd name="connsiteY2" fmla="*/ 149974 h 149973"/>
                  <a:gd name="connsiteX3" fmla="*/ 0 w 90000"/>
                  <a:gd name="connsiteY3" fmla="*/ 104974 h 149973"/>
                  <a:gd name="connsiteX4" fmla="*/ 0 w 90000"/>
                  <a:gd name="connsiteY4" fmla="*/ 89749 h 14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00" h="149973">
                    <a:moveTo>
                      <a:pt x="90000" y="0"/>
                    </a:moveTo>
                    <a:lnTo>
                      <a:pt x="90000" y="104974"/>
                    </a:lnTo>
                    <a:cubicBezTo>
                      <a:pt x="90000" y="129827"/>
                      <a:pt x="69853" y="149974"/>
                      <a:pt x="45000" y="149974"/>
                    </a:cubicBezTo>
                    <a:cubicBezTo>
                      <a:pt x="20147" y="149974"/>
                      <a:pt x="0" y="129827"/>
                      <a:pt x="0" y="104974"/>
                    </a:cubicBezTo>
                    <a:lnTo>
                      <a:pt x="0" y="89749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BBA65C46-3125-4D07-E089-1D2D6F1996C3}"/>
                  </a:ext>
                </a:extLst>
              </p:cNvPr>
              <p:cNvSpPr/>
              <p:nvPr/>
            </p:nvSpPr>
            <p:spPr>
              <a:xfrm>
                <a:off x="4567910" y="2094522"/>
                <a:ext cx="150000" cy="90000"/>
              </a:xfrm>
              <a:custGeom>
                <a:avLst/>
                <a:gdLst>
                  <a:gd name="connsiteX0" fmla="*/ 150000 w 150000"/>
                  <a:gd name="connsiteY0" fmla="*/ 90000 h 90000"/>
                  <a:gd name="connsiteX1" fmla="*/ 44881 w 150000"/>
                  <a:gd name="connsiteY1" fmla="*/ 90000 h 90000"/>
                  <a:gd name="connsiteX2" fmla="*/ 0 w 150000"/>
                  <a:gd name="connsiteY2" fmla="*/ 45000 h 90000"/>
                  <a:gd name="connsiteX3" fmla="*/ 44881 w 150000"/>
                  <a:gd name="connsiteY3" fmla="*/ 0 h 90000"/>
                  <a:gd name="connsiteX4" fmla="*/ 59915 w 150000"/>
                  <a:gd name="connsiteY4" fmla="*/ 0 h 9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00" h="90000">
                    <a:moveTo>
                      <a:pt x="150000" y="90000"/>
                    </a:moveTo>
                    <a:lnTo>
                      <a:pt x="44881" y="90000"/>
                    </a:lnTo>
                    <a:cubicBezTo>
                      <a:pt x="20094" y="90000"/>
                      <a:pt x="0" y="69853"/>
                      <a:pt x="0" y="45000"/>
                    </a:cubicBezTo>
                    <a:cubicBezTo>
                      <a:pt x="0" y="20147"/>
                      <a:pt x="20094" y="0"/>
                      <a:pt x="44881" y="0"/>
                    </a:cubicBezTo>
                    <a:lnTo>
                      <a:pt x="59915" y="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5314F1DF-F687-BCC9-5618-522A8ABABB1A}"/>
                  </a:ext>
                </a:extLst>
              </p:cNvPr>
              <p:cNvSpPr/>
              <p:nvPr/>
            </p:nvSpPr>
            <p:spPr>
              <a:xfrm>
                <a:off x="4717910" y="2094522"/>
                <a:ext cx="150000" cy="90000"/>
              </a:xfrm>
              <a:custGeom>
                <a:avLst/>
                <a:gdLst>
                  <a:gd name="connsiteX0" fmla="*/ 0 w 150000"/>
                  <a:gd name="connsiteY0" fmla="*/ 0 h 90000"/>
                  <a:gd name="connsiteX1" fmla="*/ 104916 w 150000"/>
                  <a:gd name="connsiteY1" fmla="*/ 0 h 90000"/>
                  <a:gd name="connsiteX2" fmla="*/ 150000 w 150000"/>
                  <a:gd name="connsiteY2" fmla="*/ 45000 h 90000"/>
                  <a:gd name="connsiteX3" fmla="*/ 104916 w 150000"/>
                  <a:gd name="connsiteY3" fmla="*/ 90000 h 90000"/>
                  <a:gd name="connsiteX4" fmla="*/ 90497 w 150000"/>
                  <a:gd name="connsiteY4" fmla="*/ 90000 h 9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000" h="90000">
                    <a:moveTo>
                      <a:pt x="0" y="0"/>
                    </a:moveTo>
                    <a:lnTo>
                      <a:pt x="104916" y="0"/>
                    </a:lnTo>
                    <a:cubicBezTo>
                      <a:pt x="129815" y="0"/>
                      <a:pt x="150000" y="20147"/>
                      <a:pt x="150000" y="45000"/>
                    </a:cubicBezTo>
                    <a:cubicBezTo>
                      <a:pt x="150000" y="69853"/>
                      <a:pt x="129815" y="90000"/>
                      <a:pt x="104916" y="90000"/>
                    </a:cubicBezTo>
                    <a:lnTo>
                      <a:pt x="90497" y="90000"/>
                    </a:lnTo>
                  </a:path>
                </a:pathLst>
              </a:custGeom>
              <a:noFill/>
              <a:ln w="29369" cap="rnd">
                <a:solidFill>
                  <a:schemeClr val="bg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A75746E-AA13-13AB-E6F6-4515B3644938}"/>
                </a:ext>
              </a:extLst>
            </p:cNvPr>
            <p:cNvSpPr txBox="1"/>
            <p:nvPr/>
          </p:nvSpPr>
          <p:spPr>
            <a:xfrm>
              <a:off x="6138172" y="4084368"/>
              <a:ext cx="674865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9615CB2-18B4-93FC-F3C0-FA2840E456CA}"/>
                </a:ext>
              </a:extLst>
            </p:cNvPr>
            <p:cNvSpPr txBox="1"/>
            <p:nvPr/>
          </p:nvSpPr>
          <p:spPr>
            <a:xfrm>
              <a:off x="5399940" y="4561239"/>
              <a:ext cx="2302374" cy="8259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……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D42AD0-B748-7E7A-43E7-F4DB47B61B2F}"/>
              </a:ext>
            </a:extLst>
          </p:cNvPr>
          <p:cNvGrpSpPr/>
          <p:nvPr/>
        </p:nvGrpSpPr>
        <p:grpSpPr>
          <a:xfrm>
            <a:off x="9862570" y="2619498"/>
            <a:ext cx="2206800" cy="2527226"/>
            <a:chOff x="8125692" y="2769365"/>
            <a:chExt cx="2138448" cy="2527226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BD33E598-4FD5-E805-0764-B62974D51216}"/>
                </a:ext>
              </a:extLst>
            </p:cNvPr>
            <p:cNvSpPr/>
            <p:nvPr/>
          </p:nvSpPr>
          <p:spPr>
            <a:xfrm>
              <a:off x="8125692" y="2769365"/>
              <a:ext cx="2138448" cy="2527226"/>
            </a:xfrm>
            <a:prstGeom prst="roundRect">
              <a:avLst>
                <a:gd name="adj" fmla="val 740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9945997-C042-3D2B-B4F0-9BAF23F093BA}"/>
                </a:ext>
              </a:extLst>
            </p:cNvPr>
            <p:cNvGrpSpPr/>
            <p:nvPr/>
          </p:nvGrpSpPr>
          <p:grpSpPr>
            <a:xfrm>
              <a:off x="9014916" y="2994528"/>
              <a:ext cx="360000" cy="360000"/>
              <a:chOff x="7462850" y="2032709"/>
              <a:chExt cx="360000" cy="360000"/>
            </a:xfrm>
          </p:grpSpPr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C90BB013-4696-713B-CBEE-B403DB909BAE}"/>
                  </a:ext>
                </a:extLst>
              </p:cNvPr>
              <p:cNvSpPr/>
              <p:nvPr/>
            </p:nvSpPr>
            <p:spPr>
              <a:xfrm>
                <a:off x="7462850" y="2032709"/>
                <a:ext cx="360000" cy="360000"/>
              </a:xfrm>
              <a:custGeom>
                <a:avLst/>
                <a:gdLst>
                  <a:gd name="connsiteX0" fmla="*/ 0 w 360000"/>
                  <a:gd name="connsiteY0" fmla="*/ 0 h 360000"/>
                  <a:gd name="connsiteX1" fmla="*/ 360000 w 360000"/>
                  <a:gd name="connsiteY1" fmla="*/ 0 h 360000"/>
                  <a:gd name="connsiteX2" fmla="*/ 360000 w 360000"/>
                  <a:gd name="connsiteY2" fmla="*/ 360000 h 360000"/>
                  <a:gd name="connsiteX3" fmla="*/ 0 w 360000"/>
                  <a:gd name="connsiteY3" fmla="*/ 360000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360000"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0000"/>
                    </a:lnTo>
                    <a:lnTo>
                      <a:pt x="0" y="360000"/>
                    </a:lnTo>
                    <a:close/>
                  </a:path>
                </a:pathLst>
              </a:custGeom>
              <a:solidFill>
                <a:srgbClr val="FFFFFF">
                  <a:alpha val="1000"/>
                </a:srgbClr>
              </a:solidFill>
              <a:ln w="734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026435DE-53E2-1711-7B83-4D9D0D601B48}"/>
                  </a:ext>
                </a:extLst>
              </p:cNvPr>
              <p:cNvSpPr/>
              <p:nvPr/>
            </p:nvSpPr>
            <p:spPr>
              <a:xfrm>
                <a:off x="7642850" y="2185543"/>
                <a:ext cx="150000" cy="177165"/>
              </a:xfrm>
              <a:custGeom>
                <a:avLst/>
                <a:gdLst>
                  <a:gd name="connsiteX0" fmla="*/ 0 w 150000"/>
                  <a:gd name="connsiteY0" fmla="*/ 154248 h 177165"/>
                  <a:gd name="connsiteX1" fmla="*/ 60000 w 150000"/>
                  <a:gd name="connsiteY1" fmla="*/ 177165 h 177165"/>
                  <a:gd name="connsiteX2" fmla="*/ 150000 w 150000"/>
                  <a:gd name="connsiteY2" fmla="*/ 87165 h 177165"/>
                  <a:gd name="connsiteX3" fmla="*/ 82500 w 150000"/>
                  <a:gd name="connsiteY3" fmla="*/ 0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000" h="177165">
                    <a:moveTo>
                      <a:pt x="0" y="154248"/>
                    </a:moveTo>
                    <a:cubicBezTo>
                      <a:pt x="15922" y="168500"/>
                      <a:pt x="36949" y="177165"/>
                      <a:pt x="60000" y="177165"/>
                    </a:cubicBezTo>
                    <a:cubicBezTo>
                      <a:pt x="109705" y="177165"/>
                      <a:pt x="150000" y="136871"/>
                      <a:pt x="150000" y="87165"/>
                    </a:cubicBezTo>
                    <a:cubicBezTo>
                      <a:pt x="150000" y="45229"/>
                      <a:pt x="121318" y="9992"/>
                      <a:pt x="82500" y="0"/>
                    </a:cubicBezTo>
                  </a:path>
                </a:pathLst>
              </a:custGeom>
              <a:noFill/>
              <a:ln w="29369" cap="flat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627B535D-5D0A-178D-5279-A9F93FFB4F3D}"/>
                  </a:ext>
                </a:extLst>
              </p:cNvPr>
              <p:cNvSpPr/>
              <p:nvPr/>
            </p:nvSpPr>
            <p:spPr>
              <a:xfrm>
                <a:off x="7492850" y="2185543"/>
                <a:ext cx="180000" cy="177165"/>
              </a:xfrm>
              <a:custGeom>
                <a:avLst/>
                <a:gdLst>
                  <a:gd name="connsiteX0" fmla="*/ 67500 w 180000"/>
                  <a:gd name="connsiteY0" fmla="*/ 0 h 177165"/>
                  <a:gd name="connsiteX1" fmla="*/ 0 w 180000"/>
                  <a:gd name="connsiteY1" fmla="*/ 87165 h 177165"/>
                  <a:gd name="connsiteX2" fmla="*/ 90000 w 180000"/>
                  <a:gd name="connsiteY2" fmla="*/ 177165 h 177165"/>
                  <a:gd name="connsiteX3" fmla="*/ 180000 w 180000"/>
                  <a:gd name="connsiteY3" fmla="*/ 87165 h 177165"/>
                  <a:gd name="connsiteX4" fmla="*/ 173787 w 180000"/>
                  <a:gd name="connsiteY4" fmla="*/ 54240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00" h="177165">
                    <a:moveTo>
                      <a:pt x="67500" y="0"/>
                    </a:moveTo>
                    <a:cubicBezTo>
                      <a:pt x="28682" y="9992"/>
                      <a:pt x="0" y="45229"/>
                      <a:pt x="0" y="87165"/>
                    </a:cubicBezTo>
                    <a:cubicBezTo>
                      <a:pt x="0" y="136871"/>
                      <a:pt x="40294" y="177165"/>
                      <a:pt x="90000" y="177165"/>
                    </a:cubicBezTo>
                    <a:cubicBezTo>
                      <a:pt x="139706" y="177165"/>
                      <a:pt x="180000" y="136871"/>
                      <a:pt x="180000" y="87165"/>
                    </a:cubicBezTo>
                    <a:cubicBezTo>
                      <a:pt x="180000" y="75544"/>
                      <a:pt x="177797" y="64438"/>
                      <a:pt x="173787" y="54240"/>
                    </a:cubicBezTo>
                  </a:path>
                </a:pathLst>
              </a:custGeom>
              <a:noFill/>
              <a:ln w="29369" cap="flat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8C2A38E4-BA53-25D3-33F6-5319400BD8FF}"/>
                  </a:ext>
                </a:extLst>
              </p:cNvPr>
              <p:cNvSpPr/>
              <p:nvPr/>
            </p:nvSpPr>
            <p:spPr>
              <a:xfrm>
                <a:off x="7552850" y="2062709"/>
                <a:ext cx="180000" cy="180000"/>
              </a:xfrm>
              <a:custGeom>
                <a:avLst/>
                <a:gdLst>
                  <a:gd name="connsiteX0" fmla="*/ 90000 w 180000"/>
                  <a:gd name="connsiteY0" fmla="*/ 180000 h 180000"/>
                  <a:gd name="connsiteX1" fmla="*/ 180000 w 180000"/>
                  <a:gd name="connsiteY1" fmla="*/ 90000 h 180000"/>
                  <a:gd name="connsiteX2" fmla="*/ 90000 w 180000"/>
                  <a:gd name="connsiteY2" fmla="*/ 0 h 180000"/>
                  <a:gd name="connsiteX3" fmla="*/ 0 w 180000"/>
                  <a:gd name="connsiteY3" fmla="*/ 90000 h 180000"/>
                  <a:gd name="connsiteX4" fmla="*/ 90000 w 180000"/>
                  <a:gd name="connsiteY4" fmla="*/ 180000 h 18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00" h="180000">
                    <a:moveTo>
                      <a:pt x="90000" y="180000"/>
                    </a:moveTo>
                    <a:cubicBezTo>
                      <a:pt x="139706" y="180000"/>
                      <a:pt x="180000" y="139706"/>
                      <a:pt x="180000" y="90000"/>
                    </a:cubicBezTo>
                    <a:cubicBezTo>
                      <a:pt x="180000" y="40294"/>
                      <a:pt x="139706" y="0"/>
                      <a:pt x="90000" y="0"/>
                    </a:cubicBezTo>
                    <a:cubicBezTo>
                      <a:pt x="40295" y="0"/>
                      <a:pt x="0" y="40294"/>
                      <a:pt x="0" y="90000"/>
                    </a:cubicBezTo>
                    <a:cubicBezTo>
                      <a:pt x="0" y="139706"/>
                      <a:pt x="40295" y="180000"/>
                      <a:pt x="90000" y="180000"/>
                    </a:cubicBezTo>
                    <a:close/>
                  </a:path>
                </a:pathLst>
              </a:custGeom>
              <a:noFill/>
              <a:ln w="29369" cap="flat">
                <a:solidFill>
                  <a:schemeClr val="bg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A8E48C4-7158-0B1F-F4C1-B924D244E670}"/>
                </a:ext>
              </a:extLst>
            </p:cNvPr>
            <p:cNvSpPr txBox="1"/>
            <p:nvPr/>
          </p:nvSpPr>
          <p:spPr>
            <a:xfrm>
              <a:off x="8887483" y="3629563"/>
              <a:ext cx="674865" cy="2308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D6A7750A-0A5A-9C72-14C2-B4541FE10289}"/>
                </a:ext>
              </a:extLst>
            </p:cNvPr>
            <p:cNvSpPr txBox="1"/>
            <p:nvPr/>
          </p:nvSpPr>
          <p:spPr>
            <a:xfrm>
              <a:off x="8225705" y="4010395"/>
              <a:ext cx="1962235" cy="8259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……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AFFF5A0-3266-261A-9003-79677D74F136}"/>
              </a:ext>
            </a:extLst>
          </p:cNvPr>
          <p:cNvSpPr txBox="1"/>
          <p:nvPr/>
        </p:nvSpPr>
        <p:spPr>
          <a:xfrm>
            <a:off x="5130191" y="1148772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内容总括</a:t>
            </a:r>
            <a:endParaRPr lang="en-US" altLang="zh-CN" sz="30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（点较多时可删去左边的灯泡）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DBBAAA-C05E-1B7D-41B0-0A156E339352}"/>
              </a:ext>
            </a:extLst>
          </p:cNvPr>
          <p:cNvGrpSpPr/>
          <p:nvPr/>
        </p:nvGrpSpPr>
        <p:grpSpPr>
          <a:xfrm>
            <a:off x="4432979" y="1148772"/>
            <a:ext cx="425713" cy="442041"/>
            <a:chOff x="5823870" y="1767426"/>
            <a:chExt cx="425713" cy="442041"/>
          </a:xfrm>
        </p:grpSpPr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0FDB3008-AC60-BB53-30B9-C76D2FDDD8E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305D7605-B539-41D3-8163-35D7DF40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D7909B0D-1D23-DDE3-E724-07E97DA847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B7C4F521-98F3-B2B1-354D-CF3BD6E1ED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7" name="Freeform 11">
                <a:extLst>
                  <a:ext uri="{FF2B5EF4-FFF2-40B4-BE49-F238E27FC236}">
                    <a16:creationId xmlns:a16="http://schemas.microsoft.com/office/drawing/2014/main" id="{20D6C800-818D-50B3-6527-8C8F55E34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8" name="Freeform 12">
                <a:extLst>
                  <a:ext uri="{FF2B5EF4-FFF2-40B4-BE49-F238E27FC236}">
                    <a16:creationId xmlns:a16="http://schemas.microsoft.com/office/drawing/2014/main" id="{0F557662-3093-FD9E-F5B1-8B32C5F873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50B3311-75E1-BD3F-93F2-88A255A61EE9}"/>
              </a:ext>
            </a:extLst>
          </p:cNvPr>
          <p:cNvGrpSpPr/>
          <p:nvPr/>
        </p:nvGrpSpPr>
        <p:grpSpPr>
          <a:xfrm rot="5400000">
            <a:off x="1169962" y="1592693"/>
            <a:ext cx="2430942" cy="4770866"/>
            <a:chOff x="5287963" y="2346952"/>
            <a:chExt cx="1611313" cy="3162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96B73C-9ACD-EE67-677B-24A58B6813A8}"/>
                </a:ext>
              </a:extLst>
            </p:cNvPr>
            <p:cNvGrpSpPr/>
            <p:nvPr/>
          </p:nvGrpSpPr>
          <p:grpSpPr>
            <a:xfrm>
              <a:off x="5287963" y="2346952"/>
              <a:ext cx="1611313" cy="1192212"/>
              <a:chOff x="5287963" y="1844676"/>
              <a:chExt cx="1611313" cy="1192212"/>
            </a:xfrm>
          </p:grpSpPr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F75AF4EE-D9AB-60BC-39DE-18884ACA2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1238" y="1844676"/>
                <a:ext cx="0" cy="239713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86D52B36-3788-1F36-5E2C-B3A0E69A3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70638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A0027E5C-11AB-78C7-72FE-23942CB4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3838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9E1B99F3-D8D8-73E4-2F00-4C7BFB956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6863" y="2638426"/>
                <a:ext cx="252413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627B2872-AA27-2DC6-1789-98E95398F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3838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9B793C51-4EFA-9C67-8FEE-EF7831E3D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89600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392F2B9A-00A8-D49D-F3CE-C904D46B4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97500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84D73BDB-E4DB-55B0-11F5-6EFDB63C0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7963" y="2638426"/>
                <a:ext cx="244475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6FE7287B-CA52-65A0-A7BB-D0AAF3457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7500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54CA36E-4C94-F813-739D-C588E700F1B3}"/>
                </a:ext>
              </a:extLst>
            </p:cNvPr>
            <p:cNvGrpSpPr/>
            <p:nvPr/>
          </p:nvGrpSpPr>
          <p:grpSpPr>
            <a:xfrm>
              <a:off x="5686425" y="2720014"/>
              <a:ext cx="809625" cy="1139825"/>
              <a:chOff x="5686425" y="2217738"/>
              <a:chExt cx="809625" cy="1139825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05731175-3F94-6618-4D2B-5789472A41F4}"/>
                  </a:ext>
                </a:extLst>
              </p:cNvPr>
              <p:cNvSpPr/>
              <p:nvPr/>
            </p:nvSpPr>
            <p:spPr bwMode="auto">
              <a:xfrm>
                <a:off x="6091238" y="2336801"/>
                <a:ext cx="282575" cy="282575"/>
              </a:xfrm>
              <a:custGeom>
                <a:avLst/>
                <a:gdLst>
                  <a:gd name="T0" fmla="*/ 146 w 146"/>
                  <a:gd name="T1" fmla="*/ 147 h 147"/>
                  <a:gd name="T2" fmla="*/ 0 w 146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" h="147">
                    <a:moveTo>
                      <a:pt x="146" y="147"/>
                    </a:moveTo>
                    <a:cubicBezTo>
                      <a:pt x="146" y="66"/>
                      <a:pt x="81" y="0"/>
                      <a:pt x="0" y="0"/>
                    </a:cubicBezTo>
                  </a:path>
                </a:pathLst>
              </a:custGeom>
              <a:noFill/>
              <a:ln w="46038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459A618-E289-7060-C76E-C2A63289C06E}"/>
                  </a:ext>
                </a:extLst>
              </p:cNvPr>
              <p:cNvSpPr/>
              <p:nvPr/>
            </p:nvSpPr>
            <p:spPr bwMode="auto">
              <a:xfrm>
                <a:off x="6143625" y="2800351"/>
                <a:ext cx="104775" cy="422275"/>
              </a:xfrm>
              <a:custGeom>
                <a:avLst/>
                <a:gdLst>
                  <a:gd name="T0" fmla="*/ 23 w 66"/>
                  <a:gd name="T1" fmla="*/ 266 h 266"/>
                  <a:gd name="T2" fmla="*/ 0 w 66"/>
                  <a:gd name="T3" fmla="*/ 262 h 266"/>
                  <a:gd name="T4" fmla="*/ 44 w 66"/>
                  <a:gd name="T5" fmla="*/ 0 h 266"/>
                  <a:gd name="T6" fmla="*/ 66 w 66"/>
                  <a:gd name="T7" fmla="*/ 4 h 266"/>
                  <a:gd name="T8" fmla="*/ 23 w 66"/>
                  <a:gd name="T9" fmla="*/ 266 h 266"/>
                  <a:gd name="T10" fmla="*/ 23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23" y="266"/>
                    </a:moveTo>
                    <a:lnTo>
                      <a:pt x="0" y="262"/>
                    </a:lnTo>
                    <a:lnTo>
                      <a:pt x="44" y="0"/>
                    </a:lnTo>
                    <a:lnTo>
                      <a:pt x="66" y="4"/>
                    </a:lnTo>
                    <a:lnTo>
                      <a:pt x="23" y="266"/>
                    </a:lnTo>
                    <a:lnTo>
                      <a:pt x="23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834355E1-84D2-591B-CAA9-D1D48217B4CD}"/>
                  </a:ext>
                </a:extLst>
              </p:cNvPr>
              <p:cNvSpPr/>
              <p:nvPr/>
            </p:nvSpPr>
            <p:spPr bwMode="auto">
              <a:xfrm>
                <a:off x="5932488" y="2800351"/>
                <a:ext cx="104775" cy="422275"/>
              </a:xfrm>
              <a:custGeom>
                <a:avLst/>
                <a:gdLst>
                  <a:gd name="T0" fmla="*/ 44 w 66"/>
                  <a:gd name="T1" fmla="*/ 266 h 266"/>
                  <a:gd name="T2" fmla="*/ 0 w 66"/>
                  <a:gd name="T3" fmla="*/ 4 h 266"/>
                  <a:gd name="T4" fmla="*/ 23 w 66"/>
                  <a:gd name="T5" fmla="*/ 0 h 266"/>
                  <a:gd name="T6" fmla="*/ 66 w 66"/>
                  <a:gd name="T7" fmla="*/ 262 h 266"/>
                  <a:gd name="T8" fmla="*/ 44 w 66"/>
                  <a:gd name="T9" fmla="*/ 266 h 266"/>
                  <a:gd name="T10" fmla="*/ 44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44" y="26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66" y="262"/>
                    </a:lnTo>
                    <a:lnTo>
                      <a:pt x="44" y="266"/>
                    </a:lnTo>
                    <a:lnTo>
                      <a:pt x="44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91BC31A-109D-1CC2-12DB-877F54D9F0AF}"/>
                  </a:ext>
                </a:extLst>
              </p:cNvPr>
              <p:cNvSpPr/>
              <p:nvPr/>
            </p:nvSpPr>
            <p:spPr bwMode="auto">
              <a:xfrm>
                <a:off x="5959475" y="2801938"/>
                <a:ext cx="269875" cy="58738"/>
              </a:xfrm>
              <a:custGeom>
                <a:avLst/>
                <a:gdLst>
                  <a:gd name="T0" fmla="*/ 139 w 139"/>
                  <a:gd name="T1" fmla="*/ 30 h 30"/>
                  <a:gd name="T2" fmla="*/ 126 w 139"/>
                  <a:gd name="T3" fmla="*/ 17 h 30"/>
                  <a:gd name="T4" fmla="*/ 122 w 139"/>
                  <a:gd name="T5" fmla="*/ 10 h 30"/>
                  <a:gd name="T6" fmla="*/ 118 w 139"/>
                  <a:gd name="T7" fmla="*/ 17 h 30"/>
                  <a:gd name="T8" fmla="*/ 104 w 139"/>
                  <a:gd name="T9" fmla="*/ 30 h 30"/>
                  <a:gd name="T10" fmla="*/ 91 w 139"/>
                  <a:gd name="T11" fmla="*/ 17 h 30"/>
                  <a:gd name="T12" fmla="*/ 87 w 139"/>
                  <a:gd name="T13" fmla="*/ 10 h 30"/>
                  <a:gd name="T14" fmla="*/ 83 w 139"/>
                  <a:gd name="T15" fmla="*/ 17 h 30"/>
                  <a:gd name="T16" fmla="*/ 70 w 139"/>
                  <a:gd name="T17" fmla="*/ 30 h 30"/>
                  <a:gd name="T18" fmla="*/ 57 w 139"/>
                  <a:gd name="T19" fmla="*/ 17 h 30"/>
                  <a:gd name="T20" fmla="*/ 52 w 139"/>
                  <a:gd name="T21" fmla="*/ 10 h 30"/>
                  <a:gd name="T22" fmla="*/ 48 w 139"/>
                  <a:gd name="T23" fmla="*/ 17 h 30"/>
                  <a:gd name="T24" fmla="*/ 35 w 139"/>
                  <a:gd name="T25" fmla="*/ 30 h 30"/>
                  <a:gd name="T26" fmla="*/ 22 w 139"/>
                  <a:gd name="T27" fmla="*/ 17 h 30"/>
                  <a:gd name="T28" fmla="*/ 18 w 139"/>
                  <a:gd name="T29" fmla="*/ 10 h 30"/>
                  <a:gd name="T30" fmla="*/ 13 w 139"/>
                  <a:gd name="T31" fmla="*/ 17 h 30"/>
                  <a:gd name="T32" fmla="*/ 0 w 139"/>
                  <a:gd name="T33" fmla="*/ 30 h 30"/>
                  <a:gd name="T34" fmla="*/ 0 w 139"/>
                  <a:gd name="T35" fmla="*/ 20 h 30"/>
                  <a:gd name="T36" fmla="*/ 4 w 139"/>
                  <a:gd name="T37" fmla="*/ 13 h 30"/>
                  <a:gd name="T38" fmla="*/ 18 w 139"/>
                  <a:gd name="T39" fmla="*/ 0 h 30"/>
                  <a:gd name="T40" fmla="*/ 31 w 139"/>
                  <a:gd name="T41" fmla="*/ 13 h 30"/>
                  <a:gd name="T42" fmla="*/ 35 w 139"/>
                  <a:gd name="T43" fmla="*/ 20 h 30"/>
                  <a:gd name="T44" fmla="*/ 39 w 139"/>
                  <a:gd name="T45" fmla="*/ 13 h 30"/>
                  <a:gd name="T46" fmla="*/ 52 w 139"/>
                  <a:gd name="T47" fmla="*/ 0 h 30"/>
                  <a:gd name="T48" fmla="*/ 65 w 139"/>
                  <a:gd name="T49" fmla="*/ 13 h 30"/>
                  <a:gd name="T50" fmla="*/ 70 w 139"/>
                  <a:gd name="T51" fmla="*/ 20 h 30"/>
                  <a:gd name="T52" fmla="*/ 74 w 139"/>
                  <a:gd name="T53" fmla="*/ 13 h 30"/>
                  <a:gd name="T54" fmla="*/ 87 w 139"/>
                  <a:gd name="T55" fmla="*/ 0 h 30"/>
                  <a:gd name="T56" fmla="*/ 100 w 139"/>
                  <a:gd name="T57" fmla="*/ 13 h 30"/>
                  <a:gd name="T58" fmla="*/ 104 w 139"/>
                  <a:gd name="T59" fmla="*/ 20 h 30"/>
                  <a:gd name="T60" fmla="*/ 109 w 139"/>
                  <a:gd name="T61" fmla="*/ 13 h 30"/>
                  <a:gd name="T62" fmla="*/ 122 w 139"/>
                  <a:gd name="T63" fmla="*/ 0 h 30"/>
                  <a:gd name="T64" fmla="*/ 135 w 139"/>
                  <a:gd name="T65" fmla="*/ 13 h 30"/>
                  <a:gd name="T66" fmla="*/ 139 w 139"/>
                  <a:gd name="T67" fmla="*/ 20 h 30"/>
                  <a:gd name="T68" fmla="*/ 139 w 139"/>
                  <a:gd name="T6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30">
                    <a:moveTo>
                      <a:pt x="139" y="30"/>
                    </a:moveTo>
                    <a:cubicBezTo>
                      <a:pt x="132" y="30"/>
                      <a:pt x="128" y="22"/>
                      <a:pt x="126" y="17"/>
                    </a:cubicBezTo>
                    <a:cubicBezTo>
                      <a:pt x="125" y="15"/>
                      <a:pt x="123" y="10"/>
                      <a:pt x="122" y="10"/>
                    </a:cubicBezTo>
                    <a:cubicBezTo>
                      <a:pt x="121" y="10"/>
                      <a:pt x="119" y="15"/>
                      <a:pt x="118" y="17"/>
                    </a:cubicBezTo>
                    <a:cubicBezTo>
                      <a:pt x="115" y="22"/>
                      <a:pt x="112" y="30"/>
                      <a:pt x="104" y="30"/>
                    </a:cubicBezTo>
                    <a:cubicBezTo>
                      <a:pt x="97" y="30"/>
                      <a:pt x="94" y="22"/>
                      <a:pt x="91" y="17"/>
                    </a:cubicBezTo>
                    <a:cubicBezTo>
                      <a:pt x="90" y="15"/>
                      <a:pt x="88" y="10"/>
                      <a:pt x="87" y="10"/>
                    </a:cubicBezTo>
                    <a:cubicBezTo>
                      <a:pt x="86" y="10"/>
                      <a:pt x="84" y="15"/>
                      <a:pt x="83" y="17"/>
                    </a:cubicBezTo>
                    <a:cubicBezTo>
                      <a:pt x="80" y="22"/>
                      <a:pt x="77" y="30"/>
                      <a:pt x="70" y="30"/>
                    </a:cubicBezTo>
                    <a:cubicBezTo>
                      <a:pt x="62" y="30"/>
                      <a:pt x="59" y="22"/>
                      <a:pt x="57" y="17"/>
                    </a:cubicBezTo>
                    <a:cubicBezTo>
                      <a:pt x="56" y="15"/>
                      <a:pt x="53" y="10"/>
                      <a:pt x="52" y="10"/>
                    </a:cubicBezTo>
                    <a:cubicBezTo>
                      <a:pt x="51" y="10"/>
                      <a:pt x="49" y="15"/>
                      <a:pt x="48" y="17"/>
                    </a:cubicBezTo>
                    <a:cubicBezTo>
                      <a:pt x="46" y="22"/>
                      <a:pt x="42" y="30"/>
                      <a:pt x="35" y="30"/>
                    </a:cubicBezTo>
                    <a:cubicBezTo>
                      <a:pt x="27" y="30"/>
                      <a:pt x="24" y="22"/>
                      <a:pt x="22" y="17"/>
                    </a:cubicBezTo>
                    <a:cubicBezTo>
                      <a:pt x="21" y="15"/>
                      <a:pt x="19" y="10"/>
                      <a:pt x="18" y="10"/>
                    </a:cubicBezTo>
                    <a:cubicBezTo>
                      <a:pt x="16" y="10"/>
                      <a:pt x="14" y="15"/>
                      <a:pt x="13" y="17"/>
                    </a:cubicBezTo>
                    <a:cubicBezTo>
                      <a:pt x="11" y="22"/>
                      <a:pt x="8" y="30"/>
                      <a:pt x="0" y="3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15"/>
                      <a:pt x="4" y="13"/>
                    </a:cubicBezTo>
                    <a:cubicBezTo>
                      <a:pt x="7" y="8"/>
                      <a:pt x="10" y="0"/>
                      <a:pt x="18" y="0"/>
                    </a:cubicBezTo>
                    <a:cubicBezTo>
                      <a:pt x="25" y="0"/>
                      <a:pt x="28" y="8"/>
                      <a:pt x="31" y="13"/>
                    </a:cubicBezTo>
                    <a:cubicBezTo>
                      <a:pt x="32" y="15"/>
                      <a:pt x="34" y="20"/>
                      <a:pt x="35" y="20"/>
                    </a:cubicBezTo>
                    <a:cubicBezTo>
                      <a:pt x="36" y="20"/>
                      <a:pt x="38" y="15"/>
                      <a:pt x="39" y="13"/>
                    </a:cubicBezTo>
                    <a:cubicBezTo>
                      <a:pt x="42" y="8"/>
                      <a:pt x="45" y="0"/>
                      <a:pt x="52" y="0"/>
                    </a:cubicBezTo>
                    <a:cubicBezTo>
                      <a:pt x="60" y="0"/>
                      <a:pt x="63" y="8"/>
                      <a:pt x="65" y="13"/>
                    </a:cubicBezTo>
                    <a:cubicBezTo>
                      <a:pt x="66" y="15"/>
                      <a:pt x="68" y="20"/>
                      <a:pt x="70" y="20"/>
                    </a:cubicBezTo>
                    <a:cubicBezTo>
                      <a:pt x="71" y="20"/>
                      <a:pt x="73" y="15"/>
                      <a:pt x="74" y="13"/>
                    </a:cubicBezTo>
                    <a:cubicBezTo>
                      <a:pt x="76" y="8"/>
                      <a:pt x="80" y="0"/>
                      <a:pt x="87" y="0"/>
                    </a:cubicBezTo>
                    <a:cubicBezTo>
                      <a:pt x="95" y="0"/>
                      <a:pt x="98" y="8"/>
                      <a:pt x="100" y="13"/>
                    </a:cubicBezTo>
                    <a:cubicBezTo>
                      <a:pt x="101" y="15"/>
                      <a:pt x="103" y="20"/>
                      <a:pt x="104" y="20"/>
                    </a:cubicBezTo>
                    <a:cubicBezTo>
                      <a:pt x="106" y="20"/>
                      <a:pt x="108" y="15"/>
                      <a:pt x="109" y="13"/>
                    </a:cubicBezTo>
                    <a:cubicBezTo>
                      <a:pt x="111" y="8"/>
                      <a:pt x="114" y="0"/>
                      <a:pt x="122" y="0"/>
                    </a:cubicBezTo>
                    <a:cubicBezTo>
                      <a:pt x="129" y="0"/>
                      <a:pt x="132" y="8"/>
                      <a:pt x="135" y="13"/>
                    </a:cubicBezTo>
                    <a:cubicBezTo>
                      <a:pt x="136" y="15"/>
                      <a:pt x="138" y="20"/>
                      <a:pt x="139" y="20"/>
                    </a:cubicBezTo>
                    <a:cubicBezTo>
                      <a:pt x="139" y="30"/>
                      <a:pt x="139" y="30"/>
                      <a:pt x="139" y="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69A49EC4-E699-636F-8AE3-3C857D6F4CE6}"/>
                  </a:ext>
                </a:extLst>
              </p:cNvPr>
              <p:cNvSpPr/>
              <p:nvPr/>
            </p:nvSpPr>
            <p:spPr bwMode="auto">
              <a:xfrm>
                <a:off x="5686425" y="2217738"/>
                <a:ext cx="809625" cy="973138"/>
              </a:xfrm>
              <a:custGeom>
                <a:avLst/>
                <a:gdLst>
                  <a:gd name="T0" fmla="*/ 0 w 418"/>
                  <a:gd name="T1" fmla="*/ 209 h 506"/>
                  <a:gd name="T2" fmla="*/ 209 w 418"/>
                  <a:gd name="T3" fmla="*/ 0 h 506"/>
                  <a:gd name="T4" fmla="*/ 418 w 418"/>
                  <a:gd name="T5" fmla="*/ 209 h 506"/>
                  <a:gd name="T6" fmla="*/ 334 w 418"/>
                  <a:gd name="T7" fmla="*/ 414 h 506"/>
                  <a:gd name="T8" fmla="*/ 315 w 418"/>
                  <a:gd name="T9" fmla="*/ 506 h 506"/>
                  <a:gd name="T10" fmla="*/ 224 w 418"/>
                  <a:gd name="T11" fmla="*/ 506 h 506"/>
                  <a:gd name="T12" fmla="*/ 194 w 418"/>
                  <a:gd name="T13" fmla="*/ 506 h 506"/>
                  <a:gd name="T14" fmla="*/ 102 w 418"/>
                  <a:gd name="T15" fmla="*/ 506 h 506"/>
                  <a:gd name="T16" fmla="*/ 83 w 418"/>
                  <a:gd name="T17" fmla="*/ 414 h 506"/>
                  <a:gd name="T18" fmla="*/ 0 w 418"/>
                  <a:gd name="T19" fmla="*/ 20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" h="506">
                    <a:moveTo>
                      <a:pt x="0" y="209"/>
                    </a:moveTo>
                    <a:cubicBezTo>
                      <a:pt x="0" y="93"/>
                      <a:pt x="93" y="0"/>
                      <a:pt x="209" y="0"/>
                    </a:cubicBezTo>
                    <a:cubicBezTo>
                      <a:pt x="325" y="0"/>
                      <a:pt x="418" y="93"/>
                      <a:pt x="418" y="209"/>
                    </a:cubicBezTo>
                    <a:cubicBezTo>
                      <a:pt x="418" y="216"/>
                      <a:pt x="413" y="312"/>
                      <a:pt x="334" y="414"/>
                    </a:cubicBezTo>
                    <a:cubicBezTo>
                      <a:pt x="311" y="445"/>
                      <a:pt x="315" y="506"/>
                      <a:pt x="315" y="506"/>
                    </a:cubicBezTo>
                    <a:cubicBezTo>
                      <a:pt x="283" y="506"/>
                      <a:pt x="256" y="506"/>
                      <a:pt x="224" y="506"/>
                    </a:cubicBezTo>
                    <a:cubicBezTo>
                      <a:pt x="214" y="506"/>
                      <a:pt x="204" y="506"/>
                      <a:pt x="194" y="506"/>
                    </a:cubicBezTo>
                    <a:cubicBezTo>
                      <a:pt x="162" y="506"/>
                      <a:pt x="134" y="506"/>
                      <a:pt x="102" y="506"/>
                    </a:cubicBezTo>
                    <a:cubicBezTo>
                      <a:pt x="102" y="506"/>
                      <a:pt x="106" y="445"/>
                      <a:pt x="83" y="414"/>
                    </a:cubicBezTo>
                    <a:cubicBezTo>
                      <a:pt x="5" y="312"/>
                      <a:pt x="0" y="216"/>
                      <a:pt x="0" y="209"/>
                    </a:cubicBezTo>
                    <a:close/>
                  </a:path>
                </a:pathLst>
              </a:cu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19">
                <a:extLst>
                  <a:ext uri="{FF2B5EF4-FFF2-40B4-BE49-F238E27FC236}">
                    <a16:creationId xmlns:a16="http://schemas.microsoft.com/office/drawing/2014/main" id="{F42957AC-A946-6EA6-6801-02AAB489A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7563" y="3273426"/>
                <a:ext cx="385763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20">
                <a:extLst>
                  <a:ext uri="{FF2B5EF4-FFF2-40B4-BE49-F238E27FC236}">
                    <a16:creationId xmlns:a16="http://schemas.microsoft.com/office/drawing/2014/main" id="{FDF1B875-12BB-0E23-C524-AB8CA5974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6138" y="3357563"/>
                <a:ext cx="330200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2721DB2-006A-1A00-BD37-3D968B68A00D}"/>
                </a:ext>
              </a:extLst>
            </p:cNvPr>
            <p:cNvGrpSpPr/>
            <p:nvPr/>
          </p:nvGrpSpPr>
          <p:grpSpPr>
            <a:xfrm>
              <a:off x="5664200" y="3937627"/>
              <a:ext cx="1074738" cy="1571625"/>
              <a:chOff x="5664200" y="3435351"/>
              <a:chExt cx="1074738" cy="1571625"/>
            </a:xfrm>
          </p:grpSpPr>
          <p:sp>
            <p:nvSpPr>
              <p:cNvPr id="19" name="Line 21">
                <a:extLst>
                  <a:ext uri="{FF2B5EF4-FFF2-40B4-BE49-F238E27FC236}">
                    <a16:creationId xmlns:a16="http://schemas.microsoft.com/office/drawing/2014/main" id="{9515C611-EC59-57BB-0671-64139BDA9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5350" y="3435351"/>
                <a:ext cx="231775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">
                <a:extLst>
                  <a:ext uri="{FF2B5EF4-FFF2-40B4-BE49-F238E27FC236}">
                    <a16:creationId xmlns:a16="http://schemas.microsoft.com/office/drawing/2014/main" id="{25096954-C948-1B1C-4E1A-52A975AB7416}"/>
                  </a:ext>
                </a:extLst>
              </p:cNvPr>
              <p:cNvSpPr/>
              <p:nvPr/>
            </p:nvSpPr>
            <p:spPr bwMode="auto">
              <a:xfrm>
                <a:off x="5880100" y="3644901"/>
                <a:ext cx="795338" cy="317500"/>
              </a:xfrm>
              <a:custGeom>
                <a:avLst/>
                <a:gdLst>
                  <a:gd name="T0" fmla="*/ 327 w 410"/>
                  <a:gd name="T1" fmla="*/ 0 h 165"/>
                  <a:gd name="T2" fmla="*/ 410 w 410"/>
                  <a:gd name="T3" fmla="*/ 82 h 165"/>
                  <a:gd name="T4" fmla="*/ 410 w 410"/>
                  <a:gd name="T5" fmla="*/ 82 h 165"/>
                  <a:gd name="T6" fmla="*/ 327 w 410"/>
                  <a:gd name="T7" fmla="*/ 165 h 165"/>
                  <a:gd name="T8" fmla="*/ 0 w 410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65">
                    <a:moveTo>
                      <a:pt x="327" y="0"/>
                    </a:moveTo>
                    <a:cubicBezTo>
                      <a:pt x="373" y="0"/>
                      <a:pt x="410" y="37"/>
                      <a:pt x="410" y="82"/>
                    </a:cubicBezTo>
                    <a:cubicBezTo>
                      <a:pt x="410" y="82"/>
                      <a:pt x="410" y="82"/>
                      <a:pt x="410" y="82"/>
                    </a:cubicBezTo>
                    <a:cubicBezTo>
                      <a:pt x="410" y="128"/>
                      <a:pt x="373" y="165"/>
                      <a:pt x="327" y="165"/>
                    </a:cubicBezTo>
                    <a:cubicBezTo>
                      <a:pt x="0" y="165"/>
                      <a:pt x="0" y="165"/>
                      <a:pt x="0" y="165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34204B00-F573-BF7F-FCAA-539E47148D63}"/>
                  </a:ext>
                </a:extLst>
              </p:cNvPr>
              <p:cNvSpPr/>
              <p:nvPr/>
            </p:nvSpPr>
            <p:spPr bwMode="auto">
              <a:xfrm>
                <a:off x="6116638" y="4364038"/>
                <a:ext cx="622300" cy="642938"/>
              </a:xfrm>
              <a:custGeom>
                <a:avLst/>
                <a:gdLst>
                  <a:gd name="T0" fmla="*/ 213 w 321"/>
                  <a:gd name="T1" fmla="*/ 0 h 334"/>
                  <a:gd name="T2" fmla="*/ 321 w 321"/>
                  <a:gd name="T3" fmla="*/ 108 h 334"/>
                  <a:gd name="T4" fmla="*/ 321 w 321"/>
                  <a:gd name="T5" fmla="*/ 108 h 334"/>
                  <a:gd name="T6" fmla="*/ 213 w 321"/>
                  <a:gd name="T7" fmla="*/ 216 h 334"/>
                  <a:gd name="T8" fmla="*/ 0 w 321"/>
                  <a:gd name="T9" fmla="*/ 216 h 334"/>
                  <a:gd name="T10" fmla="*/ 0 w 321"/>
                  <a:gd name="T11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334">
                    <a:moveTo>
                      <a:pt x="213" y="0"/>
                    </a:moveTo>
                    <a:cubicBezTo>
                      <a:pt x="273" y="0"/>
                      <a:pt x="321" y="49"/>
                      <a:pt x="321" y="108"/>
                    </a:cubicBezTo>
                    <a:cubicBezTo>
                      <a:pt x="321" y="108"/>
                      <a:pt x="321" y="108"/>
                      <a:pt x="321" y="108"/>
                    </a:cubicBezTo>
                    <a:cubicBezTo>
                      <a:pt x="321" y="168"/>
                      <a:pt x="273" y="216"/>
                      <a:pt x="213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334"/>
                      <a:pt x="0" y="334"/>
                      <a:pt x="0" y="334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DA81654C-549E-BDE5-09A1-7D18717D080A}"/>
                  </a:ext>
                </a:extLst>
              </p:cNvPr>
              <p:cNvSpPr/>
              <p:nvPr/>
            </p:nvSpPr>
            <p:spPr bwMode="auto">
              <a:xfrm>
                <a:off x="5664200" y="3962401"/>
                <a:ext cx="879475" cy="401638"/>
              </a:xfrm>
              <a:custGeom>
                <a:avLst/>
                <a:gdLst>
                  <a:gd name="T0" fmla="*/ 453 w 453"/>
                  <a:gd name="T1" fmla="*/ 208 h 208"/>
                  <a:gd name="T2" fmla="*/ 104 w 453"/>
                  <a:gd name="T3" fmla="*/ 208 h 208"/>
                  <a:gd name="T4" fmla="*/ 0 w 453"/>
                  <a:gd name="T5" fmla="*/ 104 h 208"/>
                  <a:gd name="T6" fmla="*/ 0 w 453"/>
                  <a:gd name="T7" fmla="*/ 104 h 208"/>
                  <a:gd name="T8" fmla="*/ 104 w 453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08">
                    <a:moveTo>
                      <a:pt x="453" y="208"/>
                    </a:move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6"/>
                      <a:pt x="47" y="0"/>
                      <a:pt x="104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423636FC-FDAA-CF03-75B5-AB40CFA58534}"/>
                  </a:ext>
                </a:extLst>
              </p:cNvPr>
              <p:cNvSpPr/>
              <p:nvPr/>
            </p:nvSpPr>
            <p:spPr bwMode="auto">
              <a:xfrm>
                <a:off x="6097588" y="3479801"/>
                <a:ext cx="415925" cy="165100"/>
              </a:xfrm>
              <a:custGeom>
                <a:avLst/>
                <a:gdLst>
                  <a:gd name="T0" fmla="*/ 215 w 215"/>
                  <a:gd name="T1" fmla="*/ 86 h 86"/>
                  <a:gd name="T2" fmla="*/ 86 w 215"/>
                  <a:gd name="T3" fmla="*/ 86 h 86"/>
                  <a:gd name="T4" fmla="*/ 0 w 215"/>
                  <a:gd name="T5" fmla="*/ 0 h 86"/>
                  <a:gd name="T6" fmla="*/ 0 w 215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86">
                    <a:moveTo>
                      <a:pt x="215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39" y="86"/>
                      <a:pt x="0" y="4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255500-DBC8-9288-74B0-4B85745C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B16E9-C222-6B45-E993-108E2ABB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2ECC59-F227-2429-2F78-9FBB377E7140}"/>
              </a:ext>
            </a:extLst>
          </p:cNvPr>
          <p:cNvSpPr txBox="1"/>
          <p:nvPr/>
        </p:nvSpPr>
        <p:spPr>
          <a:xfrm>
            <a:off x="731837" y="1857249"/>
            <a:ext cx="1931619" cy="1462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分点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2CDEF22-8EB8-8F73-51F9-8A49AEC50624}"/>
              </a:ext>
            </a:extLst>
          </p:cNvPr>
          <p:cNvGrpSpPr/>
          <p:nvPr/>
        </p:nvGrpSpPr>
        <p:grpSpPr>
          <a:xfrm>
            <a:off x="731837" y="1327751"/>
            <a:ext cx="425713" cy="442041"/>
            <a:chOff x="5823870" y="1767426"/>
            <a:chExt cx="425713" cy="442041"/>
          </a:xfrm>
        </p:grpSpPr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A542BE0D-ED16-EBA1-63E3-FEE8A14C95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Freeform 11">
                <a:extLst>
                  <a:ext uri="{FF2B5EF4-FFF2-40B4-BE49-F238E27FC236}">
                    <a16:creationId xmlns:a16="http://schemas.microsoft.com/office/drawing/2014/main" id="{14407962-F421-B8FD-2EEC-34547FCF9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Freeform 12">
                <a:extLst>
                  <a:ext uri="{FF2B5EF4-FFF2-40B4-BE49-F238E27FC236}">
                    <a16:creationId xmlns:a16="http://schemas.microsoft.com/office/drawing/2014/main" id="{C6240FC5-7AFD-273A-22AF-FCE1196862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5" name="Group 10">
              <a:extLst>
                <a:ext uri="{FF2B5EF4-FFF2-40B4-BE49-F238E27FC236}">
                  <a16:creationId xmlns:a16="http://schemas.microsoft.com/office/drawing/2014/main" id="{815C9D2B-1B06-3736-5C3C-4E407D6B03D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Freeform 11">
                <a:extLst>
                  <a:ext uri="{FF2B5EF4-FFF2-40B4-BE49-F238E27FC236}">
                    <a16:creationId xmlns:a16="http://schemas.microsoft.com/office/drawing/2014/main" id="{8D70C6A6-545C-B131-CDA2-6992A1638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7" name="Freeform 12">
                <a:extLst>
                  <a:ext uri="{FF2B5EF4-FFF2-40B4-BE49-F238E27FC236}">
                    <a16:creationId xmlns:a16="http://schemas.microsoft.com/office/drawing/2014/main" id="{EC980B7B-7E10-32E4-AE5D-422120F646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5BDCF32-AAF0-1A35-5D9D-E76F7E63C96E}"/>
              </a:ext>
            </a:extLst>
          </p:cNvPr>
          <p:cNvSpPr txBox="1"/>
          <p:nvPr/>
        </p:nvSpPr>
        <p:spPr>
          <a:xfrm>
            <a:off x="5963169" y="358514"/>
            <a:ext cx="1931619" cy="4616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srgbClr val="4A66A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B616D1-56AE-F4A7-8522-B89E61E5E7E7}"/>
              </a:ext>
            </a:extLst>
          </p:cNvPr>
          <p:cNvSpPr txBox="1"/>
          <p:nvPr/>
        </p:nvSpPr>
        <p:spPr>
          <a:xfrm>
            <a:off x="5015999" y="1298583"/>
            <a:ext cx="6924583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lang="en-US" altLang="zh-CN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6ECD0A6-FB53-69C9-0CFC-D429B83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05AE2-E521-4071-B027-062C254CFD7B}" type="slidenum">
              <a:rPr lang="en-US" altLang="zh-CN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主题1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117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黑体</vt:lpstr>
      <vt:lpstr>宋体</vt:lpstr>
      <vt:lpstr>微软雅黑</vt:lpstr>
      <vt:lpstr>Arial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19</cp:revision>
  <dcterms:created xsi:type="dcterms:W3CDTF">2022-07-15T16:53:58Z</dcterms:created>
  <dcterms:modified xsi:type="dcterms:W3CDTF">2024-10-23T12:26:13Z</dcterms:modified>
</cp:coreProperties>
</file>