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0" r:id="rId3"/>
    <p:sldId id="259" r:id="rId4"/>
    <p:sldId id="268" r:id="rId5"/>
    <p:sldId id="261" r:id="rId6"/>
    <p:sldId id="262" r:id="rId7"/>
    <p:sldId id="263" r:id="rId8"/>
    <p:sldId id="264" r:id="rId9"/>
    <p:sldId id="267" r:id="rId10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3D3D49"/>
    <a:srgbClr val="FEA2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" y="1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 15"/>
          <p:cNvSpPr/>
          <p:nvPr/>
        </p:nvSpPr>
        <p:spPr>
          <a:xfrm>
            <a:off x="6553200" y="1629055"/>
            <a:ext cx="3600026" cy="36000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586" y="1629055"/>
            <a:ext cx="3604259" cy="3600026"/>
          </a:xfrm>
          <a:prstGeom prst="ellipse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" y="0"/>
            <a:ext cx="5796280" cy="672450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220470" y="1787843"/>
            <a:ext cx="3282315" cy="3282315"/>
          </a:xfrm>
          <a:prstGeom prst="rect">
            <a:avLst/>
          </a:prstGeom>
          <a:solidFill>
            <a:schemeClr val="bg1">
              <a:alpha val="7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阿源设计-您好"/>
          <p:cNvSpPr>
            <a:spLocks noGrp="1"/>
          </p:cNvSpPr>
          <p:nvPr/>
        </p:nvSpPr>
        <p:spPr>
          <a:xfrm>
            <a:off x="7778442" y="5456466"/>
            <a:ext cx="2881208" cy="600164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zh-CN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康宋体W7(P)" panose="02020700000000000000" charset="-122"/>
                <a:ea typeface="华康宋体W7(P)" panose="02020700000000000000" charset="-122"/>
                <a:sym typeface="+mn-ea"/>
              </a:rPr>
              <a:t>哈尔滨工业大学</a:t>
            </a:r>
            <a:endParaRPr lang="en-US" altLang="zh-CN" sz="3000" b="1" dirty="0">
              <a:solidFill>
                <a:schemeClr val="tx1">
                  <a:lumMod val="75000"/>
                  <a:lumOff val="25000"/>
                </a:schemeClr>
              </a:solidFill>
              <a:latin typeface="华康宋体W7(P)" panose="02020700000000000000" charset="-122"/>
              <a:ea typeface="华康宋体W7(P)" panose="02020700000000000000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958584" y="6056630"/>
            <a:ext cx="4320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汇报人：</a:t>
            </a:r>
            <a:r>
              <a:rPr lang="zh-CN" altLang="en-US" sz="16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紫丁香书院 </a:t>
            </a:r>
            <a:endParaRPr lang="en-US" altLang="zh-CN" sz="1600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  <a:p>
            <a:r>
              <a:rPr lang="zh-CN" altLang="en-US" sz="1600" dirty="0">
                <a:solidFill>
                  <a:schemeClr val="bg1"/>
                </a:solidFill>
              </a:rPr>
              <a:t>汇报时间</a:t>
            </a:r>
            <a:r>
              <a:rPr lang="zh-CN" altLang="en-US" sz="16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Arial" panose="020B0604020202020204" pitchFamily="34" charset="0"/>
              </a:rPr>
              <a:t>公众号</a:t>
            </a:r>
            <a:r>
              <a:rPr lang="en-US" altLang="zh-CN" sz="16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Arial" panose="020B0604020202020204" pitchFamily="34" charset="0"/>
              </a:rPr>
              <a:t>qq1689929593</a:t>
            </a:r>
            <a:endParaRPr lang="en-US" altLang="zh-CN" sz="1600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</a:endParaRPr>
          </a:p>
        </p:txBody>
      </p:sp>
      <p:sp>
        <p:nvSpPr>
          <p:cNvPr id="15" name="阿源设计-您好"/>
          <p:cNvSpPr>
            <a:spLocks noGrp="1"/>
          </p:cNvSpPr>
          <p:nvPr/>
        </p:nvSpPr>
        <p:spPr>
          <a:xfrm>
            <a:off x="1659255" y="3068998"/>
            <a:ext cx="2404745" cy="72000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anose="02040604050505020304" charset="0"/>
                <a:ea typeface="微软雅黑" panose="020B0503020204020204" charset="-122"/>
              </a:rPr>
              <a:t>作品集</a:t>
            </a:r>
            <a:endParaRPr lang="en-US" alt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Century" panose="02040604050505020304" charset="0"/>
              <a:ea typeface="微软雅黑" panose="020B0503020204020204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阿源设计-您好"/>
          <p:cNvSpPr>
            <a:spLocks noGrp="1"/>
          </p:cNvSpPr>
          <p:nvPr>
            <p:ph type="ctrTitle"/>
          </p:nvPr>
        </p:nvSpPr>
        <p:spPr>
          <a:xfrm>
            <a:off x="656590" y="689928"/>
            <a:ext cx="2835275" cy="600075"/>
          </a:xfrm>
        </p:spPr>
        <p:txBody>
          <a:bodyPr wrap="square" lIns="0" tIns="0" rIns="0" bIns="0" anchor="ctr" anchorCtr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3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我是甄美丽</a:t>
            </a:r>
            <a:endParaRPr lang="en-US" altLang="zh-CN" sz="3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5315" y="5365750"/>
            <a:ext cx="3492026" cy="823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70000"/>
              </a:lnSpc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·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首次工作：2001-5或应届</a:t>
            </a:r>
          </a:p>
          <a:p>
            <a:pPr algn="just">
              <a:lnSpc>
                <a:spcPct val="170000"/>
              </a:lnSpc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·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婚姻情况：已婚已育或未婚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15315" y="4269105"/>
            <a:ext cx="3492026" cy="823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70000"/>
              </a:lnSpc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·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手机号码：186 025 88888</a:t>
            </a:r>
          </a:p>
          <a:p>
            <a:pPr algn="just">
              <a:lnSpc>
                <a:spcPct val="170000"/>
              </a:lnSpc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·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电子邮箱：jobs@docer.com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15315" y="3172460"/>
            <a:ext cx="3492026" cy="823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70000"/>
              </a:lnSpc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·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民族：汉族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just">
              <a:lnSpc>
                <a:spcPct val="170000"/>
              </a:lnSpc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·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现居城市：江苏-南京市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5315" y="2075815"/>
            <a:ext cx="3492026" cy="823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70000"/>
              </a:lnSpc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·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身高：173cm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just">
              <a:lnSpc>
                <a:spcPct val="170000"/>
              </a:lnSpc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·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最高学历：硕士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" name="图片 11" descr="1-1-女-_0003_图层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530" y="641350"/>
            <a:ext cx="2520019" cy="2520019"/>
          </a:xfrm>
          <a:prstGeom prst="ellipse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9129649" y="3335655"/>
            <a:ext cx="2532380" cy="1579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The significant inscription found on an old key</a:t>
            </a:r>
          </a:p>
          <a:p>
            <a:pPr algn="l">
              <a:lnSpc>
                <a:spcPct val="110000"/>
              </a:lnSpc>
            </a:pP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 "If I rest I rust" </a:t>
            </a:r>
          </a:p>
          <a:p>
            <a:pPr algn="l">
              <a:lnSpc>
                <a:spcPct val="110000"/>
              </a:lnSpc>
            </a:pP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would be an excellent motto for those who are</a:t>
            </a:r>
          </a:p>
          <a:p>
            <a:pPr algn="l">
              <a:lnSpc>
                <a:spcPct val="110000"/>
              </a:lnSpc>
            </a:pP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afflicted with the slightest taint of idleness</a:t>
            </a:r>
          </a:p>
          <a:p>
            <a:pPr algn="l">
              <a:lnSpc>
                <a:spcPct val="110000"/>
              </a:lnSpc>
            </a:pP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Even the most industrious might adopt it with advantage</a:t>
            </a:r>
          </a:p>
          <a:p>
            <a:pPr algn="l">
              <a:lnSpc>
                <a:spcPct val="110000"/>
              </a:lnSpc>
            </a:pP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to serve as a reminder that</a:t>
            </a:r>
          </a:p>
          <a:p>
            <a:pPr algn="l">
              <a:lnSpc>
                <a:spcPct val="110000"/>
              </a:lnSpc>
            </a:pP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if one allows his faculties to rest</a:t>
            </a:r>
          </a:p>
          <a:p>
            <a:pPr algn="l">
              <a:lnSpc>
                <a:spcPct val="110000"/>
              </a:lnSpc>
            </a:pP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like the iron in the unused key</a:t>
            </a:r>
          </a:p>
          <a:p>
            <a:pPr algn="l">
              <a:lnSpc>
                <a:spcPct val="110000"/>
              </a:lnSpc>
            </a:pP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they will soon show signs of rust and</a:t>
            </a:r>
          </a:p>
          <a:p>
            <a:pPr algn="l">
              <a:lnSpc>
                <a:spcPct val="110000"/>
              </a:lnSpc>
            </a:pP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ultimately, cannot do the work required of them</a:t>
            </a:r>
          </a:p>
          <a:p>
            <a:pPr algn="l">
              <a:lnSpc>
                <a:spcPct val="110000"/>
              </a:lnSpc>
            </a:pP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1073785" y="1976120"/>
            <a:ext cx="283591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3000" b="1">
                <a:solidFill>
                  <a:schemeClr val="tx1">
                    <a:lumMod val="75000"/>
                    <a:lumOff val="25000"/>
                  </a:schemeClr>
                </a:solidFill>
                <a:latin typeface="华康宋体W7(P)" panose="02020700000000000000" charset="-122"/>
                <a:ea typeface="华康宋体W7(P)" panose="02020700000000000000" charset="-122"/>
              </a:rPr>
              <a:t>MY WORKS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40435" y="2983230"/>
            <a:ext cx="310261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1000">
                <a:solidFill>
                  <a:schemeClr val="bg1">
                    <a:lumMod val="50000"/>
                  </a:schemeClr>
                </a:solidFill>
                <a:sym typeface="+mn-ea"/>
              </a:rPr>
              <a:t>The significant inscription found on an old key</a:t>
            </a:r>
            <a:endParaRPr lang="zh-CN" altLang="en-US" sz="100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10000"/>
              </a:lnSpc>
            </a:pPr>
            <a:r>
              <a:rPr lang="zh-CN" altLang="en-US" sz="1000">
                <a:solidFill>
                  <a:schemeClr val="bg1">
                    <a:lumMod val="50000"/>
                  </a:schemeClr>
                </a:solidFill>
                <a:sym typeface="+mn-ea"/>
              </a:rPr>
              <a:t> "If I rest I rust" </a:t>
            </a:r>
            <a:endParaRPr lang="zh-CN" altLang="en-US" sz="100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10000"/>
              </a:lnSpc>
            </a:pPr>
            <a:r>
              <a:rPr lang="zh-CN" altLang="en-US" sz="1000">
                <a:solidFill>
                  <a:schemeClr val="bg1">
                    <a:lumMod val="50000"/>
                  </a:schemeClr>
                </a:solidFill>
                <a:sym typeface="+mn-ea"/>
              </a:rPr>
              <a:t>would be an excellent motto for those who are</a:t>
            </a:r>
            <a:endParaRPr lang="zh-CN" altLang="en-US" sz="100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10000"/>
              </a:lnSpc>
            </a:pPr>
            <a:r>
              <a:rPr lang="zh-CN" altLang="en-US" sz="1000">
                <a:solidFill>
                  <a:schemeClr val="bg1">
                    <a:lumMod val="50000"/>
                  </a:schemeClr>
                </a:solidFill>
                <a:sym typeface="+mn-ea"/>
              </a:rPr>
              <a:t>afflicted with the slightest taint of idleness</a:t>
            </a:r>
            <a:endParaRPr lang="zh-CN" altLang="en-US" sz="100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10000"/>
              </a:lnSpc>
            </a:pPr>
            <a:r>
              <a:rPr lang="zh-CN" altLang="en-US" sz="1000">
                <a:solidFill>
                  <a:schemeClr val="bg1">
                    <a:lumMod val="50000"/>
                  </a:schemeClr>
                </a:solidFill>
                <a:sym typeface="+mn-ea"/>
              </a:rPr>
              <a:t>Even the most industrious might adopt it with advantage</a:t>
            </a:r>
            <a:endParaRPr lang="zh-CN" altLang="en-US" sz="100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10000"/>
              </a:lnSpc>
            </a:pPr>
            <a:r>
              <a:rPr lang="zh-CN" altLang="en-US" sz="1000">
                <a:solidFill>
                  <a:schemeClr val="bg1">
                    <a:lumMod val="50000"/>
                  </a:schemeClr>
                </a:solidFill>
                <a:sym typeface="+mn-ea"/>
              </a:rPr>
              <a:t>to serve as a reminder that</a:t>
            </a:r>
            <a:endParaRPr lang="zh-CN" altLang="en-US" sz="100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10000"/>
              </a:lnSpc>
            </a:pPr>
            <a:r>
              <a:rPr lang="zh-CN" altLang="en-US" sz="1000">
                <a:solidFill>
                  <a:schemeClr val="bg1">
                    <a:lumMod val="50000"/>
                  </a:schemeClr>
                </a:solidFill>
                <a:sym typeface="+mn-ea"/>
              </a:rPr>
              <a:t>if one allows his faculties to rest</a:t>
            </a:r>
            <a:endParaRPr lang="zh-CN" altLang="en-US" sz="100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10000"/>
              </a:lnSpc>
            </a:pPr>
            <a:r>
              <a:rPr lang="zh-CN" altLang="en-US" sz="1000">
                <a:solidFill>
                  <a:schemeClr val="bg1">
                    <a:lumMod val="50000"/>
                  </a:schemeClr>
                </a:solidFill>
                <a:sym typeface="+mn-ea"/>
              </a:rPr>
              <a:t>like the iron in the unused key</a:t>
            </a:r>
            <a:endParaRPr lang="zh-CN" altLang="en-US" sz="100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10000"/>
              </a:lnSpc>
            </a:pPr>
            <a:r>
              <a:rPr lang="zh-CN" altLang="en-US" sz="1000">
                <a:solidFill>
                  <a:schemeClr val="bg1">
                    <a:lumMod val="50000"/>
                  </a:schemeClr>
                </a:solidFill>
                <a:sym typeface="+mn-ea"/>
              </a:rPr>
              <a:t>they will soon show signs of rust and</a:t>
            </a:r>
            <a:endParaRPr lang="zh-CN" altLang="en-US" sz="100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10000"/>
              </a:lnSpc>
            </a:pPr>
            <a:r>
              <a:rPr lang="zh-CN" altLang="en-US" sz="1000">
                <a:solidFill>
                  <a:schemeClr val="bg1">
                    <a:lumMod val="50000"/>
                  </a:schemeClr>
                </a:solidFill>
                <a:sym typeface="+mn-ea"/>
              </a:rPr>
              <a:t>ultimately, cannot do the work required of them</a:t>
            </a:r>
            <a:endParaRPr lang="zh-CN" altLang="en-US" sz="100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10000"/>
              </a:lnSpc>
            </a:pPr>
            <a:endParaRPr lang="zh-CN" alt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图片 5" descr="G:\上传盘\_稻壳认证\6-封面-文字类-合同-策划等\_图片\forest\forest-_0002_图层-6.pngforest-_0002_图层-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328649" y="0"/>
            <a:ext cx="6876051" cy="6876051"/>
          </a:xfrm>
          <a:prstGeom prst="rect">
            <a:avLst/>
          </a:prstGeom>
        </p:spPr>
      </p:pic>
      <p:sp>
        <p:nvSpPr>
          <p:cNvPr id="2" name="阿源设计-您好"/>
          <p:cNvSpPr>
            <a:spLocks noGrp="1"/>
          </p:cNvSpPr>
          <p:nvPr>
            <p:ph type="ctrTitle"/>
          </p:nvPr>
        </p:nvSpPr>
        <p:spPr>
          <a:xfrm>
            <a:off x="1348740" y="1475740"/>
            <a:ext cx="2286000" cy="600075"/>
          </a:xfrm>
        </p:spPr>
        <p:txBody>
          <a:bodyPr wrap="none" lIns="0" tIns="0" rIns="0" bIns="0" anchor="ctr" anchorCtr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zh-CN" sz="3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单张作品名称</a:t>
            </a:r>
          </a:p>
        </p:txBody>
      </p:sp>
      <p:sp>
        <p:nvSpPr>
          <p:cNvPr id="4" name="矩形 3"/>
          <p:cNvSpPr/>
          <p:nvPr/>
        </p:nvSpPr>
        <p:spPr>
          <a:xfrm>
            <a:off x="7125517" y="1796868"/>
            <a:ext cx="3282315" cy="3282315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阿源设计-您好"/>
          <p:cNvSpPr>
            <a:spLocks noGrp="1"/>
          </p:cNvSpPr>
          <p:nvPr/>
        </p:nvSpPr>
        <p:spPr>
          <a:xfrm>
            <a:off x="7564302" y="3037975"/>
            <a:ext cx="2404745" cy="8001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en-US" altLang="zh-CN" sz="4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HI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G:\上传盘\_稻壳认证\6-封面-文字类-合同-策划等\_图片\forest\l-3.jpgl-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327775" y="3427186"/>
            <a:ext cx="5400040" cy="3037114"/>
          </a:xfrm>
          <a:prstGeom prst="rect">
            <a:avLst/>
          </a:prstGeom>
        </p:spPr>
      </p:pic>
      <p:sp>
        <p:nvSpPr>
          <p:cNvPr id="2" name="阿源设计-您好"/>
          <p:cNvSpPr>
            <a:spLocks noGrp="1"/>
          </p:cNvSpPr>
          <p:nvPr>
            <p:ph type="ctrTitle"/>
          </p:nvPr>
        </p:nvSpPr>
        <p:spPr>
          <a:xfrm>
            <a:off x="425768" y="639128"/>
            <a:ext cx="2032000" cy="800100"/>
          </a:xfrm>
        </p:spPr>
        <p:txBody>
          <a:bodyPr wrap="none" lIns="0" tIns="0" rIns="0" bIns="0" anchor="ctr" anchorCtr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zh-CN" sz="4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两张作品</a:t>
            </a:r>
          </a:p>
        </p:txBody>
      </p:sp>
      <p:pic>
        <p:nvPicPr>
          <p:cNvPr id="4" name="图片 3" descr="G:\上传盘\_稻壳认证\6-封面-文字类-合同-策划等\_图片\forest\l-1.jpgl-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64185" y="3427556"/>
            <a:ext cx="5400040" cy="303674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46250" y="1010920"/>
            <a:ext cx="283591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3000" b="1">
                <a:solidFill>
                  <a:schemeClr val="tx1">
                    <a:lumMod val="75000"/>
                    <a:lumOff val="25000"/>
                  </a:schemeClr>
                </a:solidFill>
                <a:latin typeface="华康宋体W7(P)" panose="02020700000000000000" charset="-122"/>
                <a:ea typeface="华康宋体W7(P)" panose="02020700000000000000" charset="-122"/>
              </a:rPr>
              <a:t>WORKS ONE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612900" y="2018030"/>
            <a:ext cx="310261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1000">
                <a:solidFill>
                  <a:schemeClr val="bg1">
                    <a:lumMod val="50000"/>
                  </a:schemeClr>
                </a:solidFill>
                <a:sym typeface="+mn-ea"/>
              </a:rPr>
              <a:t>The significant inscription found on an old key</a:t>
            </a:r>
            <a:endParaRPr lang="zh-CN" altLang="en-US" sz="100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10000"/>
              </a:lnSpc>
            </a:pPr>
            <a:r>
              <a:rPr lang="zh-CN" altLang="en-US" sz="1000">
                <a:solidFill>
                  <a:schemeClr val="bg1">
                    <a:lumMod val="50000"/>
                  </a:schemeClr>
                </a:solidFill>
                <a:sym typeface="+mn-ea"/>
              </a:rPr>
              <a:t> "If I rest I rust" </a:t>
            </a:r>
            <a:endParaRPr lang="zh-CN" altLang="en-US" sz="100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10000"/>
              </a:lnSpc>
            </a:pPr>
            <a:r>
              <a:rPr lang="zh-CN" altLang="en-US" sz="1000">
                <a:solidFill>
                  <a:schemeClr val="bg1">
                    <a:lumMod val="50000"/>
                  </a:schemeClr>
                </a:solidFill>
                <a:sym typeface="+mn-ea"/>
              </a:rPr>
              <a:t>would be an excellent motto for those who are</a:t>
            </a:r>
            <a:endParaRPr lang="zh-CN" altLang="en-US" sz="100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10000"/>
              </a:lnSpc>
            </a:pPr>
            <a:r>
              <a:rPr lang="zh-CN" altLang="en-US" sz="1000">
                <a:solidFill>
                  <a:schemeClr val="bg1">
                    <a:lumMod val="50000"/>
                  </a:schemeClr>
                </a:solidFill>
                <a:sym typeface="+mn-ea"/>
              </a:rPr>
              <a:t>afflicted with the slightest taint of idleness</a:t>
            </a:r>
            <a:endParaRPr lang="zh-CN" altLang="en-US" sz="100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10000"/>
              </a:lnSpc>
            </a:pPr>
            <a:r>
              <a:rPr lang="zh-CN" altLang="en-US" sz="1000">
                <a:solidFill>
                  <a:schemeClr val="bg1">
                    <a:lumMod val="50000"/>
                  </a:schemeClr>
                </a:solidFill>
                <a:sym typeface="+mn-ea"/>
              </a:rPr>
              <a:t>Even the most industrious might adopt it with advantage</a:t>
            </a:r>
            <a:endParaRPr lang="zh-CN" alt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菱形 8"/>
          <p:cNvSpPr/>
          <p:nvPr/>
        </p:nvSpPr>
        <p:spPr>
          <a:xfrm>
            <a:off x="3020060" y="1700530"/>
            <a:ext cx="288290" cy="288290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609840" y="1010920"/>
            <a:ext cx="283591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3000" b="1">
                <a:solidFill>
                  <a:schemeClr val="tx1">
                    <a:lumMod val="75000"/>
                    <a:lumOff val="25000"/>
                  </a:schemeClr>
                </a:solidFill>
                <a:latin typeface="华康宋体W7(P)" panose="02020700000000000000" charset="-122"/>
                <a:ea typeface="华康宋体W7(P)" panose="02020700000000000000" charset="-122"/>
              </a:rPr>
              <a:t>WORKS TWO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476490" y="2018030"/>
            <a:ext cx="310261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1000">
                <a:solidFill>
                  <a:schemeClr val="bg1">
                    <a:lumMod val="50000"/>
                  </a:schemeClr>
                </a:solidFill>
                <a:sym typeface="+mn-ea"/>
              </a:rPr>
              <a:t>would be an excellent motto for those who are</a:t>
            </a:r>
            <a:endParaRPr lang="zh-CN" altLang="en-US" sz="100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10000"/>
              </a:lnSpc>
            </a:pPr>
            <a:r>
              <a:rPr lang="zh-CN" altLang="en-US" sz="1000">
                <a:solidFill>
                  <a:schemeClr val="bg1">
                    <a:lumMod val="50000"/>
                  </a:schemeClr>
                </a:solidFill>
                <a:sym typeface="+mn-ea"/>
              </a:rPr>
              <a:t>afflicted with the slightest taint of idleness</a:t>
            </a:r>
            <a:endParaRPr lang="zh-CN" altLang="en-US" sz="100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10000"/>
              </a:lnSpc>
            </a:pPr>
            <a:r>
              <a:rPr lang="zh-CN" altLang="en-US" sz="1000">
                <a:solidFill>
                  <a:schemeClr val="bg1">
                    <a:lumMod val="50000"/>
                  </a:schemeClr>
                </a:solidFill>
                <a:sym typeface="+mn-ea"/>
              </a:rPr>
              <a:t>Even the most industrious might adopt it with advantage</a:t>
            </a:r>
            <a:endParaRPr lang="zh-CN" alt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菱形 11"/>
          <p:cNvSpPr/>
          <p:nvPr/>
        </p:nvSpPr>
        <p:spPr>
          <a:xfrm>
            <a:off x="8883650" y="1700530"/>
            <a:ext cx="288290" cy="288290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G:\上传盘\_稻壳认证\6-封面-文字类-合同-策划等\_图片\forest\l-2.jpgl-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207760" y="112395"/>
            <a:ext cx="5832043" cy="3279775"/>
          </a:xfrm>
          <a:prstGeom prst="rect">
            <a:avLst/>
          </a:prstGeom>
        </p:spPr>
      </p:pic>
      <p:pic>
        <p:nvPicPr>
          <p:cNvPr id="10" name="图片 9" descr="G:\上传盘\_稻壳认证\6-封面-文字类-合同-策划等\_图片\forest\forest-_0005_图层-3.pngforest-_0005_图层-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799779" y="3504565"/>
            <a:ext cx="3240024" cy="3240575"/>
          </a:xfrm>
          <a:prstGeom prst="rect">
            <a:avLst/>
          </a:prstGeom>
        </p:spPr>
      </p:pic>
      <p:pic>
        <p:nvPicPr>
          <p:cNvPr id="11" name="图片 10" descr="G:\上传盘\_稻壳认证\6-封面-文字类-合同-策划等\_图片\forest\forest-_0003_图层-5.pngforest-_0003_图层-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945079" y="3504967"/>
            <a:ext cx="3240024" cy="323977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76860" y="3491230"/>
            <a:ext cx="2341880" cy="161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zh-CN" altLang="en-US" sz="1000">
                <a:solidFill>
                  <a:schemeClr val="bg1">
                    <a:lumMod val="50000"/>
                  </a:schemeClr>
                </a:solidFill>
                <a:sym typeface="+mn-ea"/>
              </a:rPr>
              <a:t>The significant inscription found on an old key</a:t>
            </a:r>
            <a:endParaRPr lang="zh-CN" altLang="en-US" sz="1000">
              <a:solidFill>
                <a:schemeClr val="bg1">
                  <a:lumMod val="50000"/>
                </a:schemeClr>
              </a:solidFill>
            </a:endParaRPr>
          </a:p>
          <a:p>
            <a:pPr algn="r">
              <a:lnSpc>
                <a:spcPct val="110000"/>
              </a:lnSpc>
            </a:pPr>
            <a:r>
              <a:rPr lang="zh-CN" altLang="en-US" sz="1000">
                <a:solidFill>
                  <a:schemeClr val="bg1">
                    <a:lumMod val="50000"/>
                  </a:schemeClr>
                </a:solidFill>
                <a:sym typeface="+mn-ea"/>
              </a:rPr>
              <a:t> "If I rest I rust" </a:t>
            </a:r>
            <a:endParaRPr lang="zh-CN" altLang="en-US" sz="1000">
              <a:solidFill>
                <a:schemeClr val="bg1">
                  <a:lumMod val="50000"/>
                </a:schemeClr>
              </a:solidFill>
            </a:endParaRPr>
          </a:p>
          <a:p>
            <a:pPr algn="r">
              <a:lnSpc>
                <a:spcPct val="110000"/>
              </a:lnSpc>
            </a:pPr>
            <a:r>
              <a:rPr lang="zh-CN" altLang="en-US" sz="1000">
                <a:solidFill>
                  <a:schemeClr val="bg1">
                    <a:lumMod val="50000"/>
                  </a:schemeClr>
                </a:solidFill>
                <a:sym typeface="+mn-ea"/>
              </a:rPr>
              <a:t>would be an excellent motto for those who are</a:t>
            </a:r>
            <a:endParaRPr lang="zh-CN" altLang="en-US" sz="1000">
              <a:solidFill>
                <a:schemeClr val="bg1">
                  <a:lumMod val="50000"/>
                </a:schemeClr>
              </a:solidFill>
            </a:endParaRPr>
          </a:p>
          <a:p>
            <a:pPr algn="r">
              <a:lnSpc>
                <a:spcPct val="110000"/>
              </a:lnSpc>
            </a:pPr>
            <a:r>
              <a:rPr lang="zh-CN" altLang="en-US" sz="1000">
                <a:solidFill>
                  <a:schemeClr val="bg1">
                    <a:lumMod val="50000"/>
                  </a:schemeClr>
                </a:solidFill>
                <a:sym typeface="+mn-ea"/>
              </a:rPr>
              <a:t>afflicted with the slightest taint of idleness</a:t>
            </a:r>
            <a:endParaRPr lang="zh-CN" altLang="en-US" sz="1000">
              <a:solidFill>
                <a:schemeClr val="bg1">
                  <a:lumMod val="50000"/>
                </a:schemeClr>
              </a:solidFill>
            </a:endParaRPr>
          </a:p>
          <a:p>
            <a:pPr algn="r">
              <a:lnSpc>
                <a:spcPct val="110000"/>
              </a:lnSpc>
            </a:pPr>
            <a:r>
              <a:rPr lang="zh-CN" altLang="en-US" sz="1000">
                <a:solidFill>
                  <a:schemeClr val="bg1">
                    <a:lumMod val="50000"/>
                  </a:schemeClr>
                </a:solidFill>
                <a:sym typeface="+mn-ea"/>
              </a:rPr>
              <a:t>Even the most industrious might adopt it with advantage</a:t>
            </a:r>
            <a:endParaRPr lang="zh-CN" alt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5895" y="2103120"/>
            <a:ext cx="2442845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zh-CN" sz="3000" b="1">
                <a:solidFill>
                  <a:schemeClr val="tx1">
                    <a:lumMod val="75000"/>
                    <a:lumOff val="25000"/>
                  </a:schemeClr>
                </a:solidFill>
                <a:latin typeface="华康宋体W7(P)" panose="02020700000000000000" charset="-122"/>
                <a:ea typeface="华康宋体W7(P)" panose="02020700000000000000" charset="-122"/>
              </a:rPr>
              <a:t>MY WORKS</a:t>
            </a:r>
          </a:p>
        </p:txBody>
      </p:sp>
      <p:sp>
        <p:nvSpPr>
          <p:cNvPr id="14" name="阿源设计-您好"/>
          <p:cNvSpPr>
            <a:spLocks noGrp="1"/>
          </p:cNvSpPr>
          <p:nvPr>
            <p:ph type="ctrTitle"/>
          </p:nvPr>
        </p:nvSpPr>
        <p:spPr>
          <a:xfrm>
            <a:off x="1031240" y="1602740"/>
            <a:ext cx="1524000" cy="600075"/>
          </a:xfrm>
        </p:spPr>
        <p:txBody>
          <a:bodyPr wrap="none" lIns="0" tIns="0" rIns="0" bIns="0" anchor="ctr" anchorCtr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zh-CN" sz="3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三张作品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G:\上传盘\_稻壳认证\6-封面-文字类-合同-策划等\_图片\forest\l-3.jpgl-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35710" y="653415"/>
            <a:ext cx="9720072" cy="546715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454843" y="1796868"/>
            <a:ext cx="3282315" cy="3282315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阿源设计-您好"/>
          <p:cNvSpPr>
            <a:spLocks noGrp="1"/>
          </p:cNvSpPr>
          <p:nvPr/>
        </p:nvSpPr>
        <p:spPr>
          <a:xfrm>
            <a:off x="4893628" y="3037975"/>
            <a:ext cx="2404745" cy="8001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en-US" altLang="zh-CN" sz="4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HELLO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G:\上传盘\_稻壳认证\6-封面-文字类-合同-策划等\_图片\forest\l-2.jpgl-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4300" y="150495"/>
            <a:ext cx="5761358" cy="3240024"/>
          </a:xfrm>
          <a:prstGeom prst="rect">
            <a:avLst/>
          </a:prstGeom>
        </p:spPr>
      </p:pic>
      <p:pic>
        <p:nvPicPr>
          <p:cNvPr id="10" name="图片 9" descr="G:\上传盘\_稻壳认证\6-封面-文字类-合同-策划等\_图片\forest\l-1.jpgl-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478530" y="3504967"/>
            <a:ext cx="4712335" cy="2649855"/>
          </a:xfrm>
          <a:prstGeom prst="rect">
            <a:avLst/>
          </a:prstGeom>
        </p:spPr>
      </p:pic>
      <p:pic>
        <p:nvPicPr>
          <p:cNvPr id="6" name="图片 5" descr="G:\上传盘\_稻壳认证\6-封面-文字类-合同-策划等\_图片\forest\forest-_0003_图层-5.pngforest-_0003_图层-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4300" y="3504967"/>
            <a:ext cx="3240024" cy="3239770"/>
          </a:xfrm>
          <a:prstGeom prst="rect">
            <a:avLst/>
          </a:prstGeom>
        </p:spPr>
      </p:pic>
      <p:pic>
        <p:nvPicPr>
          <p:cNvPr id="8" name="图片 7" descr="G:\上传盘\_稻壳认证\6-封面-文字类-合同-策划等\_图片\forest\forest-_0003_图层-5.pngforest-_0003_图层-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788400" y="150749"/>
            <a:ext cx="3240024" cy="323977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9032240" y="4033520"/>
            <a:ext cx="283591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3000" b="1">
                <a:solidFill>
                  <a:schemeClr val="tx1">
                    <a:lumMod val="75000"/>
                    <a:lumOff val="25000"/>
                  </a:schemeClr>
                </a:solidFill>
                <a:latin typeface="华康宋体W7(P)" panose="02020700000000000000" charset="-122"/>
                <a:ea typeface="华康宋体W7(P)" panose="02020700000000000000" charset="-122"/>
              </a:rPr>
              <a:t>WORKS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898890" y="5040630"/>
            <a:ext cx="310261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1000">
                <a:solidFill>
                  <a:schemeClr val="bg1">
                    <a:lumMod val="50000"/>
                  </a:schemeClr>
                </a:solidFill>
                <a:sym typeface="+mn-ea"/>
              </a:rPr>
              <a:t>would be an excellent motto for those who are</a:t>
            </a:r>
            <a:endParaRPr lang="zh-CN" altLang="en-US" sz="100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10000"/>
              </a:lnSpc>
            </a:pPr>
            <a:r>
              <a:rPr lang="zh-CN" altLang="en-US" sz="1000">
                <a:solidFill>
                  <a:schemeClr val="bg1">
                    <a:lumMod val="50000"/>
                  </a:schemeClr>
                </a:solidFill>
                <a:sym typeface="+mn-ea"/>
              </a:rPr>
              <a:t>afflicted with the slightest taint of idleness</a:t>
            </a:r>
            <a:endParaRPr lang="zh-CN" altLang="en-US" sz="100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10000"/>
              </a:lnSpc>
            </a:pPr>
            <a:r>
              <a:rPr lang="zh-CN" altLang="en-US" sz="1000">
                <a:solidFill>
                  <a:schemeClr val="bg1">
                    <a:lumMod val="50000"/>
                  </a:schemeClr>
                </a:solidFill>
                <a:sym typeface="+mn-ea"/>
              </a:rPr>
              <a:t>Even the most industrious might adopt it with advantage</a:t>
            </a:r>
            <a:endParaRPr lang="zh-CN" alt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菱形 16"/>
          <p:cNvSpPr/>
          <p:nvPr/>
        </p:nvSpPr>
        <p:spPr>
          <a:xfrm>
            <a:off x="10306050" y="4723130"/>
            <a:ext cx="288290" cy="288290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G:\上传盘\_稻壳认证\6-封面-文字类-合同-策划等\_图片\forest\forest-_0000_图层-8.pngforest-_0000_图层-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55600" y="469900"/>
            <a:ext cx="2880021" cy="2880021"/>
          </a:xfrm>
          <a:prstGeom prst="rect">
            <a:avLst/>
          </a:prstGeom>
        </p:spPr>
      </p:pic>
      <p:pic>
        <p:nvPicPr>
          <p:cNvPr id="3" name="图片 2" descr="G:\上传盘\_稻壳认证\6-封面-文字类-合同-策划等\_图片\forest\forest-_0001_图层-7.pngforest-_0001_图层-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322616" y="469900"/>
            <a:ext cx="2879725" cy="2880021"/>
          </a:xfrm>
          <a:prstGeom prst="rect">
            <a:avLst/>
          </a:prstGeom>
        </p:spPr>
      </p:pic>
      <p:pic>
        <p:nvPicPr>
          <p:cNvPr id="8" name="图片 7" descr="G:\上传盘\_稻壳认证\6-封面-文字类-合同-策划等\_图片\forest\l-2.jpgl-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55600" y="3441700"/>
            <a:ext cx="5121941" cy="2880021"/>
          </a:xfrm>
          <a:prstGeom prst="rect">
            <a:avLst/>
          </a:prstGeom>
        </p:spPr>
      </p:pic>
      <p:pic>
        <p:nvPicPr>
          <p:cNvPr id="9" name="图片 8" descr="G:\上传盘\_稻壳认证\6-封面-文字类-合同-策划等\_图片\forest\forest-_0003_图层-5.pngforest-_0003_图层-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6289336" y="469900"/>
            <a:ext cx="2879725" cy="2880021"/>
          </a:xfrm>
          <a:prstGeom prst="rect">
            <a:avLst/>
          </a:prstGeom>
        </p:spPr>
      </p:pic>
      <p:pic>
        <p:nvPicPr>
          <p:cNvPr id="11" name="图片 10" descr="G:\上传盘\_稻壳认证\6-封面-文字类-合同-策划等\_图片\forest\forest-_0005_图层-3.pngforest-_0005_图层-3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5565436" y="3441700"/>
            <a:ext cx="2879725" cy="2880021"/>
          </a:xfrm>
          <a:prstGeom prst="rect">
            <a:avLst/>
          </a:prstGeom>
        </p:spPr>
      </p:pic>
      <p:pic>
        <p:nvPicPr>
          <p:cNvPr id="12" name="图片 11" descr="G:\上传盘\_稻壳认证\6-封面-文字类-合同-策划等\_图片\forest\forest-_0002_图层-6.pngforest-_0002_图层-6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8524727" y="3442166"/>
            <a:ext cx="2879725" cy="287909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413240" y="1696720"/>
            <a:ext cx="2442845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3000" b="1">
                <a:solidFill>
                  <a:schemeClr val="tx1">
                    <a:lumMod val="75000"/>
                    <a:lumOff val="25000"/>
                  </a:schemeClr>
                </a:solidFill>
                <a:latin typeface="华康宋体W7(P)" panose="02020700000000000000" charset="-122"/>
                <a:ea typeface="华康宋体W7(P)" panose="02020700000000000000" charset="-122"/>
              </a:rPr>
              <a:t>MY WORKS</a:t>
            </a:r>
          </a:p>
        </p:txBody>
      </p:sp>
      <p:sp>
        <p:nvSpPr>
          <p:cNvPr id="14" name="阿源设计-您好"/>
          <p:cNvSpPr>
            <a:spLocks noGrp="1"/>
          </p:cNvSpPr>
          <p:nvPr>
            <p:ph type="ctrTitle"/>
          </p:nvPr>
        </p:nvSpPr>
        <p:spPr>
          <a:xfrm>
            <a:off x="9413240" y="1196340"/>
            <a:ext cx="1524000" cy="600075"/>
          </a:xfrm>
        </p:spPr>
        <p:txBody>
          <a:bodyPr wrap="none" lIns="0" tIns="0" rIns="0" bIns="0" anchor="ctr" anchorCtr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zh-CN" sz="3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三张作品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 15"/>
          <p:cNvSpPr/>
          <p:nvPr/>
        </p:nvSpPr>
        <p:spPr>
          <a:xfrm>
            <a:off x="4054687" y="1629055"/>
            <a:ext cx="3600026" cy="36000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987" y="1662257"/>
            <a:ext cx="3600026" cy="3566823"/>
          </a:xfrm>
          <a:prstGeom prst="ellipse">
            <a:avLst/>
          </a:prstGeom>
        </p:spPr>
      </p:pic>
      <p:sp>
        <p:nvSpPr>
          <p:cNvPr id="11" name="阿源设计-您好"/>
          <p:cNvSpPr>
            <a:spLocks noGrp="1"/>
          </p:cNvSpPr>
          <p:nvPr/>
        </p:nvSpPr>
        <p:spPr>
          <a:xfrm>
            <a:off x="4893628" y="690563"/>
            <a:ext cx="2404745" cy="8001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anose="02040604050505020304" charset="0"/>
                <a:ea typeface="微软雅黑" panose="020B0503020204020204" charset="-122"/>
              </a:rPr>
              <a:t>THANKS</a:t>
            </a:r>
          </a:p>
        </p:txBody>
      </p:sp>
      <p:sp>
        <p:nvSpPr>
          <p:cNvPr id="13" name="阿源设计-您好"/>
          <p:cNvSpPr>
            <a:spLocks noGrp="1"/>
          </p:cNvSpPr>
          <p:nvPr/>
        </p:nvSpPr>
        <p:spPr>
          <a:xfrm>
            <a:off x="5134199" y="5429901"/>
            <a:ext cx="1923605" cy="541623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zh-CN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康宋体W7(P)" panose="02020700000000000000" charset="-122"/>
                <a:ea typeface="华康宋体W7(P)" panose="02020700000000000000" charset="-122"/>
                <a:sym typeface="+mn-ea"/>
              </a:rPr>
              <a:t>紫丁香书院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</Words>
  <Application>Microsoft Office PowerPoint</Application>
  <PresentationFormat>宽屏</PresentationFormat>
  <Paragraphs>63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华康宋体W7(P)</vt:lpstr>
      <vt:lpstr>微软雅黑</vt:lpstr>
      <vt:lpstr>Arial</vt:lpstr>
      <vt:lpstr>Calibri</vt:lpstr>
      <vt:lpstr>Calibri Light</vt:lpstr>
      <vt:lpstr>Century</vt:lpstr>
      <vt:lpstr>Office 主题</vt:lpstr>
      <vt:lpstr>PowerPoint 演示文稿</vt:lpstr>
      <vt:lpstr>我是甄美丽</vt:lpstr>
      <vt:lpstr>单张作品名称</vt:lpstr>
      <vt:lpstr>两张作品</vt:lpstr>
      <vt:lpstr>三张作品</vt:lpstr>
      <vt:lpstr>PowerPoint 演示文稿</vt:lpstr>
      <vt:lpstr>PowerPoint 演示文稿</vt:lpstr>
      <vt:lpstr>三张作品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1106786918@qq.com</cp:lastModifiedBy>
  <cp:revision>159</cp:revision>
  <dcterms:created xsi:type="dcterms:W3CDTF">2018-03-06T13:19:00Z</dcterms:created>
  <dcterms:modified xsi:type="dcterms:W3CDTF">2020-03-29T04:10:13Z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2052-10.1.0.7468</vt:lpwstr>
  </property>
</Properties>
</file>