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684" r:id="rId3"/>
    <p:sldId id="686" r:id="rId4"/>
    <p:sldId id="685" r:id="rId5"/>
    <p:sldId id="687" r:id="rId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CECFF"/>
    <a:srgbClr val="3333FF"/>
    <a:srgbClr val="FFFFCC"/>
    <a:srgbClr val="6600FF"/>
    <a:srgbClr val="FF99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4608"/>
  </p:normalViewPr>
  <p:slideViewPr>
    <p:cSldViewPr showGuides="1">
      <p:cViewPr varScale="1">
        <p:scale>
          <a:sx n="108" d="100"/>
          <a:sy n="108" d="100"/>
        </p:scale>
        <p:origin x="-1980" y="-84"/>
      </p:cViewPr>
      <p:guideLst>
        <p:guide orient="horz" pos="2160"/>
        <p:guide pos="289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JiaYu" userId="6e36cebadb7d6e49" providerId="LiveId" clId="{F14C28FC-18E4-4DDD-91FA-3E76EC2CB940}"/>
    <pc:docChg chg="undo redo custSel addSld delSld modSld">
      <pc:chgData name="Xu JiaYu" userId="6e36cebadb7d6e49" providerId="LiveId" clId="{F14C28FC-18E4-4DDD-91FA-3E76EC2CB940}" dt="2020-11-22T08:20:36.540" v="328" actId="113"/>
      <pc:docMkLst>
        <pc:docMk/>
      </pc:docMkLst>
      <pc:sldChg chg="modSp mod">
        <pc:chgData name="Xu JiaYu" userId="6e36cebadb7d6e49" providerId="LiveId" clId="{F14C28FC-18E4-4DDD-91FA-3E76EC2CB940}" dt="2020-11-22T07:50:50.510" v="9"/>
        <pc:sldMkLst>
          <pc:docMk/>
          <pc:sldMk cId="0" sldId="256"/>
        </pc:sldMkLst>
        <pc:spChg chg="mod">
          <ac:chgData name="Xu JiaYu" userId="6e36cebadb7d6e49" providerId="LiveId" clId="{F14C28FC-18E4-4DDD-91FA-3E76EC2CB940}" dt="2020-11-22T07:50:50.510" v="9"/>
          <ac:spMkLst>
            <pc:docMk/>
            <pc:sldMk cId="0" sldId="256"/>
            <ac:spMk id="320516" creationId="{00000000-0000-0000-0000-000000000000}"/>
          </ac:spMkLst>
        </pc:spChg>
      </pc:sldChg>
      <pc:sldChg chg="del">
        <pc:chgData name="Xu JiaYu" userId="6e36cebadb7d6e49" providerId="LiveId" clId="{F14C28FC-18E4-4DDD-91FA-3E76EC2CB940}" dt="2020-11-22T07:53:40.184" v="40" actId="47"/>
        <pc:sldMkLst>
          <pc:docMk/>
          <pc:sldMk cId="724372028" sldId="674"/>
        </pc:sldMkLst>
      </pc:sldChg>
      <pc:sldChg chg="del">
        <pc:chgData name="Xu JiaYu" userId="6e36cebadb7d6e49" providerId="LiveId" clId="{F14C28FC-18E4-4DDD-91FA-3E76EC2CB940}" dt="2020-11-22T07:53:40.353" v="41" actId="47"/>
        <pc:sldMkLst>
          <pc:docMk/>
          <pc:sldMk cId="1108409518" sldId="675"/>
        </pc:sldMkLst>
      </pc:sldChg>
      <pc:sldChg chg="del">
        <pc:chgData name="Xu JiaYu" userId="6e36cebadb7d6e49" providerId="LiveId" clId="{F14C28FC-18E4-4DDD-91FA-3E76EC2CB940}" dt="2020-11-22T07:53:40.542" v="42" actId="47"/>
        <pc:sldMkLst>
          <pc:docMk/>
          <pc:sldMk cId="1958899103" sldId="676"/>
        </pc:sldMkLst>
      </pc:sldChg>
      <pc:sldChg chg="del">
        <pc:chgData name="Xu JiaYu" userId="6e36cebadb7d6e49" providerId="LiveId" clId="{F14C28FC-18E4-4DDD-91FA-3E76EC2CB940}" dt="2020-11-22T07:53:40.680" v="43" actId="47"/>
        <pc:sldMkLst>
          <pc:docMk/>
          <pc:sldMk cId="56732685" sldId="677"/>
        </pc:sldMkLst>
      </pc:sldChg>
      <pc:sldChg chg="del">
        <pc:chgData name="Xu JiaYu" userId="6e36cebadb7d6e49" providerId="LiveId" clId="{F14C28FC-18E4-4DDD-91FA-3E76EC2CB940}" dt="2020-11-22T07:53:40.862" v="44" actId="47"/>
        <pc:sldMkLst>
          <pc:docMk/>
          <pc:sldMk cId="3831530751" sldId="678"/>
        </pc:sldMkLst>
      </pc:sldChg>
      <pc:sldChg chg="del">
        <pc:chgData name="Xu JiaYu" userId="6e36cebadb7d6e49" providerId="LiveId" clId="{F14C28FC-18E4-4DDD-91FA-3E76EC2CB940}" dt="2020-11-22T07:53:41.026" v="45" actId="47"/>
        <pc:sldMkLst>
          <pc:docMk/>
          <pc:sldMk cId="2121533978" sldId="679"/>
        </pc:sldMkLst>
      </pc:sldChg>
      <pc:sldChg chg="del">
        <pc:chgData name="Xu JiaYu" userId="6e36cebadb7d6e49" providerId="LiveId" clId="{F14C28FC-18E4-4DDD-91FA-3E76EC2CB940}" dt="2020-11-22T07:53:41.272" v="46" actId="47"/>
        <pc:sldMkLst>
          <pc:docMk/>
          <pc:sldMk cId="2903075782" sldId="680"/>
        </pc:sldMkLst>
      </pc:sldChg>
      <pc:sldChg chg="del">
        <pc:chgData name="Xu JiaYu" userId="6e36cebadb7d6e49" providerId="LiveId" clId="{F14C28FC-18E4-4DDD-91FA-3E76EC2CB940}" dt="2020-11-22T07:53:41.966" v="47" actId="47"/>
        <pc:sldMkLst>
          <pc:docMk/>
          <pc:sldMk cId="2964776339" sldId="682"/>
        </pc:sldMkLst>
      </pc:sldChg>
      <pc:sldChg chg="del">
        <pc:chgData name="Xu JiaYu" userId="6e36cebadb7d6e49" providerId="LiveId" clId="{F14C28FC-18E4-4DDD-91FA-3E76EC2CB940}" dt="2020-11-22T07:53:42.687" v="48" actId="47"/>
        <pc:sldMkLst>
          <pc:docMk/>
          <pc:sldMk cId="1234704352" sldId="683"/>
        </pc:sldMkLst>
      </pc:sldChg>
      <pc:sldChg chg="addSp delSp modSp mod">
        <pc:chgData name="Xu JiaYu" userId="6e36cebadb7d6e49" providerId="LiveId" clId="{F14C28FC-18E4-4DDD-91FA-3E76EC2CB940}" dt="2020-11-22T08:16:45.292" v="327" actId="1076"/>
        <pc:sldMkLst>
          <pc:docMk/>
          <pc:sldMk cId="16353010" sldId="684"/>
        </pc:sldMkLst>
        <pc:spChg chg="mod">
          <ac:chgData name="Xu JiaYu" userId="6e36cebadb7d6e49" providerId="LiveId" clId="{F14C28FC-18E4-4DDD-91FA-3E76EC2CB940}" dt="2020-11-22T08:15:36.859" v="326" actId="14100"/>
          <ac:spMkLst>
            <pc:docMk/>
            <pc:sldMk cId="16353010" sldId="684"/>
            <ac:spMk id="3" creationId="{00000000-0000-0000-0000-000000000000}"/>
          </ac:spMkLst>
        </pc:spChg>
        <pc:spChg chg="mod">
          <ac:chgData name="Xu JiaYu" userId="6e36cebadb7d6e49" providerId="LiveId" clId="{F14C28FC-18E4-4DDD-91FA-3E76EC2CB940}" dt="2020-11-22T08:15:25.245" v="325" actId="1076"/>
          <ac:spMkLst>
            <pc:docMk/>
            <pc:sldMk cId="16353010" sldId="684"/>
            <ac:spMk id="6" creationId="{00000000-0000-0000-0000-000000000000}"/>
          </ac:spMkLst>
        </pc:spChg>
        <pc:spChg chg="mod">
          <ac:chgData name="Xu JiaYu" userId="6e36cebadb7d6e49" providerId="LiveId" clId="{F14C28FC-18E4-4DDD-91FA-3E76EC2CB940}" dt="2020-11-22T07:52:22.391" v="16"/>
          <ac:spMkLst>
            <pc:docMk/>
            <pc:sldMk cId="16353010" sldId="684"/>
            <ac:spMk id="7" creationId="{00000000-0000-0000-0000-000000000000}"/>
          </ac:spMkLst>
        </pc:spChg>
        <pc:spChg chg="add del mod">
          <ac:chgData name="Xu JiaYu" userId="6e36cebadb7d6e49" providerId="LiveId" clId="{F14C28FC-18E4-4DDD-91FA-3E76EC2CB940}" dt="2020-11-22T08:01:04.879" v="80"/>
          <ac:spMkLst>
            <pc:docMk/>
            <pc:sldMk cId="16353010" sldId="684"/>
            <ac:spMk id="8" creationId="{EF8CD76B-6435-4CD3-A9EE-DB16A0982C15}"/>
          </ac:spMkLst>
        </pc:spChg>
        <pc:spChg chg="mod">
          <ac:chgData name="Xu JiaYu" userId="6e36cebadb7d6e49" providerId="LiveId" clId="{F14C28FC-18E4-4DDD-91FA-3E76EC2CB940}" dt="2020-11-22T08:16:45.292" v="327" actId="1076"/>
          <ac:spMkLst>
            <pc:docMk/>
            <pc:sldMk cId="16353010" sldId="684"/>
            <ac:spMk id="9" creationId="{00000000-0000-0000-0000-000000000000}"/>
          </ac:spMkLst>
        </pc:spChg>
        <pc:spChg chg="add mod">
          <ac:chgData name="Xu JiaYu" userId="6e36cebadb7d6e49" providerId="LiveId" clId="{F14C28FC-18E4-4DDD-91FA-3E76EC2CB940}" dt="2020-11-22T08:15:12.982" v="324" actId="108"/>
          <ac:spMkLst>
            <pc:docMk/>
            <pc:sldMk cId="16353010" sldId="684"/>
            <ac:spMk id="10" creationId="{7B1410F2-F03F-49A5-8E4A-2F5DE781875C}"/>
          </ac:spMkLst>
        </pc:spChg>
      </pc:sldChg>
      <pc:sldChg chg="delSp modSp mod">
        <pc:chgData name="Xu JiaYu" userId="6e36cebadb7d6e49" providerId="LiveId" clId="{F14C28FC-18E4-4DDD-91FA-3E76EC2CB940}" dt="2020-11-22T08:20:36.540" v="328" actId="113"/>
        <pc:sldMkLst>
          <pc:docMk/>
          <pc:sldMk cId="1165749244" sldId="685"/>
        </pc:sldMkLst>
        <pc:spChg chg="mod">
          <ac:chgData name="Xu JiaYu" userId="6e36cebadb7d6e49" providerId="LiveId" clId="{F14C28FC-18E4-4DDD-91FA-3E76EC2CB940}" dt="2020-11-22T08:20:36.540" v="328" actId="113"/>
          <ac:spMkLst>
            <pc:docMk/>
            <pc:sldMk cId="1165749244" sldId="685"/>
            <ac:spMk id="5" creationId="{00000000-0000-0000-0000-000000000000}"/>
          </ac:spMkLst>
        </pc:spChg>
        <pc:spChg chg="mod">
          <ac:chgData name="Xu JiaYu" userId="6e36cebadb7d6e49" providerId="LiveId" clId="{F14C28FC-18E4-4DDD-91FA-3E76EC2CB940}" dt="2020-11-22T08:11:35.269" v="155"/>
          <ac:spMkLst>
            <pc:docMk/>
            <pc:sldMk cId="1165749244" sldId="685"/>
            <ac:spMk id="7" creationId="{00000000-0000-0000-0000-000000000000}"/>
          </ac:spMkLst>
        </pc:spChg>
        <pc:spChg chg="del">
          <ac:chgData name="Xu JiaYu" userId="6e36cebadb7d6e49" providerId="LiveId" clId="{F14C28FC-18E4-4DDD-91FA-3E76EC2CB940}" dt="2020-11-22T08:01:31.968" v="82" actId="478"/>
          <ac:spMkLst>
            <pc:docMk/>
            <pc:sldMk cId="1165749244" sldId="685"/>
            <ac:spMk id="10" creationId="{00000000-0000-0000-0000-000000000000}"/>
          </ac:spMkLst>
        </pc:spChg>
        <pc:picChg chg="del">
          <ac:chgData name="Xu JiaYu" userId="6e36cebadb7d6e49" providerId="LiveId" clId="{F14C28FC-18E4-4DDD-91FA-3E76EC2CB940}" dt="2020-11-22T08:01:32.466" v="83" actId="478"/>
          <ac:picMkLst>
            <pc:docMk/>
            <pc:sldMk cId="1165749244" sldId="685"/>
            <ac:picMk id="3" creationId="{00000000-0000-0000-0000-000000000000}"/>
          </ac:picMkLst>
        </pc:picChg>
      </pc:sldChg>
      <pc:sldChg chg="addSp delSp modSp add mod">
        <pc:chgData name="Xu JiaYu" userId="6e36cebadb7d6e49" providerId="LiveId" clId="{F14C28FC-18E4-4DDD-91FA-3E76EC2CB940}" dt="2020-11-22T08:11:39.187" v="156"/>
        <pc:sldMkLst>
          <pc:docMk/>
          <pc:sldMk cId="1938663309" sldId="686"/>
        </pc:sldMkLst>
        <pc:spChg chg="add del mod">
          <ac:chgData name="Xu JiaYu" userId="6e36cebadb7d6e49" providerId="LiveId" clId="{F14C28FC-18E4-4DDD-91FA-3E76EC2CB940}" dt="2020-11-22T08:03:44.938" v="109" actId="478"/>
          <ac:spMkLst>
            <pc:docMk/>
            <pc:sldMk cId="1938663309" sldId="686"/>
            <ac:spMk id="4" creationId="{8C747CB0-6EDE-4FA0-9105-E0D9BEB8446C}"/>
          </ac:spMkLst>
        </pc:spChg>
        <pc:spChg chg="del">
          <ac:chgData name="Xu JiaYu" userId="6e36cebadb7d6e49" providerId="LiveId" clId="{F14C28FC-18E4-4DDD-91FA-3E76EC2CB940}" dt="2020-11-22T08:03:42.079" v="108" actId="478"/>
          <ac:spMkLst>
            <pc:docMk/>
            <pc:sldMk cId="1938663309" sldId="686"/>
            <ac:spMk id="5" creationId="{00000000-0000-0000-0000-000000000000}"/>
          </ac:spMkLst>
        </pc:spChg>
        <pc:spChg chg="mod">
          <ac:chgData name="Xu JiaYu" userId="6e36cebadb7d6e49" providerId="LiveId" clId="{F14C28FC-18E4-4DDD-91FA-3E76EC2CB940}" dt="2020-11-22T08:11:39.187" v="156"/>
          <ac:spMkLst>
            <pc:docMk/>
            <pc:sldMk cId="1938663309" sldId="686"/>
            <ac:spMk id="7" creationId="{00000000-0000-0000-0000-000000000000}"/>
          </ac:spMkLst>
        </pc:spChg>
        <pc:spChg chg="mod">
          <ac:chgData name="Xu JiaYu" userId="6e36cebadb7d6e49" providerId="LiveId" clId="{F14C28FC-18E4-4DDD-91FA-3E76EC2CB940}" dt="2020-11-22T08:08:30.519" v="154" actId="207"/>
          <ac:spMkLst>
            <pc:docMk/>
            <pc:sldMk cId="1938663309" sldId="686"/>
            <ac:spMk id="10" creationId="{00000000-0000-0000-0000-000000000000}"/>
          </ac:spMkLst>
        </pc:spChg>
        <pc:picChg chg="del">
          <ac:chgData name="Xu JiaYu" userId="6e36cebadb7d6e49" providerId="LiveId" clId="{F14C28FC-18E4-4DDD-91FA-3E76EC2CB940}" dt="2020-11-22T08:03:45.596" v="110" actId="478"/>
          <ac:picMkLst>
            <pc:docMk/>
            <pc:sldMk cId="1938663309" sldId="686"/>
            <ac:picMk id="3" creationId="{00000000-0000-0000-0000-000000000000}"/>
          </ac:picMkLst>
        </pc:picChg>
      </pc:sldChg>
      <pc:sldChg chg="addSp delSp modSp add mod">
        <pc:chgData name="Xu JiaYu" userId="6e36cebadb7d6e49" providerId="LiveId" clId="{F14C28FC-18E4-4DDD-91FA-3E76EC2CB940}" dt="2020-11-22T08:11:43.034" v="157"/>
        <pc:sldMkLst>
          <pc:docMk/>
          <pc:sldMk cId="1820522235" sldId="687"/>
        </pc:sldMkLst>
        <pc:spChg chg="add del mod">
          <ac:chgData name="Xu JiaYu" userId="6e36cebadb7d6e49" providerId="LiveId" clId="{F14C28FC-18E4-4DDD-91FA-3E76EC2CB940}" dt="2020-11-22T07:54:12.083" v="52" actId="478"/>
          <ac:spMkLst>
            <pc:docMk/>
            <pc:sldMk cId="1820522235" sldId="687"/>
            <ac:spMk id="4" creationId="{A5C23066-14DC-44BD-B809-DC12C09A7EB4}"/>
          </ac:spMkLst>
        </pc:spChg>
        <pc:spChg chg="del">
          <ac:chgData name="Xu JiaYu" userId="6e36cebadb7d6e49" providerId="LiveId" clId="{F14C28FC-18E4-4DDD-91FA-3E76EC2CB940}" dt="2020-11-22T07:54:10.440" v="51" actId="478"/>
          <ac:spMkLst>
            <pc:docMk/>
            <pc:sldMk cId="1820522235" sldId="687"/>
            <ac:spMk id="5" creationId="{00000000-0000-0000-0000-000000000000}"/>
          </ac:spMkLst>
        </pc:spChg>
        <pc:spChg chg="mod">
          <ac:chgData name="Xu JiaYu" userId="6e36cebadb7d6e49" providerId="LiveId" clId="{F14C28FC-18E4-4DDD-91FA-3E76EC2CB940}" dt="2020-11-22T08:11:43.034" v="157"/>
          <ac:spMkLst>
            <pc:docMk/>
            <pc:sldMk cId="1820522235" sldId="687"/>
            <ac:spMk id="7" creationId="{00000000-0000-0000-0000-000000000000}"/>
          </ac:spMkLst>
        </pc:spChg>
        <pc:spChg chg="del">
          <ac:chgData name="Xu JiaYu" userId="6e36cebadb7d6e49" providerId="LiveId" clId="{F14C28FC-18E4-4DDD-91FA-3E76EC2CB940}" dt="2020-11-22T07:54:13.060" v="53" actId="478"/>
          <ac:spMkLst>
            <pc:docMk/>
            <pc:sldMk cId="1820522235" sldId="687"/>
            <ac:spMk id="10" creationId="{00000000-0000-0000-0000-000000000000}"/>
          </ac:spMkLst>
        </pc:spChg>
        <pc:picChg chg="mod">
          <ac:chgData name="Xu JiaYu" userId="6e36cebadb7d6e49" providerId="LiveId" clId="{F14C28FC-18E4-4DDD-91FA-3E76EC2CB940}" dt="2020-11-22T07:54:34.453" v="57" actId="1076"/>
          <ac:picMkLst>
            <pc:docMk/>
            <pc:sldMk cId="1820522235" sldId="687"/>
            <ac:picMk id="3" creationId="{00000000-0000-0000-0000-000000000000}"/>
          </ac:picMkLst>
        </pc:picChg>
      </pc:sldChg>
      <pc:sldChg chg="add del">
        <pc:chgData name="Xu JiaYu" userId="6e36cebadb7d6e49" providerId="LiveId" clId="{F14C28FC-18E4-4DDD-91FA-3E76EC2CB940}" dt="2020-11-22T08:13:40.314" v="313" actId="47"/>
        <pc:sldMkLst>
          <pc:docMk/>
          <pc:sldMk cId="3441973724" sldId="688"/>
        </pc:sldMkLst>
      </pc:sldChg>
      <pc:sldChg chg="add del">
        <pc:chgData name="Xu JiaYu" userId="6e36cebadb7d6e49" providerId="LiveId" clId="{F14C28FC-18E4-4DDD-91FA-3E76EC2CB940}" dt="2020-11-22T08:13:39.673" v="312" actId="47"/>
        <pc:sldMkLst>
          <pc:docMk/>
          <pc:sldMk cId="3743253333" sldId="689"/>
        </pc:sldMkLst>
      </pc:sldChg>
      <pc:sldChg chg="add del">
        <pc:chgData name="Xu JiaYu" userId="6e36cebadb7d6e49" providerId="LiveId" clId="{F14C28FC-18E4-4DDD-91FA-3E76EC2CB940}" dt="2020-11-22T08:13:38.937" v="311" actId="47"/>
        <pc:sldMkLst>
          <pc:docMk/>
          <pc:sldMk cId="2391348682" sldId="690"/>
        </pc:sldMkLst>
      </pc:sldChg>
      <pc:sldChg chg="add del">
        <pc:chgData name="Xu JiaYu" userId="6e36cebadb7d6e49" providerId="LiveId" clId="{F14C28FC-18E4-4DDD-91FA-3E76EC2CB940}" dt="2020-11-22T08:13:38.796" v="310" actId="47"/>
        <pc:sldMkLst>
          <pc:docMk/>
          <pc:sldMk cId="3884897025" sldId="691"/>
        </pc:sldMkLst>
      </pc:sldChg>
      <pc:sldChg chg="add del">
        <pc:chgData name="Xu JiaYu" userId="6e36cebadb7d6e49" providerId="LiveId" clId="{F14C28FC-18E4-4DDD-91FA-3E76EC2CB940}" dt="2020-11-22T08:13:38.257" v="309" actId="47"/>
        <pc:sldMkLst>
          <pc:docMk/>
          <pc:sldMk cId="593338820" sldId="692"/>
        </pc:sldMkLst>
      </pc:sldChg>
      <pc:sldChg chg="add del">
        <pc:chgData name="Xu JiaYu" userId="6e36cebadb7d6e49" providerId="LiveId" clId="{F14C28FC-18E4-4DDD-91FA-3E76EC2CB940}" dt="2020-11-22T08:13:38.091" v="308" actId="47"/>
        <pc:sldMkLst>
          <pc:docMk/>
          <pc:sldMk cId="2630414479" sldId="693"/>
        </pc:sldMkLst>
      </pc:sldChg>
      <pc:sldChg chg="add del">
        <pc:chgData name="Xu JiaYu" userId="6e36cebadb7d6e49" providerId="LiveId" clId="{F14C28FC-18E4-4DDD-91FA-3E76EC2CB940}" dt="2020-11-22T08:13:37.929" v="307" actId="47"/>
        <pc:sldMkLst>
          <pc:docMk/>
          <pc:sldMk cId="1976915462" sldId="694"/>
        </pc:sldMkLst>
      </pc:sldChg>
      <pc:sldChg chg="add del">
        <pc:chgData name="Xu JiaYu" userId="6e36cebadb7d6e49" providerId="LiveId" clId="{F14C28FC-18E4-4DDD-91FA-3E76EC2CB940}" dt="2020-11-22T08:13:37.752" v="306" actId="47"/>
        <pc:sldMkLst>
          <pc:docMk/>
          <pc:sldMk cId="1315461281" sldId="695"/>
        </pc:sldMkLst>
      </pc:sldChg>
      <pc:sldChg chg="add del">
        <pc:chgData name="Xu JiaYu" userId="6e36cebadb7d6e49" providerId="LiveId" clId="{F14C28FC-18E4-4DDD-91FA-3E76EC2CB940}" dt="2020-11-22T08:13:37.345" v="305" actId="47"/>
        <pc:sldMkLst>
          <pc:docMk/>
          <pc:sldMk cId="120543454" sldId="696"/>
        </pc:sldMkLst>
      </pc:sldChg>
      <pc:sldChg chg="add del">
        <pc:chgData name="Xu JiaYu" userId="6e36cebadb7d6e49" providerId="LiveId" clId="{F14C28FC-18E4-4DDD-91FA-3E76EC2CB940}" dt="2020-11-22T08:13:37.176" v="304" actId="47"/>
        <pc:sldMkLst>
          <pc:docMk/>
          <pc:sldMk cId="3394683165" sldId="697"/>
        </pc:sldMkLst>
      </pc:sldChg>
      <pc:sldChg chg="add del">
        <pc:chgData name="Xu JiaYu" userId="6e36cebadb7d6e49" providerId="LiveId" clId="{F14C28FC-18E4-4DDD-91FA-3E76EC2CB940}" dt="2020-11-22T08:13:37.033" v="303" actId="47"/>
        <pc:sldMkLst>
          <pc:docMk/>
          <pc:sldMk cId="1339303004" sldId="698"/>
        </pc:sldMkLst>
      </pc:sldChg>
      <pc:sldChg chg="add del">
        <pc:chgData name="Xu JiaYu" userId="6e36cebadb7d6e49" providerId="LiveId" clId="{F14C28FC-18E4-4DDD-91FA-3E76EC2CB940}" dt="2020-11-22T08:13:36.881" v="302" actId="47"/>
        <pc:sldMkLst>
          <pc:docMk/>
          <pc:sldMk cId="4131804525" sldId="699"/>
        </pc:sldMkLst>
      </pc:sldChg>
      <pc:sldChg chg="add del">
        <pc:chgData name="Xu JiaYu" userId="6e36cebadb7d6e49" providerId="LiveId" clId="{F14C28FC-18E4-4DDD-91FA-3E76EC2CB940}" dt="2020-11-22T08:13:36.720" v="301" actId="47"/>
        <pc:sldMkLst>
          <pc:docMk/>
          <pc:sldMk cId="209546523" sldId="700"/>
        </pc:sldMkLst>
      </pc:sldChg>
      <pc:sldChg chg="add del">
        <pc:chgData name="Xu JiaYu" userId="6e36cebadb7d6e49" providerId="LiveId" clId="{F14C28FC-18E4-4DDD-91FA-3E76EC2CB940}" dt="2020-11-22T08:13:36.137" v="300" actId="47"/>
        <pc:sldMkLst>
          <pc:docMk/>
          <pc:sldMk cId="518160724" sldId="701"/>
        </pc:sldMkLst>
      </pc:sldChg>
      <pc:sldChg chg="add del">
        <pc:chgData name="Xu JiaYu" userId="6e36cebadb7d6e49" providerId="LiveId" clId="{F14C28FC-18E4-4DDD-91FA-3E76EC2CB940}" dt="2020-11-22T08:13:36.123" v="299" actId="47"/>
        <pc:sldMkLst>
          <pc:docMk/>
          <pc:sldMk cId="380705200" sldId="702"/>
        </pc:sldMkLst>
      </pc:sldChg>
      <pc:sldChg chg="add del">
        <pc:chgData name="Xu JiaYu" userId="6e36cebadb7d6e49" providerId="LiveId" clId="{F14C28FC-18E4-4DDD-91FA-3E76EC2CB940}" dt="2020-11-22T08:13:36.091" v="298" actId="47"/>
        <pc:sldMkLst>
          <pc:docMk/>
          <pc:sldMk cId="174577320" sldId="703"/>
        </pc:sldMkLst>
      </pc:sldChg>
      <pc:sldChg chg="add del">
        <pc:chgData name="Xu JiaYu" userId="6e36cebadb7d6e49" providerId="LiveId" clId="{F14C28FC-18E4-4DDD-91FA-3E76EC2CB940}" dt="2020-11-22T08:13:36.042" v="297" actId="47"/>
        <pc:sldMkLst>
          <pc:docMk/>
          <pc:sldMk cId="2447142612" sldId="704"/>
        </pc:sldMkLst>
      </pc:sldChg>
      <pc:sldChg chg="add del">
        <pc:chgData name="Xu JiaYu" userId="6e36cebadb7d6e49" providerId="LiveId" clId="{F14C28FC-18E4-4DDD-91FA-3E76EC2CB940}" dt="2020-11-22T08:13:36.011" v="296" actId="47"/>
        <pc:sldMkLst>
          <pc:docMk/>
          <pc:sldMk cId="2184601527" sldId="705"/>
        </pc:sldMkLst>
      </pc:sldChg>
      <pc:sldChg chg="add del">
        <pc:chgData name="Xu JiaYu" userId="6e36cebadb7d6e49" providerId="LiveId" clId="{F14C28FC-18E4-4DDD-91FA-3E76EC2CB940}" dt="2020-11-22T08:13:35.976" v="295" actId="47"/>
        <pc:sldMkLst>
          <pc:docMk/>
          <pc:sldMk cId="3439063862" sldId="706"/>
        </pc:sldMkLst>
      </pc:sldChg>
      <pc:sldChg chg="add del">
        <pc:chgData name="Xu JiaYu" userId="6e36cebadb7d6e49" providerId="LiveId" clId="{F14C28FC-18E4-4DDD-91FA-3E76EC2CB940}" dt="2020-11-22T08:13:35.943" v="294" actId="47"/>
        <pc:sldMkLst>
          <pc:docMk/>
          <pc:sldMk cId="1273141095" sldId="707"/>
        </pc:sldMkLst>
      </pc:sldChg>
      <pc:sldChg chg="add del">
        <pc:chgData name="Xu JiaYu" userId="6e36cebadb7d6e49" providerId="LiveId" clId="{F14C28FC-18E4-4DDD-91FA-3E76EC2CB940}" dt="2020-11-22T08:13:35.905" v="293" actId="47"/>
        <pc:sldMkLst>
          <pc:docMk/>
          <pc:sldMk cId="1095084490" sldId="708"/>
        </pc:sldMkLst>
      </pc:sldChg>
      <pc:sldChg chg="add del">
        <pc:chgData name="Xu JiaYu" userId="6e36cebadb7d6e49" providerId="LiveId" clId="{F14C28FC-18E4-4DDD-91FA-3E76EC2CB940}" dt="2020-11-22T08:13:35.874" v="292" actId="47"/>
        <pc:sldMkLst>
          <pc:docMk/>
          <pc:sldMk cId="3563693833" sldId="709"/>
        </pc:sldMkLst>
      </pc:sldChg>
      <pc:sldChg chg="add del">
        <pc:chgData name="Xu JiaYu" userId="6e36cebadb7d6e49" providerId="LiveId" clId="{F14C28FC-18E4-4DDD-91FA-3E76EC2CB940}" dt="2020-11-22T08:13:35.836" v="291" actId="47"/>
        <pc:sldMkLst>
          <pc:docMk/>
          <pc:sldMk cId="287898053" sldId="710"/>
        </pc:sldMkLst>
      </pc:sldChg>
      <pc:sldChg chg="add del">
        <pc:chgData name="Xu JiaYu" userId="6e36cebadb7d6e49" providerId="LiveId" clId="{F14C28FC-18E4-4DDD-91FA-3E76EC2CB940}" dt="2020-11-22T08:13:35.803" v="290" actId="47"/>
        <pc:sldMkLst>
          <pc:docMk/>
          <pc:sldMk cId="3869504890" sldId="711"/>
        </pc:sldMkLst>
      </pc:sldChg>
      <pc:sldChg chg="add del">
        <pc:chgData name="Xu JiaYu" userId="6e36cebadb7d6e49" providerId="LiveId" clId="{F14C28FC-18E4-4DDD-91FA-3E76EC2CB940}" dt="2020-11-22T08:13:35.773" v="289" actId="47"/>
        <pc:sldMkLst>
          <pc:docMk/>
          <pc:sldMk cId="950014278" sldId="712"/>
        </pc:sldMkLst>
      </pc:sldChg>
      <pc:sldChg chg="add del">
        <pc:chgData name="Xu JiaYu" userId="6e36cebadb7d6e49" providerId="LiveId" clId="{F14C28FC-18E4-4DDD-91FA-3E76EC2CB940}" dt="2020-11-22T08:13:35.741" v="288" actId="47"/>
        <pc:sldMkLst>
          <pc:docMk/>
          <pc:sldMk cId="589349007" sldId="713"/>
        </pc:sldMkLst>
      </pc:sldChg>
      <pc:sldChg chg="add del">
        <pc:chgData name="Xu JiaYu" userId="6e36cebadb7d6e49" providerId="LiveId" clId="{F14C28FC-18E4-4DDD-91FA-3E76EC2CB940}" dt="2020-11-22T08:13:35.707" v="287" actId="47"/>
        <pc:sldMkLst>
          <pc:docMk/>
          <pc:sldMk cId="778788230" sldId="714"/>
        </pc:sldMkLst>
      </pc:sldChg>
      <pc:sldChg chg="add del">
        <pc:chgData name="Xu JiaYu" userId="6e36cebadb7d6e49" providerId="LiveId" clId="{F14C28FC-18E4-4DDD-91FA-3E76EC2CB940}" dt="2020-11-22T08:13:35.677" v="286" actId="47"/>
        <pc:sldMkLst>
          <pc:docMk/>
          <pc:sldMk cId="2569229394" sldId="715"/>
        </pc:sldMkLst>
      </pc:sldChg>
      <pc:sldChg chg="add del">
        <pc:chgData name="Xu JiaYu" userId="6e36cebadb7d6e49" providerId="LiveId" clId="{F14C28FC-18E4-4DDD-91FA-3E76EC2CB940}" dt="2020-11-22T08:13:35.643" v="285" actId="47"/>
        <pc:sldMkLst>
          <pc:docMk/>
          <pc:sldMk cId="929054847" sldId="716"/>
        </pc:sldMkLst>
      </pc:sldChg>
      <pc:sldChg chg="add del">
        <pc:chgData name="Xu JiaYu" userId="6e36cebadb7d6e49" providerId="LiveId" clId="{F14C28FC-18E4-4DDD-91FA-3E76EC2CB940}" dt="2020-11-22T08:13:35.608" v="284" actId="47"/>
        <pc:sldMkLst>
          <pc:docMk/>
          <pc:sldMk cId="437349480" sldId="717"/>
        </pc:sldMkLst>
      </pc:sldChg>
      <pc:sldChg chg="add del">
        <pc:chgData name="Xu JiaYu" userId="6e36cebadb7d6e49" providerId="LiveId" clId="{F14C28FC-18E4-4DDD-91FA-3E76EC2CB940}" dt="2020-11-22T08:13:35.575" v="283" actId="47"/>
        <pc:sldMkLst>
          <pc:docMk/>
          <pc:sldMk cId="530832313" sldId="718"/>
        </pc:sldMkLst>
      </pc:sldChg>
      <pc:sldChg chg="add del">
        <pc:chgData name="Xu JiaYu" userId="6e36cebadb7d6e49" providerId="LiveId" clId="{F14C28FC-18E4-4DDD-91FA-3E76EC2CB940}" dt="2020-11-22T08:13:35.542" v="282" actId="47"/>
        <pc:sldMkLst>
          <pc:docMk/>
          <pc:sldMk cId="2534597281" sldId="719"/>
        </pc:sldMkLst>
      </pc:sldChg>
      <pc:sldChg chg="add del">
        <pc:chgData name="Xu JiaYu" userId="6e36cebadb7d6e49" providerId="LiveId" clId="{F14C28FC-18E4-4DDD-91FA-3E76EC2CB940}" dt="2020-11-22T08:13:35.508" v="281" actId="47"/>
        <pc:sldMkLst>
          <pc:docMk/>
          <pc:sldMk cId="972260883" sldId="720"/>
        </pc:sldMkLst>
      </pc:sldChg>
      <pc:sldChg chg="add del">
        <pc:chgData name="Xu JiaYu" userId="6e36cebadb7d6e49" providerId="LiveId" clId="{F14C28FC-18E4-4DDD-91FA-3E76EC2CB940}" dt="2020-11-22T08:13:35.473" v="280" actId="47"/>
        <pc:sldMkLst>
          <pc:docMk/>
          <pc:sldMk cId="1420923759" sldId="721"/>
        </pc:sldMkLst>
      </pc:sldChg>
      <pc:sldChg chg="add del">
        <pc:chgData name="Xu JiaYu" userId="6e36cebadb7d6e49" providerId="LiveId" clId="{F14C28FC-18E4-4DDD-91FA-3E76EC2CB940}" dt="2020-11-22T08:13:35.445" v="279" actId="47"/>
        <pc:sldMkLst>
          <pc:docMk/>
          <pc:sldMk cId="165365494" sldId="722"/>
        </pc:sldMkLst>
      </pc:sldChg>
      <pc:sldChg chg="add del">
        <pc:chgData name="Xu JiaYu" userId="6e36cebadb7d6e49" providerId="LiveId" clId="{F14C28FC-18E4-4DDD-91FA-3E76EC2CB940}" dt="2020-11-22T08:13:35.408" v="278" actId="47"/>
        <pc:sldMkLst>
          <pc:docMk/>
          <pc:sldMk cId="4289384740" sldId="723"/>
        </pc:sldMkLst>
      </pc:sldChg>
      <pc:sldChg chg="add del">
        <pc:chgData name="Xu JiaYu" userId="6e36cebadb7d6e49" providerId="LiveId" clId="{F14C28FC-18E4-4DDD-91FA-3E76EC2CB940}" dt="2020-11-22T08:13:35.375" v="277" actId="47"/>
        <pc:sldMkLst>
          <pc:docMk/>
          <pc:sldMk cId="1322209924" sldId="724"/>
        </pc:sldMkLst>
      </pc:sldChg>
      <pc:sldChg chg="add del">
        <pc:chgData name="Xu JiaYu" userId="6e36cebadb7d6e49" providerId="LiveId" clId="{F14C28FC-18E4-4DDD-91FA-3E76EC2CB940}" dt="2020-11-22T08:13:35.342" v="276" actId="47"/>
        <pc:sldMkLst>
          <pc:docMk/>
          <pc:sldMk cId="1767060558" sldId="725"/>
        </pc:sldMkLst>
      </pc:sldChg>
      <pc:sldChg chg="add del">
        <pc:chgData name="Xu JiaYu" userId="6e36cebadb7d6e49" providerId="LiveId" clId="{F14C28FC-18E4-4DDD-91FA-3E76EC2CB940}" dt="2020-11-22T08:13:35.310" v="275" actId="47"/>
        <pc:sldMkLst>
          <pc:docMk/>
          <pc:sldMk cId="3876044020" sldId="726"/>
        </pc:sldMkLst>
      </pc:sldChg>
      <pc:sldChg chg="add del">
        <pc:chgData name="Xu JiaYu" userId="6e36cebadb7d6e49" providerId="LiveId" clId="{F14C28FC-18E4-4DDD-91FA-3E76EC2CB940}" dt="2020-11-22T08:13:35.275" v="274" actId="47"/>
        <pc:sldMkLst>
          <pc:docMk/>
          <pc:sldMk cId="319483519" sldId="727"/>
        </pc:sldMkLst>
      </pc:sldChg>
      <pc:sldChg chg="add del">
        <pc:chgData name="Xu JiaYu" userId="6e36cebadb7d6e49" providerId="LiveId" clId="{F14C28FC-18E4-4DDD-91FA-3E76EC2CB940}" dt="2020-11-22T08:13:35.245" v="273" actId="47"/>
        <pc:sldMkLst>
          <pc:docMk/>
          <pc:sldMk cId="274722751" sldId="728"/>
        </pc:sldMkLst>
      </pc:sldChg>
      <pc:sldChg chg="add del">
        <pc:chgData name="Xu JiaYu" userId="6e36cebadb7d6e49" providerId="LiveId" clId="{F14C28FC-18E4-4DDD-91FA-3E76EC2CB940}" dt="2020-11-22T08:13:35.212" v="272" actId="47"/>
        <pc:sldMkLst>
          <pc:docMk/>
          <pc:sldMk cId="1721603019" sldId="729"/>
        </pc:sldMkLst>
      </pc:sldChg>
      <pc:sldChg chg="add del">
        <pc:chgData name="Xu JiaYu" userId="6e36cebadb7d6e49" providerId="LiveId" clId="{F14C28FC-18E4-4DDD-91FA-3E76EC2CB940}" dt="2020-11-22T08:13:35.176" v="271" actId="47"/>
        <pc:sldMkLst>
          <pc:docMk/>
          <pc:sldMk cId="2919017699" sldId="730"/>
        </pc:sldMkLst>
      </pc:sldChg>
      <pc:sldChg chg="add del">
        <pc:chgData name="Xu JiaYu" userId="6e36cebadb7d6e49" providerId="LiveId" clId="{F14C28FC-18E4-4DDD-91FA-3E76EC2CB940}" dt="2020-11-22T08:13:35.143" v="270" actId="47"/>
        <pc:sldMkLst>
          <pc:docMk/>
          <pc:sldMk cId="1340855852" sldId="731"/>
        </pc:sldMkLst>
      </pc:sldChg>
      <pc:sldChg chg="add del">
        <pc:chgData name="Xu JiaYu" userId="6e36cebadb7d6e49" providerId="LiveId" clId="{F14C28FC-18E4-4DDD-91FA-3E76EC2CB940}" dt="2020-11-22T08:13:35.111" v="269" actId="47"/>
        <pc:sldMkLst>
          <pc:docMk/>
          <pc:sldMk cId="3167800287" sldId="732"/>
        </pc:sldMkLst>
      </pc:sldChg>
      <pc:sldChg chg="add del">
        <pc:chgData name="Xu JiaYu" userId="6e36cebadb7d6e49" providerId="LiveId" clId="{F14C28FC-18E4-4DDD-91FA-3E76EC2CB940}" dt="2020-11-22T08:13:35.077" v="268" actId="47"/>
        <pc:sldMkLst>
          <pc:docMk/>
          <pc:sldMk cId="913067855" sldId="733"/>
        </pc:sldMkLst>
      </pc:sldChg>
      <pc:sldChg chg="add del">
        <pc:chgData name="Xu JiaYu" userId="6e36cebadb7d6e49" providerId="LiveId" clId="{F14C28FC-18E4-4DDD-91FA-3E76EC2CB940}" dt="2020-11-22T08:13:35.045" v="267" actId="47"/>
        <pc:sldMkLst>
          <pc:docMk/>
          <pc:sldMk cId="2043432711" sldId="734"/>
        </pc:sldMkLst>
      </pc:sldChg>
      <pc:sldChg chg="add del">
        <pc:chgData name="Xu JiaYu" userId="6e36cebadb7d6e49" providerId="LiveId" clId="{F14C28FC-18E4-4DDD-91FA-3E76EC2CB940}" dt="2020-11-22T08:13:35.012" v="266" actId="47"/>
        <pc:sldMkLst>
          <pc:docMk/>
          <pc:sldMk cId="842837743" sldId="735"/>
        </pc:sldMkLst>
      </pc:sldChg>
      <pc:sldChg chg="add del">
        <pc:chgData name="Xu JiaYu" userId="6e36cebadb7d6e49" providerId="LiveId" clId="{F14C28FC-18E4-4DDD-91FA-3E76EC2CB940}" dt="2020-11-22T08:13:34.978" v="265" actId="47"/>
        <pc:sldMkLst>
          <pc:docMk/>
          <pc:sldMk cId="548596986" sldId="736"/>
        </pc:sldMkLst>
      </pc:sldChg>
      <pc:sldChg chg="add del">
        <pc:chgData name="Xu JiaYu" userId="6e36cebadb7d6e49" providerId="LiveId" clId="{F14C28FC-18E4-4DDD-91FA-3E76EC2CB940}" dt="2020-11-22T08:13:34.948" v="264" actId="47"/>
        <pc:sldMkLst>
          <pc:docMk/>
          <pc:sldMk cId="3443744130" sldId="737"/>
        </pc:sldMkLst>
      </pc:sldChg>
      <pc:sldChg chg="add del">
        <pc:chgData name="Xu JiaYu" userId="6e36cebadb7d6e49" providerId="LiveId" clId="{F14C28FC-18E4-4DDD-91FA-3E76EC2CB940}" dt="2020-11-22T08:13:34.913" v="263" actId="47"/>
        <pc:sldMkLst>
          <pc:docMk/>
          <pc:sldMk cId="1512702570" sldId="738"/>
        </pc:sldMkLst>
      </pc:sldChg>
      <pc:sldChg chg="add del">
        <pc:chgData name="Xu JiaYu" userId="6e36cebadb7d6e49" providerId="LiveId" clId="{F14C28FC-18E4-4DDD-91FA-3E76EC2CB940}" dt="2020-11-22T08:13:34.878" v="262" actId="47"/>
        <pc:sldMkLst>
          <pc:docMk/>
          <pc:sldMk cId="1568132483" sldId="739"/>
        </pc:sldMkLst>
      </pc:sldChg>
      <pc:sldChg chg="add del">
        <pc:chgData name="Xu JiaYu" userId="6e36cebadb7d6e49" providerId="LiveId" clId="{F14C28FC-18E4-4DDD-91FA-3E76EC2CB940}" dt="2020-11-22T08:13:34.846" v="261" actId="47"/>
        <pc:sldMkLst>
          <pc:docMk/>
          <pc:sldMk cId="1948232053" sldId="740"/>
        </pc:sldMkLst>
      </pc:sldChg>
      <pc:sldChg chg="add del">
        <pc:chgData name="Xu JiaYu" userId="6e36cebadb7d6e49" providerId="LiveId" clId="{F14C28FC-18E4-4DDD-91FA-3E76EC2CB940}" dt="2020-11-22T08:13:34.346" v="260" actId="47"/>
        <pc:sldMkLst>
          <pc:docMk/>
          <pc:sldMk cId="3611133950" sldId="741"/>
        </pc:sldMkLst>
      </pc:sldChg>
      <pc:sldChg chg="add del">
        <pc:chgData name="Xu JiaYu" userId="6e36cebadb7d6e49" providerId="LiveId" clId="{F14C28FC-18E4-4DDD-91FA-3E76EC2CB940}" dt="2020-11-22T08:13:34.199" v="259" actId="47"/>
        <pc:sldMkLst>
          <pc:docMk/>
          <pc:sldMk cId="1202065417" sldId="742"/>
        </pc:sldMkLst>
      </pc:sldChg>
      <pc:sldChg chg="add del">
        <pc:chgData name="Xu JiaYu" userId="6e36cebadb7d6e49" providerId="LiveId" clId="{F14C28FC-18E4-4DDD-91FA-3E76EC2CB940}" dt="2020-11-22T08:13:34.067" v="258" actId="47"/>
        <pc:sldMkLst>
          <pc:docMk/>
          <pc:sldMk cId="3456959419" sldId="743"/>
        </pc:sldMkLst>
      </pc:sldChg>
      <pc:sldChg chg="add del">
        <pc:chgData name="Xu JiaYu" userId="6e36cebadb7d6e49" providerId="LiveId" clId="{F14C28FC-18E4-4DDD-91FA-3E76EC2CB940}" dt="2020-11-22T08:13:33.906" v="257" actId="47"/>
        <pc:sldMkLst>
          <pc:docMk/>
          <pc:sldMk cId="1978133396" sldId="744"/>
        </pc:sldMkLst>
      </pc:sldChg>
      <pc:sldChg chg="add del">
        <pc:chgData name="Xu JiaYu" userId="6e36cebadb7d6e49" providerId="LiveId" clId="{F14C28FC-18E4-4DDD-91FA-3E76EC2CB940}" dt="2020-11-22T08:13:33.704" v="256" actId="47"/>
        <pc:sldMkLst>
          <pc:docMk/>
          <pc:sldMk cId="1816914955" sldId="745"/>
        </pc:sldMkLst>
      </pc:sldChg>
      <pc:sldChg chg="add del">
        <pc:chgData name="Xu JiaYu" userId="6e36cebadb7d6e49" providerId="LiveId" clId="{F14C28FC-18E4-4DDD-91FA-3E76EC2CB940}" dt="2020-11-22T08:13:31.027" v="255"/>
        <pc:sldMkLst>
          <pc:docMk/>
          <pc:sldMk cId="1991874651" sldId="746"/>
        </pc:sldMkLst>
      </pc:sldChg>
      <pc:sldChg chg="add del">
        <pc:chgData name="Xu JiaYu" userId="6e36cebadb7d6e49" providerId="LiveId" clId="{F14C28FC-18E4-4DDD-91FA-3E76EC2CB940}" dt="2020-11-22T08:13:30.994" v="254"/>
        <pc:sldMkLst>
          <pc:docMk/>
          <pc:sldMk cId="2287503726" sldId="747"/>
        </pc:sldMkLst>
      </pc:sldChg>
      <pc:sldChg chg="add del">
        <pc:chgData name="Xu JiaYu" userId="6e36cebadb7d6e49" providerId="LiveId" clId="{F14C28FC-18E4-4DDD-91FA-3E76EC2CB940}" dt="2020-11-22T08:13:30.961" v="253"/>
        <pc:sldMkLst>
          <pc:docMk/>
          <pc:sldMk cId="845068302" sldId="748"/>
        </pc:sldMkLst>
      </pc:sldChg>
      <pc:sldChg chg="add del">
        <pc:chgData name="Xu JiaYu" userId="6e36cebadb7d6e49" providerId="LiveId" clId="{F14C28FC-18E4-4DDD-91FA-3E76EC2CB940}" dt="2020-11-22T08:13:30.929" v="252"/>
        <pc:sldMkLst>
          <pc:docMk/>
          <pc:sldMk cId="718603189" sldId="749"/>
        </pc:sldMkLst>
      </pc:sldChg>
      <pc:sldChg chg="add del">
        <pc:chgData name="Xu JiaYu" userId="6e36cebadb7d6e49" providerId="LiveId" clId="{F14C28FC-18E4-4DDD-91FA-3E76EC2CB940}" dt="2020-11-22T08:13:30.889" v="251"/>
        <pc:sldMkLst>
          <pc:docMk/>
          <pc:sldMk cId="3927123719" sldId="750"/>
        </pc:sldMkLst>
      </pc:sldChg>
      <pc:sldChg chg="add del">
        <pc:chgData name="Xu JiaYu" userId="6e36cebadb7d6e49" providerId="LiveId" clId="{F14C28FC-18E4-4DDD-91FA-3E76EC2CB940}" dt="2020-11-22T08:13:30.854" v="250"/>
        <pc:sldMkLst>
          <pc:docMk/>
          <pc:sldMk cId="3491125200" sldId="751"/>
        </pc:sldMkLst>
      </pc:sldChg>
      <pc:sldChg chg="add del">
        <pc:chgData name="Xu JiaYu" userId="6e36cebadb7d6e49" providerId="LiveId" clId="{F14C28FC-18E4-4DDD-91FA-3E76EC2CB940}" dt="2020-11-22T08:13:30.822" v="249"/>
        <pc:sldMkLst>
          <pc:docMk/>
          <pc:sldMk cId="3603874333" sldId="752"/>
        </pc:sldMkLst>
      </pc:sldChg>
      <pc:sldChg chg="add del">
        <pc:chgData name="Xu JiaYu" userId="6e36cebadb7d6e49" providerId="LiveId" clId="{F14C28FC-18E4-4DDD-91FA-3E76EC2CB940}" dt="2020-11-22T08:13:30.791" v="248"/>
        <pc:sldMkLst>
          <pc:docMk/>
          <pc:sldMk cId="2060816128" sldId="753"/>
        </pc:sldMkLst>
      </pc:sldChg>
      <pc:sldChg chg="add del">
        <pc:chgData name="Xu JiaYu" userId="6e36cebadb7d6e49" providerId="LiveId" clId="{F14C28FC-18E4-4DDD-91FA-3E76EC2CB940}" dt="2020-11-22T08:13:30.757" v="247"/>
        <pc:sldMkLst>
          <pc:docMk/>
          <pc:sldMk cId="3965243662" sldId="754"/>
        </pc:sldMkLst>
      </pc:sldChg>
      <pc:sldChg chg="add del">
        <pc:chgData name="Xu JiaYu" userId="6e36cebadb7d6e49" providerId="LiveId" clId="{F14C28FC-18E4-4DDD-91FA-3E76EC2CB940}" dt="2020-11-22T08:13:30.722" v="246"/>
        <pc:sldMkLst>
          <pc:docMk/>
          <pc:sldMk cId="2124118913" sldId="755"/>
        </pc:sldMkLst>
      </pc:sldChg>
      <pc:sldChg chg="add del">
        <pc:chgData name="Xu JiaYu" userId="6e36cebadb7d6e49" providerId="LiveId" clId="{F14C28FC-18E4-4DDD-91FA-3E76EC2CB940}" dt="2020-11-22T08:13:30.690" v="245"/>
        <pc:sldMkLst>
          <pc:docMk/>
          <pc:sldMk cId="277208193" sldId="756"/>
        </pc:sldMkLst>
      </pc:sldChg>
      <pc:sldChg chg="add del">
        <pc:chgData name="Xu JiaYu" userId="6e36cebadb7d6e49" providerId="LiveId" clId="{F14C28FC-18E4-4DDD-91FA-3E76EC2CB940}" dt="2020-11-22T08:13:30.657" v="244"/>
        <pc:sldMkLst>
          <pc:docMk/>
          <pc:sldMk cId="1432088816" sldId="757"/>
        </pc:sldMkLst>
      </pc:sldChg>
      <pc:sldChg chg="add del">
        <pc:chgData name="Xu JiaYu" userId="6e36cebadb7d6e49" providerId="LiveId" clId="{F14C28FC-18E4-4DDD-91FA-3E76EC2CB940}" dt="2020-11-22T08:13:30.624" v="243"/>
        <pc:sldMkLst>
          <pc:docMk/>
          <pc:sldMk cId="4163987386" sldId="758"/>
        </pc:sldMkLst>
      </pc:sldChg>
      <pc:sldChg chg="add del">
        <pc:chgData name="Xu JiaYu" userId="6e36cebadb7d6e49" providerId="LiveId" clId="{F14C28FC-18E4-4DDD-91FA-3E76EC2CB940}" dt="2020-11-22T08:13:30.591" v="242"/>
        <pc:sldMkLst>
          <pc:docMk/>
          <pc:sldMk cId="420913746" sldId="759"/>
        </pc:sldMkLst>
      </pc:sldChg>
      <pc:sldChg chg="add del">
        <pc:chgData name="Xu JiaYu" userId="6e36cebadb7d6e49" providerId="LiveId" clId="{F14C28FC-18E4-4DDD-91FA-3E76EC2CB940}" dt="2020-11-22T08:13:30.557" v="241"/>
        <pc:sldMkLst>
          <pc:docMk/>
          <pc:sldMk cId="3428971733" sldId="760"/>
        </pc:sldMkLst>
      </pc:sldChg>
      <pc:sldChg chg="add del">
        <pc:chgData name="Xu JiaYu" userId="6e36cebadb7d6e49" providerId="LiveId" clId="{F14C28FC-18E4-4DDD-91FA-3E76EC2CB940}" dt="2020-11-22T08:13:30.525" v="240"/>
        <pc:sldMkLst>
          <pc:docMk/>
          <pc:sldMk cId="2805543511" sldId="761"/>
        </pc:sldMkLst>
      </pc:sldChg>
      <pc:sldChg chg="add del">
        <pc:chgData name="Xu JiaYu" userId="6e36cebadb7d6e49" providerId="LiveId" clId="{F14C28FC-18E4-4DDD-91FA-3E76EC2CB940}" dt="2020-11-22T08:13:30.493" v="239"/>
        <pc:sldMkLst>
          <pc:docMk/>
          <pc:sldMk cId="3470408275" sldId="762"/>
        </pc:sldMkLst>
      </pc:sldChg>
      <pc:sldChg chg="add del">
        <pc:chgData name="Xu JiaYu" userId="6e36cebadb7d6e49" providerId="LiveId" clId="{F14C28FC-18E4-4DDD-91FA-3E76EC2CB940}" dt="2020-11-22T08:13:30.459" v="238"/>
        <pc:sldMkLst>
          <pc:docMk/>
          <pc:sldMk cId="4076493478" sldId="763"/>
        </pc:sldMkLst>
      </pc:sldChg>
      <pc:sldChg chg="add del">
        <pc:chgData name="Xu JiaYu" userId="6e36cebadb7d6e49" providerId="LiveId" clId="{F14C28FC-18E4-4DDD-91FA-3E76EC2CB940}" dt="2020-11-22T08:13:30.430" v="237"/>
        <pc:sldMkLst>
          <pc:docMk/>
          <pc:sldMk cId="533950325" sldId="764"/>
        </pc:sldMkLst>
      </pc:sldChg>
      <pc:sldChg chg="add del">
        <pc:chgData name="Xu JiaYu" userId="6e36cebadb7d6e49" providerId="LiveId" clId="{F14C28FC-18E4-4DDD-91FA-3E76EC2CB940}" dt="2020-11-22T08:13:29.927" v="236"/>
        <pc:sldMkLst>
          <pc:docMk/>
          <pc:sldMk cId="4141225493" sldId="7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2C085-BA79-4186-981C-BFD50A6F8DEA}" type="datetimeFigureOut">
              <a:rPr lang="zh-CN" altLang="en-US" smtClean="0"/>
              <a:t>2020/12/4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8E826-AE0B-4055-8F34-CA26F130D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89637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67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  <a:t>‹#›</a:t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691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b="0" smtClean="0">
                <a:latin typeface="Arial" panose="020B0604020202020204" pitchFamily="34" charset="0"/>
              </a:rPr>
              <a:t>4</a:t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5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b="0" smtClean="0">
                <a:latin typeface="Arial" panose="020B0604020202020204" pitchFamily="34" charset="0"/>
              </a:rPr>
              <a:t>5</a:t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5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/>
          <p:cNvGrpSpPr/>
          <p:nvPr/>
        </p:nvGrpSpPr>
        <p:grpSpPr>
          <a:xfrm>
            <a:off x="228600" y="3587750"/>
            <a:ext cx="8610600" cy="201613"/>
            <a:chOff x="144" y="1680"/>
            <a:chExt cx="5424" cy="144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1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2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fld id="{9A0DB2DC-4C9A-4742-B13C-FB6460FD3503}" type="slidenum">
              <a:rPr lang="en-US" altLang="zh-CN" sz="1000" b="0" dirty="0">
                <a:latin typeface="Verdana" panose="020B0604030504040204" pitchFamily="34" charset="0"/>
              </a:rPr>
              <a:t>‹#›</a:t>
            </a:fld>
            <a:endParaRPr lang="en-US" altLang="zh-CN" sz="10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242888"/>
            <a:ext cx="2057400" cy="63738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242888"/>
            <a:ext cx="6019800" cy="63738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-242888"/>
            <a:ext cx="8229600" cy="63738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2888"/>
            <a:ext cx="8229600" cy="11398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mailto:luguangm@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42887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8"/>
          <p:cNvSpPr/>
          <p:nvPr/>
        </p:nvSpPr>
        <p:spPr>
          <a:xfrm>
            <a:off x="457200" y="908050"/>
            <a:ext cx="80772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6759575" y="6491288"/>
            <a:ext cx="2384425" cy="366713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17"/>
              </a:rPr>
              <a:t>luguangm@</a:t>
            </a:r>
            <a:r>
              <a:rPr kumimoji="0" lang="en-US" altLang="zh-CN" sz="1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hit.edu.cn</a:t>
            </a:r>
            <a:endParaRPr kumimoji="0" lang="zh-CN" altLang="en-US" sz="18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8280921" y="8620"/>
            <a:ext cx="863587" cy="89943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anose="02010600030101010101" pitchFamily="2" charset="-122"/>
              </a:r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/</a:t>
            </a:r>
            <a:r>
              <a:rPr lang="en-IE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  <a:r>
              <a:rPr lang="en-US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28531" y="6561348"/>
            <a:ext cx="1355137" cy="2896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Blip>
          <a:blip r:embed="rId19"/>
        </a:buBlip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20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Blip>
          <a:blip r:embed="rId19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9093" y="4584065"/>
            <a:ext cx="8424863" cy="54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5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卢光明</a:t>
            </a:r>
            <a:endParaRPr kumimoji="0" lang="en-US" altLang="zh-CN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-13216" y="1908522"/>
            <a:ext cx="8893175" cy="12911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buFontTx/>
              <a:buNone/>
              <a:defRPr/>
            </a:pPr>
            <a:r>
              <a:rPr kumimoji="0" lang="zh-CN" altLang="en-US" sz="4400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汇编语言程序设计</a:t>
            </a:r>
            <a:endParaRPr kumimoji="0" lang="en-US" altLang="zh-CN" sz="4400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algn="ctr" defTabSz="685800">
              <a:lnSpc>
                <a:spcPct val="80000"/>
              </a:lnSpc>
              <a:spcBef>
                <a:spcPts val="900"/>
              </a:spcBef>
              <a:buClr>
                <a:srgbClr val="663300"/>
              </a:buClr>
              <a:buSzPct val="75000"/>
              <a:defRPr/>
            </a:pPr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实验三：子程序和宏设计实例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2" y="0"/>
            <a:ext cx="5262486" cy="112474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845" y="1522481"/>
            <a:ext cx="8424936" cy="1254430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zh-CN" altLang="en-US" sz="2000" dirty="0">
                <a:ea typeface="宋体" panose="02010600030101010101" pitchFamily="2" charset="-122"/>
                <a:cs typeface="宋体" panose="02010600030101010101" pitchFamily="2" charset="-122"/>
              </a:rPr>
              <a:t>将数据段的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000" dirty="0">
                <a:ea typeface="宋体" panose="02010600030101010101" pitchFamily="2" charset="-122"/>
                <a:cs typeface="宋体" panose="02010600030101010101" pitchFamily="2" charset="-122"/>
              </a:rPr>
              <a:t>个字节类型无符号数分别转换成二进制和十六进制，并显示在屏幕上。</a:t>
            </a:r>
          </a:p>
          <a:p>
            <a:pPr marL="0" lvl="1" indent="0" algn="just">
              <a:buNone/>
            </a:pPr>
            <a:r>
              <a:rPr lang="zh-CN" altLang="en-US" sz="2000" dirty="0">
                <a:ea typeface="宋体" panose="02010600030101010101" pitchFamily="2" charset="-122"/>
                <a:cs typeface="宋体" panose="02010600030101010101" pitchFamily="2" charset="-122"/>
              </a:rPr>
              <a:t>要求：程序必须用到宏或子程序。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845" y="980728"/>
            <a:ext cx="4794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必做题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1540" y="296652"/>
            <a:ext cx="648072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实验三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A9F7FBD-2FAE-4A95-BC4F-5FA39AE059A6}"/>
              </a:ext>
            </a:extLst>
          </p:cNvPr>
          <p:cNvSpPr/>
          <p:nvPr/>
        </p:nvSpPr>
        <p:spPr>
          <a:xfrm>
            <a:off x="648264" y="3999937"/>
            <a:ext cx="80641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zh-CN" altLang="en-US" b="0" dirty="0">
                <a:latin typeface="+mn-lt"/>
              </a:rPr>
              <a:t>屏幕上输出一个字符指令：</a:t>
            </a:r>
            <a:endParaRPr lang="en-US" altLang="zh-CN" b="0" dirty="0">
              <a:latin typeface="+mn-lt"/>
            </a:endParaRPr>
          </a:p>
          <a:p>
            <a:pPr marL="0" lvl="1" indent="0">
              <a:buNone/>
            </a:pPr>
            <a:r>
              <a:rPr lang="pt-BR" altLang="zh-CN" b="0" dirty="0">
                <a:latin typeface="+mn-lt"/>
              </a:rPr>
              <a:t>MOV DL,AH	</a:t>
            </a:r>
            <a:r>
              <a:rPr lang="zh-CN" altLang="en-US" b="0" dirty="0">
                <a:latin typeface="+mn-lt"/>
              </a:rPr>
              <a:t>；待输出字符的</a:t>
            </a:r>
            <a:r>
              <a:rPr lang="en-US" altLang="zh-CN" b="0" dirty="0">
                <a:latin typeface="+mn-lt"/>
              </a:rPr>
              <a:t>ASCII</a:t>
            </a:r>
            <a:r>
              <a:rPr lang="zh-CN" altLang="en-US" b="0" dirty="0">
                <a:latin typeface="+mn-lt"/>
              </a:rPr>
              <a:t>码</a:t>
            </a:r>
            <a:endParaRPr lang="pt-BR" altLang="zh-CN" b="0" dirty="0">
              <a:latin typeface="+mn-lt"/>
            </a:endParaRPr>
          </a:p>
          <a:p>
            <a:pPr marL="0" lvl="1" indent="0">
              <a:buNone/>
            </a:pPr>
            <a:r>
              <a:rPr lang="pt-BR" altLang="zh-CN" b="0" dirty="0">
                <a:latin typeface="+mn-lt"/>
              </a:rPr>
              <a:t>MOV AH,02H	</a:t>
            </a:r>
            <a:r>
              <a:rPr lang="zh-CN" altLang="en-US" b="0" dirty="0">
                <a:latin typeface="+mn-lt"/>
              </a:rPr>
              <a:t>；功能号</a:t>
            </a:r>
            <a:r>
              <a:rPr lang="en-US" altLang="zh-CN" b="0" dirty="0">
                <a:latin typeface="+mn-lt"/>
              </a:rPr>
              <a:t>02</a:t>
            </a:r>
            <a:r>
              <a:rPr lang="zh-CN" altLang="en-US" b="0" dirty="0">
                <a:latin typeface="+mn-lt"/>
              </a:rPr>
              <a:t>送</a:t>
            </a:r>
            <a:r>
              <a:rPr lang="en-US" altLang="zh-CN" b="0" dirty="0">
                <a:latin typeface="+mn-lt"/>
              </a:rPr>
              <a:t>AH</a:t>
            </a:r>
            <a:endParaRPr lang="pt-BR" altLang="zh-CN" b="0" dirty="0">
              <a:latin typeface="+mn-lt"/>
            </a:endParaRPr>
          </a:p>
          <a:p>
            <a:pPr marL="0" lvl="1" indent="0">
              <a:buNone/>
            </a:pPr>
            <a:r>
              <a:rPr lang="pt-BR" altLang="zh-CN" b="0" dirty="0">
                <a:latin typeface="+mn-lt"/>
              </a:rPr>
              <a:t>INT </a:t>
            </a:r>
            <a:r>
              <a:rPr lang="pt-BR" altLang="zh-CN" b="0" dirty="0" smtClean="0">
                <a:latin typeface="+mn-lt"/>
              </a:rPr>
              <a:t>21H</a:t>
            </a:r>
          </a:p>
          <a:p>
            <a:pPr marL="0" lvl="1" indent="0">
              <a:buNone/>
            </a:pPr>
            <a:endParaRPr lang="pt-BR" altLang="zh-CN" b="0" dirty="0" smtClean="0">
              <a:latin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5BDFC03-E24D-4025-A247-9B043F256B27}"/>
              </a:ext>
            </a:extLst>
          </p:cNvPr>
          <p:cNvSpPr txBox="1"/>
          <p:nvPr/>
        </p:nvSpPr>
        <p:spPr>
          <a:xfrm>
            <a:off x="648264" y="2776957"/>
            <a:ext cx="71640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 algn="just">
              <a:spcBef>
                <a:spcPct val="0"/>
              </a:spcBef>
              <a:buNone/>
            </a:pPr>
            <a:r>
              <a:rPr lang="en-US" altLang="zh-CN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 Segment</a:t>
            </a:r>
          </a:p>
          <a:p>
            <a:pPr marL="0" lvl="1" indent="0" algn="just">
              <a:spcBef>
                <a:spcPct val="0"/>
              </a:spcBef>
              <a:buNone/>
            </a:pPr>
            <a:r>
              <a:rPr lang="en-US" altLang="zh-CN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Number     </a:t>
            </a:r>
            <a:r>
              <a:rPr lang="en-US" altLang="zh-CN" sz="2400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db</a:t>
            </a:r>
            <a:r>
              <a:rPr lang="en-US" altLang="zh-CN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117, 36, 77</a:t>
            </a:r>
          </a:p>
          <a:p>
            <a:pPr marL="0" lvl="1" indent="0" algn="just">
              <a:spcBef>
                <a:spcPct val="0"/>
              </a:spcBef>
              <a:buNone/>
            </a:pPr>
            <a:r>
              <a:rPr lang="en-US" altLang="zh-CN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 Ends</a:t>
            </a:r>
          </a:p>
        </p:txBody>
      </p:sp>
    </p:spTree>
    <p:extLst>
      <p:ext uri="{BB962C8B-B14F-4D97-AF65-F5344CB8AC3E}">
        <p14:creationId xmlns:p14="http://schemas.microsoft.com/office/powerpoint/2010/main" val="163530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1540" y="296652"/>
            <a:ext cx="648072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实验三</a:t>
            </a:r>
          </a:p>
        </p:txBody>
      </p:sp>
      <p:sp>
        <p:nvSpPr>
          <p:cNvPr id="10" name="矩形 9"/>
          <p:cNvSpPr/>
          <p:nvPr/>
        </p:nvSpPr>
        <p:spPr>
          <a:xfrm>
            <a:off x="611560" y="1124744"/>
            <a:ext cx="8100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dirty="0">
                <a:solidFill>
                  <a:srgbClr val="FF0000"/>
                </a:solidFill>
              </a:rPr>
              <a:t>选做题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  <a:p>
            <a:pPr algn="just" eaLnBrk="0" hangingPunct="0"/>
            <a:endParaRPr lang="zh-CN" altLang="en-US" dirty="0">
              <a:solidFill>
                <a:srgbClr val="FF0000"/>
              </a:solidFill>
            </a:endParaRPr>
          </a:p>
          <a:p>
            <a:pPr algn="just" eaLnBrk="0" hangingPunct="0"/>
            <a:r>
              <a:rPr lang="zh-CN" altLang="en-US" b="0" dirty="0">
                <a:solidFill>
                  <a:srgbClr val="000000"/>
                </a:solidFill>
              </a:rPr>
              <a:t>求斐波拉契数</a:t>
            </a:r>
          </a:p>
          <a:p>
            <a:pPr marL="342900" indent="-342900" algn="just" eaLnBrk="0" hangingPunct="0"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000000"/>
                </a:solidFill>
              </a:rPr>
              <a:t>程序接受用户输入的</a:t>
            </a:r>
            <a:r>
              <a:rPr lang="en-US" altLang="zh-CN" b="0" dirty="0">
                <a:solidFill>
                  <a:srgbClr val="000000"/>
                </a:solidFill>
              </a:rPr>
              <a:t>n</a:t>
            </a:r>
            <a:r>
              <a:rPr lang="zh-CN" altLang="en-US" b="0" dirty="0">
                <a:solidFill>
                  <a:srgbClr val="000000"/>
                </a:solidFill>
              </a:rPr>
              <a:t>值，</a:t>
            </a:r>
            <a:r>
              <a:rPr lang="en-US" altLang="zh-CN" b="0" dirty="0">
                <a:solidFill>
                  <a:srgbClr val="000000"/>
                </a:solidFill>
              </a:rPr>
              <a:t>n</a:t>
            </a:r>
            <a:r>
              <a:rPr lang="zh-CN" altLang="en-US" b="0" dirty="0">
                <a:solidFill>
                  <a:srgbClr val="000000"/>
                </a:solidFill>
              </a:rPr>
              <a:t>值范围为</a:t>
            </a:r>
            <a:r>
              <a:rPr lang="en-US" altLang="zh-CN" b="0" dirty="0">
                <a:solidFill>
                  <a:srgbClr val="000000"/>
                </a:solidFill>
              </a:rPr>
              <a:t>1-20</a:t>
            </a:r>
          </a:p>
          <a:p>
            <a:pPr marL="342900" indent="-342900" algn="just" eaLnBrk="0" hangingPunct="0"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000000"/>
                </a:solidFill>
              </a:rPr>
              <a:t>根据给定</a:t>
            </a:r>
            <a:r>
              <a:rPr lang="en-US" altLang="zh-CN" b="0" dirty="0">
                <a:solidFill>
                  <a:srgbClr val="000000"/>
                </a:solidFill>
              </a:rPr>
              <a:t>n</a:t>
            </a:r>
            <a:r>
              <a:rPr lang="zh-CN" altLang="en-US" b="0" dirty="0">
                <a:solidFill>
                  <a:srgbClr val="000000"/>
                </a:solidFill>
              </a:rPr>
              <a:t>值，计算斐波拉契数</a:t>
            </a:r>
            <a:endParaRPr lang="en-US" altLang="zh-CN" b="0" dirty="0">
              <a:solidFill>
                <a:srgbClr val="000000"/>
              </a:solidFill>
            </a:endParaRPr>
          </a:p>
          <a:p>
            <a:pPr marL="342900" indent="-342900" algn="just" eaLnBrk="0" hangingPunct="0"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000000"/>
                </a:solidFill>
              </a:rPr>
              <a:t>斐波拉契数定义</a:t>
            </a:r>
            <a:r>
              <a:rPr lang="en-US" altLang="zh-CN" b="0" dirty="0">
                <a:solidFill>
                  <a:srgbClr val="000000"/>
                </a:solidFill>
              </a:rPr>
              <a:t>:</a:t>
            </a:r>
          </a:p>
          <a:p>
            <a:pPr marL="1257300" lvl="2" indent="-342900" algn="just" eaLnBrk="0" hangingPunct="0"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en-US" altLang="zh-CN" b="0" dirty="0">
                <a:solidFill>
                  <a:srgbClr val="000000"/>
                </a:solidFill>
              </a:rPr>
              <a:t>FIB(1) = 1</a:t>
            </a:r>
          </a:p>
          <a:p>
            <a:pPr marL="1257300" lvl="2" indent="-342900" algn="just" eaLnBrk="0" hangingPunct="0"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en-US" altLang="zh-CN" b="0" dirty="0">
                <a:solidFill>
                  <a:srgbClr val="000000"/>
                </a:solidFill>
              </a:rPr>
              <a:t>FIB(2) = 1</a:t>
            </a:r>
          </a:p>
          <a:p>
            <a:pPr marL="1257300" lvl="2" indent="-342900" algn="just" eaLnBrk="0" hangingPunct="0"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en-US" altLang="zh-CN" b="0" dirty="0">
                <a:solidFill>
                  <a:srgbClr val="000000"/>
                </a:solidFill>
              </a:rPr>
              <a:t>FIB(n) = FIB(n-2) + FIB(n-1)  (n&gt;2)</a:t>
            </a:r>
          </a:p>
          <a:p>
            <a:pPr algn="just" eaLnBrk="0" hangingPunct="0"/>
            <a:endParaRPr lang="en-US" altLang="zh-CN" b="0" dirty="0">
              <a:solidFill>
                <a:srgbClr val="000000"/>
              </a:solidFill>
            </a:endParaRPr>
          </a:p>
          <a:p>
            <a:pPr algn="just" eaLnBrk="0" hangingPunct="0"/>
            <a:endParaRPr lang="en-US" altLang="zh-CN" b="0" dirty="0">
              <a:solidFill>
                <a:srgbClr val="000000"/>
              </a:solidFill>
            </a:endParaRPr>
          </a:p>
          <a:p>
            <a:pPr algn="just" eaLnBrk="0" hangingPunct="0"/>
            <a:endParaRPr lang="zh-CN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6633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575556" y="1088740"/>
            <a:ext cx="8676964" cy="5220580"/>
          </a:xfrm>
        </p:spPr>
        <p:txBody>
          <a:bodyPr/>
          <a:lstStyle/>
          <a:p>
            <a:pPr marL="0" lvl="1" indent="0" algn="just">
              <a:spcBef>
                <a:spcPct val="0"/>
              </a:spcBef>
              <a:buNone/>
            </a:pPr>
            <a:r>
              <a:rPr lang="zh-CN" altLang="en-US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选做题</a:t>
            </a:r>
            <a:r>
              <a:rPr lang="en-US" altLang="zh-CN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lang="zh-CN" altLang="en-US" b="1" kern="1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lvl="1" indent="-342900"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给定一串字符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STR_ALL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，再给定一串子字符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SUB_STR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，从字串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中查询子字串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SUB_STR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出现的次数，并打印在屏幕上。</a:t>
            </a:r>
          </a:p>
          <a:p>
            <a:pPr marL="342900" lvl="1" indent="-342900"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要求：程序中必须用到宏和子程序。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en-US" altLang="zh-CN" dirty="0"/>
          </a:p>
          <a:p>
            <a:pPr marL="0" lvl="1" indent="0">
              <a:buNone/>
            </a:pPr>
            <a:r>
              <a:rPr lang="en-US" altLang="zh-CN" sz="2000" dirty="0"/>
              <a:t>DATAS SEGMENT</a:t>
            </a:r>
          </a:p>
          <a:p>
            <a:pPr marL="0" lvl="1" indent="0">
              <a:buNone/>
            </a:pPr>
            <a:r>
              <a:rPr lang="en-US" altLang="zh-CN" sz="2000" dirty="0"/>
              <a:t>    STR_ALL db “straadrcdaddadfe$"</a:t>
            </a:r>
          </a:p>
          <a:p>
            <a:pPr marL="0" lvl="1" indent="0">
              <a:buNone/>
            </a:pPr>
            <a:r>
              <a:rPr lang="en-US" altLang="zh-CN" sz="2000" dirty="0"/>
              <a:t>    SUB_STR db 'ad'</a:t>
            </a:r>
          </a:p>
          <a:p>
            <a:pPr marL="0" lvl="1" indent="0">
              <a:buNone/>
            </a:pPr>
            <a:r>
              <a:rPr lang="en-US" altLang="zh-CN" sz="2000" dirty="0"/>
              <a:t>    COUNT db 0</a:t>
            </a:r>
          </a:p>
          <a:p>
            <a:pPr marL="0" lvl="1" indent="0">
              <a:buNone/>
            </a:pPr>
            <a:r>
              <a:rPr lang="en-US" altLang="zh-CN" sz="2000" dirty="0"/>
              <a:t>DATAS ENDS</a:t>
            </a:r>
          </a:p>
          <a:p>
            <a:pPr marL="0" lvl="1" indent="0">
              <a:buNone/>
            </a:pPr>
            <a:endParaRPr lang="zh-CN" altLang="en-US" dirty="0"/>
          </a:p>
          <a:p>
            <a:pPr marL="0" lvl="1" indent="0">
              <a:buNone/>
            </a:pP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31540" y="296652"/>
            <a:ext cx="648072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实验三</a:t>
            </a:r>
          </a:p>
        </p:txBody>
      </p:sp>
    </p:spTree>
    <p:extLst>
      <p:ext uri="{BB962C8B-B14F-4D97-AF65-F5344CB8AC3E}">
        <p14:creationId xmlns:p14="http://schemas.microsoft.com/office/powerpoint/2010/main" val="11657492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1540" y="296652"/>
            <a:ext cx="648072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实验三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93" y="989405"/>
            <a:ext cx="6012414" cy="557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370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FF0000"/>
      </a:hlink>
      <a:folHlink>
        <a:srgbClr val="996633"/>
      </a:folHlink>
    </a:clrScheme>
    <a:fontScheme name="Level">
      <a:majorFont>
        <a:latin typeface="Times New Roman"/>
        <a:ea typeface="隶书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FF00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10150</TotalTime>
  <Words>296</Words>
  <Application>Microsoft Office PowerPoint</Application>
  <PresentationFormat>全屏显示(4:3)</PresentationFormat>
  <Paragraphs>38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Level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哈尔滨工业大学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陈磊工作总结</dc:title>
  <dc:creator>陈磊</dc:creator>
  <cp:lastModifiedBy>xb21cn</cp:lastModifiedBy>
  <cp:revision>790</cp:revision>
  <dcterms:created xsi:type="dcterms:W3CDTF">2004-04-02T12:11:00Z</dcterms:created>
  <dcterms:modified xsi:type="dcterms:W3CDTF">2020-12-04T14:13:19Z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  <property fmtid="{D5CDD505-2E9C-101B-9397-08002B2CF9AE}" pid="3" name="KSOProductBuildVer">
    <vt:lpwstr>2052-11.1.0.8980</vt:lpwstr>
  </property>
</Properties>
</file>