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sldIdLst>
    <p:sldId id="260" r:id="rId4"/>
    <p:sldId id="261" r:id="rId5"/>
    <p:sldId id="270" r:id="rId6"/>
    <p:sldId id="269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mailto:luguangm@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hyperlink" Target="mailto:luguangm@" TargetMode="Externa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hyperlink" Target="mailto:luguangm@" TargetMode="Externa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8"/>
          <a:srcRect l="9596"/>
          <a:stretch>
            <a:fillRect/>
          </a:stretch>
        </p:blipFill>
        <p:spPr>
          <a:xfrm>
            <a:off x="337096" y="6473825"/>
            <a:ext cx="302260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9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8"/>
          <a:srcRect l="9596"/>
          <a:stretch>
            <a:fillRect/>
          </a:stretch>
        </p:blipFill>
        <p:spPr>
          <a:xfrm>
            <a:off x="337096" y="6473825"/>
            <a:ext cx="302260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9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8"/>
          <a:srcRect l="9596"/>
          <a:stretch>
            <a:fillRect/>
          </a:stretch>
        </p:blipFill>
        <p:spPr>
          <a:xfrm>
            <a:off x="337096" y="6473825"/>
            <a:ext cx="302260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9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631951" y="1843088"/>
            <a:ext cx="8893175" cy="632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实验二：分支程序与循环程序设计</a:t>
            </a:r>
          </a:p>
        </p:txBody>
      </p:sp>
      <p:pic>
        <p:nvPicPr>
          <p:cNvPr id="3076" name="Picture 8" descr="logo"/>
          <p:cNvPicPr>
            <a:picLocks noChangeAspect="1"/>
          </p:cNvPicPr>
          <p:nvPr/>
        </p:nvPicPr>
        <p:blipFill>
          <a:blip r:embed="rId2"/>
          <a:srcRect l="9596"/>
          <a:stretch>
            <a:fillRect/>
          </a:stretch>
        </p:blipFill>
        <p:spPr>
          <a:xfrm>
            <a:off x="1524000" y="1"/>
            <a:ext cx="6445250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dirty="0"/>
              <a:t>编写程序实现计算其绝对值,将结果保存于原处</a:t>
            </a:r>
          </a:p>
          <a:p>
            <a:pPr lvl="1"/>
            <a:r>
              <a:rPr lang="zh-CN" altLang="en-US" dirty="0">
                <a:sym typeface="+mn-ea"/>
              </a:rPr>
              <a:t>数据段定义如下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DATA SEGMENT</a:t>
            </a:r>
            <a:endParaRPr lang="en-US" altLang="zh-CN" dirty="0"/>
          </a:p>
          <a:p>
            <a:pPr marL="457200" lvl="1" indent="266700" latinLnBrk="0"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		X DW -100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DATA ENDS</a:t>
            </a:r>
            <a:endParaRPr lang="zh-CN" altLang="en-US" dirty="0"/>
          </a:p>
          <a:p>
            <a:pPr lvl="1"/>
            <a:r>
              <a:rPr lang="zh-CN" altLang="en-US" dirty="0"/>
              <a:t>要求：</a:t>
            </a:r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dirty="0"/>
              <a:t>完成代码的编写以及调试，通过</a:t>
            </a:r>
            <a:r>
              <a:rPr lang="en-US" altLang="zh-CN" dirty="0"/>
              <a:t>DEBUG</a:t>
            </a:r>
            <a:r>
              <a:rPr lang="zh-CN" altLang="en-US" dirty="0"/>
              <a:t>查看程序运行后寄存器中值是否正确。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编写程序</a:t>
            </a:r>
            <a:r>
              <a:rPr lang="zh-CN" altLang="en-US" dirty="0"/>
              <a:t>通过循环将数组</a:t>
            </a:r>
            <a:r>
              <a:rPr lang="en-US" altLang="zh-CN" dirty="0"/>
              <a:t>ORG</a:t>
            </a:r>
            <a:r>
              <a:rPr lang="zh-CN" altLang="en-US" dirty="0"/>
              <a:t>中的非负值复制到数组</a:t>
            </a:r>
            <a:r>
              <a:rPr lang="en-US" altLang="zh-CN" dirty="0"/>
              <a:t>DST</a:t>
            </a:r>
            <a:r>
              <a:rPr lang="zh-CN" altLang="en-US" dirty="0"/>
              <a:t>中</a:t>
            </a:r>
            <a:endParaRPr dirty="0"/>
          </a:p>
          <a:p>
            <a:pPr lvl="1"/>
            <a:r>
              <a:rPr lang="zh-CN" altLang="en-US" dirty="0">
                <a:sym typeface="+mn-ea"/>
              </a:rPr>
              <a:t>数据段定义如下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DATA SEGEMENT 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	ORG DB 0,-1,2,-3,4,-5,6,-7,8,-9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	DST DB 10 DUP(?)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DATA ENDS</a:t>
            </a:r>
            <a:endParaRPr lang="zh-CN" altLang="en-US" dirty="0"/>
          </a:p>
          <a:p>
            <a:pPr lvl="1"/>
            <a:r>
              <a:rPr lang="zh-CN" altLang="en-US" dirty="0"/>
              <a:t>要求</a:t>
            </a:r>
            <a:r>
              <a:rPr lang="en-US" altLang="zh-CN" dirty="0"/>
              <a:t>:</a:t>
            </a:r>
            <a:endParaRPr lang="en-US" altLang="zh-CN" dirty="0">
              <a:sym typeface="+mn-ea"/>
            </a:endParaRPr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dirty="0"/>
              <a:t>完成代码的编写以及调试，通过</a:t>
            </a:r>
            <a:r>
              <a:rPr lang="en-US" altLang="zh-CN" dirty="0"/>
              <a:t>DEBUG</a:t>
            </a:r>
            <a:r>
              <a:rPr lang="zh-CN" altLang="en-US" dirty="0"/>
              <a:t>查看程序运行后寄存器中值是否正确。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选做题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dirty="0"/>
              <a:t>分段统计学生成绩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76,83,82,94,76,63,88,91,59,100,68,75,57,72,66,88,100</a:t>
            </a:r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学生的成绩如上，编写程序分别统计分数低于60分、60~70分、70~80分、80~90分、90~99分、100分的人数，分别存储到s5—s10单元中。</a:t>
            </a:r>
          </a:p>
          <a:p>
            <a:pPr lvl="1"/>
            <a:r>
              <a:rPr lang="zh-CN" altLang="en-US" dirty="0"/>
              <a:t>要求：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完成代码的编写以及调试，通过DEBUG显示程序运行后对应寄存器中值。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dirty="0"/>
              <a:t>.分类统计字符个数</a:t>
            </a:r>
          </a:p>
          <a:p>
            <a:pPr lvl="1"/>
            <a:r>
              <a:rPr lang="zh-CN" altLang="en-US" dirty="0"/>
              <a:t>程序接收用户输入的一行字符串(字符串长度不超过50，并且字符串以回车符作为结束)，按字母、数字以及其他字符三类进行分类计数，将计数结果分别存储到以letter、digit和others为名的存储单元中</a:t>
            </a:r>
          </a:p>
          <a:p>
            <a:pPr lvl="1"/>
            <a:r>
              <a:rPr lang="zh-CN" altLang="en-US" dirty="0"/>
              <a:t>要求：</a:t>
            </a:r>
          </a:p>
          <a:p>
            <a:pPr lvl="2"/>
            <a:r>
              <a:rPr lang="zh-CN" sz="2400" dirty="0">
                <a:sym typeface="+mn-ea"/>
              </a:rPr>
              <a:t>完成代码的编写以及调试，通过</a:t>
            </a:r>
            <a:r>
              <a:rPr lang="en-US" altLang="zh-CN" sz="2400" dirty="0">
                <a:sym typeface="+mn-ea"/>
              </a:rPr>
              <a:t>DEBUG</a:t>
            </a:r>
            <a:r>
              <a:rPr lang="zh-CN" altLang="en-US" sz="2400" dirty="0">
                <a:sym typeface="+mn-ea"/>
              </a:rPr>
              <a:t>显示程序运行后寄存器中值</a:t>
            </a:r>
          </a:p>
          <a:p>
            <a:pPr lvl="1"/>
            <a:r>
              <a:rPr lang="zh-CN" altLang="en-US" dirty="0"/>
              <a:t>提示：</a:t>
            </a:r>
          </a:p>
          <a:p>
            <a:pPr lvl="2"/>
            <a:r>
              <a:rPr lang="en-US" altLang="zh-CN" sz="2400" dirty="0"/>
              <a:t>程序可以0AH功能将输入字符直接送至缓冲区，再逐个取出进行分类计数。也可以采用01H功能在接受字符后</a:t>
            </a:r>
            <a:r>
              <a:rPr lang="zh-CN" altLang="en-US" sz="2400" dirty="0"/>
              <a:t>先</a:t>
            </a:r>
            <a:r>
              <a:rPr lang="en-US" altLang="zh-CN" sz="2400" dirty="0" err="1"/>
              <a:t>分类计数再存入缓存区中</a:t>
            </a:r>
            <a:r>
              <a:rPr lang="en-US" altLang="zh-CN" sz="2400" dirty="0"/>
              <a:t>。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kern="0" dirty="0"/>
              <a:t>选做题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290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Arial</vt:lpstr>
      <vt:lpstr>Times New Roman</vt:lpstr>
      <vt:lpstr>Verdana</vt:lpstr>
      <vt:lpstr>Wingdings</vt:lpstr>
      <vt:lpstr>1_Level</vt:lpstr>
      <vt:lpstr>2_Level</vt:lpstr>
      <vt:lpstr>3_Level</vt:lpstr>
      <vt:lpstr>PowerPoint 演示文稿</vt:lpstr>
      <vt:lpstr>必做题</vt:lpstr>
      <vt:lpstr>必做题</vt:lpstr>
      <vt:lpstr>选做题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黒姬 結灯</cp:lastModifiedBy>
  <cp:revision>23</cp:revision>
  <dcterms:created xsi:type="dcterms:W3CDTF">2017-09-28T03:13:00Z</dcterms:created>
  <dcterms:modified xsi:type="dcterms:W3CDTF">2024-09-20T11:58:32Z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