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65" r:id="rId2"/>
  </p:sldMasterIdLst>
  <p:notesMasterIdLst>
    <p:notesMasterId r:id="rId17"/>
  </p:notesMasterIdLst>
  <p:sldIdLst>
    <p:sldId id="256" r:id="rId3"/>
    <p:sldId id="343" r:id="rId4"/>
    <p:sldId id="305" r:id="rId5"/>
    <p:sldId id="324" r:id="rId6"/>
    <p:sldId id="325" r:id="rId7"/>
    <p:sldId id="326" r:id="rId8"/>
    <p:sldId id="344" r:id="rId9"/>
    <p:sldId id="350" r:id="rId10"/>
    <p:sldId id="351" r:id="rId11"/>
    <p:sldId id="347" r:id="rId12"/>
    <p:sldId id="352" r:id="rId13"/>
    <p:sldId id="348" r:id="rId14"/>
    <p:sldId id="349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DADAE6"/>
    <a:srgbClr val="1E1E8C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69" autoAdjust="0"/>
  </p:normalViewPr>
  <p:slideViewPr>
    <p:cSldViewPr>
      <p:cViewPr varScale="1">
        <p:scale>
          <a:sx n="55" d="100"/>
          <a:sy n="55" d="100"/>
        </p:scale>
        <p:origin x="1286" y="48"/>
      </p:cViewPr>
      <p:guideLst/>
    </p:cSldViewPr>
  </p:slideViewPr>
  <p:outlineViewPr>
    <p:cViewPr>
      <p:scale>
        <a:sx n="33" d="100"/>
        <a:sy n="33" d="100"/>
      </p:scale>
      <p:origin x="0" y="-11578"/>
    </p:cViewPr>
  </p:outlineViewPr>
  <p:notesTextViewPr>
    <p:cViewPr>
      <p:scale>
        <a:sx n="1" d="1"/>
        <a:sy n="1" d="1"/>
      </p:scale>
      <p:origin x="0" y="0"/>
    </p:cViewPr>
  </p:notesTextViewPr>
  <p:gridSpacing cx="1080001" cy="108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CD747-755D-4D4D-A50D-482537AB376F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06D52-CD20-4FEC-BDD4-EF4517D37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4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>
            <a:extLst>
              <a:ext uri="{FF2B5EF4-FFF2-40B4-BE49-F238E27FC236}">
                <a16:creationId xmlns:a16="http://schemas.microsoft.com/office/drawing/2014/main" id="{0B5182DF-6FF8-B0B6-7F07-127602716B9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>
              <a:extLst>
                <a:ext uri="{FF2B5EF4-FFF2-40B4-BE49-F238E27FC236}">
                  <a16:creationId xmlns:a16="http://schemas.microsoft.com/office/drawing/2014/main" id="{57EC6DB8-3AB0-788C-76DE-13B0050E38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9942" name="Rectangle 6">
              <a:extLst>
                <a:ext uri="{FF2B5EF4-FFF2-40B4-BE49-F238E27FC236}">
                  <a16:creationId xmlns:a16="http://schemas.microsoft.com/office/drawing/2014/main" id="{107130A7-25CE-B551-580B-B70EFCD2A3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9958" name="Group 22">
              <a:extLst>
                <a:ext uri="{FF2B5EF4-FFF2-40B4-BE49-F238E27FC236}">
                  <a16:creationId xmlns:a16="http://schemas.microsoft.com/office/drawing/2014/main" id="{BFC83649-37E3-6594-C83A-0E5E338C6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>
                <a:extLst>
                  <a:ext uri="{FF2B5EF4-FFF2-40B4-BE49-F238E27FC236}">
                    <a16:creationId xmlns:a16="http://schemas.microsoft.com/office/drawing/2014/main" id="{D5D769CF-4A25-3036-5D77-C209013192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4" name="Rectangle 8">
                <a:extLst>
                  <a:ext uri="{FF2B5EF4-FFF2-40B4-BE49-F238E27FC236}">
                    <a16:creationId xmlns:a16="http://schemas.microsoft.com/office/drawing/2014/main" id="{E649C32B-965E-636D-F861-AD4516927A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5" name="Rectangle 9">
                <a:extLst>
                  <a:ext uri="{FF2B5EF4-FFF2-40B4-BE49-F238E27FC236}">
                    <a16:creationId xmlns:a16="http://schemas.microsoft.com/office/drawing/2014/main" id="{46DB70F7-3902-69FC-9C40-41F8847DEF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6" name="Rectangle 10">
                <a:extLst>
                  <a:ext uri="{FF2B5EF4-FFF2-40B4-BE49-F238E27FC236}">
                    <a16:creationId xmlns:a16="http://schemas.microsoft.com/office/drawing/2014/main" id="{41E00171-5E79-DF6E-D27F-B73B6F534B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7" name="Rectangle 11">
                <a:extLst>
                  <a:ext uri="{FF2B5EF4-FFF2-40B4-BE49-F238E27FC236}">
                    <a16:creationId xmlns:a16="http://schemas.microsoft.com/office/drawing/2014/main" id="{542A57EF-35A9-2939-8F9D-E6634EEB29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8" name="Rectangle 12">
                <a:extLst>
                  <a:ext uri="{FF2B5EF4-FFF2-40B4-BE49-F238E27FC236}">
                    <a16:creationId xmlns:a16="http://schemas.microsoft.com/office/drawing/2014/main" id="{F19F0F34-C003-D0C8-D4A7-4DE6E1B28A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9" name="Rectangle 13">
                <a:extLst>
                  <a:ext uri="{FF2B5EF4-FFF2-40B4-BE49-F238E27FC236}">
                    <a16:creationId xmlns:a16="http://schemas.microsoft.com/office/drawing/2014/main" id="{FB350BBF-50D8-66FE-AFC5-CC21B30D2E9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0" name="Rectangle 14">
                <a:extLst>
                  <a:ext uri="{FF2B5EF4-FFF2-40B4-BE49-F238E27FC236}">
                    <a16:creationId xmlns:a16="http://schemas.microsoft.com/office/drawing/2014/main" id="{DD58724E-4F95-E0B4-C0B6-1A0EAD8173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1" name="Rectangle 15">
                <a:extLst>
                  <a:ext uri="{FF2B5EF4-FFF2-40B4-BE49-F238E27FC236}">
                    <a16:creationId xmlns:a16="http://schemas.microsoft.com/office/drawing/2014/main" id="{268F066C-2E59-C17A-7481-59C73BC44C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2" name="Rectangle 16">
                <a:extLst>
                  <a:ext uri="{FF2B5EF4-FFF2-40B4-BE49-F238E27FC236}">
                    <a16:creationId xmlns:a16="http://schemas.microsoft.com/office/drawing/2014/main" id="{739FBD13-F5E5-D56A-8F03-67F103CAFE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1721B51-658F-F6BC-72FB-8DA6FDD1C2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3456C45F-9DE8-92AA-DAC7-AB1C785FDF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088E691-16C3-CA10-34A6-3E9DF1D33B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2C2FA3A-D083-482C-A7A2-C10EB8AA9ED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C162AB9C-1183-0509-D8AE-86165669DD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zh-CN" noProof="0" dirty="0"/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408C5BE9-E5E0-2F4F-0AC6-4F16AE0B23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A3018-F885-15EA-44E1-D4E9F77A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F3F7AC-9945-0CF6-2608-808CA1A8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B3D9AB-67A5-4AC3-E947-E7CDCBA104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C54ED9-74BC-986A-B705-E61ADBFDFC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8F3097-3B98-4AEF-B8AC-E72999CCCE1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DCD4646-929B-E103-91CF-09CB2FE58E4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67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112EBF-10A6-DC98-F39A-4705CB79B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29D1-99CF-9D31-5BF2-6FCB483F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355F1E-CA6D-FB75-01ED-5D5E73BF35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B951E5-0DEE-0539-B568-F1141CE6B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79B6F5-8B3A-4FBB-924F-AFF179C12E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E2B3E97-F22C-E8CA-3F48-7E3D83FD5F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213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>
            <a:extLst>
              <a:ext uri="{FF2B5EF4-FFF2-40B4-BE49-F238E27FC236}">
                <a16:creationId xmlns:a16="http://schemas.microsoft.com/office/drawing/2014/main" id="{0B5182DF-6FF8-B0B6-7F07-127602716B9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>
              <a:extLst>
                <a:ext uri="{FF2B5EF4-FFF2-40B4-BE49-F238E27FC236}">
                  <a16:creationId xmlns:a16="http://schemas.microsoft.com/office/drawing/2014/main" id="{57EC6DB8-3AB0-788C-76DE-13B0050E38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9942" name="Rectangle 6">
              <a:extLst>
                <a:ext uri="{FF2B5EF4-FFF2-40B4-BE49-F238E27FC236}">
                  <a16:creationId xmlns:a16="http://schemas.microsoft.com/office/drawing/2014/main" id="{107130A7-25CE-B551-580B-B70EFCD2A3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9958" name="Group 22">
              <a:extLst>
                <a:ext uri="{FF2B5EF4-FFF2-40B4-BE49-F238E27FC236}">
                  <a16:creationId xmlns:a16="http://schemas.microsoft.com/office/drawing/2014/main" id="{BFC83649-37E3-6594-C83A-0E5E338C6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>
                <a:extLst>
                  <a:ext uri="{FF2B5EF4-FFF2-40B4-BE49-F238E27FC236}">
                    <a16:creationId xmlns:a16="http://schemas.microsoft.com/office/drawing/2014/main" id="{D5D769CF-4A25-3036-5D77-C209013192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4" name="Rectangle 8">
                <a:extLst>
                  <a:ext uri="{FF2B5EF4-FFF2-40B4-BE49-F238E27FC236}">
                    <a16:creationId xmlns:a16="http://schemas.microsoft.com/office/drawing/2014/main" id="{E649C32B-965E-636D-F861-AD4516927A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5" name="Rectangle 9">
                <a:extLst>
                  <a:ext uri="{FF2B5EF4-FFF2-40B4-BE49-F238E27FC236}">
                    <a16:creationId xmlns:a16="http://schemas.microsoft.com/office/drawing/2014/main" id="{46DB70F7-3902-69FC-9C40-41F8847DEF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6" name="Rectangle 10">
                <a:extLst>
                  <a:ext uri="{FF2B5EF4-FFF2-40B4-BE49-F238E27FC236}">
                    <a16:creationId xmlns:a16="http://schemas.microsoft.com/office/drawing/2014/main" id="{41E00171-5E79-DF6E-D27F-B73B6F534B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7" name="Rectangle 11">
                <a:extLst>
                  <a:ext uri="{FF2B5EF4-FFF2-40B4-BE49-F238E27FC236}">
                    <a16:creationId xmlns:a16="http://schemas.microsoft.com/office/drawing/2014/main" id="{542A57EF-35A9-2939-8F9D-E6634EEB29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8" name="Rectangle 12">
                <a:extLst>
                  <a:ext uri="{FF2B5EF4-FFF2-40B4-BE49-F238E27FC236}">
                    <a16:creationId xmlns:a16="http://schemas.microsoft.com/office/drawing/2014/main" id="{F19F0F34-C003-D0C8-D4A7-4DE6E1B28A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9" name="Rectangle 13">
                <a:extLst>
                  <a:ext uri="{FF2B5EF4-FFF2-40B4-BE49-F238E27FC236}">
                    <a16:creationId xmlns:a16="http://schemas.microsoft.com/office/drawing/2014/main" id="{FB350BBF-50D8-66FE-AFC5-CC21B30D2E9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0" name="Rectangle 14">
                <a:extLst>
                  <a:ext uri="{FF2B5EF4-FFF2-40B4-BE49-F238E27FC236}">
                    <a16:creationId xmlns:a16="http://schemas.microsoft.com/office/drawing/2014/main" id="{DD58724E-4F95-E0B4-C0B6-1A0EAD8173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1" name="Rectangle 15">
                <a:extLst>
                  <a:ext uri="{FF2B5EF4-FFF2-40B4-BE49-F238E27FC236}">
                    <a16:creationId xmlns:a16="http://schemas.microsoft.com/office/drawing/2014/main" id="{268F066C-2E59-C17A-7481-59C73BC44C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2" name="Rectangle 16">
                <a:extLst>
                  <a:ext uri="{FF2B5EF4-FFF2-40B4-BE49-F238E27FC236}">
                    <a16:creationId xmlns:a16="http://schemas.microsoft.com/office/drawing/2014/main" id="{739FBD13-F5E5-D56A-8F03-67F103CAFE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1721B51-658F-F6BC-72FB-8DA6FDD1C2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3456C45F-9DE8-92AA-DAC7-AB1C785FDF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088E691-16C3-CA10-34A6-3E9DF1D33B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2C2FA3A-D083-482C-A7A2-C10EB8AA9ED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C162AB9C-1183-0509-D8AE-86165669DD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zh-CN" noProof="0" dirty="0"/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408C5BE9-E5E0-2F4F-0AC6-4F16AE0B23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31584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D612-189B-BDEF-AA9B-5C2B964F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2DD9D-1E33-5054-A669-02C18F54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AA9DBE-ED49-0B03-010F-7779D4DC2A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4AA19-6346-2A9F-6EF0-56034CE0B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F182B-870A-4FE8-A470-49D8A1ADC9E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F6286D-CDA7-A963-D5F5-866EFBC76E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924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C036E-7C64-3226-FA93-67650EA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E37E3-7CBA-2618-DC4D-A78B1515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EA58A-9B4B-D15C-8CE3-DA7B4DE24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632880-CAD1-579E-4C45-9CA1BF8087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5AE8C2-0744-4DEE-B1FC-9DC920A5881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E262242-D875-8B4D-4D8A-A69AB12CC0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8629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EC70-E5D0-A9E7-C832-2B593558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C31CD-7EBA-8736-FF3B-064D37942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C933CB-6F2C-BC3A-405F-7076B20D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7751A-02F5-485D-1AE0-FF988D5D34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358B3-2BCD-6B00-1F81-23F5B73A6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2ED571-A155-4DAF-A7BA-FC292C02754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CC8EBF-2F67-611C-8D1A-035458A3B4D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306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A767-2D9D-CD02-7908-43FD430F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E952D-FF68-209E-136B-A7AEAD9A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A2F85-4D71-AA7F-AB41-1450BDE8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77573B-6B9F-3FB0-8784-814515BFC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CAA847-58CD-A0EE-F943-416A775E0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E159B54-F640-D474-5D33-879BAC8B46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B44611D-4EA1-0255-BB25-050294C7F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C7FC8-D44C-4120-A2E2-28ABEF80324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4C229C0C-2309-A774-8C9B-5ED42B9270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276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71EE6-298D-CB95-E809-E1AFB36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91C3F6-9021-5A1F-5A27-65DBC7CFEB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386A5-E545-8100-6ADA-6C7C250123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4A3C20-DD0A-46DE-8678-5EE50F97ABC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FA10D-01E1-EA95-E441-D69B3F6195D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101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478CF66-816B-6415-4307-0512B9482F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A5C7BD-456F-BF31-E59F-0C7F49912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F90929-780C-404C-AC0A-2B5DDEE8C29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3ABAD-4125-9BCA-B165-F7499E4AB0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360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26660-ED82-56A2-2999-BE87AC34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AF50E-0A2D-3148-5928-F1A791A9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CD7A0-B70A-569E-458B-78C8F9072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37B6-DECF-CD44-D1D4-419D96CF8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B3A09-C425-6CAA-01A7-312473A03B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84B69-0CC4-400B-88F3-FE1A677E04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BC65F7-8B2E-26CD-B021-AD3E047A68D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12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D612-189B-BDEF-AA9B-5C2B964F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2DD9D-1E33-5054-A669-02C18F54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AA9DBE-ED49-0B03-010F-7779D4DC2A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4AA19-6346-2A9F-6EF0-56034CE0B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F182B-870A-4FE8-A470-49D8A1ADC9E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F6286D-CDA7-A963-D5F5-866EFBC76E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468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A29ED-0BF0-462B-A7D5-79BD0838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430D3-1434-DBBE-AB66-02F180FF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E4A192-E504-A7E7-DB02-353A47E0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ACD69-7F5E-2E98-4A6C-2AFAC225B4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A40FA-4FDC-C8EA-87D4-E3ACA1DFE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20DC41-7869-4249-B541-831C0663F00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4EEF4A-F190-E91B-0F79-9D3FDF8C588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948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A3018-F885-15EA-44E1-D4E9F77A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F3F7AC-9945-0CF6-2608-808CA1A8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B3D9AB-67A5-4AC3-E947-E7CDCBA104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C54ED9-74BC-986A-B705-E61ADBFDFC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8F3097-3B98-4AEF-B8AC-E72999CCCE1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DCD4646-929B-E103-91CF-09CB2FE58E4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530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112EBF-10A6-DC98-F39A-4705CB79B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29D1-99CF-9D31-5BF2-6FCB483F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355F1E-CA6D-FB75-01ED-5D5E73BF35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B951E5-0DEE-0539-B568-F1141CE6B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79B6F5-8B3A-4FBB-924F-AFF179C12E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E2B3E97-F22C-E8CA-3F48-7E3D83FD5F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0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C036E-7C64-3226-FA93-67650EA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E37E3-7CBA-2618-DC4D-A78B1515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EA58A-9B4B-D15C-8CE3-DA7B4DE24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632880-CAD1-579E-4C45-9CA1BF8087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5AE8C2-0744-4DEE-B1FC-9DC920A5881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E262242-D875-8B4D-4D8A-A69AB12CC0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5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EC70-E5D0-A9E7-C832-2B593558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C31CD-7EBA-8736-FF3B-064D37942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C933CB-6F2C-BC3A-405F-7076B20D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7751A-02F5-485D-1AE0-FF988D5D34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358B3-2BCD-6B00-1F81-23F5B73A6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2ED571-A155-4DAF-A7BA-FC292C02754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CC8EBF-2F67-611C-8D1A-035458A3B4D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A767-2D9D-CD02-7908-43FD430F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E952D-FF68-209E-136B-A7AEAD9A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A2F85-4D71-AA7F-AB41-1450BDE8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77573B-6B9F-3FB0-8784-814515BFC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CAA847-58CD-A0EE-F943-416A775E0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E159B54-F640-D474-5D33-879BAC8B46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B44611D-4EA1-0255-BB25-050294C7F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C7FC8-D44C-4120-A2E2-28ABEF80324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4C229C0C-2309-A774-8C9B-5ED42B9270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36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71EE6-298D-CB95-E809-E1AFB36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91C3F6-9021-5A1F-5A27-65DBC7CFEB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386A5-E545-8100-6ADA-6C7C250123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4A3C20-DD0A-46DE-8678-5EE50F97ABC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FA10D-01E1-EA95-E441-D69B3F6195D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54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478CF66-816B-6415-4307-0512B9482F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A5C7BD-456F-BF31-E59F-0C7F49912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F90929-780C-404C-AC0A-2B5DDEE8C29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3ABAD-4125-9BCA-B165-F7499E4AB0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47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26660-ED82-56A2-2999-BE87AC34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AF50E-0A2D-3148-5928-F1A791A9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CD7A0-B70A-569E-458B-78C8F9072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37B6-DECF-CD44-D1D4-419D96CF8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B3A09-C425-6CAA-01A7-312473A03B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84B69-0CC4-400B-88F3-FE1A677E04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BC65F7-8B2E-26CD-B021-AD3E047A68D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8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A29ED-0BF0-462B-A7D5-79BD0838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430D3-1434-DBBE-AB66-02F180FF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E4A192-E504-A7E7-DB02-353A47E0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ACD69-7F5E-2E98-4A6C-2AFAC225B4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A40FA-4FDC-C8EA-87D4-E3ACA1DFE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20DC41-7869-4249-B541-831C0663F00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4EEF4A-F190-E91B-0F79-9D3FDF8C588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95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05D2D911-9750-3AAB-B3DE-9C3411021B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F8456D5C-AD58-ACE1-DED9-C82DE226EB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A9A97EF6-A80F-4715-AAFC-4564A637CB8E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8947" name="Group 35">
            <a:extLst>
              <a:ext uri="{FF2B5EF4-FFF2-40B4-BE49-F238E27FC236}">
                <a16:creationId xmlns:a16="http://schemas.microsoft.com/office/drawing/2014/main" id="{E3F19E3A-7BAB-4E6D-3F25-FE7097F2DF2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>
              <a:extLst>
                <a:ext uri="{FF2B5EF4-FFF2-40B4-BE49-F238E27FC236}">
                  <a16:creationId xmlns:a16="http://schemas.microsoft.com/office/drawing/2014/main" id="{30BC0E42-F883-A172-B639-6A1999425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8" name="Rectangle 6">
              <a:extLst>
                <a:ext uri="{FF2B5EF4-FFF2-40B4-BE49-F238E27FC236}">
                  <a16:creationId xmlns:a16="http://schemas.microsoft.com/office/drawing/2014/main" id="{8E61F306-0F08-9EC3-ADE1-F4A09FD0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9" name="Rectangle 7">
              <a:extLst>
                <a:ext uri="{FF2B5EF4-FFF2-40B4-BE49-F238E27FC236}">
                  <a16:creationId xmlns:a16="http://schemas.microsoft.com/office/drawing/2014/main" id="{68B9D4B5-96BA-4896-4DED-B76F6C389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>
              <a:extLst>
                <a:ext uri="{FF2B5EF4-FFF2-40B4-BE49-F238E27FC236}">
                  <a16:creationId xmlns:a16="http://schemas.microsoft.com/office/drawing/2014/main" id="{3D6059AC-0D8E-19B8-62BC-AC9341228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>
              <a:extLst>
                <a:ext uri="{FF2B5EF4-FFF2-40B4-BE49-F238E27FC236}">
                  <a16:creationId xmlns:a16="http://schemas.microsoft.com/office/drawing/2014/main" id="{B92B7333-3141-018B-F8D7-CBDBC0ED4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>
              <a:extLst>
                <a:ext uri="{FF2B5EF4-FFF2-40B4-BE49-F238E27FC236}">
                  <a16:creationId xmlns:a16="http://schemas.microsoft.com/office/drawing/2014/main" id="{50187422-3A55-65E2-EF34-264A2A18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>
              <a:extLst>
                <a:ext uri="{FF2B5EF4-FFF2-40B4-BE49-F238E27FC236}">
                  <a16:creationId xmlns:a16="http://schemas.microsoft.com/office/drawing/2014/main" id="{A72858B5-6AEC-75D5-0315-4FF285B2F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24" name="Rectangle 12">
              <a:extLst>
                <a:ext uri="{FF2B5EF4-FFF2-40B4-BE49-F238E27FC236}">
                  <a16:creationId xmlns:a16="http://schemas.microsoft.com/office/drawing/2014/main" id="{F945FDAD-4047-DABF-930B-FF1FD11A4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>
              <a:extLst>
                <a:ext uri="{FF2B5EF4-FFF2-40B4-BE49-F238E27FC236}">
                  <a16:creationId xmlns:a16="http://schemas.microsoft.com/office/drawing/2014/main" id="{E92CDEC2-E72C-1F64-FD8F-0E5A7EEC0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5852071B-871E-51C1-A18C-1A78370F5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4D7903A5-5B66-BCD0-7341-633A95A09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8631" y="1156176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altLang="zh-CN" dirty="0"/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CDA7BD16-3E0D-1E54-B9D0-B6B752FC2D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05D2D911-9750-3AAB-B3DE-9C3411021B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F8456D5C-AD58-ACE1-DED9-C82DE226EB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A9A97EF6-A80F-4715-AAFC-4564A637CB8E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8947" name="Group 35">
            <a:extLst>
              <a:ext uri="{FF2B5EF4-FFF2-40B4-BE49-F238E27FC236}">
                <a16:creationId xmlns:a16="http://schemas.microsoft.com/office/drawing/2014/main" id="{E3F19E3A-7BAB-4E6D-3F25-FE7097F2DF2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>
              <a:extLst>
                <a:ext uri="{FF2B5EF4-FFF2-40B4-BE49-F238E27FC236}">
                  <a16:creationId xmlns:a16="http://schemas.microsoft.com/office/drawing/2014/main" id="{30BC0E42-F883-A172-B639-6A1999425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8" name="Rectangle 6">
              <a:extLst>
                <a:ext uri="{FF2B5EF4-FFF2-40B4-BE49-F238E27FC236}">
                  <a16:creationId xmlns:a16="http://schemas.microsoft.com/office/drawing/2014/main" id="{8E61F306-0F08-9EC3-ADE1-F4A09FD0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9" name="Rectangle 7">
              <a:extLst>
                <a:ext uri="{FF2B5EF4-FFF2-40B4-BE49-F238E27FC236}">
                  <a16:creationId xmlns:a16="http://schemas.microsoft.com/office/drawing/2014/main" id="{68B9D4B5-96BA-4896-4DED-B76F6C389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>
              <a:extLst>
                <a:ext uri="{FF2B5EF4-FFF2-40B4-BE49-F238E27FC236}">
                  <a16:creationId xmlns:a16="http://schemas.microsoft.com/office/drawing/2014/main" id="{3D6059AC-0D8E-19B8-62BC-AC9341228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>
              <a:extLst>
                <a:ext uri="{FF2B5EF4-FFF2-40B4-BE49-F238E27FC236}">
                  <a16:creationId xmlns:a16="http://schemas.microsoft.com/office/drawing/2014/main" id="{B92B7333-3141-018B-F8D7-CBDBC0ED4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>
              <a:extLst>
                <a:ext uri="{FF2B5EF4-FFF2-40B4-BE49-F238E27FC236}">
                  <a16:creationId xmlns:a16="http://schemas.microsoft.com/office/drawing/2014/main" id="{50187422-3A55-65E2-EF34-264A2A18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>
              <a:extLst>
                <a:ext uri="{FF2B5EF4-FFF2-40B4-BE49-F238E27FC236}">
                  <a16:creationId xmlns:a16="http://schemas.microsoft.com/office/drawing/2014/main" id="{A72858B5-6AEC-75D5-0315-4FF285B2F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24" name="Rectangle 12">
              <a:extLst>
                <a:ext uri="{FF2B5EF4-FFF2-40B4-BE49-F238E27FC236}">
                  <a16:creationId xmlns:a16="http://schemas.microsoft.com/office/drawing/2014/main" id="{F945FDAD-4047-DABF-930B-FF1FD11A4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>
              <a:extLst>
                <a:ext uri="{FF2B5EF4-FFF2-40B4-BE49-F238E27FC236}">
                  <a16:creationId xmlns:a16="http://schemas.microsoft.com/office/drawing/2014/main" id="{E92CDEC2-E72C-1F64-FD8F-0E5A7EEC0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5852071B-871E-51C1-A18C-1A78370F5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4D7903A5-5B66-BCD0-7341-633A95A09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8631" y="1156176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altLang="zh-CN" dirty="0"/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CDA7BD16-3E0D-1E54-B9D0-B6B752FC2D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70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6.wmf"/><Relationship Id="rId18" Type="http://schemas.openxmlformats.org/officeDocument/2006/relationships/image" Target="../media/image20.emf"/><Relationship Id="rId3" Type="http://schemas.openxmlformats.org/officeDocument/2006/relationships/image" Target="../media/image5.w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5.emf"/><Relationship Id="rId5" Type="http://schemas.openxmlformats.org/officeDocument/2006/relationships/oleObject" Target="../embeddings/oleObject9.bin"/><Relationship Id="rId15" Type="http://schemas.openxmlformats.org/officeDocument/2006/relationships/image" Target="../media/image18.emf"/><Relationship Id="rId10" Type="http://schemas.openxmlformats.org/officeDocument/2006/relationships/image" Target="../media/image14.wmf"/><Relationship Id="rId19" Type="http://schemas.openxmlformats.org/officeDocument/2006/relationships/image" Target="../media/image21.e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216A-DDD2-E3BD-F2C4-D412062BD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电路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zh-CN" altLang="en-US" b="1" dirty="0"/>
              <a:t>复习</a:t>
            </a:r>
            <a:r>
              <a:rPr lang="en-US" altLang="zh-CN" b="1" dirty="0"/>
              <a:t> (6)</a:t>
            </a:r>
            <a:br>
              <a:rPr lang="en-US" altLang="zh-CN" b="1" dirty="0"/>
            </a:br>
            <a:r>
              <a:rPr lang="zh-CN" altLang="en-US" sz="3600" b="1" dirty="0"/>
              <a:t>非正弦周期电流电路的分析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235A8-0354-1D66-F38D-2ABAFD9E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2022.8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19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434804" cy="533400"/>
          </a:xfrm>
        </p:spPr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42C6E6-10C1-7739-6D5E-575FF2D38FC0}"/>
              </a:ext>
            </a:extLst>
          </p:cNvPr>
          <p:cNvSpPr txBox="1"/>
          <p:nvPr/>
        </p:nvSpPr>
        <p:spPr>
          <a:xfrm>
            <a:off x="457200" y="990600"/>
            <a:ext cx="8229600" cy="1205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>
              <a:lnSpc>
                <a:spcPct val="125000"/>
              </a:lnSpc>
            </a:pP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图示电路中，电压</a:t>
            </a:r>
            <a:r>
              <a:rPr kumimoji="1" lang="en-US" altLang="zh-CN" sz="2000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000" kern="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120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cos 1000</a:t>
            </a:r>
            <a:r>
              <a:rPr kumimoji="1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</a:t>
            </a:r>
            <a:r>
              <a:rPr kumimoji="1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＋</a:t>
            </a:r>
            <a:r>
              <a:rPr kumimoji="1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60cos(2000</a:t>
            </a:r>
            <a:r>
              <a:rPr kumimoji="1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＋</a:t>
            </a:r>
            <a:r>
              <a:rPr kumimoji="1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π/4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)V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kumimoji="1"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>
              <a:lnSpc>
                <a:spcPct val="125000"/>
              </a:lnSpc>
            </a:pPr>
            <a:r>
              <a:rPr kumimoji="1" lang="en-US" altLang="zh-CN" sz="20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30Ω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0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0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40mH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sz="2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10mH</a:t>
            </a:r>
            <a:r>
              <a: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2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25</a:t>
            </a:r>
            <a:r>
              <a:rPr kumimoji="1" lang="en-US" altLang="zh-CN" sz="2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μ</a:t>
            </a:r>
            <a:r>
              <a:rPr kumimoji="1" lang="en-US" altLang="zh-CN" sz="20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endParaRPr kumimoji="1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eaLnBrk="1">
              <a:lnSpc>
                <a:spcPct val="125000"/>
              </a:lnSpc>
            </a:pP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求图示电路中各电流表的读数。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518310-913B-B458-149A-F77AC44D7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58" y="1783691"/>
            <a:ext cx="3566746" cy="18925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08C4420-8879-C717-6556-86EAE7FEEDC9}"/>
              </a:ext>
            </a:extLst>
          </p:cNvPr>
          <p:cNvSpPr txBox="1"/>
          <p:nvPr/>
        </p:nvSpPr>
        <p:spPr>
          <a:xfrm>
            <a:off x="2037362" y="4001325"/>
            <a:ext cx="52744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请先独立完成后，再翻到次页查看答案！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B3EF2C-A7EF-16FD-0659-FE7E4FEF40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FF182B-870A-4FE8-A470-49D8A1ADC9E9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49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3BE461-E454-4452-5240-07E1B6D93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" y="0"/>
            <a:ext cx="9139126" cy="68580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867A16-153E-6A8A-360E-FE7F57E8E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F90929-780C-404C-AC0A-2B5DDEE8C294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88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434804" cy="533400"/>
          </a:xfrm>
        </p:spPr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42C6E6-10C1-7739-6D5E-575FF2D38FC0}"/>
              </a:ext>
            </a:extLst>
          </p:cNvPr>
          <p:cNvSpPr txBox="1"/>
          <p:nvPr/>
        </p:nvSpPr>
        <p:spPr>
          <a:xfrm>
            <a:off x="457200" y="990600"/>
            <a:ext cx="8229600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>
              <a:lnSpc>
                <a:spcPct val="125000"/>
              </a:lnSpc>
            </a:pP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图示电路，电压</a:t>
            </a:r>
            <a:r>
              <a:rPr kumimoji="1" lang="en-US" altLang="zh-CN" sz="2000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000" kern="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   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cos </a:t>
            </a:r>
            <a:r>
              <a:rPr kumimoji="1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＋</a:t>
            </a:r>
            <a:r>
              <a:rPr kumimoji="1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     cos 2</a:t>
            </a:r>
            <a:r>
              <a:rPr kumimoji="1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)V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，求电阻消耗的功率</a:t>
            </a:r>
            <a:r>
              <a:rPr kumimoji="1" lang="en-US" altLang="zh-CN" sz="20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16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D5D870D-E08F-374A-615A-2D881E4FB7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023524"/>
              </p:ext>
            </p:extLst>
          </p:nvPr>
        </p:nvGraphicFramePr>
        <p:xfrm>
          <a:off x="3348000" y="1049645"/>
          <a:ext cx="360000" cy="33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190440" progId="Equation.DSMT4">
                  <p:embed/>
                </p:oleObj>
              </mc:Choice>
              <mc:Fallback>
                <p:oleObj name="Equation" r:id="rId2" imgW="203040" imgH="1904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F8F45B7-C847-527D-7F27-48BDD40045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8000" y="1049645"/>
                        <a:ext cx="360000" cy="33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4E64C02-173B-4A0E-6C9D-8B760F477A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854559"/>
              </p:ext>
            </p:extLst>
          </p:nvPr>
        </p:nvGraphicFramePr>
        <p:xfrm>
          <a:off x="4500000" y="1044000"/>
          <a:ext cx="360000" cy="33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190440" progId="Equation.DSMT4">
                  <p:embed/>
                </p:oleObj>
              </mc:Choice>
              <mc:Fallback>
                <p:oleObj name="Equation" r:id="rId4" imgW="203040" imgH="1904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D5D870D-E08F-374A-615A-2D881E4FB7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00000" y="1044000"/>
                        <a:ext cx="360000" cy="33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0D090CB-02C8-3890-E727-027EBCC0D8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756432"/>
              </p:ext>
            </p:extLst>
          </p:nvPr>
        </p:nvGraphicFramePr>
        <p:xfrm>
          <a:off x="6544553" y="1480433"/>
          <a:ext cx="2347451" cy="1311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540744" imgH="864494" progId="Visio.Drawing.11">
                  <p:embed/>
                </p:oleObj>
              </mc:Choice>
              <mc:Fallback>
                <p:oleObj name="Visio" r:id="rId5" imgW="1540744" imgH="86449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4553" y="1480433"/>
                        <a:ext cx="2347451" cy="13116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129BDF1-EB73-16BD-5597-9347640744F5}"/>
              </a:ext>
            </a:extLst>
          </p:cNvPr>
          <p:cNvSpPr txBox="1"/>
          <p:nvPr/>
        </p:nvSpPr>
        <p:spPr>
          <a:xfrm>
            <a:off x="2037362" y="4001325"/>
            <a:ext cx="52744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请先独立完成后，再翻到次页查看答案！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59CBC01-9778-1632-539B-C8D8C99DEA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FF182B-870A-4FE8-A470-49D8A1ADC9E9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36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434804" cy="533400"/>
          </a:xfrm>
        </p:spPr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42C6E6-10C1-7739-6D5E-575FF2D38FC0}"/>
              </a:ext>
            </a:extLst>
          </p:cNvPr>
          <p:cNvSpPr txBox="1"/>
          <p:nvPr/>
        </p:nvSpPr>
        <p:spPr>
          <a:xfrm>
            <a:off x="457200" y="990600"/>
            <a:ext cx="8229600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>
              <a:lnSpc>
                <a:spcPct val="125000"/>
              </a:lnSpc>
            </a:pP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图示电路，电压</a:t>
            </a:r>
            <a:r>
              <a:rPr kumimoji="1" lang="en-US" altLang="zh-CN" sz="2000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000" kern="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   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cos </a:t>
            </a:r>
            <a:r>
              <a:rPr kumimoji="1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＋</a:t>
            </a:r>
            <a:r>
              <a:rPr kumimoji="1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     cos 2</a:t>
            </a:r>
            <a:r>
              <a:rPr kumimoji="1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)V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，求电阻消耗的功率</a:t>
            </a:r>
            <a:r>
              <a:rPr kumimoji="1" lang="en-US" altLang="zh-CN" sz="20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16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D5D870D-E08F-374A-615A-2D881E4FB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00" y="1049645"/>
          <a:ext cx="360000" cy="33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190440" progId="Equation.DSMT4">
                  <p:embed/>
                </p:oleObj>
              </mc:Choice>
              <mc:Fallback>
                <p:oleObj name="Equation" r:id="rId2" imgW="203040" imgH="1904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D5D870D-E08F-374A-615A-2D881E4FB7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8000" y="1049645"/>
                        <a:ext cx="360000" cy="33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4E64C02-173B-4A0E-6C9D-8B760F477A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000" y="1044000"/>
          <a:ext cx="360000" cy="33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190440" progId="Equation.DSMT4">
                  <p:embed/>
                </p:oleObj>
              </mc:Choice>
              <mc:Fallback>
                <p:oleObj name="Equation" r:id="rId4" imgW="203040" imgH="1904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4E64C02-173B-4A0E-6C9D-8B760F477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00000" y="1044000"/>
                        <a:ext cx="360000" cy="33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0D090CB-02C8-3890-E727-027EBCC0D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4553" y="1480433"/>
          <a:ext cx="2347451" cy="1311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540744" imgH="864494" progId="Visio.Drawing.11">
                  <p:embed/>
                </p:oleObj>
              </mc:Choice>
              <mc:Fallback>
                <p:oleObj name="Visio" r:id="rId5" imgW="1540744" imgH="864494" progId="Visio.Drawing.11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0D090CB-02C8-3890-E727-027EBCC0D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4553" y="1480433"/>
                        <a:ext cx="2347451" cy="13116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2BB1009D-2AE5-AF99-2F4D-C64A960F0A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44806"/>
          <a:stretch/>
        </p:blipFill>
        <p:spPr>
          <a:xfrm>
            <a:off x="846781" y="1428477"/>
            <a:ext cx="4883901" cy="63465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9C42C72-D4E6-CC9F-CC1F-0459DD190890}"/>
              </a:ext>
            </a:extLst>
          </p:cNvPr>
          <p:cNvSpPr txBox="1"/>
          <p:nvPr/>
        </p:nvSpPr>
        <p:spPr>
          <a:xfrm>
            <a:off x="292775" y="1516020"/>
            <a:ext cx="1454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endParaRPr lang="zh-CN" altLang="en-US" sz="16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FDC06BB-786C-C00F-575E-F747E6104A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000"/>
          <a:stretch/>
        </p:blipFill>
        <p:spPr>
          <a:xfrm>
            <a:off x="691122" y="1869634"/>
            <a:ext cx="4159740" cy="59669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76F8D1A-A8DA-5C2D-7A8E-35686EFD774B}"/>
              </a:ext>
            </a:extLst>
          </p:cNvPr>
          <p:cNvSpPr txBox="1"/>
          <p:nvPr/>
        </p:nvSpPr>
        <p:spPr>
          <a:xfrm>
            <a:off x="580491" y="2389973"/>
            <a:ext cx="3349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耦合电感顺接时等效电感为</a:t>
            </a:r>
            <a:endParaRPr lang="zh-CN" altLang="en-US" dirty="0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75FE72C-B8D8-83D7-317E-6466D2925B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240831"/>
              </p:ext>
            </p:extLst>
          </p:nvPr>
        </p:nvGraphicFramePr>
        <p:xfrm>
          <a:off x="3716485" y="2412347"/>
          <a:ext cx="2268754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97950" imgH="241195" progId="Equation.DSMT4">
                  <p:embed/>
                </p:oleObj>
              </mc:Choice>
              <mc:Fallback>
                <p:oleObj name="Equation" r:id="rId9" imgW="1497950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485" y="2412347"/>
                        <a:ext cx="2268754" cy="369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E6E354FA-AD8C-1942-1654-A9EB7AB4038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9372"/>
          <a:stretch/>
        </p:blipFill>
        <p:spPr>
          <a:xfrm>
            <a:off x="260651" y="2829074"/>
            <a:ext cx="4824000" cy="330163"/>
          </a:xfrm>
          <a:prstGeom prst="rect">
            <a:avLst/>
          </a:prstGeom>
        </p:spPr>
      </p:pic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E8C1CE5D-22DD-51EB-C447-C9A0C513D1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082708"/>
              </p:ext>
            </p:extLst>
          </p:nvPr>
        </p:nvGraphicFramePr>
        <p:xfrm>
          <a:off x="681851" y="3239710"/>
          <a:ext cx="3302004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87600" imgH="266700" progId="Equation.DSMT4">
                  <p:embed/>
                </p:oleObj>
              </mc:Choice>
              <mc:Fallback>
                <p:oleObj name="Equation" r:id="rId12" imgW="2387600" imgH="266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51" y="3239710"/>
                        <a:ext cx="3302004" cy="369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9F733A45-5487-0FBA-A1DA-94B348C46788}"/>
              </a:ext>
            </a:extLst>
          </p:cNvPr>
          <p:cNvSpPr txBox="1"/>
          <p:nvPr/>
        </p:nvSpPr>
        <p:spPr>
          <a:xfrm>
            <a:off x="3930204" y="2829074"/>
            <a:ext cx="2981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端口看进去的等效阻抗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7731601-459B-6564-6C97-557CDC4B92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3355" y="3583802"/>
            <a:ext cx="7937329" cy="85284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06B1438-9608-86E7-DED6-E7A7B610FF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3355" y="4376838"/>
            <a:ext cx="7713440" cy="553231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867895A-DCE9-DA86-454E-7A9CD9DA9A28}"/>
              </a:ext>
            </a:extLst>
          </p:cNvPr>
          <p:cNvSpPr txBox="1"/>
          <p:nvPr/>
        </p:nvSpPr>
        <p:spPr>
          <a:xfrm>
            <a:off x="4252019" y="4453017"/>
            <a:ext cx="2981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端口看进去的等效阻抗</a:t>
            </a:r>
            <a:endParaRPr lang="zh-CN" altLang="en-US" dirty="0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553538B-5D33-1967-0A46-54A295A31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428552"/>
              </p:ext>
            </p:extLst>
          </p:nvPr>
        </p:nvGraphicFramePr>
        <p:xfrm>
          <a:off x="691122" y="4861210"/>
          <a:ext cx="4105530" cy="399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43200" imgH="266700" progId="Equation.DSMT4">
                  <p:embed/>
                </p:oleObj>
              </mc:Choice>
              <mc:Fallback>
                <p:oleObj name="Equation" r:id="rId16" imgW="2743200" imgH="266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22" y="4861210"/>
                        <a:ext cx="4105530" cy="3991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>
            <a:extLst>
              <a:ext uri="{FF2B5EF4-FFF2-40B4-BE49-F238E27FC236}">
                <a16:creationId xmlns:a16="http://schemas.microsoft.com/office/drawing/2014/main" id="{C74EEFCD-2FA2-7B33-EB1E-8F76FCDD58C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775" y="5246914"/>
            <a:ext cx="7937333" cy="85284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3E99E4D-73E0-464F-75CE-2E208B8EEE1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3355" y="6099757"/>
            <a:ext cx="7894039" cy="399149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A5DACE56-2E12-D59A-78B8-9AF5B4AE50FD}"/>
              </a:ext>
            </a:extLst>
          </p:cNvPr>
          <p:cNvSpPr txBox="1"/>
          <p:nvPr/>
        </p:nvSpPr>
        <p:spPr>
          <a:xfrm>
            <a:off x="6878235" y="3263933"/>
            <a:ext cx="2128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①分析直流分量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②分析基波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③分析二次谐波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5B718B6-92F3-0860-3965-F3F87FF4E601}"/>
              </a:ext>
            </a:extLst>
          </p:cNvPr>
          <p:cNvSpPr txBox="1"/>
          <p:nvPr/>
        </p:nvSpPr>
        <p:spPr>
          <a:xfrm>
            <a:off x="6811332" y="4436645"/>
            <a:ext cx="2128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→不同频率的分量作用时，等效阻抗不同！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8E4A0A-B823-4116-8891-F3F6632AF5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FF182B-870A-4FE8-A470-49D8A1ADC9E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43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216A-DDD2-E3BD-F2C4-D412062BD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本讲内容结束</a:t>
            </a:r>
            <a:br>
              <a:rPr lang="en-US" altLang="zh-CN" b="1" dirty="0"/>
            </a:br>
            <a:r>
              <a:rPr lang="zh-CN" altLang="en-US" b="1" dirty="0"/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235A8-0354-1D66-F38D-2ABAFD9E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2022.8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0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本讲主要内容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539604-76EB-BD36-5FEF-3EA748FA4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19035"/>
              </p:ext>
            </p:extLst>
          </p:nvPr>
        </p:nvGraphicFramePr>
        <p:xfrm>
          <a:off x="859770" y="1351001"/>
          <a:ext cx="6952233" cy="230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231">
                  <a:extLst>
                    <a:ext uri="{9D8B030D-6E8A-4147-A177-3AD203B41FA5}">
                      <a16:colId xmlns:a16="http://schemas.microsoft.com/office/drawing/2014/main" val="3850022362"/>
                    </a:ext>
                  </a:extLst>
                </a:gridCol>
                <a:gridCol w="2160002">
                  <a:extLst>
                    <a:ext uri="{9D8B030D-6E8A-4147-A177-3AD203B41FA5}">
                      <a16:colId xmlns:a16="http://schemas.microsoft.com/office/drawing/2014/main" val="30400750"/>
                    </a:ext>
                  </a:extLst>
                </a:gridCol>
              </a:tblGrid>
              <a:tr h="5684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目录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对应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教材章节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1510470"/>
                  </a:ext>
                </a:extLst>
              </a:tr>
              <a:tr h="433883"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非正弦周期电流电路的分析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5068221"/>
                  </a:ext>
                </a:extLst>
              </a:tr>
              <a:tr h="433883"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6.1  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谐波分析法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6.1-6.2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6451407"/>
                  </a:ext>
                </a:extLst>
              </a:tr>
              <a:tr h="433883"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6.2 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非正弦周期电流电压的有效值与功率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6.3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3647762"/>
                  </a:ext>
                </a:extLst>
              </a:tr>
              <a:tr h="433883"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6.3 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非正弦周期电流电路的计算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6.4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77819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55BBAE-789E-4CED-9A45-D70BEA7D54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FF182B-870A-4FE8-A470-49D8A1ADC9E9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11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 </a:t>
            </a:r>
            <a:r>
              <a:rPr lang="zh-CN" altLang="en-US" dirty="0"/>
              <a:t>谐波分析法</a:t>
            </a:r>
          </a:p>
        </p:txBody>
      </p:sp>
      <p:sp>
        <p:nvSpPr>
          <p:cNvPr id="6" name="Text Box 37">
            <a:extLst>
              <a:ext uri="{FF2B5EF4-FFF2-40B4-BE49-F238E27FC236}">
                <a16:creationId xmlns:a16="http://schemas.microsoft.com/office/drawing/2014/main" id="{689AB2D7-2FC4-0B6D-5588-1A94A4AEA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96" y="1268998"/>
            <a:ext cx="8229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周期性非正弦电流电路的分析方法 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谐波分析法</a:t>
            </a:r>
            <a:endParaRPr kumimoji="1" lang="en-US" altLang="zh-CN" sz="2400" b="1" dirty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总体思路：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</p:txBody>
      </p:sp>
      <p:sp>
        <p:nvSpPr>
          <p:cNvPr id="7" name="Text Box 38">
            <a:extLst>
              <a:ext uri="{FF2B5EF4-FFF2-40B4-BE49-F238E27FC236}">
                <a16:creationId xmlns:a16="http://schemas.microsoft.com/office/drawing/2014/main" id="{90519047-BA3D-988F-9891-1C3650434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96" y="2386598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周期性非正弦电源</a:t>
            </a:r>
          </a:p>
        </p:txBody>
      </p:sp>
      <p:sp>
        <p:nvSpPr>
          <p:cNvPr id="8" name="Line 39">
            <a:extLst>
              <a:ext uri="{FF2B5EF4-FFF2-40B4-BE49-F238E27FC236}">
                <a16:creationId xmlns:a16="http://schemas.microsoft.com/office/drawing/2014/main" id="{1C9749B7-04B2-57A9-0BCE-8541B5B14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896" y="2615198"/>
            <a:ext cx="4603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40">
            <a:extLst>
              <a:ext uri="{FF2B5EF4-FFF2-40B4-BE49-F238E27FC236}">
                <a16:creationId xmlns:a16="http://schemas.microsoft.com/office/drawing/2014/main" id="{CA18A826-6E96-8570-BB70-0901FD516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509" y="2373898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分解成傅里叶级数  </a:t>
            </a:r>
          </a:p>
        </p:txBody>
      </p:sp>
      <p:sp>
        <p:nvSpPr>
          <p:cNvPr id="10" name="Line 47">
            <a:extLst>
              <a:ext uri="{FF2B5EF4-FFF2-40B4-BE49-F238E27FC236}">
                <a16:creationId xmlns:a16="http://schemas.microsoft.com/office/drawing/2014/main" id="{9EAADB50-0187-1CC0-4647-35DC18323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096" y="3288298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48">
            <a:extLst>
              <a:ext uri="{FF2B5EF4-FFF2-40B4-BE49-F238E27FC236}">
                <a16:creationId xmlns:a16="http://schemas.microsoft.com/office/drawing/2014/main" id="{BDDC0F6B-006A-FB1D-FA78-B38707942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896" y="3072398"/>
            <a:ext cx="6591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利用叠加定理分别计算各次谐波电源单独作用在电路上产生的响应。</a:t>
            </a:r>
          </a:p>
        </p:txBody>
      </p:sp>
      <p:sp>
        <p:nvSpPr>
          <p:cNvPr id="12" name="Line 49">
            <a:extLst>
              <a:ext uri="{FF2B5EF4-FFF2-40B4-BE49-F238E27FC236}">
                <a16:creationId xmlns:a16="http://schemas.microsoft.com/office/drawing/2014/main" id="{60ABB905-5989-0ED6-817F-B23F633F0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296" y="4202698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50">
            <a:extLst>
              <a:ext uri="{FF2B5EF4-FFF2-40B4-BE49-F238E27FC236}">
                <a16:creationId xmlns:a16="http://schemas.microsoft.com/office/drawing/2014/main" id="{33621893-6F2B-FD05-BB30-582E59E9B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296" y="3961398"/>
            <a:ext cx="685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将各次谐波电源在电路中产生的响应进行相加。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46CE2C-3516-E954-9030-5E4A02772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FF182B-870A-4FE8-A470-49D8A1ADC9E9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37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 </a:t>
            </a:r>
            <a:r>
              <a:rPr lang="zh-CN" altLang="en-US" dirty="0"/>
              <a:t>谐波分析法</a:t>
            </a:r>
          </a:p>
        </p:txBody>
      </p:sp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B863D58D-3D8D-DD78-44FA-C54703C2CF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622051"/>
              </p:ext>
            </p:extLst>
          </p:nvPr>
        </p:nvGraphicFramePr>
        <p:xfrm>
          <a:off x="251996" y="1268998"/>
          <a:ext cx="661511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400" imgH="901440" progId="Equation.3">
                  <p:embed/>
                </p:oleObj>
              </mc:Choice>
              <mc:Fallback>
                <p:oleObj name="Equation" r:id="rId2" imgW="2768400" imgH="901440" progId="Equation.3">
                  <p:embed/>
                  <p:pic>
                    <p:nvPicPr>
                      <p:cNvPr id="14" name="Object 2">
                        <a:extLst>
                          <a:ext uri="{FF2B5EF4-FFF2-40B4-BE49-F238E27FC236}">
                            <a16:creationId xmlns:a16="http://schemas.microsoft.com/office/drawing/2014/main" id="{B863D58D-3D8D-DD78-44FA-C54703C2CF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96" y="1268998"/>
                        <a:ext cx="6615112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8">
            <a:extLst>
              <a:ext uri="{FF2B5EF4-FFF2-40B4-BE49-F238E27FC236}">
                <a16:creationId xmlns:a16="http://schemas.microsoft.com/office/drawing/2014/main" id="{DBB1346F-D420-59FD-8E57-84ACE24F0B8B}"/>
              </a:ext>
            </a:extLst>
          </p:cNvPr>
          <p:cNvGrpSpPr>
            <a:grpSpLocks/>
          </p:cNvGrpSpPr>
          <p:nvPr/>
        </p:nvGrpSpPr>
        <p:grpSpPr bwMode="auto">
          <a:xfrm>
            <a:off x="894933" y="3123198"/>
            <a:ext cx="1562100" cy="1163638"/>
            <a:chOff x="828" y="1536"/>
            <a:chExt cx="984" cy="733"/>
          </a:xfrm>
        </p:grpSpPr>
        <p:sp>
          <p:nvSpPr>
            <p:cNvPr id="16" name="Text Box 3">
              <a:extLst>
                <a:ext uri="{FF2B5EF4-FFF2-40B4-BE49-F238E27FC236}">
                  <a16:creationId xmlns:a16="http://schemas.microsoft.com/office/drawing/2014/main" id="{3AA6F5DA-F9EC-3FDD-5252-7B4B81C8F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1981"/>
              <a:ext cx="984" cy="2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直流分量  </a:t>
              </a:r>
            </a:p>
          </p:txBody>
        </p:sp>
        <p:sp>
          <p:nvSpPr>
            <p:cNvPr id="17" name="Line 5">
              <a:extLst>
                <a:ext uri="{FF2B5EF4-FFF2-40B4-BE49-F238E27FC236}">
                  <a16:creationId xmlns:a16="http://schemas.microsoft.com/office/drawing/2014/main" id="{7E037F7E-4CEE-38A2-8CEE-1D296747F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536"/>
              <a:ext cx="0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CD5CB8C9-B645-FF81-4031-1498644B0D98}"/>
              </a:ext>
            </a:extLst>
          </p:cNvPr>
          <p:cNvGrpSpPr>
            <a:grpSpLocks/>
          </p:cNvGrpSpPr>
          <p:nvPr/>
        </p:nvGrpSpPr>
        <p:grpSpPr bwMode="auto">
          <a:xfrm>
            <a:off x="2996783" y="3097798"/>
            <a:ext cx="1562100" cy="1163638"/>
            <a:chOff x="2304" y="1536"/>
            <a:chExt cx="984" cy="733"/>
          </a:xfrm>
        </p:grpSpPr>
        <p:sp>
          <p:nvSpPr>
            <p:cNvPr id="19" name="Text Box 6">
              <a:extLst>
                <a:ext uri="{FF2B5EF4-FFF2-40B4-BE49-F238E27FC236}">
                  <a16:creationId xmlns:a16="http://schemas.microsoft.com/office/drawing/2014/main" id="{13963F9B-6107-66E6-8049-B6E70A8F9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981"/>
              <a:ext cx="984" cy="2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谐波分量  </a:t>
              </a: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DB3BE6EA-B017-E3C0-E717-A050BFC98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FC0902B-B527-14A9-43B8-410A0CF3E516}"/>
              </a:ext>
            </a:extLst>
          </p:cNvPr>
          <p:cNvGrpSpPr>
            <a:grpSpLocks/>
          </p:cNvGrpSpPr>
          <p:nvPr/>
        </p:nvGrpSpPr>
        <p:grpSpPr bwMode="auto">
          <a:xfrm>
            <a:off x="3530183" y="1726198"/>
            <a:ext cx="2989263" cy="1793875"/>
            <a:chOff x="2736" y="720"/>
            <a:chExt cx="1883" cy="1130"/>
          </a:xfrm>
        </p:grpSpPr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B61163C9-D726-CEFF-91BD-510FE5F05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1" y="1562"/>
              <a:ext cx="598" cy="2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基波  </a:t>
              </a:r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1FB00F1E-1D22-1AE8-AB3A-5105651B2B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720"/>
              <a:ext cx="1584" cy="82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BE3D8B6A-C802-C0B9-58F2-97968F3A5A46}"/>
              </a:ext>
            </a:extLst>
          </p:cNvPr>
          <p:cNvGrpSpPr>
            <a:grpSpLocks/>
          </p:cNvGrpSpPr>
          <p:nvPr/>
        </p:nvGrpSpPr>
        <p:grpSpPr bwMode="auto">
          <a:xfrm>
            <a:off x="5646321" y="1726198"/>
            <a:ext cx="2074862" cy="935038"/>
            <a:chOff x="3973" y="672"/>
            <a:chExt cx="1307" cy="589"/>
          </a:xfrm>
        </p:grpSpPr>
        <p:sp>
          <p:nvSpPr>
            <p:cNvPr id="25" name="Text Box 14">
              <a:extLst>
                <a:ext uri="{FF2B5EF4-FFF2-40B4-BE49-F238E27FC236}">
                  <a16:creationId xmlns:a16="http://schemas.microsoft.com/office/drawing/2014/main" id="{6D13E7F9-4A35-A99D-AD94-BCBD493A4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973"/>
              <a:ext cx="984" cy="2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二次谐波  </a:t>
              </a:r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BD9D86BE-64FE-3981-AD41-014E5CF73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73" y="672"/>
              <a:ext cx="502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" name="Text Box 18">
            <a:extLst>
              <a:ext uri="{FF2B5EF4-FFF2-40B4-BE49-F238E27FC236}">
                <a16:creationId xmlns:a16="http://schemas.microsoft.com/office/drawing/2014/main" id="{8E6277AB-33BB-63A9-13FE-47DA875D0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183" y="4951328"/>
            <a:ext cx="700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高次谐波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 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次的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谐波    </a:t>
            </a:r>
          </a:p>
        </p:txBody>
      </p:sp>
      <p:sp>
        <p:nvSpPr>
          <p:cNvPr id="28" name="Text Box 19">
            <a:extLst>
              <a:ext uri="{FF2B5EF4-FFF2-40B4-BE49-F238E27FC236}">
                <a16:creationId xmlns:a16="http://schemas.microsoft.com/office/drawing/2014/main" id="{C8084286-4535-574C-013E-DAE65B2D3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183" y="5602203"/>
            <a:ext cx="687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奇次谐波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为奇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次的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谐波    </a:t>
            </a:r>
          </a:p>
        </p:txBody>
      </p:sp>
      <p:sp>
        <p:nvSpPr>
          <p:cNvPr id="29" name="Text Box 20">
            <a:extLst>
              <a:ext uri="{FF2B5EF4-FFF2-40B4-BE49-F238E27FC236}">
                <a16:creationId xmlns:a16="http://schemas.microsoft.com/office/drawing/2014/main" id="{5E80E2FE-5C2D-F711-E555-BAF9B1991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183" y="6211803"/>
            <a:ext cx="717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偶次谐波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为偶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次的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谐波    </a:t>
            </a:r>
          </a:p>
        </p:txBody>
      </p:sp>
      <p:grpSp>
        <p:nvGrpSpPr>
          <p:cNvPr id="30" name="Group 24">
            <a:extLst>
              <a:ext uri="{FF2B5EF4-FFF2-40B4-BE49-F238E27FC236}">
                <a16:creationId xmlns:a16="http://schemas.microsoft.com/office/drawing/2014/main" id="{37617BBC-C10D-4F14-DC00-51854AC013E4}"/>
              </a:ext>
            </a:extLst>
          </p:cNvPr>
          <p:cNvGrpSpPr>
            <a:grpSpLocks/>
          </p:cNvGrpSpPr>
          <p:nvPr/>
        </p:nvGrpSpPr>
        <p:grpSpPr bwMode="auto">
          <a:xfrm>
            <a:off x="2615783" y="2183398"/>
            <a:ext cx="4502150" cy="2251075"/>
            <a:chOff x="2064" y="960"/>
            <a:chExt cx="2836" cy="1418"/>
          </a:xfrm>
        </p:grpSpPr>
        <p:sp>
          <p:nvSpPr>
            <p:cNvPr id="31" name="Text Box 22">
              <a:extLst>
                <a:ext uri="{FF2B5EF4-FFF2-40B4-BE49-F238E27FC236}">
                  <a16:creationId xmlns:a16="http://schemas.microsoft.com/office/drawing/2014/main" id="{70A36B4C-77E9-67D6-89F3-0EE35EF77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2090"/>
              <a:ext cx="887" cy="2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次谐波  </a:t>
              </a:r>
            </a:p>
          </p:txBody>
        </p:sp>
        <p:sp>
          <p:nvSpPr>
            <p:cNvPr id="32" name="Line 23">
              <a:extLst>
                <a:ext uri="{FF2B5EF4-FFF2-40B4-BE49-F238E27FC236}">
                  <a16:creationId xmlns:a16="http://schemas.microsoft.com/office/drawing/2014/main" id="{20B196DC-9415-3F93-A3AC-83CBF51FEB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64" y="960"/>
              <a:ext cx="2128" cy="111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C0C5D0-A9BF-0E25-70B3-DD186CA6A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FF182B-870A-4FE8-A470-49D8A1ADC9E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32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434804" cy="533400"/>
          </a:xfrm>
        </p:spPr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非正弦周期电流电压的有效值与功率</a:t>
            </a:r>
          </a:p>
        </p:txBody>
      </p:sp>
      <p:graphicFrame>
        <p:nvGraphicFramePr>
          <p:cNvPr id="34" name="Object 6">
            <a:extLst>
              <a:ext uri="{FF2B5EF4-FFF2-40B4-BE49-F238E27FC236}">
                <a16:creationId xmlns:a16="http://schemas.microsoft.com/office/drawing/2014/main" id="{23869B5E-ED21-8A32-1FA9-A30DF8EC6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983910"/>
              </p:ext>
            </p:extLst>
          </p:nvPr>
        </p:nvGraphicFramePr>
        <p:xfrm>
          <a:off x="2050710" y="1588609"/>
          <a:ext cx="411956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200" imgH="482400" progId="Equation.3">
                  <p:embed/>
                </p:oleObj>
              </mc:Choice>
              <mc:Fallback>
                <p:oleObj name="Equation" r:id="rId2" imgW="2311200" imgH="482400" progId="Equation.3">
                  <p:embed/>
                  <p:pic>
                    <p:nvPicPr>
                      <p:cNvPr id="34" name="Object 6">
                        <a:extLst>
                          <a:ext uri="{FF2B5EF4-FFF2-40B4-BE49-F238E27FC236}">
                            <a16:creationId xmlns:a16="http://schemas.microsoft.com/office/drawing/2014/main" id="{23869B5E-ED21-8A32-1FA9-A30DF8EC65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710" y="1588609"/>
                        <a:ext cx="4119562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9">
            <a:extLst>
              <a:ext uri="{FF2B5EF4-FFF2-40B4-BE49-F238E27FC236}">
                <a16:creationId xmlns:a16="http://schemas.microsoft.com/office/drawing/2014/main" id="{BD5D5816-E6FB-128B-C1EE-9B0666B8C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85" y="2693922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其中，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T Extra" panose="05050102010205020202" pitchFamily="18" charset="2"/>
              </a:rPr>
              <a:t>…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分别为各次谐波电流（正弦电流）的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有效值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    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68A7910A-A349-FDEC-A81C-FA882FE91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481" y="3227299"/>
            <a:ext cx="537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非正弦周期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电压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的有效值</a:t>
            </a:r>
            <a:endParaRPr kumimoji="1" lang="zh-CN" altLang="en-US" sz="240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" name="Object 15">
            <a:extLst>
              <a:ext uri="{FF2B5EF4-FFF2-40B4-BE49-F238E27FC236}">
                <a16:creationId xmlns:a16="http://schemas.microsoft.com/office/drawing/2014/main" id="{C4B64550-68C6-6E8F-3F02-E08700DD1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081052"/>
              </p:ext>
            </p:extLst>
          </p:nvPr>
        </p:nvGraphicFramePr>
        <p:xfrm>
          <a:off x="4569485" y="3829917"/>
          <a:ext cx="32766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291960" progId="Equation.3">
                  <p:embed/>
                </p:oleObj>
              </mc:Choice>
              <mc:Fallback>
                <p:oleObj name="Equation" r:id="rId4" imgW="1396800" imgH="291960" progId="Equation.3">
                  <p:embed/>
                  <p:pic>
                    <p:nvPicPr>
                      <p:cNvPr id="38" name="Object 15">
                        <a:extLst>
                          <a:ext uri="{FF2B5EF4-FFF2-40B4-BE49-F238E27FC236}">
                            <a16:creationId xmlns:a16="http://schemas.microsoft.com/office/drawing/2014/main" id="{C4B64550-68C6-6E8F-3F02-E08700DD1F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9485" y="3829917"/>
                        <a:ext cx="327660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0">
            <a:extLst>
              <a:ext uri="{FF2B5EF4-FFF2-40B4-BE49-F238E27FC236}">
                <a16:creationId xmlns:a16="http://schemas.microsoft.com/office/drawing/2014/main" id="{30B56DE2-3D5A-1181-A107-C43717AAB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859382"/>
              </p:ext>
            </p:extLst>
          </p:nvPr>
        </p:nvGraphicFramePr>
        <p:xfrm>
          <a:off x="1769135" y="3691597"/>
          <a:ext cx="280035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0" imgH="482400" progId="Equation.3">
                  <p:embed/>
                </p:oleObj>
              </mc:Choice>
              <mc:Fallback>
                <p:oleObj name="Equation" r:id="rId6" imgW="1143000" imgH="482400" progId="Equation.3">
                  <p:embed/>
                  <p:pic>
                    <p:nvPicPr>
                      <p:cNvPr id="40" name="Object 20">
                        <a:extLst>
                          <a:ext uri="{FF2B5EF4-FFF2-40B4-BE49-F238E27FC236}">
                            <a16:creationId xmlns:a16="http://schemas.microsoft.com/office/drawing/2014/main" id="{30B56DE2-3D5A-1181-A107-C43717AAB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135" y="3691597"/>
                        <a:ext cx="280035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0">
            <a:extLst>
              <a:ext uri="{FF2B5EF4-FFF2-40B4-BE49-F238E27FC236}">
                <a16:creationId xmlns:a16="http://schemas.microsoft.com/office/drawing/2014/main" id="{6F692E0E-26D4-0DC7-2440-6F4875B01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51" y="1135216"/>
            <a:ext cx="537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非正弦周期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的有效值</a:t>
            </a:r>
            <a:endParaRPr kumimoji="1" lang="zh-CN" altLang="en-US" sz="240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 Box 9">
            <a:extLst>
              <a:ext uri="{FF2B5EF4-FFF2-40B4-BE49-F238E27FC236}">
                <a16:creationId xmlns:a16="http://schemas.microsoft.com/office/drawing/2014/main" id="{AFBCB2F1-A6F0-1C34-D705-D06E6E622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02" y="482735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其中，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T Extra" panose="05050102010205020202" pitchFamily="18" charset="2"/>
              </a:rPr>
              <a:t>…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分别为各次谐波电压（正弦电压）的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有效值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    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3394FCC-62C6-19A2-CB03-0C222FAA66B7}"/>
              </a:ext>
            </a:extLst>
          </p:cNvPr>
          <p:cNvSpPr txBox="1"/>
          <p:nvPr/>
        </p:nvSpPr>
        <p:spPr>
          <a:xfrm>
            <a:off x="401051" y="5337976"/>
            <a:ext cx="843480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正弦周期电流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电路的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平均功率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等于直流分量产生的功率和各次谐波各自产生的平均功率之和。</a:t>
            </a:r>
            <a:r>
              <a:rPr kumimoji="1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（因为同频率电压电流相乘才形成平均功率）</a:t>
            </a:r>
            <a:endParaRPr lang="zh-CN" altLang="en-US" i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EC1CEF-0D13-519A-C794-828508C9B2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FF182B-870A-4FE8-A470-49D8A1ADC9E9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27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434804" cy="533400"/>
          </a:xfrm>
        </p:spPr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非正弦周期电流电路的计算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BDE9305-C7DC-20D3-106B-B485634EF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236" y="1030871"/>
            <a:ext cx="551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采用谐波分析法的步骤如下：        </a:t>
            </a:r>
            <a:endParaRPr kumimoji="1" lang="zh-CN" altLang="en-US" sz="24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C32A39E3-E65E-326E-3D01-E1215ADC7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434372"/>
            <a:ext cx="8653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95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88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82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812800" marR="0" lvl="0" indent="-8128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叠加定理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，分别计算直流分量和各次谐波激励单独作用时产生的响应。 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F5789974-8174-BC43-4D5C-6780CA8BA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509" y="3870159"/>
            <a:ext cx="89265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14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2083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002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79613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6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4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12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08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080000" marR="0" lvl="0" indent="-111600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各次谐波单独作用时均为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正弦稳态电路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，可采用相量法计算。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要注意电感和电容的阻抗随频率</a:t>
            </a:r>
            <a:r>
              <a:rPr kumimoji="1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的变化而变化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b="1" kern="0" dirty="0">
                <a:solidFill>
                  <a:srgbClr val="FF0000"/>
                </a:solidFill>
              </a:rPr>
              <a:t>也要注意发现电路中可能存在的谐振，简化计算。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8C366892-B217-286F-447D-ABDD6C129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1603375"/>
            <a:ext cx="861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95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88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82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812800" marR="0" lvl="0" indent="-8128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周期性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非正弦电源分解为傅里叶级数，根据要求取有限项。（一般题目中已经分解好了）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EE4FCF9B-7905-A945-AB8F-0BC3D311F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" y="3265369"/>
            <a:ext cx="8774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74738" indent="-107473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541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33513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074738" marR="0" lvl="0" indent="-1074738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直流分量单独作用相当于解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直流电路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。（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短路、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开路） </a:t>
            </a:r>
          </a:p>
        </p:txBody>
      </p:sp>
      <p:sp>
        <p:nvSpPr>
          <p:cNvPr id="17" name="Text Box 31">
            <a:extLst>
              <a:ext uri="{FF2B5EF4-FFF2-40B4-BE49-F238E27FC236}">
                <a16:creationId xmlns:a16="http://schemas.microsoft.com/office/drawing/2014/main" id="{8A2575F4-123E-5CB6-6E68-FCF7A8B57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9" y="5213614"/>
            <a:ext cx="8958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21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715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812800" marR="0" lvl="0" indent="-8128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将计算得的电压、电流以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瞬时值形式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相加（各次谐波激励所产生的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相量形式的响应</a:t>
            </a:r>
            <a:r>
              <a:rPr kumimoji="1" lang="zh-CN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不能进行相加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，因其频率不同！）。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BF6534-6872-3AF2-29DE-957C750279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FF182B-870A-4FE8-A470-49D8A1ADC9E9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75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434804" cy="533400"/>
          </a:xfrm>
        </p:spPr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42C6E6-10C1-7739-6D5E-575FF2D38FC0}"/>
              </a:ext>
            </a:extLst>
          </p:cNvPr>
          <p:cNvSpPr txBox="1"/>
          <p:nvPr/>
        </p:nvSpPr>
        <p:spPr>
          <a:xfrm>
            <a:off x="313684" y="990600"/>
            <a:ext cx="8578319" cy="1592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>
              <a:lnSpc>
                <a:spcPct val="125000"/>
              </a:lnSpc>
            </a:pP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所示的非正弦交流电路中，已知</a:t>
            </a:r>
            <a:r>
              <a:rPr kumimoji="1" lang="en-US" altLang="zh-CN" sz="20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6Ω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0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ωL</a:t>
            </a:r>
            <a:r>
              <a:rPr kumimoji="1" lang="en-US" altLang="zh-CN" sz="20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3Ω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ωL</a:t>
            </a:r>
            <a:r>
              <a:rPr kumimoji="1" lang="en-US" altLang="zh-CN" sz="2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Ω</a:t>
            </a:r>
            <a:r>
              <a: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1/(</a:t>
            </a:r>
            <a:r>
              <a:rPr kumimoji="1" lang="en-US" altLang="zh-CN" sz="2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ωC</a:t>
            </a:r>
            <a:r>
              <a:rPr kumimoji="1" lang="en-US" altLang="zh-CN" sz="2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3Ω</a:t>
            </a:r>
            <a:r>
              <a: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1/</a:t>
            </a:r>
            <a:r>
              <a:rPr kumimoji="1" lang="en-US" altLang="zh-CN" sz="20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ωC</a:t>
            </a:r>
            <a:r>
              <a:rPr kumimoji="1" lang="en-US" altLang="zh-CN" sz="2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kumimoji="1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Ω</a:t>
            </a:r>
            <a:r>
              <a: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0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20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     cos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</a:t>
            </a:r>
            <a:r>
              <a:rPr kumimoji="1" lang="en-US" altLang="zh-CN" sz="20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ωt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  <a:r>
              <a:rPr kumimoji="1" lang="en-US" altLang="zh-CN" sz="2000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°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)A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000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000" kern="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  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cos </a:t>
            </a:r>
            <a:r>
              <a:rPr kumimoji="1" lang="en-US" altLang="zh-CN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ωt</a:t>
            </a:r>
            <a:r>
              <a:rPr kumimoji="1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V.</a:t>
            </a:r>
          </a:p>
          <a:p>
            <a:pPr eaLnBrk="1">
              <a:lnSpc>
                <a:spcPct val="125000"/>
              </a:lnSpc>
            </a:pP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求：（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）电感</a:t>
            </a:r>
            <a:r>
              <a:rPr kumimoji="1" lang="en-US" altLang="zh-CN" sz="20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0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的电流</a:t>
            </a:r>
            <a:r>
              <a:rPr kumimoji="1" lang="en-US" altLang="zh-CN" sz="2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L1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0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和电容</a:t>
            </a:r>
            <a:r>
              <a:rPr kumimoji="1" lang="en-US" altLang="zh-CN" sz="2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0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的电压</a:t>
            </a:r>
            <a:r>
              <a:rPr kumimoji="1" lang="en-US" altLang="zh-CN" sz="20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0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C2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0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kumimoji="1"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>
              <a:lnSpc>
                <a:spcPct val="125000"/>
              </a:lnSpc>
            </a:pP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C2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的有效值</a:t>
            </a:r>
            <a:r>
              <a:rPr kumimoji="1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C2</a:t>
            </a:r>
            <a:r>
              <a:rPr kumimoji="1" lang="zh-CN" alt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160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F8F45B7-C847-527D-7F27-48BDD4004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269974"/>
              </p:ext>
            </p:extLst>
          </p:nvPr>
        </p:nvGraphicFramePr>
        <p:xfrm>
          <a:off x="3491999" y="1440000"/>
          <a:ext cx="360000" cy="33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190440" progId="Equation.DSMT4">
                  <p:embed/>
                </p:oleObj>
              </mc:Choice>
              <mc:Fallback>
                <p:oleObj name="Equation" r:id="rId2" imgW="203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1999" y="1440000"/>
                        <a:ext cx="360000" cy="33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4DA58E9-A0B5-65E4-7D26-BE9A03049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798822"/>
              </p:ext>
            </p:extLst>
          </p:nvPr>
        </p:nvGraphicFramePr>
        <p:xfrm>
          <a:off x="6732002" y="1440000"/>
          <a:ext cx="360000" cy="33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190440" progId="Equation.DSMT4">
                  <p:embed/>
                </p:oleObj>
              </mc:Choice>
              <mc:Fallback>
                <p:oleObj name="Equation" r:id="rId4" imgW="203040" imgH="1904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F8F45B7-C847-527D-7F27-48BDD40045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32002" y="1440000"/>
                        <a:ext cx="360000" cy="33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FB87E143-C638-419A-A35D-B103357BC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90" y="2190155"/>
            <a:ext cx="3034799" cy="20231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CFE79B-7CC9-9642-7EA6-69448B05EC59}"/>
              </a:ext>
            </a:extLst>
          </p:cNvPr>
          <p:cNvSpPr txBox="1"/>
          <p:nvPr/>
        </p:nvSpPr>
        <p:spPr>
          <a:xfrm>
            <a:off x="2037362" y="4001325"/>
            <a:ext cx="52744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请先独立完成后，再翻到次页查看答案！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E834455-B84C-9372-EDA9-F3368ABCDD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FF182B-870A-4FE8-A470-49D8A1ADC9E9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54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277D5-DE9F-D17A-E32F-7BAB561F1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" y="0"/>
            <a:ext cx="9139126" cy="68580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6B675A-602F-9F93-EB89-AADB4EB397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F90929-780C-404C-AC0A-2B5DDEE8C294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76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4A30C9-F88E-9C8C-6865-B3C3D4EEC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" y="0"/>
            <a:ext cx="9139126" cy="68580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38BD7E-9D97-6047-0152-1D42D0708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F90929-780C-404C-AC0A-2B5DDEE8C294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76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主题​​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主题​​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678</TotalTime>
  <Words>733</Words>
  <Application>Microsoft Office PowerPoint</Application>
  <PresentationFormat>全屏显示(4:3)</PresentationFormat>
  <Paragraphs>79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Dotum</vt:lpstr>
      <vt:lpstr>等线</vt:lpstr>
      <vt:lpstr>楷体</vt:lpstr>
      <vt:lpstr>宋体</vt:lpstr>
      <vt:lpstr>Arial</vt:lpstr>
      <vt:lpstr>Arial Black</vt:lpstr>
      <vt:lpstr>Times New Roman</vt:lpstr>
      <vt:lpstr>Wingdings</vt:lpstr>
      <vt:lpstr>Office 主题​​</vt:lpstr>
      <vt:lpstr>1_Office 主题​​</vt:lpstr>
      <vt:lpstr>Equation</vt:lpstr>
      <vt:lpstr>Visio</vt:lpstr>
      <vt:lpstr>电路IA复习 (6) 非正弦周期电流电路的分析</vt:lpstr>
      <vt:lpstr>本讲主要内容</vt:lpstr>
      <vt:lpstr>6.1  谐波分析法</vt:lpstr>
      <vt:lpstr>6.1  谐波分析法</vt:lpstr>
      <vt:lpstr>6.2 非正弦周期电流电压的有效值与功率</vt:lpstr>
      <vt:lpstr>6.3 非正弦周期电流电路的计算</vt:lpstr>
      <vt:lpstr>例题1</vt:lpstr>
      <vt:lpstr>PowerPoint 演示文稿</vt:lpstr>
      <vt:lpstr>PowerPoint 演示文稿</vt:lpstr>
      <vt:lpstr>例题2</vt:lpstr>
      <vt:lpstr>PowerPoint 演示文稿</vt:lpstr>
      <vt:lpstr>例题3</vt:lpstr>
      <vt:lpstr>例题3</vt:lpstr>
      <vt:lpstr>本讲内容结束 谢谢！</vt:lpstr>
    </vt:vector>
  </TitlesOfParts>
  <Company>HITSZ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Oliver Wu</dc:creator>
  <cp:lastModifiedBy>Oliver Wu</cp:lastModifiedBy>
  <cp:revision>79</cp:revision>
  <cp:lastPrinted>1601-01-01T00:00:00Z</cp:lastPrinted>
  <dcterms:created xsi:type="dcterms:W3CDTF">2022-06-02T16:44:40Z</dcterms:created>
  <dcterms:modified xsi:type="dcterms:W3CDTF">2022-08-07T01:59:04Z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